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3" r:id="rId4"/>
    <p:sldMasterId id="2147483684" r:id="rId5"/>
    <p:sldMasterId id="2147483695" r:id="rId6"/>
  </p:sldMasterIdLst>
  <p:notesMasterIdLst>
    <p:notesMasterId r:id="rId44"/>
  </p:notesMasterIdLst>
  <p:sldIdLst>
    <p:sldId id="263" r:id="rId7"/>
    <p:sldId id="272" r:id="rId8"/>
    <p:sldId id="273" r:id="rId9"/>
    <p:sldId id="270" r:id="rId10"/>
    <p:sldId id="275" r:id="rId11"/>
    <p:sldId id="274" r:id="rId12"/>
    <p:sldId id="276" r:id="rId13"/>
    <p:sldId id="283" r:id="rId14"/>
    <p:sldId id="284" r:id="rId15"/>
    <p:sldId id="285" r:id="rId16"/>
    <p:sldId id="286" r:id="rId17"/>
    <p:sldId id="287" r:id="rId18"/>
    <p:sldId id="288" r:id="rId19"/>
    <p:sldId id="278" r:id="rId20"/>
    <p:sldId id="326" r:id="rId21"/>
    <p:sldId id="325" r:id="rId22"/>
    <p:sldId id="279" r:id="rId23"/>
    <p:sldId id="289" r:id="rId24"/>
    <p:sldId id="290" r:id="rId25"/>
    <p:sldId id="291" r:id="rId26"/>
    <p:sldId id="292" r:id="rId27"/>
    <p:sldId id="293" r:id="rId28"/>
    <p:sldId id="294" r:id="rId29"/>
    <p:sldId id="280" r:id="rId30"/>
    <p:sldId id="295" r:id="rId31"/>
    <p:sldId id="296" r:id="rId32"/>
    <p:sldId id="297" r:id="rId33"/>
    <p:sldId id="298" r:id="rId34"/>
    <p:sldId id="299" r:id="rId35"/>
    <p:sldId id="300" r:id="rId36"/>
    <p:sldId id="281" r:id="rId37"/>
    <p:sldId id="301" r:id="rId38"/>
    <p:sldId id="302" r:id="rId39"/>
    <p:sldId id="303" r:id="rId40"/>
    <p:sldId id="304" r:id="rId41"/>
    <p:sldId id="305" r:id="rId42"/>
    <p:sldId id="266" r:id="rId43"/>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FEEAAC"/>
    <a:srgbClr val="1D41D5"/>
    <a:srgbClr val="FFD777"/>
    <a:srgbClr val="E48746"/>
    <a:srgbClr val="FFDF87"/>
    <a:srgbClr val="FFE9A6"/>
    <a:srgbClr val="FFD695"/>
    <a:srgbClr val="FFC663"/>
    <a:srgbClr val="FFC0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notesMaster" Target="notesMasters/notesMaster1.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6" Type="http://schemas.openxmlformats.org/officeDocument/2006/relationships/image" Target="../media/image53.wmf"/><Relationship Id="rId5" Type="http://schemas.openxmlformats.org/officeDocument/2006/relationships/image" Target="../media/image52.wmf"/><Relationship Id="rId4" Type="http://schemas.openxmlformats.org/officeDocument/2006/relationships/image" Target="../media/image51.wmf"/><Relationship Id="rId3" Type="http://schemas.openxmlformats.org/officeDocument/2006/relationships/image" Target="../media/image50.wmf"/><Relationship Id="rId2" Type="http://schemas.openxmlformats.org/officeDocument/2006/relationships/image" Target="../media/image49.wmf"/><Relationship Id="rId1" Type="http://schemas.openxmlformats.org/officeDocument/2006/relationships/image" Target="../media/image47.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60.wmf"/><Relationship Id="rId7" Type="http://schemas.openxmlformats.org/officeDocument/2006/relationships/image" Target="../media/image59.wmf"/><Relationship Id="rId6" Type="http://schemas.openxmlformats.org/officeDocument/2006/relationships/image" Target="../media/image58.wmf"/><Relationship Id="rId5" Type="http://schemas.openxmlformats.org/officeDocument/2006/relationships/image" Target="../media/image57.wmf"/><Relationship Id="rId4" Type="http://schemas.openxmlformats.org/officeDocument/2006/relationships/image" Target="../media/image56.wmf"/><Relationship Id="rId3" Type="http://schemas.openxmlformats.org/officeDocument/2006/relationships/image" Target="../media/image55.wmf"/><Relationship Id="rId2" Type="http://schemas.openxmlformats.org/officeDocument/2006/relationships/image" Target="../media/image50.wmf"/><Relationship Id="rId1" Type="http://schemas.openxmlformats.org/officeDocument/2006/relationships/image" Target="../media/image54.wmf"/></Relationships>
</file>

<file path=ppt/drawings/_rels/vmlDrawing12.vml.rels><?xml version="1.0" encoding="UTF-8" standalone="yes"?>
<Relationships xmlns="http://schemas.openxmlformats.org/package/2006/relationships"><Relationship Id="rId5" Type="http://schemas.openxmlformats.org/officeDocument/2006/relationships/image" Target="../media/image65.wmf"/><Relationship Id="rId4" Type="http://schemas.openxmlformats.org/officeDocument/2006/relationships/image" Target="../media/image64.wmf"/><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image" Target="../media/image61.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66.w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68.wmf"/><Relationship Id="rId1" Type="http://schemas.openxmlformats.org/officeDocument/2006/relationships/image" Target="../media/image67.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72.wmf"/><Relationship Id="rId1" Type="http://schemas.openxmlformats.org/officeDocument/2006/relationships/image" Target="../media/image71.wmf"/></Relationships>
</file>

<file path=ppt/drawings/_rels/vmlDrawing16.vml.rels><?xml version="1.0" encoding="UTF-8" standalone="yes"?>
<Relationships xmlns="http://schemas.openxmlformats.org/package/2006/relationships"><Relationship Id="rId5" Type="http://schemas.openxmlformats.org/officeDocument/2006/relationships/image" Target="../media/image79.wmf"/><Relationship Id="rId4" Type="http://schemas.openxmlformats.org/officeDocument/2006/relationships/image" Target="../media/image78.wmf"/><Relationship Id="rId3" Type="http://schemas.openxmlformats.org/officeDocument/2006/relationships/image" Target="../media/image77.wmf"/><Relationship Id="rId2" Type="http://schemas.openxmlformats.org/officeDocument/2006/relationships/image" Target="../media/image76.wmf"/><Relationship Id="rId1" Type="http://schemas.openxmlformats.org/officeDocument/2006/relationships/image" Target="../media/image74.wmf"/></Relationships>
</file>

<file path=ppt/drawings/_rels/vmlDrawing17.vml.rels><?xml version="1.0" encoding="UTF-8" standalone="yes"?>
<Relationships xmlns="http://schemas.openxmlformats.org/package/2006/relationships"><Relationship Id="rId5" Type="http://schemas.openxmlformats.org/officeDocument/2006/relationships/image" Target="../media/image85.wmf"/><Relationship Id="rId4" Type="http://schemas.openxmlformats.org/officeDocument/2006/relationships/image" Target="../media/image84.wmf"/><Relationship Id="rId3" Type="http://schemas.openxmlformats.org/officeDocument/2006/relationships/image" Target="../media/image83.wmf"/><Relationship Id="rId2" Type="http://schemas.openxmlformats.org/officeDocument/2006/relationships/image" Target="../media/image82.wmf"/><Relationship Id="rId1" Type="http://schemas.openxmlformats.org/officeDocument/2006/relationships/image" Target="../media/image80.wmf"/></Relationships>
</file>

<file path=ppt/drawings/_rels/vmlDrawing18.vml.rels><?xml version="1.0" encoding="UTF-8" standalone="yes"?>
<Relationships xmlns="http://schemas.openxmlformats.org/package/2006/relationships"><Relationship Id="rId7" Type="http://schemas.openxmlformats.org/officeDocument/2006/relationships/image" Target="../media/image93.wmf"/><Relationship Id="rId6" Type="http://schemas.openxmlformats.org/officeDocument/2006/relationships/image" Target="../media/image92.wmf"/><Relationship Id="rId5" Type="http://schemas.openxmlformats.org/officeDocument/2006/relationships/image" Target="../media/image91.wmf"/><Relationship Id="rId4" Type="http://schemas.openxmlformats.org/officeDocument/2006/relationships/image" Target="../media/image90.wmf"/><Relationship Id="rId3" Type="http://schemas.openxmlformats.org/officeDocument/2006/relationships/image" Target="../media/image89.wmf"/><Relationship Id="rId2" Type="http://schemas.openxmlformats.org/officeDocument/2006/relationships/image" Target="../media/image87.wmf"/><Relationship Id="rId1" Type="http://schemas.openxmlformats.org/officeDocument/2006/relationships/image" Target="../media/image86.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98.wmf"/><Relationship Id="rId2" Type="http://schemas.openxmlformats.org/officeDocument/2006/relationships/image" Target="../media/image96.wmf"/><Relationship Id="rId1" Type="http://schemas.openxmlformats.org/officeDocument/2006/relationships/image" Target="../media/image9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0.vml.rels><?xml version="1.0" encoding="UTF-8" standalone="yes"?>
<Relationships xmlns="http://schemas.openxmlformats.org/package/2006/relationships"><Relationship Id="rId4" Type="http://schemas.openxmlformats.org/officeDocument/2006/relationships/image" Target="../media/image102.wmf"/><Relationship Id="rId3" Type="http://schemas.openxmlformats.org/officeDocument/2006/relationships/image" Target="../media/image101.wmf"/><Relationship Id="rId2" Type="http://schemas.openxmlformats.org/officeDocument/2006/relationships/image" Target="../media/image100.wmf"/><Relationship Id="rId1" Type="http://schemas.openxmlformats.org/officeDocument/2006/relationships/image" Target="../media/image99.wmf"/></Relationships>
</file>

<file path=ppt/drawings/_rels/vmlDrawing21.vml.rels><?xml version="1.0" encoding="UTF-8" standalone="yes"?>
<Relationships xmlns="http://schemas.openxmlformats.org/package/2006/relationships"><Relationship Id="rId5" Type="http://schemas.openxmlformats.org/officeDocument/2006/relationships/image" Target="../media/image108.wmf"/><Relationship Id="rId4" Type="http://schemas.openxmlformats.org/officeDocument/2006/relationships/image" Target="../media/image107.wmf"/><Relationship Id="rId3" Type="http://schemas.openxmlformats.org/officeDocument/2006/relationships/image" Target="../media/image106.wmf"/><Relationship Id="rId2" Type="http://schemas.openxmlformats.org/officeDocument/2006/relationships/image" Target="../media/image105.wmf"/><Relationship Id="rId1" Type="http://schemas.openxmlformats.org/officeDocument/2006/relationships/image" Target="../media/image103.wmf"/></Relationships>
</file>

<file path=ppt/drawings/_rels/vmlDrawing22.vml.rels><?xml version="1.0" encoding="UTF-8" standalone="yes"?>
<Relationships xmlns="http://schemas.openxmlformats.org/package/2006/relationships"><Relationship Id="rId6" Type="http://schemas.openxmlformats.org/officeDocument/2006/relationships/image" Target="../media/image115.wmf"/><Relationship Id="rId5" Type="http://schemas.openxmlformats.org/officeDocument/2006/relationships/image" Target="../media/image114.wmf"/><Relationship Id="rId4" Type="http://schemas.openxmlformats.org/officeDocument/2006/relationships/image" Target="../media/image113.wmf"/><Relationship Id="rId3" Type="http://schemas.openxmlformats.org/officeDocument/2006/relationships/image" Target="../media/image112.wmf"/><Relationship Id="rId2" Type="http://schemas.openxmlformats.org/officeDocument/2006/relationships/image" Target="../media/image110.wmf"/><Relationship Id="rId1" Type="http://schemas.openxmlformats.org/officeDocument/2006/relationships/image" Target="../media/image109.wmf"/></Relationships>
</file>

<file path=ppt/drawings/_rels/vmlDrawing23.vml.rels><?xml version="1.0" encoding="UTF-8" standalone="yes"?>
<Relationships xmlns="http://schemas.openxmlformats.org/package/2006/relationships"><Relationship Id="rId6" Type="http://schemas.openxmlformats.org/officeDocument/2006/relationships/image" Target="../media/image121.wmf"/><Relationship Id="rId5" Type="http://schemas.openxmlformats.org/officeDocument/2006/relationships/image" Target="../media/image120.wmf"/><Relationship Id="rId4" Type="http://schemas.openxmlformats.org/officeDocument/2006/relationships/image" Target="../media/image119.wmf"/><Relationship Id="rId3" Type="http://schemas.openxmlformats.org/officeDocument/2006/relationships/image" Target="../media/image118.wmf"/><Relationship Id="rId2" Type="http://schemas.openxmlformats.org/officeDocument/2006/relationships/image" Target="../media/image117.wmf"/><Relationship Id="rId1" Type="http://schemas.openxmlformats.org/officeDocument/2006/relationships/image" Target="../media/image116.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124.wmf"/><Relationship Id="rId2" Type="http://schemas.openxmlformats.org/officeDocument/2006/relationships/image" Target="../media/image123.wmf"/><Relationship Id="rId1" Type="http://schemas.openxmlformats.org/officeDocument/2006/relationships/image" Target="../media/image122.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25.wmf"/></Relationships>
</file>

<file path=ppt/drawings/_rels/vmlDrawing26.vml.rels><?xml version="1.0" encoding="UTF-8" standalone="yes"?>
<Relationships xmlns="http://schemas.openxmlformats.org/package/2006/relationships"><Relationship Id="rId4" Type="http://schemas.openxmlformats.org/officeDocument/2006/relationships/image" Target="../media/image130.wmf"/><Relationship Id="rId3" Type="http://schemas.openxmlformats.org/officeDocument/2006/relationships/image" Target="../media/image129.wmf"/><Relationship Id="rId2" Type="http://schemas.openxmlformats.org/officeDocument/2006/relationships/image" Target="../media/image128.wmf"/><Relationship Id="rId1" Type="http://schemas.openxmlformats.org/officeDocument/2006/relationships/image" Target="../media/image127.wmf"/></Relationships>
</file>

<file path=ppt/drawings/_rels/vmlDrawing27.vml.rels><?xml version="1.0" encoding="UTF-8" standalone="yes"?>
<Relationships xmlns="http://schemas.openxmlformats.org/package/2006/relationships"><Relationship Id="rId7" Type="http://schemas.openxmlformats.org/officeDocument/2006/relationships/image" Target="../media/image138.wmf"/><Relationship Id="rId6" Type="http://schemas.openxmlformats.org/officeDocument/2006/relationships/image" Target="../media/image137.wmf"/><Relationship Id="rId5" Type="http://schemas.openxmlformats.org/officeDocument/2006/relationships/image" Target="../media/image136.wmf"/><Relationship Id="rId4" Type="http://schemas.openxmlformats.org/officeDocument/2006/relationships/image" Target="../media/image135.wmf"/><Relationship Id="rId3" Type="http://schemas.openxmlformats.org/officeDocument/2006/relationships/image" Target="../media/image134.wmf"/><Relationship Id="rId2" Type="http://schemas.openxmlformats.org/officeDocument/2006/relationships/image" Target="../media/image133.wmf"/><Relationship Id="rId1" Type="http://schemas.openxmlformats.org/officeDocument/2006/relationships/image" Target="../media/image132.wmf"/></Relationships>
</file>

<file path=ppt/drawings/_rels/vmlDrawing28.vml.rels><?xml version="1.0" encoding="UTF-8" standalone="yes"?>
<Relationships xmlns="http://schemas.openxmlformats.org/package/2006/relationships"><Relationship Id="rId3" Type="http://schemas.openxmlformats.org/officeDocument/2006/relationships/image" Target="../media/image142.wmf"/><Relationship Id="rId2" Type="http://schemas.openxmlformats.org/officeDocument/2006/relationships/image" Target="../media/image141.wmf"/><Relationship Id="rId1" Type="http://schemas.openxmlformats.org/officeDocument/2006/relationships/image" Target="../media/image140.wmf"/></Relationships>
</file>

<file path=ppt/drawings/_rels/vmlDrawing29.vml.rels><?xml version="1.0" encoding="UTF-8" standalone="yes"?>
<Relationships xmlns="http://schemas.openxmlformats.org/package/2006/relationships"><Relationship Id="rId5" Type="http://schemas.openxmlformats.org/officeDocument/2006/relationships/image" Target="../media/image148.wmf"/><Relationship Id="rId4" Type="http://schemas.openxmlformats.org/officeDocument/2006/relationships/image" Target="../media/image147.wmf"/><Relationship Id="rId3" Type="http://schemas.openxmlformats.org/officeDocument/2006/relationships/image" Target="../media/image146.wmf"/><Relationship Id="rId2" Type="http://schemas.openxmlformats.org/officeDocument/2006/relationships/image" Target="../media/image145.wmf"/><Relationship Id="rId1" Type="http://schemas.openxmlformats.org/officeDocument/2006/relationships/image" Target="../media/image144.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image" Target="../media/image4.wmf"/></Relationships>
</file>

<file path=ppt/drawings/_rels/vmlDrawing4.vml.rels><?xml version="1.0" encoding="UTF-8" standalone="yes"?>
<Relationships xmlns="http://schemas.openxmlformats.org/package/2006/relationships"><Relationship Id="rId9" Type="http://schemas.openxmlformats.org/officeDocument/2006/relationships/image" Target="../media/image15.wmf"/><Relationship Id="rId8" Type="http://schemas.openxmlformats.org/officeDocument/2006/relationships/image" Target="../media/image14.wmf"/><Relationship Id="rId7" Type="http://schemas.openxmlformats.org/officeDocument/2006/relationships/image" Target="../media/image13.wmf"/><Relationship Id="rId6" Type="http://schemas.openxmlformats.org/officeDocument/2006/relationships/image" Target="../media/image12.wmf"/><Relationship Id="rId5" Type="http://schemas.openxmlformats.org/officeDocument/2006/relationships/image" Target="../media/image11.wmf"/><Relationship Id="rId4" Type="http://schemas.openxmlformats.org/officeDocument/2006/relationships/image" Target="../media/image10.wmf"/><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9" Type="http://schemas.openxmlformats.org/officeDocument/2006/relationships/image" Target="../media/image22.wmf"/><Relationship Id="rId8" Type="http://schemas.openxmlformats.org/officeDocument/2006/relationships/image" Target="../media/image21.wmf"/><Relationship Id="rId7" Type="http://schemas.openxmlformats.org/officeDocument/2006/relationships/image" Target="../media/image20.wmf"/><Relationship Id="rId6" Type="http://schemas.openxmlformats.org/officeDocument/2006/relationships/image" Target="../media/image19.wmf"/><Relationship Id="rId5" Type="http://schemas.openxmlformats.org/officeDocument/2006/relationships/image" Target="../media/image18.wmf"/><Relationship Id="rId4" Type="http://schemas.openxmlformats.org/officeDocument/2006/relationships/image" Target="../media/image12.wmf"/><Relationship Id="rId3" Type="http://schemas.openxmlformats.org/officeDocument/2006/relationships/image" Target="../media/image17.wmf"/><Relationship Id="rId2" Type="http://schemas.openxmlformats.org/officeDocument/2006/relationships/image" Target="../media/image16.wmf"/><Relationship Id="rId11" Type="http://schemas.openxmlformats.org/officeDocument/2006/relationships/image" Target="../media/image24.wmf"/><Relationship Id="rId10" Type="http://schemas.openxmlformats.org/officeDocument/2006/relationships/image" Target="../media/image23.wmf"/><Relationship Id="rId1" Type="http://schemas.openxmlformats.org/officeDocument/2006/relationships/image" Target="../media/image14.wmf"/></Relationships>
</file>

<file path=ppt/drawings/_rels/vmlDrawing6.vml.rels><?xml version="1.0" encoding="UTF-8" standalone="yes"?>
<Relationships xmlns="http://schemas.openxmlformats.org/package/2006/relationships"><Relationship Id="rId5" Type="http://schemas.openxmlformats.org/officeDocument/2006/relationships/image" Target="../media/image29.wmf"/><Relationship Id="rId4" Type="http://schemas.openxmlformats.org/officeDocument/2006/relationships/image" Target="../media/image28.wmf"/><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s>
</file>

<file path=ppt/drawings/_rels/vmlDrawing7.vml.rels><?xml version="1.0" encoding="UTF-8" standalone="yes"?>
<Relationships xmlns="http://schemas.openxmlformats.org/package/2006/relationships"><Relationship Id="rId4" Type="http://schemas.openxmlformats.org/officeDocument/2006/relationships/image" Target="../media/image32.wmf"/><Relationship Id="rId3" Type="http://schemas.openxmlformats.org/officeDocument/2006/relationships/image" Target="../media/image31.wmf"/><Relationship Id="rId2" Type="http://schemas.openxmlformats.org/officeDocument/2006/relationships/image" Target="../media/image26.wmf"/><Relationship Id="rId1" Type="http://schemas.openxmlformats.org/officeDocument/2006/relationships/image" Target="../media/image30.wmf"/></Relationships>
</file>

<file path=ppt/drawings/_rels/vmlDrawing8.vml.rels><?xml version="1.0" encoding="UTF-8" standalone="yes"?>
<Relationships xmlns="http://schemas.openxmlformats.org/package/2006/relationships"><Relationship Id="rId8" Type="http://schemas.openxmlformats.org/officeDocument/2006/relationships/image" Target="../media/image31.wmf"/><Relationship Id="rId7" Type="http://schemas.openxmlformats.org/officeDocument/2006/relationships/image" Target="../media/image39.wmf"/><Relationship Id="rId6" Type="http://schemas.openxmlformats.org/officeDocument/2006/relationships/image" Target="../media/image38.wmf"/><Relationship Id="rId5" Type="http://schemas.openxmlformats.org/officeDocument/2006/relationships/image" Target="../media/image37.wmf"/><Relationship Id="rId4" Type="http://schemas.openxmlformats.org/officeDocument/2006/relationships/image" Target="../media/image36.wmf"/><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46.wmf"/><Relationship Id="rId7" Type="http://schemas.openxmlformats.org/officeDocument/2006/relationships/image" Target="../media/image45.wmf"/><Relationship Id="rId6" Type="http://schemas.openxmlformats.org/officeDocument/2006/relationships/image" Target="../media/image44.wmf"/><Relationship Id="rId5" Type="http://schemas.openxmlformats.org/officeDocument/2006/relationships/image" Target="../media/image43.wmf"/><Relationship Id="rId4" Type="http://schemas.openxmlformats.org/officeDocument/2006/relationships/image" Target="../media/image42.wmf"/><Relationship Id="rId3" Type="http://schemas.openxmlformats.org/officeDocument/2006/relationships/image" Target="../media/image25.wmf"/><Relationship Id="rId2" Type="http://schemas.openxmlformats.org/officeDocument/2006/relationships/image" Target="../media/image41.wmf"/><Relationship Id="rId1" Type="http://schemas.openxmlformats.org/officeDocument/2006/relationships/image" Target="../media/image40.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image" Target="../media/image2.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高等数学">
    <p:bg>
      <p:bgPr>
        <a:gradFill>
          <a:gsLst>
            <a:gs pos="0">
              <a:schemeClr val="accent1">
                <a:lumMod val="5000"/>
                <a:lumOff val="95000"/>
              </a:schemeClr>
            </a:gs>
            <a:gs pos="57000">
              <a:schemeClr val="accent4">
                <a:lumMod val="60000"/>
                <a:lumOff val="40000"/>
              </a:schemeClr>
            </a:gs>
            <a:gs pos="100000">
              <a:schemeClr val="accent4"/>
            </a:gs>
          </a:gsLst>
          <a:lin ang="5400000" scaled="0"/>
        </a:gradFill>
        <a:effectLst/>
      </p:bgPr>
    </p:bg>
    <p:spTree>
      <p:nvGrpSpPr>
        <p:cNvPr id="1" name=""/>
        <p:cNvGrpSpPr/>
        <p:nvPr/>
      </p:nvGrpSpPr>
      <p:grpSpPr>
        <a:xfrm>
          <a:off x="0" y="0"/>
          <a:ext cx="0" cy="0"/>
          <a:chOff x="0" y="0"/>
          <a:chExt cx="0" cy="0"/>
        </a:xfrm>
      </p:grpSpPr>
      <p:sp>
        <p:nvSpPr>
          <p:cNvPr id="7" name="矩形 6"/>
          <p:cNvSpPr/>
          <p:nvPr userDrawn="1"/>
        </p:nvSpPr>
        <p:spPr>
          <a:xfrm>
            <a:off x="-10795" y="-825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userDrawn="1"/>
        </p:nvSpPr>
        <p:spPr>
          <a:xfrm>
            <a:off x="2499360" y="-8255"/>
            <a:ext cx="9704070" cy="568325"/>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userDrawn="1"/>
        </p:nvSpPr>
        <p:spPr>
          <a:xfrm>
            <a:off x="2540" y="630999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pic>
        <p:nvPicPr>
          <p:cNvPr id="20" name="图片 19" descr="毛笔"/>
          <p:cNvPicPr>
            <a:picLocks noChangeAspect="1"/>
          </p:cNvPicPr>
          <p:nvPr userDrawn="1"/>
        </p:nvPicPr>
        <p:blipFill>
          <a:blip r:embed="rId2"/>
          <a:stretch>
            <a:fillRect/>
          </a:stretch>
        </p:blipFill>
        <p:spPr>
          <a:xfrm rot="7020000">
            <a:off x="8984615" y="2472055"/>
            <a:ext cx="3594100" cy="5080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第1章">
    <p:bg>
      <p:bgPr>
        <a:gradFill>
          <a:gsLst>
            <a:gs pos="0">
              <a:schemeClr val="accent1">
                <a:lumMod val="5000"/>
                <a:lumOff val="95000"/>
              </a:schemeClr>
            </a:gs>
            <a:gs pos="57000">
              <a:schemeClr val="accent4">
                <a:lumMod val="60000"/>
                <a:lumOff val="40000"/>
              </a:schemeClr>
            </a:gs>
            <a:gs pos="100000">
              <a:schemeClr val="accent4"/>
            </a:gs>
          </a:gsLst>
          <a:lin ang="5400000" scaled="0"/>
        </a:gradFill>
        <a:effectLst/>
      </p:bgPr>
    </p:bg>
    <p:spTree>
      <p:nvGrpSpPr>
        <p:cNvPr id="1" name=""/>
        <p:cNvGrpSpPr/>
        <p:nvPr/>
      </p:nvGrpSpPr>
      <p:grpSpPr>
        <a:xfrm>
          <a:off x="0" y="0"/>
          <a:ext cx="0" cy="0"/>
          <a:chOff x="0" y="0"/>
          <a:chExt cx="0" cy="0"/>
        </a:xfrm>
      </p:grpSpPr>
      <p:sp>
        <p:nvSpPr>
          <p:cNvPr id="7" name="矩形 6"/>
          <p:cNvSpPr/>
          <p:nvPr userDrawn="1"/>
        </p:nvSpPr>
        <p:spPr>
          <a:xfrm>
            <a:off x="-10795" y="-825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userDrawn="1"/>
        </p:nvSpPr>
        <p:spPr>
          <a:xfrm>
            <a:off x="2499360" y="-8255"/>
            <a:ext cx="9704070" cy="568325"/>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userDrawn="1"/>
        </p:nvSpPr>
        <p:spPr>
          <a:xfrm>
            <a:off x="2540" y="630999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3" name="圆角矩形 2"/>
          <p:cNvSpPr/>
          <p:nvPr userDrawn="1"/>
        </p:nvSpPr>
        <p:spPr>
          <a:xfrm>
            <a:off x="1268095" y="1944370"/>
            <a:ext cx="9655810" cy="2376805"/>
          </a:xfrm>
          <a:prstGeom prst="roundRect">
            <a:avLst/>
          </a:prstGeom>
          <a:noFill/>
          <a:ln w="117475">
            <a:solidFill>
              <a:srgbClr val="712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 name="图片 19" descr="毛笔"/>
          <p:cNvPicPr>
            <a:picLocks noChangeAspect="1"/>
          </p:cNvPicPr>
          <p:nvPr userDrawn="1"/>
        </p:nvPicPr>
        <p:blipFill>
          <a:blip r:embed="rId2"/>
          <a:stretch>
            <a:fillRect/>
          </a:stretch>
        </p:blipFill>
        <p:spPr>
          <a:xfrm rot="7020000">
            <a:off x="8984615" y="2472055"/>
            <a:ext cx="3594100" cy="508000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第1节">
    <p:bg>
      <p:bgPr>
        <a:gradFill>
          <a:gsLst>
            <a:gs pos="0">
              <a:schemeClr val="accent1">
                <a:lumMod val="5000"/>
                <a:lumOff val="95000"/>
              </a:schemeClr>
            </a:gs>
            <a:gs pos="57000">
              <a:schemeClr val="accent4">
                <a:lumMod val="60000"/>
                <a:lumOff val="40000"/>
              </a:schemeClr>
            </a:gs>
            <a:gs pos="100000">
              <a:schemeClr val="accent4"/>
            </a:gs>
          </a:gsLst>
          <a:lin ang="5400000" scaled="0"/>
        </a:gradFill>
        <a:effectLst/>
      </p:bgPr>
    </p:bg>
    <p:spTree>
      <p:nvGrpSpPr>
        <p:cNvPr id="1" name=""/>
        <p:cNvGrpSpPr/>
        <p:nvPr/>
      </p:nvGrpSpPr>
      <p:grpSpPr>
        <a:xfrm>
          <a:off x="0" y="0"/>
          <a:ext cx="0" cy="0"/>
          <a:chOff x="0" y="0"/>
          <a:chExt cx="0" cy="0"/>
        </a:xfrm>
      </p:grpSpPr>
      <p:sp>
        <p:nvSpPr>
          <p:cNvPr id="7" name="矩形 6"/>
          <p:cNvSpPr/>
          <p:nvPr userDrawn="1"/>
        </p:nvSpPr>
        <p:spPr>
          <a:xfrm>
            <a:off x="2540" y="-2857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 name="图片 19" descr="毛笔"/>
          <p:cNvPicPr>
            <a:picLocks noChangeAspect="1"/>
          </p:cNvPicPr>
          <p:nvPr userDrawn="1"/>
        </p:nvPicPr>
        <p:blipFill>
          <a:blip r:embed="rId2"/>
          <a:stretch>
            <a:fillRect/>
          </a:stretch>
        </p:blipFill>
        <p:spPr>
          <a:xfrm>
            <a:off x="9717405" y="2334895"/>
            <a:ext cx="2969895" cy="4198620"/>
          </a:xfrm>
          <a:prstGeom prst="rect">
            <a:avLst/>
          </a:prstGeom>
        </p:spPr>
      </p:pic>
      <p:sp>
        <p:nvSpPr>
          <p:cNvPr id="2" name="矩形 1"/>
          <p:cNvSpPr/>
          <p:nvPr userDrawn="1"/>
        </p:nvSpPr>
        <p:spPr>
          <a:xfrm>
            <a:off x="2499360" y="-8255"/>
            <a:ext cx="9704070" cy="568325"/>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userDrawn="1"/>
        </p:nvSpPr>
        <p:spPr>
          <a:xfrm>
            <a:off x="2540" y="628967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10" name="任意多边形 9"/>
          <p:cNvSpPr/>
          <p:nvPr userDrawn="1"/>
        </p:nvSpPr>
        <p:spPr>
          <a:xfrm>
            <a:off x="207010" y="5612130"/>
            <a:ext cx="10859770" cy="1774190"/>
          </a:xfrm>
          <a:custGeom>
            <a:avLst/>
            <a:gdLst>
              <a:gd name="connisteX0" fmla="*/ 0 w 8067898"/>
              <a:gd name="connsiteY0" fmla="*/ 0 h 1312914"/>
              <a:gd name="connisteX1" fmla="*/ 3570605 w 8067898"/>
              <a:gd name="connsiteY1" fmla="*/ 1312545 h 1312914"/>
              <a:gd name="connisteX2" fmla="*/ 5702300 w 8067898"/>
              <a:gd name="connsiteY2" fmla="*/ 115570 h 1312914"/>
              <a:gd name="connisteX3" fmla="*/ 7865745 w 8067898"/>
              <a:gd name="connsiteY3" fmla="*/ 441325 h 1312914"/>
              <a:gd name="connisteX4" fmla="*/ 7865745 w 8067898"/>
              <a:gd name="connsiteY4" fmla="*/ 451485 h 1312914"/>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8067899" h="1312914">
                <a:moveTo>
                  <a:pt x="0" y="0"/>
                </a:moveTo>
                <a:cubicBezTo>
                  <a:pt x="671195" y="286385"/>
                  <a:pt x="2430145" y="1289685"/>
                  <a:pt x="3570605" y="1312545"/>
                </a:cubicBezTo>
                <a:cubicBezTo>
                  <a:pt x="4711065" y="1335405"/>
                  <a:pt x="4843145" y="289560"/>
                  <a:pt x="5702300" y="115570"/>
                </a:cubicBezTo>
                <a:cubicBezTo>
                  <a:pt x="6561455" y="-58420"/>
                  <a:pt x="7433310" y="374015"/>
                  <a:pt x="7865745" y="441325"/>
                </a:cubicBezTo>
                <a:cubicBezTo>
                  <a:pt x="8298180" y="508635"/>
                  <a:pt x="7908925" y="455930"/>
                  <a:pt x="7865745" y="451485"/>
                </a:cubicBezTo>
              </a:path>
            </a:pathLst>
          </a:custGeom>
          <a:noFill/>
          <a:ln>
            <a:solidFill>
              <a:schemeClr val="bg1">
                <a:lumMod val="50000"/>
              </a:schemeClr>
            </a:solid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userDrawn="1"/>
        </p:nvSpPr>
        <p:spPr>
          <a:xfrm>
            <a:off x="133350" y="6868160"/>
            <a:ext cx="12730480" cy="23495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Freeform 15"/>
          <p:cNvSpPr>
            <a:spLocks noChangeArrowheads="1"/>
          </p:cNvSpPr>
          <p:nvPr userDrawn="1"/>
        </p:nvSpPr>
        <p:spPr bwMode="auto">
          <a:xfrm>
            <a:off x="2446972" y="945516"/>
            <a:ext cx="792163" cy="96837"/>
          </a:xfrm>
          <a:custGeom>
            <a:avLst/>
            <a:gdLst>
              <a:gd name="T0" fmla="*/ 100 w 1038"/>
              <a:gd name="T1" fmla="*/ 0 h 127"/>
              <a:gd name="T2" fmla="*/ 938 w 1038"/>
              <a:gd name="T3" fmla="*/ 0 h 127"/>
              <a:gd name="T4" fmla="*/ 1038 w 1038"/>
              <a:gd name="T5" fmla="*/ 127 h 127"/>
              <a:gd name="T6" fmla="*/ 0 w 1038"/>
              <a:gd name="T7" fmla="*/ 127 h 127"/>
              <a:gd name="T8" fmla="*/ 100 w 1038"/>
              <a:gd name="T9" fmla="*/ 0 h 127"/>
              <a:gd name="T10" fmla="*/ 0 60000 65536"/>
              <a:gd name="T11" fmla="*/ 0 60000 65536"/>
              <a:gd name="T12" fmla="*/ 0 60000 65536"/>
              <a:gd name="T13" fmla="*/ 0 60000 65536"/>
              <a:gd name="T14" fmla="*/ 0 60000 65536"/>
              <a:gd name="T15" fmla="*/ 0 w 1038"/>
              <a:gd name="T16" fmla="*/ 0 h 127"/>
              <a:gd name="T17" fmla="*/ 1038 w 1038"/>
              <a:gd name="T18" fmla="*/ 127 h 127"/>
            </a:gdLst>
            <a:ahLst/>
            <a:cxnLst>
              <a:cxn ang="T10">
                <a:pos x="T0" y="T1"/>
              </a:cxn>
              <a:cxn ang="T11">
                <a:pos x="T2" y="T3"/>
              </a:cxn>
              <a:cxn ang="T12">
                <a:pos x="T4" y="T5"/>
              </a:cxn>
              <a:cxn ang="T13">
                <a:pos x="T6" y="T7"/>
              </a:cxn>
              <a:cxn ang="T14">
                <a:pos x="T8" y="T9"/>
              </a:cxn>
            </a:cxnLst>
            <a:rect l="T15" t="T16" r="T17" b="T18"/>
            <a:pathLst>
              <a:path w="1038" h="127">
                <a:moveTo>
                  <a:pt x="100" y="0"/>
                </a:moveTo>
                <a:lnTo>
                  <a:pt x="938" y="0"/>
                </a:lnTo>
                <a:lnTo>
                  <a:pt x="1038" y="127"/>
                </a:lnTo>
                <a:lnTo>
                  <a:pt x="0" y="127"/>
                </a:lnTo>
                <a:lnTo>
                  <a:pt x="100" y="0"/>
                </a:lnTo>
                <a:close/>
              </a:path>
            </a:pathLst>
          </a:custGeom>
          <a:solidFill>
            <a:schemeClr val="accent4">
              <a:lumMod val="75000"/>
            </a:schemeClr>
          </a:solidFill>
          <a:ln w="9525">
            <a:noFill/>
            <a:miter lim="800000"/>
          </a:ln>
        </p:spPr>
        <p:txBody>
          <a:bodyPr/>
          <a:p>
            <a:endParaRPr lang="zh-CN" altLang="en-US"/>
          </a:p>
        </p:txBody>
      </p:sp>
      <p:sp>
        <p:nvSpPr>
          <p:cNvPr id="8" name="Freeform 14"/>
          <p:cNvSpPr/>
          <p:nvPr userDrawn="1"/>
        </p:nvSpPr>
        <p:spPr bwMode="auto">
          <a:xfrm>
            <a:off x="2238375" y="1042035"/>
            <a:ext cx="5858510" cy="703580"/>
          </a:xfrm>
          <a:custGeom>
            <a:avLst/>
            <a:gdLst>
              <a:gd name="T0" fmla="*/ 87 w 6963"/>
              <a:gd name="T1" fmla="*/ 0 h 794"/>
              <a:gd name="T2" fmla="*/ 6876 w 6963"/>
              <a:gd name="T3" fmla="*/ 0 h 794"/>
              <a:gd name="T4" fmla="*/ 6963 w 6963"/>
              <a:gd name="T5" fmla="*/ 87 h 794"/>
              <a:gd name="T6" fmla="*/ 6963 w 6963"/>
              <a:gd name="T7" fmla="*/ 707 h 794"/>
              <a:gd name="T8" fmla="*/ 6876 w 6963"/>
              <a:gd name="T9" fmla="*/ 794 h 794"/>
              <a:gd name="T10" fmla="*/ 87 w 6963"/>
              <a:gd name="T11" fmla="*/ 794 h 794"/>
              <a:gd name="T12" fmla="*/ 0 w 6963"/>
              <a:gd name="T13" fmla="*/ 707 h 794"/>
              <a:gd name="T14" fmla="*/ 0 w 6963"/>
              <a:gd name="T15" fmla="*/ 87 h 794"/>
              <a:gd name="T16" fmla="*/ 87 w 6963"/>
              <a:gd name="T17" fmla="*/ 0 h 7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63"/>
              <a:gd name="T28" fmla="*/ 0 h 794"/>
              <a:gd name="T29" fmla="*/ 6963 w 6963"/>
              <a:gd name="T30" fmla="*/ 794 h 7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63" h="794">
                <a:moveTo>
                  <a:pt x="87" y="0"/>
                </a:moveTo>
                <a:lnTo>
                  <a:pt x="6876" y="0"/>
                </a:lnTo>
                <a:cubicBezTo>
                  <a:pt x="6924" y="0"/>
                  <a:pt x="6963" y="39"/>
                  <a:pt x="6963" y="87"/>
                </a:cubicBezTo>
                <a:lnTo>
                  <a:pt x="6963" y="707"/>
                </a:lnTo>
                <a:cubicBezTo>
                  <a:pt x="6963" y="755"/>
                  <a:pt x="6924" y="794"/>
                  <a:pt x="6876" y="794"/>
                </a:cubicBezTo>
                <a:lnTo>
                  <a:pt x="87" y="794"/>
                </a:lnTo>
                <a:cubicBezTo>
                  <a:pt x="39" y="794"/>
                  <a:pt x="0" y="755"/>
                  <a:pt x="0" y="707"/>
                </a:cubicBezTo>
                <a:lnTo>
                  <a:pt x="0" y="87"/>
                </a:lnTo>
                <a:cubicBezTo>
                  <a:pt x="0" y="39"/>
                  <a:pt x="39" y="0"/>
                  <a:pt x="87" y="0"/>
                </a:cubicBezTo>
                <a:close/>
              </a:path>
            </a:pathLst>
          </a:custGeom>
          <a:ln>
            <a:solidFill>
              <a:schemeClr val="accent4">
                <a:lumMod val="50000"/>
              </a:schemeClr>
            </a:solidFill>
          </a:ln>
        </p:spPr>
        <p:style>
          <a:lnRef idx="2">
            <a:schemeClr val="dk1"/>
          </a:lnRef>
          <a:fillRef idx="1">
            <a:schemeClr val="lt1"/>
          </a:fillRef>
          <a:effectRef idx="0">
            <a:schemeClr val="dk1"/>
          </a:effectRef>
          <a:fontRef idx="minor">
            <a:schemeClr val="dk1"/>
          </a:fontRef>
        </p:style>
        <p:txBody>
          <a:bodyPr/>
          <a:p>
            <a:r>
              <a:rPr lang="en-US" altLang="zh-CN" sz="4000" dirty="0">
                <a:latin typeface="+mj-ea"/>
                <a:ea typeface="+mj-ea"/>
                <a:cs typeface="+mj-ea"/>
                <a:sym typeface="+mn-ea"/>
              </a:rPr>
              <a:t>    </a:t>
            </a:r>
            <a:endParaRPr lang="zh-CN" altLang="en-US" sz="3200" b="1" dirty="0">
              <a:latin typeface="+mj-ea"/>
              <a:ea typeface="+mj-ea"/>
              <a:cs typeface="+mj-ea"/>
              <a:sym typeface="+mn-ea"/>
            </a:endParaRPr>
          </a:p>
        </p:txBody>
      </p:sp>
      <p:sp>
        <p:nvSpPr>
          <p:cNvPr id="9" name="Rectangle 16"/>
          <p:cNvSpPr>
            <a:spLocks noChangeArrowheads="1"/>
          </p:cNvSpPr>
          <p:nvPr userDrawn="1"/>
        </p:nvSpPr>
        <p:spPr bwMode="auto">
          <a:xfrm>
            <a:off x="2514600" y="1042035"/>
            <a:ext cx="714375" cy="713740"/>
          </a:xfrm>
          <a:prstGeom prst="rect">
            <a:avLst/>
          </a:prstGeom>
          <a:solidFill>
            <a:schemeClr val="accent4">
              <a:lumMod val="75000"/>
            </a:schemeClr>
          </a:solidFill>
          <a:ln w="9525">
            <a:noFill/>
            <a:miter lim="800000"/>
          </a:ln>
        </p:spPr>
        <p:txBody>
          <a:bodyPr/>
          <a:p>
            <a:pPr algn="ctr"/>
            <a:endParaRPr lang="en-US" altLang="zh-CN" sz="3200" b="1"/>
          </a:p>
        </p:txBody>
      </p:sp>
      <p:sp>
        <p:nvSpPr>
          <p:cNvPr id="4" name="圆角矩形 3"/>
          <p:cNvSpPr/>
          <p:nvPr userDrawn="1"/>
        </p:nvSpPr>
        <p:spPr>
          <a:xfrm>
            <a:off x="2275840" y="2108835"/>
            <a:ext cx="8390255" cy="2940050"/>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userDrawn="1"/>
        </p:nvSpPr>
        <p:spPr>
          <a:xfrm>
            <a:off x="2436495" y="2058035"/>
            <a:ext cx="8390255" cy="2940050"/>
          </a:xfrm>
          <a:prstGeom prst="roundRect">
            <a:avLst/>
          </a:prstGeom>
          <a:solidFill>
            <a:srgbClr val="FFD777"/>
          </a:solidFill>
          <a:ln w="25400">
            <a:solidFill>
              <a:srgbClr val="BA6126">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300"/>
                                        <p:tgtEl>
                                          <p:spTgt spid="5"/>
                                        </p:tgtEl>
                                      </p:cBhvr>
                                    </p:animEffect>
                                  </p:childTnLst>
                                </p:cTn>
                              </p:par>
                            </p:childTnLst>
                          </p:cTn>
                        </p:par>
                        <p:par>
                          <p:cTn id="8" fill="hold">
                            <p:stCondLst>
                              <p:cond delay="500"/>
                            </p:stCondLst>
                            <p:childTnLst>
                              <p:par>
                                <p:cTn id="9" presetID="2" presetClass="entr" presetSubtype="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P spid="8" grpId="0" bldLvl="0" animBg="1" autoUpdateAnimBg="0"/>
      <p:bldP spid="9" grpId="0" bldLvl="0" animBg="1" autoUpdateAnimBg="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内容页">
    <p:spTree>
      <p:nvGrpSpPr>
        <p:cNvPr id="1" name=""/>
        <p:cNvGrpSpPr/>
        <p:nvPr/>
      </p:nvGrpSpPr>
      <p:grpSpPr>
        <a:xfrm>
          <a:off x="0" y="0"/>
          <a:ext cx="0" cy="0"/>
          <a:chOff x="0" y="0"/>
          <a:chExt cx="0" cy="0"/>
        </a:xfrm>
      </p:grpSpPr>
      <p:sp>
        <p:nvSpPr>
          <p:cNvPr id="7" name="矩形 6"/>
          <p:cNvSpPr/>
          <p:nvPr userDrawn="1"/>
        </p:nvSpPr>
        <p:spPr>
          <a:xfrm>
            <a:off x="2540" y="-2857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 name="图片 19" descr="毛笔"/>
          <p:cNvPicPr>
            <a:picLocks noChangeAspect="1"/>
          </p:cNvPicPr>
          <p:nvPr userDrawn="1"/>
        </p:nvPicPr>
        <p:blipFill>
          <a:blip r:embed="rId2"/>
          <a:stretch>
            <a:fillRect/>
          </a:stretch>
        </p:blipFill>
        <p:spPr>
          <a:xfrm>
            <a:off x="9717405" y="2334895"/>
            <a:ext cx="2969895" cy="4198620"/>
          </a:xfrm>
          <a:prstGeom prst="rect">
            <a:avLst/>
          </a:prstGeom>
        </p:spPr>
      </p:pic>
      <p:sp>
        <p:nvSpPr>
          <p:cNvPr id="8" name="矩形 7"/>
          <p:cNvSpPr/>
          <p:nvPr userDrawn="1"/>
        </p:nvSpPr>
        <p:spPr>
          <a:xfrm>
            <a:off x="2499360" y="-8255"/>
            <a:ext cx="9704070" cy="568325"/>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任意多边形 9"/>
          <p:cNvSpPr/>
          <p:nvPr userDrawn="1"/>
        </p:nvSpPr>
        <p:spPr>
          <a:xfrm>
            <a:off x="207010" y="5612130"/>
            <a:ext cx="10859770" cy="1774190"/>
          </a:xfrm>
          <a:custGeom>
            <a:avLst/>
            <a:gdLst>
              <a:gd name="connisteX0" fmla="*/ 0 w 8067898"/>
              <a:gd name="connsiteY0" fmla="*/ 0 h 1312914"/>
              <a:gd name="connisteX1" fmla="*/ 3570605 w 8067898"/>
              <a:gd name="connsiteY1" fmla="*/ 1312545 h 1312914"/>
              <a:gd name="connisteX2" fmla="*/ 5702300 w 8067898"/>
              <a:gd name="connsiteY2" fmla="*/ 115570 h 1312914"/>
              <a:gd name="connisteX3" fmla="*/ 7865745 w 8067898"/>
              <a:gd name="connsiteY3" fmla="*/ 441325 h 1312914"/>
              <a:gd name="connisteX4" fmla="*/ 7865745 w 8067898"/>
              <a:gd name="connsiteY4" fmla="*/ 451485 h 1312914"/>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8067899" h="1312914">
                <a:moveTo>
                  <a:pt x="0" y="0"/>
                </a:moveTo>
                <a:cubicBezTo>
                  <a:pt x="671195" y="286385"/>
                  <a:pt x="2430145" y="1289685"/>
                  <a:pt x="3570605" y="1312545"/>
                </a:cubicBezTo>
                <a:cubicBezTo>
                  <a:pt x="4711065" y="1335405"/>
                  <a:pt x="4843145" y="289560"/>
                  <a:pt x="5702300" y="115570"/>
                </a:cubicBezTo>
                <a:cubicBezTo>
                  <a:pt x="6561455" y="-58420"/>
                  <a:pt x="7433310" y="374015"/>
                  <a:pt x="7865745" y="441325"/>
                </a:cubicBezTo>
                <a:cubicBezTo>
                  <a:pt x="8298180" y="508635"/>
                  <a:pt x="7908925" y="455930"/>
                  <a:pt x="7865745" y="451485"/>
                </a:cubicBezTo>
              </a:path>
            </a:pathLst>
          </a:custGeom>
          <a:noFill/>
          <a:ln>
            <a:solidFill>
              <a:schemeClr val="bg1">
                <a:lumMod val="50000"/>
              </a:schemeClr>
            </a:solid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a:off x="133350" y="6868160"/>
            <a:ext cx="12730480" cy="23495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userDrawn="1"/>
        </p:nvSpPr>
        <p:spPr>
          <a:xfrm>
            <a:off x="45720" y="630999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结尾">
    <p:bg>
      <p:bgPr>
        <a:gradFill>
          <a:gsLst>
            <a:gs pos="0">
              <a:schemeClr val="accent1">
                <a:lumMod val="5000"/>
                <a:lumOff val="95000"/>
              </a:schemeClr>
            </a:gs>
            <a:gs pos="57000">
              <a:schemeClr val="accent4">
                <a:lumMod val="60000"/>
                <a:lumOff val="40000"/>
              </a:schemeClr>
            </a:gs>
            <a:gs pos="100000">
              <a:schemeClr val="accent4"/>
            </a:gs>
          </a:gsLst>
          <a:lin ang="5400000" scaled="0"/>
        </a:gradFill>
        <a:effectLst/>
      </p:bgPr>
    </p:bg>
    <p:spTree>
      <p:nvGrpSpPr>
        <p:cNvPr id="1" name=""/>
        <p:cNvGrpSpPr/>
        <p:nvPr/>
      </p:nvGrpSpPr>
      <p:grpSpPr>
        <a:xfrm>
          <a:off x="0" y="0"/>
          <a:ext cx="0" cy="0"/>
          <a:chOff x="0" y="0"/>
          <a:chExt cx="0" cy="0"/>
        </a:xfrm>
      </p:grpSpPr>
      <p:sp>
        <p:nvSpPr>
          <p:cNvPr id="7" name="矩形 6"/>
          <p:cNvSpPr/>
          <p:nvPr userDrawn="1"/>
        </p:nvSpPr>
        <p:spPr>
          <a:xfrm>
            <a:off x="-10795" y="-825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userDrawn="1"/>
        </p:nvSpPr>
        <p:spPr>
          <a:xfrm>
            <a:off x="2488565" y="-8255"/>
            <a:ext cx="9714865" cy="556260"/>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4" name="对象 3">
            <a:hlinkClick r:id="" action="ppaction://ole?verb="/>
          </p:cNvPr>
          <p:cNvGraphicFramePr>
            <a:graphicFrameLocks noChangeAspect="1"/>
          </p:cNvGraphicFramePr>
          <p:nvPr userDrawn="1"/>
        </p:nvGraphicFramePr>
        <p:xfrm>
          <a:off x="5638800" y="3321050"/>
          <a:ext cx="914400" cy="215900"/>
        </p:xfrm>
        <a:graphic>
          <a:graphicData uri="http://schemas.openxmlformats.org/presentationml/2006/ole">
            <mc:AlternateContent xmlns:mc="http://schemas.openxmlformats.org/markup-compatibility/2006">
              <mc:Choice xmlns:v="urn:schemas-microsoft-com:vml" Requires="v">
                <p:oleObj spid="_x0000_s1025" name="" r:id="rId2" imgW="914400" imgH="215900" progId="Equation.KSEE3">
                  <p:embed/>
                </p:oleObj>
              </mc:Choice>
              <mc:Fallback>
                <p:oleObj name="" r:id="rId2" imgW="914400" imgH="215900" progId="Equation.KSEE3">
                  <p:embed/>
                  <p:pic>
                    <p:nvPicPr>
                      <p:cNvPr id="0" name="图片 1024"/>
                      <p:cNvPicPr/>
                      <p:nvPr/>
                    </p:nvPicPr>
                    <p:blipFill>
                      <a:blip r:embed="rId3"/>
                      <a:stretch>
                        <a:fillRect/>
                      </a:stretch>
                    </p:blipFill>
                    <p:spPr>
                      <a:xfrm>
                        <a:off x="5638800" y="3321050"/>
                        <a:ext cx="914400" cy="215900"/>
                      </a:xfrm>
                      <a:prstGeom prst="rect">
                        <a:avLst/>
                      </a:prstGeom>
                    </p:spPr>
                  </p:pic>
                </p:oleObj>
              </mc:Fallback>
            </mc:AlternateContent>
          </a:graphicData>
        </a:graphic>
      </p:graphicFrame>
      <p:sp>
        <p:nvSpPr>
          <p:cNvPr id="17" name="矩形 16"/>
          <p:cNvSpPr/>
          <p:nvPr userDrawn="1"/>
        </p:nvSpPr>
        <p:spPr>
          <a:xfrm>
            <a:off x="45720" y="630999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1" Type="http://schemas.openxmlformats.org/officeDocument/2006/relationships/theme" Target="../theme/theme2.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1" Type="http://schemas.openxmlformats.org/officeDocument/2006/relationships/theme" Target="../theme/theme3.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1" Type="http://schemas.openxmlformats.org/officeDocument/2006/relationships/theme" Target="../theme/theme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2.xml"/><Relationship Id="rId8" Type="http://schemas.openxmlformats.org/officeDocument/2006/relationships/slideLayout" Target="../slideLayouts/slideLayout51.xml"/><Relationship Id="rId7" Type="http://schemas.openxmlformats.org/officeDocument/2006/relationships/slideLayout" Target="../slideLayouts/slideLayout50.xml"/><Relationship Id="rId6" Type="http://schemas.openxmlformats.org/officeDocument/2006/relationships/slideLayout" Target="../slideLayouts/slideLayout49.xml"/><Relationship Id="rId5" Type="http://schemas.openxmlformats.org/officeDocument/2006/relationships/slideLayout" Target="../slideLayouts/slideLayout48.xml"/><Relationship Id="rId4" Type="http://schemas.openxmlformats.org/officeDocument/2006/relationships/slideLayout" Target="../slideLayouts/slideLayout47.xml"/><Relationship Id="rId3" Type="http://schemas.openxmlformats.org/officeDocument/2006/relationships/slideLayout" Target="../slideLayouts/slideLayout46.xml"/><Relationship Id="rId2" Type="http://schemas.openxmlformats.org/officeDocument/2006/relationships/slideLayout" Target="../slideLayouts/slideLayout45.xml"/><Relationship Id="rId11" Type="http://schemas.openxmlformats.org/officeDocument/2006/relationships/theme" Target="../theme/theme5.xml"/><Relationship Id="rId10" Type="http://schemas.openxmlformats.org/officeDocument/2006/relationships/slideLayout" Target="../slideLayouts/slideLayout53.xml"/><Relationship Id="rId1"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oleObject" Target="../embeddings/oleObject45.bin"/><Relationship Id="rId8" Type="http://schemas.openxmlformats.org/officeDocument/2006/relationships/image" Target="../media/image36.wmf"/><Relationship Id="rId7" Type="http://schemas.openxmlformats.org/officeDocument/2006/relationships/oleObject" Target="../embeddings/oleObject44.bin"/><Relationship Id="rId6" Type="http://schemas.openxmlformats.org/officeDocument/2006/relationships/image" Target="../media/image35.wmf"/><Relationship Id="rId5" Type="http://schemas.openxmlformats.org/officeDocument/2006/relationships/oleObject" Target="../embeddings/oleObject43.bin"/><Relationship Id="rId4" Type="http://schemas.openxmlformats.org/officeDocument/2006/relationships/image" Target="../media/image34.wmf"/><Relationship Id="rId3" Type="http://schemas.openxmlformats.org/officeDocument/2006/relationships/oleObject" Target="../embeddings/oleObject42.bin"/><Relationship Id="rId2" Type="http://schemas.openxmlformats.org/officeDocument/2006/relationships/image" Target="../media/image33.wmf"/><Relationship Id="rId19" Type="http://schemas.openxmlformats.org/officeDocument/2006/relationships/vmlDrawing" Target="../drawings/vmlDrawing8.vml"/><Relationship Id="rId18" Type="http://schemas.openxmlformats.org/officeDocument/2006/relationships/slideLayout" Target="../slideLayouts/slideLayout4.xml"/><Relationship Id="rId17" Type="http://schemas.openxmlformats.org/officeDocument/2006/relationships/oleObject" Target="../embeddings/oleObject49.bin"/><Relationship Id="rId16" Type="http://schemas.openxmlformats.org/officeDocument/2006/relationships/image" Target="../media/image31.wmf"/><Relationship Id="rId15" Type="http://schemas.openxmlformats.org/officeDocument/2006/relationships/oleObject" Target="../embeddings/oleObject48.bin"/><Relationship Id="rId14" Type="http://schemas.openxmlformats.org/officeDocument/2006/relationships/image" Target="../media/image39.wmf"/><Relationship Id="rId13" Type="http://schemas.openxmlformats.org/officeDocument/2006/relationships/oleObject" Target="../embeddings/oleObject47.bin"/><Relationship Id="rId12" Type="http://schemas.openxmlformats.org/officeDocument/2006/relationships/image" Target="../media/image38.wmf"/><Relationship Id="rId11" Type="http://schemas.openxmlformats.org/officeDocument/2006/relationships/oleObject" Target="../embeddings/oleObject46.bin"/><Relationship Id="rId10" Type="http://schemas.openxmlformats.org/officeDocument/2006/relationships/image" Target="../media/image37.wmf"/><Relationship Id="rId1" Type="http://schemas.openxmlformats.org/officeDocument/2006/relationships/oleObject" Target="../embeddings/oleObject41.bin"/></Relationships>
</file>

<file path=ppt/slides/_rels/slide11.xml.rels><?xml version="1.0" encoding="UTF-8" standalone="yes"?>
<Relationships xmlns="http://schemas.openxmlformats.org/package/2006/relationships"><Relationship Id="rId9" Type="http://schemas.openxmlformats.org/officeDocument/2006/relationships/oleObject" Target="../embeddings/oleObject54.bin"/><Relationship Id="rId8" Type="http://schemas.openxmlformats.org/officeDocument/2006/relationships/image" Target="../media/image42.wmf"/><Relationship Id="rId7" Type="http://schemas.openxmlformats.org/officeDocument/2006/relationships/oleObject" Target="../embeddings/oleObject53.bin"/><Relationship Id="rId6" Type="http://schemas.openxmlformats.org/officeDocument/2006/relationships/image" Target="../media/image25.wmf"/><Relationship Id="rId5" Type="http://schemas.openxmlformats.org/officeDocument/2006/relationships/oleObject" Target="../embeddings/oleObject52.bin"/><Relationship Id="rId4" Type="http://schemas.openxmlformats.org/officeDocument/2006/relationships/image" Target="../media/image41.wmf"/><Relationship Id="rId3" Type="http://schemas.openxmlformats.org/officeDocument/2006/relationships/oleObject" Target="../embeddings/oleObject51.bin"/><Relationship Id="rId2" Type="http://schemas.openxmlformats.org/officeDocument/2006/relationships/image" Target="../media/image40.wmf"/><Relationship Id="rId19" Type="http://schemas.openxmlformats.org/officeDocument/2006/relationships/vmlDrawing" Target="../drawings/vmlDrawing9.vml"/><Relationship Id="rId18" Type="http://schemas.openxmlformats.org/officeDocument/2006/relationships/slideLayout" Target="../slideLayouts/slideLayout4.xml"/><Relationship Id="rId17" Type="http://schemas.openxmlformats.org/officeDocument/2006/relationships/oleObject" Target="../embeddings/oleObject58.bin"/><Relationship Id="rId16" Type="http://schemas.openxmlformats.org/officeDocument/2006/relationships/image" Target="../media/image46.wmf"/><Relationship Id="rId15" Type="http://schemas.openxmlformats.org/officeDocument/2006/relationships/oleObject" Target="../embeddings/oleObject57.bin"/><Relationship Id="rId14" Type="http://schemas.openxmlformats.org/officeDocument/2006/relationships/image" Target="../media/image45.wmf"/><Relationship Id="rId13" Type="http://schemas.openxmlformats.org/officeDocument/2006/relationships/oleObject" Target="../embeddings/oleObject56.bin"/><Relationship Id="rId12" Type="http://schemas.openxmlformats.org/officeDocument/2006/relationships/image" Target="../media/image44.wmf"/><Relationship Id="rId11" Type="http://schemas.openxmlformats.org/officeDocument/2006/relationships/oleObject" Target="../embeddings/oleObject55.bin"/><Relationship Id="rId10" Type="http://schemas.openxmlformats.org/officeDocument/2006/relationships/image" Target="../media/image43.wmf"/><Relationship Id="rId1" Type="http://schemas.openxmlformats.org/officeDocument/2006/relationships/oleObject" Target="../embeddings/oleObject50.bin"/></Relationships>
</file>

<file path=ppt/slides/_rels/slide12.xml.rels><?xml version="1.0" encoding="UTF-8" standalone="yes"?>
<Relationships xmlns="http://schemas.openxmlformats.org/package/2006/relationships"><Relationship Id="rId9" Type="http://schemas.openxmlformats.org/officeDocument/2006/relationships/image" Target="../media/image51.wmf"/><Relationship Id="rId8" Type="http://schemas.openxmlformats.org/officeDocument/2006/relationships/oleObject" Target="../embeddings/oleObject62.bin"/><Relationship Id="rId7" Type="http://schemas.openxmlformats.org/officeDocument/2006/relationships/image" Target="../media/image50.wmf"/><Relationship Id="rId6" Type="http://schemas.openxmlformats.org/officeDocument/2006/relationships/oleObject" Target="../embeddings/oleObject61.bin"/><Relationship Id="rId5" Type="http://schemas.openxmlformats.org/officeDocument/2006/relationships/image" Target="../media/image49.wmf"/><Relationship Id="rId4" Type="http://schemas.openxmlformats.org/officeDocument/2006/relationships/oleObject" Target="../embeddings/oleObject60.bin"/><Relationship Id="rId3" Type="http://schemas.openxmlformats.org/officeDocument/2006/relationships/image" Target="../media/image48.png"/><Relationship Id="rId2" Type="http://schemas.openxmlformats.org/officeDocument/2006/relationships/image" Target="../media/image47.wmf"/><Relationship Id="rId18" Type="http://schemas.openxmlformats.org/officeDocument/2006/relationships/vmlDrawing" Target="../drawings/vmlDrawing10.vml"/><Relationship Id="rId17" Type="http://schemas.openxmlformats.org/officeDocument/2006/relationships/slideLayout" Target="../slideLayouts/slideLayout4.xml"/><Relationship Id="rId16" Type="http://schemas.openxmlformats.org/officeDocument/2006/relationships/oleObject" Target="../embeddings/oleObject67.bin"/><Relationship Id="rId15" Type="http://schemas.openxmlformats.org/officeDocument/2006/relationships/image" Target="../media/image53.wmf"/><Relationship Id="rId14" Type="http://schemas.openxmlformats.org/officeDocument/2006/relationships/oleObject" Target="../embeddings/oleObject66.bin"/><Relationship Id="rId13" Type="http://schemas.openxmlformats.org/officeDocument/2006/relationships/image" Target="../media/image52.wmf"/><Relationship Id="rId12" Type="http://schemas.openxmlformats.org/officeDocument/2006/relationships/oleObject" Target="../embeddings/oleObject65.bin"/><Relationship Id="rId11" Type="http://schemas.openxmlformats.org/officeDocument/2006/relationships/oleObject" Target="../embeddings/oleObject64.bin"/><Relationship Id="rId10" Type="http://schemas.openxmlformats.org/officeDocument/2006/relationships/oleObject" Target="../embeddings/oleObject63.bin"/><Relationship Id="rId1" Type="http://schemas.openxmlformats.org/officeDocument/2006/relationships/oleObject" Target="../embeddings/oleObject59.bin"/></Relationships>
</file>

<file path=ppt/slides/_rels/slide13.xml.rels><?xml version="1.0" encoding="UTF-8" standalone="yes"?>
<Relationships xmlns="http://schemas.openxmlformats.org/package/2006/relationships"><Relationship Id="rId9" Type="http://schemas.openxmlformats.org/officeDocument/2006/relationships/oleObject" Target="../embeddings/oleObject73.bin"/><Relationship Id="rId8" Type="http://schemas.openxmlformats.org/officeDocument/2006/relationships/oleObject" Target="../embeddings/oleObject72.bin"/><Relationship Id="rId7" Type="http://schemas.openxmlformats.org/officeDocument/2006/relationships/oleObject" Target="../embeddings/oleObject71.bin"/><Relationship Id="rId6" Type="http://schemas.openxmlformats.org/officeDocument/2006/relationships/image" Target="../media/image55.wmf"/><Relationship Id="rId5" Type="http://schemas.openxmlformats.org/officeDocument/2006/relationships/oleObject" Target="../embeddings/oleObject70.bin"/><Relationship Id="rId4" Type="http://schemas.openxmlformats.org/officeDocument/2006/relationships/image" Target="../media/image50.wmf"/><Relationship Id="rId3" Type="http://schemas.openxmlformats.org/officeDocument/2006/relationships/oleObject" Target="../embeddings/oleObject69.bin"/><Relationship Id="rId24" Type="http://schemas.openxmlformats.org/officeDocument/2006/relationships/vmlDrawing" Target="../drawings/vmlDrawing11.vml"/><Relationship Id="rId23" Type="http://schemas.openxmlformats.org/officeDocument/2006/relationships/slideLayout" Target="../slideLayouts/slideLayout4.xml"/><Relationship Id="rId22" Type="http://schemas.openxmlformats.org/officeDocument/2006/relationships/oleObject" Target="../embeddings/oleObject81.bin"/><Relationship Id="rId21" Type="http://schemas.openxmlformats.org/officeDocument/2006/relationships/image" Target="../media/image60.wmf"/><Relationship Id="rId20" Type="http://schemas.openxmlformats.org/officeDocument/2006/relationships/oleObject" Target="../embeddings/oleObject80.bin"/><Relationship Id="rId2" Type="http://schemas.openxmlformats.org/officeDocument/2006/relationships/image" Target="../media/image54.wmf"/><Relationship Id="rId19" Type="http://schemas.openxmlformats.org/officeDocument/2006/relationships/oleObject" Target="../embeddings/oleObject79.bin"/><Relationship Id="rId18" Type="http://schemas.openxmlformats.org/officeDocument/2006/relationships/image" Target="../media/image59.wmf"/><Relationship Id="rId17" Type="http://schemas.openxmlformats.org/officeDocument/2006/relationships/oleObject" Target="../embeddings/oleObject78.bin"/><Relationship Id="rId16" Type="http://schemas.openxmlformats.org/officeDocument/2006/relationships/image" Target="../media/image58.wmf"/><Relationship Id="rId15" Type="http://schemas.openxmlformats.org/officeDocument/2006/relationships/oleObject" Target="../embeddings/oleObject77.bin"/><Relationship Id="rId14" Type="http://schemas.openxmlformats.org/officeDocument/2006/relationships/oleObject" Target="../embeddings/oleObject76.bin"/><Relationship Id="rId13" Type="http://schemas.openxmlformats.org/officeDocument/2006/relationships/image" Target="../media/image57.wmf"/><Relationship Id="rId12" Type="http://schemas.openxmlformats.org/officeDocument/2006/relationships/oleObject" Target="../embeddings/oleObject75.bin"/><Relationship Id="rId11" Type="http://schemas.openxmlformats.org/officeDocument/2006/relationships/oleObject" Target="../embeddings/oleObject74.bin"/><Relationship Id="rId10" Type="http://schemas.openxmlformats.org/officeDocument/2006/relationships/image" Target="../media/image56.wmf"/><Relationship Id="rId1" Type="http://schemas.openxmlformats.org/officeDocument/2006/relationships/oleObject" Target="../embeddings/oleObject68.bin"/></Relationships>
</file>

<file path=ppt/slides/_rels/slide14.xml.rels><?xml version="1.0" encoding="UTF-8" standalone="yes"?>
<Relationships xmlns="http://schemas.openxmlformats.org/package/2006/relationships"><Relationship Id="rId9" Type="http://schemas.openxmlformats.org/officeDocument/2006/relationships/oleObject" Target="../embeddings/oleObject86.bin"/><Relationship Id="rId8" Type="http://schemas.openxmlformats.org/officeDocument/2006/relationships/image" Target="../media/image64.wmf"/><Relationship Id="rId7" Type="http://schemas.openxmlformats.org/officeDocument/2006/relationships/oleObject" Target="../embeddings/oleObject85.bin"/><Relationship Id="rId6" Type="http://schemas.openxmlformats.org/officeDocument/2006/relationships/image" Target="../media/image63.wmf"/><Relationship Id="rId5" Type="http://schemas.openxmlformats.org/officeDocument/2006/relationships/oleObject" Target="../embeddings/oleObject84.bin"/><Relationship Id="rId4" Type="http://schemas.openxmlformats.org/officeDocument/2006/relationships/image" Target="../media/image62.wmf"/><Relationship Id="rId3" Type="http://schemas.openxmlformats.org/officeDocument/2006/relationships/oleObject" Target="../embeddings/oleObject83.bin"/><Relationship Id="rId2" Type="http://schemas.openxmlformats.org/officeDocument/2006/relationships/image" Target="../media/image61.wmf"/><Relationship Id="rId12" Type="http://schemas.openxmlformats.org/officeDocument/2006/relationships/vmlDrawing" Target="../drawings/vmlDrawing12.vml"/><Relationship Id="rId11" Type="http://schemas.openxmlformats.org/officeDocument/2006/relationships/slideLayout" Target="../slideLayouts/slideLayout4.xml"/><Relationship Id="rId10" Type="http://schemas.openxmlformats.org/officeDocument/2006/relationships/image" Target="../media/image65.wmf"/><Relationship Id="rId1" Type="http://schemas.openxmlformats.org/officeDocument/2006/relationships/oleObject" Target="../embeddings/oleObject82.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4" Type="http://schemas.openxmlformats.org/officeDocument/2006/relationships/vmlDrawing" Target="../drawings/vmlDrawing13.vml"/><Relationship Id="rId3" Type="http://schemas.openxmlformats.org/officeDocument/2006/relationships/slideLayout" Target="../slideLayouts/slideLayout4.xml"/><Relationship Id="rId2" Type="http://schemas.openxmlformats.org/officeDocument/2006/relationships/image" Target="../media/image66.wmf"/><Relationship Id="rId1" Type="http://schemas.openxmlformats.org/officeDocument/2006/relationships/oleObject" Target="../embeddings/oleObject87.bin"/></Relationships>
</file>

<file path=ppt/slides/_rels/slide17.xml.rels><?xml version="1.0" encoding="UTF-8" standalone="yes"?>
<Relationships xmlns="http://schemas.openxmlformats.org/package/2006/relationships"><Relationship Id="rId7" Type="http://schemas.openxmlformats.org/officeDocument/2006/relationships/vmlDrawing" Target="../drawings/vmlDrawing14.vml"/><Relationship Id="rId6" Type="http://schemas.openxmlformats.org/officeDocument/2006/relationships/slideLayout" Target="../slideLayouts/slideLayout4.xml"/><Relationship Id="rId5" Type="http://schemas.openxmlformats.org/officeDocument/2006/relationships/image" Target="../media/image69.png"/><Relationship Id="rId4" Type="http://schemas.openxmlformats.org/officeDocument/2006/relationships/image" Target="../media/image68.wmf"/><Relationship Id="rId3" Type="http://schemas.openxmlformats.org/officeDocument/2006/relationships/oleObject" Target="../embeddings/oleObject89.bin"/><Relationship Id="rId2" Type="http://schemas.openxmlformats.org/officeDocument/2006/relationships/image" Target="../media/image67.wmf"/><Relationship Id="rId1" Type="http://schemas.openxmlformats.org/officeDocument/2006/relationships/oleObject" Target="../embeddings/oleObject88.bin"/></Relationships>
</file>

<file path=ppt/slides/_rels/slide18.xml.rels><?xml version="1.0" encoding="UTF-8" standalone="yes"?>
<Relationships xmlns="http://schemas.openxmlformats.org/package/2006/relationships"><Relationship Id="rId9" Type="http://schemas.openxmlformats.org/officeDocument/2006/relationships/oleObject" Target="../embeddings/oleObject96.bin"/><Relationship Id="rId8" Type="http://schemas.openxmlformats.org/officeDocument/2006/relationships/oleObject" Target="../embeddings/oleObject95.bin"/><Relationship Id="rId7" Type="http://schemas.openxmlformats.org/officeDocument/2006/relationships/oleObject" Target="../embeddings/oleObject94.bin"/><Relationship Id="rId6" Type="http://schemas.openxmlformats.org/officeDocument/2006/relationships/oleObject" Target="../embeddings/oleObject93.bin"/><Relationship Id="rId5" Type="http://schemas.openxmlformats.org/officeDocument/2006/relationships/oleObject" Target="../embeddings/oleObject92.bin"/><Relationship Id="rId4" Type="http://schemas.openxmlformats.org/officeDocument/2006/relationships/oleObject" Target="../embeddings/oleObject91.bin"/><Relationship Id="rId3" Type="http://schemas.openxmlformats.org/officeDocument/2006/relationships/image" Target="../media/image71.wmf"/><Relationship Id="rId2" Type="http://schemas.openxmlformats.org/officeDocument/2006/relationships/oleObject" Target="../embeddings/oleObject90.bin"/><Relationship Id="rId12" Type="http://schemas.openxmlformats.org/officeDocument/2006/relationships/vmlDrawing" Target="../drawings/vmlDrawing15.vml"/><Relationship Id="rId11" Type="http://schemas.openxmlformats.org/officeDocument/2006/relationships/slideLayout" Target="../slideLayouts/slideLayout4.xml"/><Relationship Id="rId10" Type="http://schemas.openxmlformats.org/officeDocument/2006/relationships/image" Target="../media/image72.wmf"/><Relationship Id="rId1" Type="http://schemas.openxmlformats.org/officeDocument/2006/relationships/image" Target="../media/image7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9" Type="http://schemas.openxmlformats.org/officeDocument/2006/relationships/image" Target="../media/image77.wmf"/><Relationship Id="rId8" Type="http://schemas.openxmlformats.org/officeDocument/2006/relationships/oleObject" Target="../embeddings/oleObject101.bin"/><Relationship Id="rId7" Type="http://schemas.openxmlformats.org/officeDocument/2006/relationships/image" Target="../media/image76.wmf"/><Relationship Id="rId6" Type="http://schemas.openxmlformats.org/officeDocument/2006/relationships/oleObject" Target="../embeddings/oleObject100.bin"/><Relationship Id="rId5" Type="http://schemas.openxmlformats.org/officeDocument/2006/relationships/oleObject" Target="../embeddings/oleObject99.bin"/><Relationship Id="rId4" Type="http://schemas.openxmlformats.org/officeDocument/2006/relationships/oleObject" Target="../embeddings/oleObject98.bin"/><Relationship Id="rId3" Type="http://schemas.openxmlformats.org/officeDocument/2006/relationships/image" Target="../media/image75.png"/><Relationship Id="rId2" Type="http://schemas.openxmlformats.org/officeDocument/2006/relationships/image" Target="../media/image74.wmf"/><Relationship Id="rId15" Type="http://schemas.openxmlformats.org/officeDocument/2006/relationships/vmlDrawing" Target="../drawings/vmlDrawing16.vml"/><Relationship Id="rId14" Type="http://schemas.openxmlformats.org/officeDocument/2006/relationships/slideLayout" Target="../slideLayouts/slideLayout4.xml"/><Relationship Id="rId13" Type="http://schemas.openxmlformats.org/officeDocument/2006/relationships/image" Target="../media/image79.wmf"/><Relationship Id="rId12" Type="http://schemas.openxmlformats.org/officeDocument/2006/relationships/oleObject" Target="../embeddings/oleObject103.bin"/><Relationship Id="rId11" Type="http://schemas.openxmlformats.org/officeDocument/2006/relationships/image" Target="../media/image78.wmf"/><Relationship Id="rId10" Type="http://schemas.openxmlformats.org/officeDocument/2006/relationships/oleObject" Target="../embeddings/oleObject102.bin"/><Relationship Id="rId1" Type="http://schemas.openxmlformats.org/officeDocument/2006/relationships/oleObject" Target="../embeddings/oleObject97.bin"/></Relationships>
</file>

<file path=ppt/slides/_rels/slide21.xml.rels><?xml version="1.0" encoding="UTF-8" standalone="yes"?>
<Relationships xmlns="http://schemas.openxmlformats.org/package/2006/relationships"><Relationship Id="rId9" Type="http://schemas.openxmlformats.org/officeDocument/2006/relationships/image" Target="../media/image83.wmf"/><Relationship Id="rId8" Type="http://schemas.openxmlformats.org/officeDocument/2006/relationships/oleObject" Target="../embeddings/oleObject108.bin"/><Relationship Id="rId7" Type="http://schemas.openxmlformats.org/officeDocument/2006/relationships/image" Target="../media/image82.wmf"/><Relationship Id="rId6" Type="http://schemas.openxmlformats.org/officeDocument/2006/relationships/oleObject" Target="../embeddings/oleObject107.bin"/><Relationship Id="rId5" Type="http://schemas.openxmlformats.org/officeDocument/2006/relationships/image" Target="../media/image81.png"/><Relationship Id="rId4" Type="http://schemas.openxmlformats.org/officeDocument/2006/relationships/oleObject" Target="../embeddings/oleObject106.bin"/><Relationship Id="rId3" Type="http://schemas.openxmlformats.org/officeDocument/2006/relationships/oleObject" Target="../embeddings/oleObject105.bin"/><Relationship Id="rId2" Type="http://schemas.openxmlformats.org/officeDocument/2006/relationships/image" Target="../media/image80.wmf"/><Relationship Id="rId15" Type="http://schemas.openxmlformats.org/officeDocument/2006/relationships/vmlDrawing" Target="../drawings/vmlDrawing17.vml"/><Relationship Id="rId14" Type="http://schemas.openxmlformats.org/officeDocument/2006/relationships/slideLayout" Target="../slideLayouts/slideLayout4.xml"/><Relationship Id="rId13" Type="http://schemas.openxmlformats.org/officeDocument/2006/relationships/image" Target="../media/image85.wmf"/><Relationship Id="rId12" Type="http://schemas.openxmlformats.org/officeDocument/2006/relationships/oleObject" Target="../embeddings/oleObject110.bin"/><Relationship Id="rId11" Type="http://schemas.openxmlformats.org/officeDocument/2006/relationships/image" Target="../media/image84.wmf"/><Relationship Id="rId10" Type="http://schemas.openxmlformats.org/officeDocument/2006/relationships/oleObject" Target="../embeddings/oleObject109.bin"/><Relationship Id="rId1" Type="http://schemas.openxmlformats.org/officeDocument/2006/relationships/oleObject" Target="../embeddings/oleObject104.bin"/></Relationships>
</file>

<file path=ppt/slides/_rels/slide22.xml.rels><?xml version="1.0" encoding="UTF-8" standalone="yes"?>
<Relationships xmlns="http://schemas.openxmlformats.org/package/2006/relationships"><Relationship Id="rId9" Type="http://schemas.openxmlformats.org/officeDocument/2006/relationships/oleObject" Target="../embeddings/oleObject116.bin"/><Relationship Id="rId8" Type="http://schemas.openxmlformats.org/officeDocument/2006/relationships/oleObject" Target="../embeddings/oleObject115.bin"/><Relationship Id="rId7" Type="http://schemas.openxmlformats.org/officeDocument/2006/relationships/image" Target="../media/image88.png"/><Relationship Id="rId6" Type="http://schemas.openxmlformats.org/officeDocument/2006/relationships/oleObject" Target="../embeddings/oleObject114.bin"/><Relationship Id="rId5" Type="http://schemas.openxmlformats.org/officeDocument/2006/relationships/oleObject" Target="../embeddings/oleObject113.bin"/><Relationship Id="rId4" Type="http://schemas.openxmlformats.org/officeDocument/2006/relationships/image" Target="../media/image87.wmf"/><Relationship Id="rId3" Type="http://schemas.openxmlformats.org/officeDocument/2006/relationships/oleObject" Target="../embeddings/oleObject112.bin"/><Relationship Id="rId21" Type="http://schemas.openxmlformats.org/officeDocument/2006/relationships/vmlDrawing" Target="../drawings/vmlDrawing18.vml"/><Relationship Id="rId20" Type="http://schemas.openxmlformats.org/officeDocument/2006/relationships/slideLayout" Target="../slideLayouts/slideLayout4.xml"/><Relationship Id="rId2" Type="http://schemas.openxmlformats.org/officeDocument/2006/relationships/image" Target="../media/image86.wmf"/><Relationship Id="rId19" Type="http://schemas.openxmlformats.org/officeDocument/2006/relationships/image" Target="../media/image93.wmf"/><Relationship Id="rId18" Type="http://schemas.openxmlformats.org/officeDocument/2006/relationships/oleObject" Target="../embeddings/oleObject121.bin"/><Relationship Id="rId17" Type="http://schemas.openxmlformats.org/officeDocument/2006/relationships/image" Target="../media/image92.wmf"/><Relationship Id="rId16" Type="http://schemas.openxmlformats.org/officeDocument/2006/relationships/oleObject" Target="../embeddings/oleObject120.bin"/><Relationship Id="rId15" Type="http://schemas.openxmlformats.org/officeDocument/2006/relationships/image" Target="../media/image91.wmf"/><Relationship Id="rId14" Type="http://schemas.openxmlformats.org/officeDocument/2006/relationships/oleObject" Target="../embeddings/oleObject119.bin"/><Relationship Id="rId13" Type="http://schemas.openxmlformats.org/officeDocument/2006/relationships/image" Target="../media/image90.wmf"/><Relationship Id="rId12" Type="http://schemas.openxmlformats.org/officeDocument/2006/relationships/oleObject" Target="../embeddings/oleObject118.bin"/><Relationship Id="rId11" Type="http://schemas.openxmlformats.org/officeDocument/2006/relationships/image" Target="../media/image89.wmf"/><Relationship Id="rId10" Type="http://schemas.openxmlformats.org/officeDocument/2006/relationships/oleObject" Target="../embeddings/oleObject117.bin"/><Relationship Id="rId1" Type="http://schemas.openxmlformats.org/officeDocument/2006/relationships/oleObject" Target="../embeddings/oleObject111.bin"/></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4.png"/></Relationships>
</file>

<file path=ppt/slides/_rels/slide24.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98.wmf"/><Relationship Id="rId7" Type="http://schemas.openxmlformats.org/officeDocument/2006/relationships/oleObject" Target="../embeddings/oleObject124.bin"/><Relationship Id="rId6" Type="http://schemas.openxmlformats.org/officeDocument/2006/relationships/image" Target="../media/image94.png"/><Relationship Id="rId5" Type="http://schemas.openxmlformats.org/officeDocument/2006/relationships/image" Target="../media/image97.png"/><Relationship Id="rId4" Type="http://schemas.openxmlformats.org/officeDocument/2006/relationships/image" Target="../media/image96.wmf"/><Relationship Id="rId3" Type="http://schemas.openxmlformats.org/officeDocument/2006/relationships/oleObject" Target="../embeddings/oleObject123.bin"/><Relationship Id="rId2" Type="http://schemas.openxmlformats.org/officeDocument/2006/relationships/image" Target="../media/image95.wmf"/><Relationship Id="rId10" Type="http://schemas.openxmlformats.org/officeDocument/2006/relationships/vmlDrawing" Target="../drawings/vmlDrawing19.vml"/><Relationship Id="rId1" Type="http://schemas.openxmlformats.org/officeDocument/2006/relationships/oleObject" Target="../embeddings/oleObject122.bin"/></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102.wmf"/><Relationship Id="rId7" Type="http://schemas.openxmlformats.org/officeDocument/2006/relationships/oleObject" Target="../embeddings/oleObject128.bin"/><Relationship Id="rId6" Type="http://schemas.openxmlformats.org/officeDocument/2006/relationships/image" Target="../media/image101.wmf"/><Relationship Id="rId5" Type="http://schemas.openxmlformats.org/officeDocument/2006/relationships/oleObject" Target="../embeddings/oleObject127.bin"/><Relationship Id="rId4" Type="http://schemas.openxmlformats.org/officeDocument/2006/relationships/image" Target="../media/image100.wmf"/><Relationship Id="rId3" Type="http://schemas.openxmlformats.org/officeDocument/2006/relationships/oleObject" Target="../embeddings/oleObject126.bin"/><Relationship Id="rId2" Type="http://schemas.openxmlformats.org/officeDocument/2006/relationships/image" Target="../media/image99.wmf"/><Relationship Id="rId10" Type="http://schemas.openxmlformats.org/officeDocument/2006/relationships/vmlDrawing" Target="../drawings/vmlDrawing20.vml"/><Relationship Id="rId1" Type="http://schemas.openxmlformats.org/officeDocument/2006/relationships/oleObject" Target="../embeddings/oleObject125.bin"/></Relationships>
</file>

<file path=ppt/slides/_rels/slide26.xml.rels><?xml version="1.0" encoding="UTF-8" standalone="yes"?>
<Relationships xmlns="http://schemas.openxmlformats.org/package/2006/relationships"><Relationship Id="rId9" Type="http://schemas.openxmlformats.org/officeDocument/2006/relationships/image" Target="../media/image107.wmf"/><Relationship Id="rId8" Type="http://schemas.openxmlformats.org/officeDocument/2006/relationships/oleObject" Target="../embeddings/oleObject132.bin"/><Relationship Id="rId7" Type="http://schemas.openxmlformats.org/officeDocument/2006/relationships/image" Target="../media/image106.wmf"/><Relationship Id="rId6" Type="http://schemas.openxmlformats.org/officeDocument/2006/relationships/oleObject" Target="../embeddings/oleObject131.bin"/><Relationship Id="rId5" Type="http://schemas.openxmlformats.org/officeDocument/2006/relationships/image" Target="../media/image105.wmf"/><Relationship Id="rId4" Type="http://schemas.openxmlformats.org/officeDocument/2006/relationships/oleObject" Target="../embeddings/oleObject130.bin"/><Relationship Id="rId3" Type="http://schemas.openxmlformats.org/officeDocument/2006/relationships/image" Target="../media/image104.png"/><Relationship Id="rId2" Type="http://schemas.openxmlformats.org/officeDocument/2006/relationships/image" Target="../media/image103.wmf"/><Relationship Id="rId13" Type="http://schemas.openxmlformats.org/officeDocument/2006/relationships/vmlDrawing" Target="../drawings/vmlDrawing21.vml"/><Relationship Id="rId12" Type="http://schemas.openxmlformats.org/officeDocument/2006/relationships/slideLayout" Target="../slideLayouts/slideLayout4.xml"/><Relationship Id="rId11" Type="http://schemas.openxmlformats.org/officeDocument/2006/relationships/image" Target="../media/image108.wmf"/><Relationship Id="rId10" Type="http://schemas.openxmlformats.org/officeDocument/2006/relationships/oleObject" Target="../embeddings/oleObject133.bin"/><Relationship Id="rId1" Type="http://schemas.openxmlformats.org/officeDocument/2006/relationships/oleObject" Target="../embeddings/oleObject129.bin"/></Relationships>
</file>

<file path=ppt/slides/_rels/slide27.xml.rels><?xml version="1.0" encoding="UTF-8" standalone="yes"?>
<Relationships xmlns="http://schemas.openxmlformats.org/package/2006/relationships"><Relationship Id="rId9" Type="http://schemas.openxmlformats.org/officeDocument/2006/relationships/image" Target="../media/image113.wmf"/><Relationship Id="rId8" Type="http://schemas.openxmlformats.org/officeDocument/2006/relationships/oleObject" Target="../embeddings/oleObject137.bin"/><Relationship Id="rId7" Type="http://schemas.openxmlformats.org/officeDocument/2006/relationships/image" Target="../media/image112.wmf"/><Relationship Id="rId6" Type="http://schemas.openxmlformats.org/officeDocument/2006/relationships/oleObject" Target="../embeddings/oleObject136.bin"/><Relationship Id="rId5" Type="http://schemas.openxmlformats.org/officeDocument/2006/relationships/image" Target="../media/image111.png"/><Relationship Id="rId4" Type="http://schemas.openxmlformats.org/officeDocument/2006/relationships/image" Target="../media/image110.wmf"/><Relationship Id="rId3" Type="http://schemas.openxmlformats.org/officeDocument/2006/relationships/oleObject" Target="../embeddings/oleObject135.bin"/><Relationship Id="rId2" Type="http://schemas.openxmlformats.org/officeDocument/2006/relationships/image" Target="../media/image109.wmf"/><Relationship Id="rId15" Type="http://schemas.openxmlformats.org/officeDocument/2006/relationships/vmlDrawing" Target="../drawings/vmlDrawing22.vml"/><Relationship Id="rId14" Type="http://schemas.openxmlformats.org/officeDocument/2006/relationships/slideLayout" Target="../slideLayouts/slideLayout4.xml"/><Relationship Id="rId13" Type="http://schemas.openxmlformats.org/officeDocument/2006/relationships/image" Target="../media/image115.wmf"/><Relationship Id="rId12" Type="http://schemas.openxmlformats.org/officeDocument/2006/relationships/oleObject" Target="../embeddings/oleObject139.bin"/><Relationship Id="rId11" Type="http://schemas.openxmlformats.org/officeDocument/2006/relationships/image" Target="../media/image114.wmf"/><Relationship Id="rId10" Type="http://schemas.openxmlformats.org/officeDocument/2006/relationships/oleObject" Target="../embeddings/oleObject138.bin"/><Relationship Id="rId1" Type="http://schemas.openxmlformats.org/officeDocument/2006/relationships/oleObject" Target="../embeddings/oleObject134.bin"/></Relationships>
</file>

<file path=ppt/slides/_rels/slide28.xml.rels><?xml version="1.0" encoding="UTF-8" standalone="yes"?>
<Relationships xmlns="http://schemas.openxmlformats.org/package/2006/relationships"><Relationship Id="rId9" Type="http://schemas.openxmlformats.org/officeDocument/2006/relationships/oleObject" Target="../embeddings/oleObject144.bin"/><Relationship Id="rId8" Type="http://schemas.openxmlformats.org/officeDocument/2006/relationships/image" Target="../media/image119.wmf"/><Relationship Id="rId7" Type="http://schemas.openxmlformats.org/officeDocument/2006/relationships/oleObject" Target="../embeddings/oleObject143.bin"/><Relationship Id="rId6" Type="http://schemas.openxmlformats.org/officeDocument/2006/relationships/image" Target="../media/image118.wmf"/><Relationship Id="rId5" Type="http://schemas.openxmlformats.org/officeDocument/2006/relationships/oleObject" Target="../embeddings/oleObject142.bin"/><Relationship Id="rId4" Type="http://schemas.openxmlformats.org/officeDocument/2006/relationships/image" Target="../media/image117.wmf"/><Relationship Id="rId3" Type="http://schemas.openxmlformats.org/officeDocument/2006/relationships/oleObject" Target="../embeddings/oleObject141.bin"/><Relationship Id="rId2" Type="http://schemas.openxmlformats.org/officeDocument/2006/relationships/image" Target="../media/image116.wmf"/><Relationship Id="rId14" Type="http://schemas.openxmlformats.org/officeDocument/2006/relationships/vmlDrawing" Target="../drawings/vmlDrawing23.vml"/><Relationship Id="rId13" Type="http://schemas.openxmlformats.org/officeDocument/2006/relationships/slideLayout" Target="../slideLayouts/slideLayout4.xml"/><Relationship Id="rId12" Type="http://schemas.openxmlformats.org/officeDocument/2006/relationships/image" Target="../media/image121.wmf"/><Relationship Id="rId11" Type="http://schemas.openxmlformats.org/officeDocument/2006/relationships/oleObject" Target="../embeddings/oleObject145.bin"/><Relationship Id="rId10" Type="http://schemas.openxmlformats.org/officeDocument/2006/relationships/image" Target="../media/image120.wmf"/><Relationship Id="rId1" Type="http://schemas.openxmlformats.org/officeDocument/2006/relationships/oleObject" Target="../embeddings/oleObject140.bin"/></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vmlDrawing" Target="../drawings/vmlDrawing24.vml"/><Relationship Id="rId7" Type="http://schemas.openxmlformats.org/officeDocument/2006/relationships/slideLayout" Target="../slideLayouts/slideLayout4.xml"/><Relationship Id="rId6" Type="http://schemas.openxmlformats.org/officeDocument/2006/relationships/image" Target="../media/image124.wmf"/><Relationship Id="rId5" Type="http://schemas.openxmlformats.org/officeDocument/2006/relationships/oleObject" Target="../embeddings/oleObject148.bin"/><Relationship Id="rId4" Type="http://schemas.openxmlformats.org/officeDocument/2006/relationships/image" Target="../media/image123.wmf"/><Relationship Id="rId3" Type="http://schemas.openxmlformats.org/officeDocument/2006/relationships/oleObject" Target="../embeddings/oleObject147.bin"/><Relationship Id="rId2" Type="http://schemas.openxmlformats.org/officeDocument/2006/relationships/image" Target="../media/image122.wmf"/><Relationship Id="rId1" Type="http://schemas.openxmlformats.org/officeDocument/2006/relationships/oleObject" Target="../embeddings/oleObject146.bin"/></Relationships>
</file>

<file path=ppt/slides/_rels/slide31.xml.rels><?xml version="1.0" encoding="UTF-8" standalone="yes"?>
<Relationships xmlns="http://schemas.openxmlformats.org/package/2006/relationships"><Relationship Id="rId5" Type="http://schemas.openxmlformats.org/officeDocument/2006/relationships/vmlDrawing" Target="../drawings/vmlDrawing25.vml"/><Relationship Id="rId4" Type="http://schemas.openxmlformats.org/officeDocument/2006/relationships/slideLayout" Target="../slideLayouts/slideLayout4.xml"/><Relationship Id="rId3" Type="http://schemas.openxmlformats.org/officeDocument/2006/relationships/image" Target="../media/image126.png"/><Relationship Id="rId2" Type="http://schemas.openxmlformats.org/officeDocument/2006/relationships/image" Target="../media/image125.wmf"/><Relationship Id="rId1" Type="http://schemas.openxmlformats.org/officeDocument/2006/relationships/oleObject" Target="../embeddings/oleObject149.bin"/></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130.wmf"/><Relationship Id="rId7" Type="http://schemas.openxmlformats.org/officeDocument/2006/relationships/oleObject" Target="../embeddings/oleObject153.bin"/><Relationship Id="rId6" Type="http://schemas.openxmlformats.org/officeDocument/2006/relationships/image" Target="../media/image129.wmf"/><Relationship Id="rId5" Type="http://schemas.openxmlformats.org/officeDocument/2006/relationships/oleObject" Target="../embeddings/oleObject152.bin"/><Relationship Id="rId4" Type="http://schemas.openxmlformats.org/officeDocument/2006/relationships/image" Target="../media/image128.wmf"/><Relationship Id="rId3" Type="http://schemas.openxmlformats.org/officeDocument/2006/relationships/oleObject" Target="../embeddings/oleObject151.bin"/><Relationship Id="rId2" Type="http://schemas.openxmlformats.org/officeDocument/2006/relationships/image" Target="../media/image127.wmf"/><Relationship Id="rId10" Type="http://schemas.openxmlformats.org/officeDocument/2006/relationships/vmlDrawing" Target="../drawings/vmlDrawing26.vml"/><Relationship Id="rId1" Type="http://schemas.openxmlformats.org/officeDocument/2006/relationships/oleObject" Target="../embeddings/oleObject150.bin"/></Relationships>
</file>

<file path=ppt/slides/_rels/slide33.xml.rels><?xml version="1.0" encoding="UTF-8" standalone="yes"?>
<Relationships xmlns="http://schemas.openxmlformats.org/package/2006/relationships"><Relationship Id="rId9" Type="http://schemas.openxmlformats.org/officeDocument/2006/relationships/image" Target="../media/image135.wmf"/><Relationship Id="rId8" Type="http://schemas.openxmlformats.org/officeDocument/2006/relationships/oleObject" Target="../embeddings/oleObject157.bin"/><Relationship Id="rId7" Type="http://schemas.openxmlformats.org/officeDocument/2006/relationships/image" Target="../media/image134.wmf"/><Relationship Id="rId6" Type="http://schemas.openxmlformats.org/officeDocument/2006/relationships/oleObject" Target="../embeddings/oleObject156.bin"/><Relationship Id="rId5" Type="http://schemas.openxmlformats.org/officeDocument/2006/relationships/image" Target="../media/image133.wmf"/><Relationship Id="rId4" Type="http://schemas.openxmlformats.org/officeDocument/2006/relationships/oleObject" Target="../embeddings/oleObject155.bin"/><Relationship Id="rId3" Type="http://schemas.openxmlformats.org/officeDocument/2006/relationships/image" Target="../media/image132.wmf"/><Relationship Id="rId2" Type="http://schemas.openxmlformats.org/officeDocument/2006/relationships/oleObject" Target="../embeddings/oleObject154.bin"/><Relationship Id="rId17" Type="http://schemas.openxmlformats.org/officeDocument/2006/relationships/vmlDrawing" Target="../drawings/vmlDrawing27.vml"/><Relationship Id="rId16" Type="http://schemas.openxmlformats.org/officeDocument/2006/relationships/slideLayout" Target="../slideLayouts/slideLayout4.xml"/><Relationship Id="rId15" Type="http://schemas.openxmlformats.org/officeDocument/2006/relationships/image" Target="../media/image138.wmf"/><Relationship Id="rId14" Type="http://schemas.openxmlformats.org/officeDocument/2006/relationships/oleObject" Target="../embeddings/oleObject160.bin"/><Relationship Id="rId13" Type="http://schemas.openxmlformats.org/officeDocument/2006/relationships/image" Target="../media/image137.wmf"/><Relationship Id="rId12" Type="http://schemas.openxmlformats.org/officeDocument/2006/relationships/oleObject" Target="../embeddings/oleObject159.bin"/><Relationship Id="rId11" Type="http://schemas.openxmlformats.org/officeDocument/2006/relationships/image" Target="../media/image136.wmf"/><Relationship Id="rId10" Type="http://schemas.openxmlformats.org/officeDocument/2006/relationships/oleObject" Target="../embeddings/oleObject158.bin"/><Relationship Id="rId1" Type="http://schemas.openxmlformats.org/officeDocument/2006/relationships/image" Target="../media/image131.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9.png"/></Relationships>
</file>

<file path=ppt/slides/_rels/slide35.xml.rels><?xml version="1.0" encoding="UTF-8" standalone="yes"?>
<Relationships xmlns="http://schemas.openxmlformats.org/package/2006/relationships"><Relationship Id="rId8" Type="http://schemas.openxmlformats.org/officeDocument/2006/relationships/vmlDrawing" Target="../drawings/vmlDrawing28.vml"/><Relationship Id="rId7" Type="http://schemas.openxmlformats.org/officeDocument/2006/relationships/slideLayout" Target="../slideLayouts/slideLayout4.xml"/><Relationship Id="rId6" Type="http://schemas.openxmlformats.org/officeDocument/2006/relationships/image" Target="../media/image142.wmf"/><Relationship Id="rId5" Type="http://schemas.openxmlformats.org/officeDocument/2006/relationships/oleObject" Target="../embeddings/oleObject163.bin"/><Relationship Id="rId4" Type="http://schemas.openxmlformats.org/officeDocument/2006/relationships/image" Target="../media/image141.wmf"/><Relationship Id="rId3" Type="http://schemas.openxmlformats.org/officeDocument/2006/relationships/oleObject" Target="../embeddings/oleObject162.bin"/><Relationship Id="rId2" Type="http://schemas.openxmlformats.org/officeDocument/2006/relationships/image" Target="../media/image140.wmf"/><Relationship Id="rId1" Type="http://schemas.openxmlformats.org/officeDocument/2006/relationships/oleObject" Target="../embeddings/oleObject161.bin"/></Relationships>
</file>

<file path=ppt/slides/_rels/slide36.xml.rels><?xml version="1.0" encoding="UTF-8" standalone="yes"?>
<Relationships xmlns="http://schemas.openxmlformats.org/package/2006/relationships"><Relationship Id="rId9" Type="http://schemas.openxmlformats.org/officeDocument/2006/relationships/image" Target="../media/image147.wmf"/><Relationship Id="rId8" Type="http://schemas.openxmlformats.org/officeDocument/2006/relationships/oleObject" Target="../embeddings/oleObject167.bin"/><Relationship Id="rId7" Type="http://schemas.openxmlformats.org/officeDocument/2006/relationships/image" Target="../media/image146.wmf"/><Relationship Id="rId6" Type="http://schemas.openxmlformats.org/officeDocument/2006/relationships/oleObject" Target="../embeddings/oleObject166.bin"/><Relationship Id="rId5" Type="http://schemas.openxmlformats.org/officeDocument/2006/relationships/image" Target="../media/image145.wmf"/><Relationship Id="rId4" Type="http://schemas.openxmlformats.org/officeDocument/2006/relationships/oleObject" Target="../embeddings/oleObject165.bin"/><Relationship Id="rId3" Type="http://schemas.openxmlformats.org/officeDocument/2006/relationships/image" Target="../media/image144.wmf"/><Relationship Id="rId2" Type="http://schemas.openxmlformats.org/officeDocument/2006/relationships/oleObject" Target="../embeddings/oleObject164.bin"/><Relationship Id="rId13" Type="http://schemas.openxmlformats.org/officeDocument/2006/relationships/vmlDrawing" Target="../drawings/vmlDrawing29.vml"/><Relationship Id="rId12" Type="http://schemas.openxmlformats.org/officeDocument/2006/relationships/slideLayout" Target="../slideLayouts/slideLayout4.xml"/><Relationship Id="rId11" Type="http://schemas.openxmlformats.org/officeDocument/2006/relationships/image" Target="../media/image148.wmf"/><Relationship Id="rId10" Type="http://schemas.openxmlformats.org/officeDocument/2006/relationships/oleObject" Target="../embeddings/oleObject168.bin"/><Relationship Id="rId1" Type="http://schemas.openxmlformats.org/officeDocument/2006/relationships/image" Target="../media/image14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4.xml"/><Relationship Id="rId2" Type="http://schemas.openxmlformats.org/officeDocument/2006/relationships/image" Target="../media/image3.wmf"/><Relationship Id="rId1"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4.xml"/><Relationship Id="rId6" Type="http://schemas.openxmlformats.org/officeDocument/2006/relationships/image" Target="../media/image6.wmf"/><Relationship Id="rId5" Type="http://schemas.openxmlformats.org/officeDocument/2006/relationships/oleObject" Target="../embeddings/oleObject5.bin"/><Relationship Id="rId4" Type="http://schemas.openxmlformats.org/officeDocument/2006/relationships/image" Target="../media/image5.wmf"/><Relationship Id="rId3" Type="http://schemas.openxmlformats.org/officeDocument/2006/relationships/oleObject" Target="../embeddings/oleObject4.bin"/><Relationship Id="rId2" Type="http://schemas.openxmlformats.org/officeDocument/2006/relationships/image" Target="../media/image4.wmf"/><Relationship Id="rId1"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9" Type="http://schemas.openxmlformats.org/officeDocument/2006/relationships/oleObject" Target="../embeddings/oleObject10.bin"/><Relationship Id="rId8" Type="http://schemas.openxmlformats.org/officeDocument/2006/relationships/image" Target="../media/image10.wmf"/><Relationship Id="rId7" Type="http://schemas.openxmlformats.org/officeDocument/2006/relationships/oleObject" Target="../embeddings/oleObject9.bin"/><Relationship Id="rId6" Type="http://schemas.openxmlformats.org/officeDocument/2006/relationships/image" Target="../media/image9.wmf"/><Relationship Id="rId5" Type="http://schemas.openxmlformats.org/officeDocument/2006/relationships/oleObject" Target="../embeddings/oleObject8.bin"/><Relationship Id="rId4" Type="http://schemas.openxmlformats.org/officeDocument/2006/relationships/image" Target="../media/image8.wmf"/><Relationship Id="rId3" Type="http://schemas.openxmlformats.org/officeDocument/2006/relationships/oleObject" Target="../embeddings/oleObject7.bin"/><Relationship Id="rId21" Type="http://schemas.openxmlformats.org/officeDocument/2006/relationships/vmlDrawing" Target="../drawings/vmlDrawing4.vml"/><Relationship Id="rId20" Type="http://schemas.openxmlformats.org/officeDocument/2006/relationships/slideLayout" Target="../slideLayouts/slideLayout4.xml"/><Relationship Id="rId2" Type="http://schemas.openxmlformats.org/officeDocument/2006/relationships/image" Target="../media/image7.wmf"/><Relationship Id="rId19" Type="http://schemas.openxmlformats.org/officeDocument/2006/relationships/oleObject" Target="../embeddings/oleObject15.bin"/><Relationship Id="rId18" Type="http://schemas.openxmlformats.org/officeDocument/2006/relationships/image" Target="../media/image15.wmf"/><Relationship Id="rId17" Type="http://schemas.openxmlformats.org/officeDocument/2006/relationships/oleObject" Target="../embeddings/oleObject14.bin"/><Relationship Id="rId16" Type="http://schemas.openxmlformats.org/officeDocument/2006/relationships/image" Target="../media/image14.wmf"/><Relationship Id="rId15" Type="http://schemas.openxmlformats.org/officeDocument/2006/relationships/oleObject" Target="../embeddings/oleObject13.bin"/><Relationship Id="rId14" Type="http://schemas.openxmlformats.org/officeDocument/2006/relationships/image" Target="../media/image13.wmf"/><Relationship Id="rId13" Type="http://schemas.openxmlformats.org/officeDocument/2006/relationships/oleObject" Target="../embeddings/oleObject12.bin"/><Relationship Id="rId12" Type="http://schemas.openxmlformats.org/officeDocument/2006/relationships/image" Target="../media/image12.wmf"/><Relationship Id="rId11" Type="http://schemas.openxmlformats.org/officeDocument/2006/relationships/oleObject" Target="../embeddings/oleObject11.bin"/><Relationship Id="rId10" Type="http://schemas.openxmlformats.org/officeDocument/2006/relationships/image" Target="../media/image11.wmf"/><Relationship Id="rId1" Type="http://schemas.openxmlformats.org/officeDocument/2006/relationships/oleObject" Target="../embeddings/oleObject6.bin"/></Relationships>
</file>

<file path=ppt/slides/_rels/slide7.xml.rels><?xml version="1.0" encoding="UTF-8" standalone="yes"?>
<Relationships xmlns="http://schemas.openxmlformats.org/package/2006/relationships"><Relationship Id="rId9" Type="http://schemas.openxmlformats.org/officeDocument/2006/relationships/oleObject" Target="../embeddings/oleObject20.bin"/><Relationship Id="rId8" Type="http://schemas.openxmlformats.org/officeDocument/2006/relationships/image" Target="../media/image12.wmf"/><Relationship Id="rId7" Type="http://schemas.openxmlformats.org/officeDocument/2006/relationships/oleObject" Target="../embeddings/oleObject19.bin"/><Relationship Id="rId6" Type="http://schemas.openxmlformats.org/officeDocument/2006/relationships/image" Target="../media/image17.wmf"/><Relationship Id="rId5" Type="http://schemas.openxmlformats.org/officeDocument/2006/relationships/oleObject" Target="../embeddings/oleObject18.bin"/><Relationship Id="rId4" Type="http://schemas.openxmlformats.org/officeDocument/2006/relationships/image" Target="../media/image16.wmf"/><Relationship Id="rId3" Type="http://schemas.openxmlformats.org/officeDocument/2006/relationships/oleObject" Target="../embeddings/oleObject17.bin"/><Relationship Id="rId26" Type="http://schemas.openxmlformats.org/officeDocument/2006/relationships/vmlDrawing" Target="../drawings/vmlDrawing5.vml"/><Relationship Id="rId25" Type="http://schemas.openxmlformats.org/officeDocument/2006/relationships/slideLayout" Target="../slideLayouts/slideLayout4.xml"/><Relationship Id="rId24" Type="http://schemas.openxmlformats.org/officeDocument/2006/relationships/oleObject" Target="../embeddings/oleObject28.bin"/><Relationship Id="rId23" Type="http://schemas.openxmlformats.org/officeDocument/2006/relationships/image" Target="../media/image24.wmf"/><Relationship Id="rId22" Type="http://schemas.openxmlformats.org/officeDocument/2006/relationships/oleObject" Target="../embeddings/oleObject27.bin"/><Relationship Id="rId21" Type="http://schemas.openxmlformats.org/officeDocument/2006/relationships/image" Target="../media/image23.wmf"/><Relationship Id="rId20" Type="http://schemas.openxmlformats.org/officeDocument/2006/relationships/oleObject" Target="../embeddings/oleObject26.bin"/><Relationship Id="rId2" Type="http://schemas.openxmlformats.org/officeDocument/2006/relationships/image" Target="../media/image14.wmf"/><Relationship Id="rId19" Type="http://schemas.openxmlformats.org/officeDocument/2006/relationships/image" Target="../media/image22.wmf"/><Relationship Id="rId18" Type="http://schemas.openxmlformats.org/officeDocument/2006/relationships/oleObject" Target="../embeddings/oleObject25.bin"/><Relationship Id="rId17" Type="http://schemas.openxmlformats.org/officeDocument/2006/relationships/image" Target="../media/image21.wmf"/><Relationship Id="rId16" Type="http://schemas.openxmlformats.org/officeDocument/2006/relationships/oleObject" Target="../embeddings/oleObject24.bin"/><Relationship Id="rId15" Type="http://schemas.openxmlformats.org/officeDocument/2006/relationships/image" Target="../media/image20.wmf"/><Relationship Id="rId14" Type="http://schemas.openxmlformats.org/officeDocument/2006/relationships/oleObject" Target="../embeddings/oleObject23.bin"/><Relationship Id="rId13" Type="http://schemas.openxmlformats.org/officeDocument/2006/relationships/oleObject" Target="../embeddings/oleObject22.bin"/><Relationship Id="rId12" Type="http://schemas.openxmlformats.org/officeDocument/2006/relationships/image" Target="../media/image19.wmf"/><Relationship Id="rId11" Type="http://schemas.openxmlformats.org/officeDocument/2006/relationships/oleObject" Target="../embeddings/oleObject21.bin"/><Relationship Id="rId10" Type="http://schemas.openxmlformats.org/officeDocument/2006/relationships/image" Target="../media/image18.wmf"/><Relationship Id="rId1" Type="http://schemas.openxmlformats.org/officeDocument/2006/relationships/oleObject" Target="../embeddings/oleObject16.bin"/></Relationships>
</file>

<file path=ppt/slides/_rels/slide8.xml.rels><?xml version="1.0" encoding="UTF-8" standalone="yes"?>
<Relationships xmlns="http://schemas.openxmlformats.org/package/2006/relationships"><Relationship Id="rId9" Type="http://schemas.openxmlformats.org/officeDocument/2006/relationships/oleObject" Target="../embeddings/oleObject33.bin"/><Relationship Id="rId8" Type="http://schemas.openxmlformats.org/officeDocument/2006/relationships/image" Target="../media/image28.wmf"/><Relationship Id="rId7" Type="http://schemas.openxmlformats.org/officeDocument/2006/relationships/oleObject" Target="../embeddings/oleObject32.bin"/><Relationship Id="rId6" Type="http://schemas.openxmlformats.org/officeDocument/2006/relationships/image" Target="../media/image27.wmf"/><Relationship Id="rId5" Type="http://schemas.openxmlformats.org/officeDocument/2006/relationships/oleObject" Target="../embeddings/oleObject31.bin"/><Relationship Id="rId4" Type="http://schemas.openxmlformats.org/officeDocument/2006/relationships/image" Target="../media/image26.wmf"/><Relationship Id="rId3" Type="http://schemas.openxmlformats.org/officeDocument/2006/relationships/oleObject" Target="../embeddings/oleObject30.bin"/><Relationship Id="rId2" Type="http://schemas.openxmlformats.org/officeDocument/2006/relationships/image" Target="../media/image25.wmf"/><Relationship Id="rId13" Type="http://schemas.openxmlformats.org/officeDocument/2006/relationships/vmlDrawing" Target="../drawings/vmlDrawing6.vml"/><Relationship Id="rId12" Type="http://schemas.openxmlformats.org/officeDocument/2006/relationships/slideLayout" Target="../slideLayouts/slideLayout4.xml"/><Relationship Id="rId11" Type="http://schemas.openxmlformats.org/officeDocument/2006/relationships/oleObject" Target="../embeddings/oleObject34.bin"/><Relationship Id="rId10" Type="http://schemas.openxmlformats.org/officeDocument/2006/relationships/image" Target="../media/image29.wmf"/><Relationship Id="rId1" Type="http://schemas.openxmlformats.org/officeDocument/2006/relationships/oleObject" Target="../embeddings/oleObject29.bin"/></Relationships>
</file>

<file path=ppt/slides/_rels/slide9.xml.rels><?xml version="1.0" encoding="UTF-8" standalone="yes"?>
<Relationships xmlns="http://schemas.openxmlformats.org/package/2006/relationships"><Relationship Id="rId9" Type="http://schemas.openxmlformats.org/officeDocument/2006/relationships/oleObject" Target="../embeddings/oleObject39.bin"/><Relationship Id="rId8" Type="http://schemas.openxmlformats.org/officeDocument/2006/relationships/image" Target="../media/image32.wmf"/><Relationship Id="rId7" Type="http://schemas.openxmlformats.org/officeDocument/2006/relationships/oleObject" Target="../embeddings/oleObject38.bin"/><Relationship Id="rId6" Type="http://schemas.openxmlformats.org/officeDocument/2006/relationships/image" Target="../media/image31.wmf"/><Relationship Id="rId5" Type="http://schemas.openxmlformats.org/officeDocument/2006/relationships/oleObject" Target="../embeddings/oleObject37.bin"/><Relationship Id="rId4" Type="http://schemas.openxmlformats.org/officeDocument/2006/relationships/image" Target="../media/image26.wmf"/><Relationship Id="rId3" Type="http://schemas.openxmlformats.org/officeDocument/2006/relationships/oleObject" Target="../embeddings/oleObject36.bin"/><Relationship Id="rId2" Type="http://schemas.openxmlformats.org/officeDocument/2006/relationships/image" Target="../media/image30.wmf"/><Relationship Id="rId12" Type="http://schemas.openxmlformats.org/officeDocument/2006/relationships/vmlDrawing" Target="../drawings/vmlDrawing7.vml"/><Relationship Id="rId11" Type="http://schemas.openxmlformats.org/officeDocument/2006/relationships/slideLayout" Target="../slideLayouts/slideLayout4.xml"/><Relationship Id="rId10" Type="http://schemas.openxmlformats.org/officeDocument/2006/relationships/oleObject" Target="../embeddings/oleObject40.bin"/><Relationship Id="rId1" Type="http://schemas.openxmlformats.org/officeDocument/2006/relationships/oleObject" Target="../embeddings/oleObject3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3618230" y="3306445"/>
            <a:ext cx="4701540" cy="583565"/>
          </a:xfrm>
          <a:prstGeom prst="rect">
            <a:avLst/>
          </a:prstGeom>
          <a:noFill/>
        </p:spPr>
        <p:txBody>
          <a:bodyPr wrap="square" rtlCol="0">
            <a:spAutoFit/>
          </a:bodyPr>
          <a:p>
            <a:pPr algn="dist"/>
            <a:r>
              <a:rPr lang="en-US" altLang="zh-CN" sz="3200" b="1">
                <a:latin typeface="+mj-ea"/>
                <a:ea typeface="+mj-ea"/>
              </a:rPr>
              <a:t>GAODENG SHUXUE</a:t>
            </a:r>
            <a:endParaRPr lang="en-US" altLang="zh-CN" sz="3200" b="1">
              <a:latin typeface="+mj-ea"/>
              <a:ea typeface="+mj-ea"/>
            </a:endParaRPr>
          </a:p>
        </p:txBody>
      </p:sp>
      <p:sp>
        <p:nvSpPr>
          <p:cNvPr id="2" name="文本框 1"/>
          <p:cNvSpPr txBox="1"/>
          <p:nvPr/>
        </p:nvSpPr>
        <p:spPr>
          <a:xfrm>
            <a:off x="1798955" y="1676400"/>
            <a:ext cx="8339455" cy="1630045"/>
          </a:xfrm>
          <a:prstGeom prst="rect">
            <a:avLst/>
          </a:prstGeom>
          <a:noFill/>
        </p:spPr>
        <p:txBody>
          <a:bodyPr wrap="square" rtlCol="0">
            <a:spAutoFit/>
            <a:scene3d>
              <a:camera prst="orthographicFront"/>
              <a:lightRig rig="threePt" dir="t"/>
            </a:scene3d>
          </a:bodyPr>
          <a:p>
            <a:pPr algn="ctr"/>
            <a:r>
              <a:rPr lang="zh-CN" altLang="en-US" sz="10000" b="1">
                <a:ln w="12700">
                  <a:solidFill>
                    <a:schemeClr val="tx2">
                      <a:lumMod val="75000"/>
                    </a:schemeClr>
                  </a:solidFill>
                  <a:prstDash val="solid"/>
                </a:ln>
                <a:solidFill>
                  <a:srgbClr val="D42A46"/>
                </a:solidFill>
                <a:effectLst>
                  <a:outerShdw dist="38100" dir="2640000" algn="bl" rotWithShape="0">
                    <a:schemeClr val="tx2">
                      <a:lumMod val="75000"/>
                    </a:schemeClr>
                  </a:outerShdw>
                </a:effectLst>
                <a:latin typeface="+mj-ea"/>
                <a:ea typeface="+mj-ea"/>
                <a:cs typeface="+mj-ea"/>
              </a:rPr>
              <a:t>高等数学</a:t>
            </a:r>
            <a:endParaRPr lang="zh-CN" altLang="en-US" sz="10000" b="1">
              <a:ln w="12700">
                <a:solidFill>
                  <a:schemeClr val="tx2">
                    <a:lumMod val="75000"/>
                  </a:schemeClr>
                </a:solidFill>
                <a:prstDash val="solid"/>
              </a:ln>
              <a:solidFill>
                <a:srgbClr val="D42A46"/>
              </a:solidFill>
              <a:effectLst>
                <a:outerShdw dist="38100" dir="2640000" algn="bl" rotWithShape="0">
                  <a:schemeClr val="tx2">
                    <a:lumMod val="75000"/>
                  </a:schemeClr>
                </a:outerShdw>
              </a:effectLst>
              <a:latin typeface="+mj-ea"/>
              <a:ea typeface="+mj-ea"/>
              <a:cs typeface="+mj-ea"/>
            </a:endParaRPr>
          </a:p>
        </p:txBody>
      </p:sp>
      <p:cxnSp>
        <p:nvCxnSpPr>
          <p:cNvPr id="5" name="直接连接符 4"/>
          <p:cNvCxnSpPr/>
          <p:nvPr/>
        </p:nvCxnSpPr>
        <p:spPr>
          <a:xfrm>
            <a:off x="2653030" y="3218180"/>
            <a:ext cx="6631940" cy="0"/>
          </a:xfrm>
          <a:prstGeom prst="line">
            <a:avLst/>
          </a:prstGeom>
          <a:ln w="50800" cmpd="sng">
            <a:gradFill>
              <a:gsLst>
                <a:gs pos="83000">
                  <a:srgbClr val="FF7777"/>
                </a:gs>
                <a:gs pos="51000">
                  <a:srgbClr val="C00000">
                    <a:alpha val="43000"/>
                  </a:srgbClr>
                </a:gs>
                <a:gs pos="0">
                  <a:srgbClr val="970943"/>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618230" y="3422650"/>
            <a:ext cx="5061585" cy="351155"/>
          </a:xfrm>
          <a:prstGeom prst="rect">
            <a:avLst/>
          </a:prstGeom>
          <a:solidFill>
            <a:schemeClr val="accent4">
              <a:lumMod val="40000"/>
              <a:lumOff val="6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3352800" y="4242435"/>
            <a:ext cx="1400810" cy="615315"/>
          </a:xfrm>
          <a:prstGeom prst="roundRect">
            <a:avLst/>
          </a:prstGeom>
          <a:solidFill>
            <a:srgbClr val="DF7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主    编</a:t>
            </a:r>
            <a:endParaRPr lang="zh-CN" altLang="en-US" sz="2400" b="1"/>
          </a:p>
        </p:txBody>
      </p:sp>
      <p:sp>
        <p:nvSpPr>
          <p:cNvPr id="15" name="圆角矩形 14"/>
          <p:cNvSpPr/>
          <p:nvPr/>
        </p:nvSpPr>
        <p:spPr>
          <a:xfrm>
            <a:off x="4549140" y="4261485"/>
            <a:ext cx="3794760" cy="581660"/>
          </a:xfrm>
          <a:prstGeom prst="roundRect">
            <a:avLst/>
          </a:prstGeom>
          <a:noFill/>
          <a:ln w="22225">
            <a:solidFill>
              <a:srgbClr val="DD78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solidFill>
                  <a:schemeClr val="tx1"/>
                </a:solidFill>
              </a:rPr>
              <a:t>金桂堂     </a:t>
            </a:r>
            <a:endParaRPr lang="zh-CN" altLang="en-US" sz="2400" b="1">
              <a:solidFill>
                <a:schemeClr val="tx1"/>
              </a:solidFill>
            </a:endParaRPr>
          </a:p>
        </p:txBody>
      </p:sp>
      <p:sp>
        <p:nvSpPr>
          <p:cNvPr id="3" name="文本框 2"/>
          <p:cNvSpPr txBox="1"/>
          <p:nvPr/>
        </p:nvSpPr>
        <p:spPr>
          <a:xfrm>
            <a:off x="8679815" y="1982470"/>
            <a:ext cx="2493010" cy="829945"/>
          </a:xfrm>
          <a:prstGeom prst="rect">
            <a:avLst/>
          </a:prstGeom>
          <a:noFill/>
        </p:spPr>
        <p:txBody>
          <a:bodyPr wrap="square" rtlCol="0">
            <a:spAutoFit/>
          </a:bodyPr>
          <a:p>
            <a:r>
              <a:rPr lang="zh-CN" altLang="en-US" sz="2400" b="1">
                <a:solidFill>
                  <a:srgbClr val="C00000"/>
                </a:solidFill>
              </a:rPr>
              <a:t>工科类专业适用（第二版）</a:t>
            </a:r>
            <a:endParaRPr lang="zh-CN" altLang="en-US" sz="2400" b="1">
              <a:solidFill>
                <a:srgbClr val="C00000"/>
              </a:solidFill>
            </a:endParaRP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6" name="对象 15">
            <a:hlinkClick r:id="" action="ppaction://ole?verb="/>
          </p:cNvPr>
          <p:cNvGraphicFramePr>
            <a:graphicFrameLocks noChangeAspect="1"/>
          </p:cNvGraphicFramePr>
          <p:nvPr/>
        </p:nvGraphicFramePr>
        <p:xfrm>
          <a:off x="1701800" y="493395"/>
          <a:ext cx="6911975" cy="1668145"/>
        </p:xfrm>
        <a:graphic>
          <a:graphicData uri="http://schemas.openxmlformats.org/presentationml/2006/ole">
            <mc:AlternateContent xmlns:mc="http://schemas.openxmlformats.org/markup-compatibility/2006">
              <mc:Choice xmlns:v="urn:schemas-microsoft-com:vml" Requires="v">
                <p:oleObj spid="_x0000_s17" name="" r:id="rId1" imgW="3962400" imgH="1066800" progId="Equation.KSEE3">
                  <p:embed/>
                </p:oleObj>
              </mc:Choice>
              <mc:Fallback>
                <p:oleObj name="" r:id="rId1" imgW="3962400" imgH="1066800" progId="Equation.KSEE3">
                  <p:embed/>
                  <p:pic>
                    <p:nvPicPr>
                      <p:cNvPr id="0" name="图片 3072"/>
                      <p:cNvPicPr/>
                      <p:nvPr/>
                    </p:nvPicPr>
                    <p:blipFill>
                      <a:blip r:embed="rId2"/>
                      <a:stretch>
                        <a:fillRect/>
                      </a:stretch>
                    </p:blipFill>
                    <p:spPr>
                      <a:xfrm>
                        <a:off x="1701800" y="493395"/>
                        <a:ext cx="6911975" cy="1668145"/>
                      </a:xfrm>
                      <a:prstGeom prst="rect">
                        <a:avLst/>
                      </a:prstGeom>
                    </p:spPr>
                  </p:pic>
                </p:oleObj>
              </mc:Fallback>
            </mc:AlternateContent>
          </a:graphicData>
        </a:graphic>
      </p:graphicFrame>
      <p:graphicFrame>
        <p:nvGraphicFramePr>
          <p:cNvPr id="2" name="对象 1">
            <a:hlinkClick r:id="" action="ppaction://ole?verb="/>
          </p:cNvPr>
          <p:cNvGraphicFramePr>
            <a:graphicFrameLocks noChangeAspect="1"/>
          </p:cNvGraphicFramePr>
          <p:nvPr/>
        </p:nvGraphicFramePr>
        <p:xfrm>
          <a:off x="1709420" y="2261235"/>
          <a:ext cx="4822190" cy="511175"/>
        </p:xfrm>
        <a:graphic>
          <a:graphicData uri="http://schemas.openxmlformats.org/presentationml/2006/ole">
            <mc:AlternateContent xmlns:mc="http://schemas.openxmlformats.org/markup-compatibility/2006">
              <mc:Choice xmlns:v="urn:schemas-microsoft-com:vml" Requires="v">
                <p:oleObj spid="_x0000_s2049" name="" r:id="rId3" imgW="2705100" imgH="316865" progId="Equation.KSEE3">
                  <p:embed/>
                </p:oleObj>
              </mc:Choice>
              <mc:Fallback>
                <p:oleObj name="" r:id="rId3" imgW="2705100" imgH="316865" progId="Equation.KSEE3">
                  <p:embed/>
                  <p:pic>
                    <p:nvPicPr>
                      <p:cNvPr id="0" name="图片 2048"/>
                      <p:cNvPicPr/>
                      <p:nvPr/>
                    </p:nvPicPr>
                    <p:blipFill>
                      <a:blip r:embed="rId4"/>
                      <a:stretch>
                        <a:fillRect/>
                      </a:stretch>
                    </p:blipFill>
                    <p:spPr>
                      <a:xfrm>
                        <a:off x="1709420" y="2261235"/>
                        <a:ext cx="4822190" cy="511175"/>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1709420" y="2772410"/>
          <a:ext cx="7105650" cy="760730"/>
        </p:xfrm>
        <a:graphic>
          <a:graphicData uri="http://schemas.openxmlformats.org/presentationml/2006/ole">
            <mc:AlternateContent xmlns:mc="http://schemas.openxmlformats.org/markup-compatibility/2006">
              <mc:Choice xmlns:v="urn:schemas-microsoft-com:vml" Requires="v">
                <p:oleObj spid="_x0000_s2050" name="" r:id="rId5" imgW="4152900" imgH="469900" progId="Equation.KSEE3">
                  <p:embed/>
                </p:oleObj>
              </mc:Choice>
              <mc:Fallback>
                <p:oleObj name="" r:id="rId5" imgW="4152900" imgH="469900" progId="Equation.KSEE3">
                  <p:embed/>
                  <p:pic>
                    <p:nvPicPr>
                      <p:cNvPr id="0" name="图片 2049"/>
                      <p:cNvPicPr/>
                      <p:nvPr/>
                    </p:nvPicPr>
                    <p:blipFill>
                      <a:blip r:embed="rId6"/>
                      <a:stretch>
                        <a:fillRect/>
                      </a:stretch>
                    </p:blipFill>
                    <p:spPr>
                      <a:xfrm>
                        <a:off x="1709420" y="2772410"/>
                        <a:ext cx="7105650" cy="76073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1709420" y="3533140"/>
          <a:ext cx="7432040" cy="760730"/>
        </p:xfrm>
        <a:graphic>
          <a:graphicData uri="http://schemas.openxmlformats.org/presentationml/2006/ole">
            <mc:AlternateContent xmlns:mc="http://schemas.openxmlformats.org/markup-compatibility/2006">
              <mc:Choice xmlns:v="urn:schemas-microsoft-com:vml" Requires="v">
                <p:oleObj spid="_x0000_s5" name="" r:id="rId7" imgW="4343400" imgH="469900" progId="Equation.KSEE3">
                  <p:embed/>
                </p:oleObj>
              </mc:Choice>
              <mc:Fallback>
                <p:oleObj name="" r:id="rId7" imgW="4343400" imgH="469900" progId="Equation.KSEE3">
                  <p:embed/>
                  <p:pic>
                    <p:nvPicPr>
                      <p:cNvPr id="0" name="图片 2049"/>
                      <p:cNvPicPr/>
                      <p:nvPr/>
                    </p:nvPicPr>
                    <p:blipFill>
                      <a:blip r:embed="rId8"/>
                      <a:stretch>
                        <a:fillRect/>
                      </a:stretch>
                    </p:blipFill>
                    <p:spPr>
                      <a:xfrm>
                        <a:off x="1709420" y="3533140"/>
                        <a:ext cx="7432040" cy="76073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1709103" y="4293553"/>
          <a:ext cx="5889625" cy="555625"/>
        </p:xfrm>
        <a:graphic>
          <a:graphicData uri="http://schemas.openxmlformats.org/presentationml/2006/ole">
            <mc:AlternateContent xmlns:mc="http://schemas.openxmlformats.org/markup-compatibility/2006">
              <mc:Choice xmlns:v="urn:schemas-microsoft-com:vml" Requires="v">
                <p:oleObj spid="_x0000_s7" name="" r:id="rId9" imgW="3441700" imgH="342900" progId="Equation.KSEE3">
                  <p:embed/>
                </p:oleObj>
              </mc:Choice>
              <mc:Fallback>
                <p:oleObj name="" r:id="rId9" imgW="3441700" imgH="342900" progId="Equation.KSEE3">
                  <p:embed/>
                  <p:pic>
                    <p:nvPicPr>
                      <p:cNvPr id="0" name="图片 2049"/>
                      <p:cNvPicPr/>
                      <p:nvPr/>
                    </p:nvPicPr>
                    <p:blipFill>
                      <a:blip r:embed="rId10"/>
                      <a:stretch>
                        <a:fillRect/>
                      </a:stretch>
                    </p:blipFill>
                    <p:spPr>
                      <a:xfrm>
                        <a:off x="1709103" y="4293553"/>
                        <a:ext cx="5889625" cy="555625"/>
                      </a:xfrm>
                      <a:prstGeom prst="rect">
                        <a:avLst/>
                      </a:prstGeom>
                    </p:spPr>
                  </p:pic>
                </p:oleObj>
              </mc:Fallback>
            </mc:AlternateContent>
          </a:graphicData>
        </a:graphic>
      </p:graphicFrame>
      <p:sp>
        <p:nvSpPr>
          <p:cNvPr id="8" name="文本框 7"/>
          <p:cNvSpPr txBox="1"/>
          <p:nvPr/>
        </p:nvSpPr>
        <p:spPr>
          <a:xfrm>
            <a:off x="1709420" y="4956810"/>
            <a:ext cx="7844790" cy="565150"/>
          </a:xfrm>
          <a:prstGeom prst="rect">
            <a:avLst/>
          </a:prstGeom>
          <a:noFill/>
        </p:spPr>
        <p:txBody>
          <a:bodyPr wrap="square" rtlCol="0">
            <a:spAutoFit/>
          </a:bodyPr>
          <a:p>
            <a:pPr>
              <a:lnSpc>
                <a:spcPct val="140000"/>
              </a:lnSpc>
            </a:pPr>
            <a:r>
              <a:rPr lang="zh-CN" altLang="en-US" sz="2200"/>
              <a:t>综合有：k&gt;0时</a:t>
            </a:r>
            <a:r>
              <a:rPr lang="en-US" altLang="zh-CN" sz="2200"/>
              <a:t>,                  </a:t>
            </a:r>
            <a:r>
              <a:rPr lang="zh-CN" altLang="en-US" sz="2200"/>
              <a:t>收敛于     ,k≤0时，               发散，即</a:t>
            </a:r>
            <a:endParaRPr lang="zh-CN" altLang="en-US" sz="2200"/>
          </a:p>
        </p:txBody>
      </p:sp>
      <p:graphicFrame>
        <p:nvGraphicFramePr>
          <p:cNvPr id="9" name="对象 8">
            <a:hlinkClick r:id="" action="ppaction://ole?verb="/>
          </p:cNvPr>
          <p:cNvGraphicFramePr>
            <a:graphicFrameLocks noChangeAspect="1"/>
          </p:cNvGraphicFramePr>
          <p:nvPr/>
        </p:nvGraphicFramePr>
        <p:xfrm>
          <a:off x="2862580" y="5517515"/>
          <a:ext cx="3995420" cy="1063625"/>
        </p:xfrm>
        <a:graphic>
          <a:graphicData uri="http://schemas.openxmlformats.org/presentationml/2006/ole">
            <mc:AlternateContent xmlns:mc="http://schemas.openxmlformats.org/markup-compatibility/2006">
              <mc:Choice xmlns:v="urn:schemas-microsoft-com:vml" Requires="v">
                <p:oleObj spid="_x0000_s10" name="" r:id="rId11" imgW="2387600" imgH="800100" progId="Equation.KSEE3">
                  <p:embed/>
                </p:oleObj>
              </mc:Choice>
              <mc:Fallback>
                <p:oleObj name="" r:id="rId11" imgW="2387600" imgH="800100" progId="Equation.KSEE3">
                  <p:embed/>
                  <p:pic>
                    <p:nvPicPr>
                      <p:cNvPr id="0" name="图片 3072"/>
                      <p:cNvPicPr/>
                      <p:nvPr/>
                    </p:nvPicPr>
                    <p:blipFill>
                      <a:blip r:embed="rId12"/>
                      <a:stretch>
                        <a:fillRect/>
                      </a:stretch>
                    </p:blipFill>
                    <p:spPr>
                      <a:xfrm>
                        <a:off x="2862580" y="5517515"/>
                        <a:ext cx="3995420" cy="1063625"/>
                      </a:xfrm>
                      <a:prstGeom prst="rect">
                        <a:avLst/>
                      </a:prstGeom>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5678170" y="5017770"/>
          <a:ext cx="371475" cy="550545"/>
        </p:xfrm>
        <a:graphic>
          <a:graphicData uri="http://schemas.openxmlformats.org/presentationml/2006/ole">
            <mc:AlternateContent xmlns:mc="http://schemas.openxmlformats.org/markup-compatibility/2006">
              <mc:Choice xmlns:v="urn:schemas-microsoft-com:vml" Requires="v">
                <p:oleObj spid="_x0000_s2051" name="" r:id="rId13" imgW="177165" imgH="469900" progId="Equation.KSEE3">
                  <p:embed/>
                </p:oleObj>
              </mc:Choice>
              <mc:Fallback>
                <p:oleObj name="" r:id="rId13" imgW="177165" imgH="469900" progId="Equation.KSEE3">
                  <p:embed/>
                  <p:pic>
                    <p:nvPicPr>
                      <p:cNvPr id="0" name="图片 2050"/>
                      <p:cNvPicPr/>
                      <p:nvPr/>
                    </p:nvPicPr>
                    <p:blipFill>
                      <a:blip r:embed="rId14"/>
                      <a:stretch>
                        <a:fillRect/>
                      </a:stretch>
                    </p:blipFill>
                    <p:spPr>
                      <a:xfrm>
                        <a:off x="5678170" y="5017770"/>
                        <a:ext cx="371475" cy="550545"/>
                      </a:xfrm>
                      <a:prstGeom prst="rect">
                        <a:avLst/>
                      </a:prstGeom>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6858000" y="5001578"/>
          <a:ext cx="1147445" cy="474980"/>
        </p:xfrm>
        <a:graphic>
          <a:graphicData uri="http://schemas.openxmlformats.org/presentationml/2006/ole">
            <mc:AlternateContent xmlns:mc="http://schemas.openxmlformats.org/markup-compatibility/2006">
              <mc:Choice xmlns:v="urn:schemas-microsoft-com:vml" Requires="v">
                <p:oleObj spid="_x0000_s13" name="" r:id="rId15" imgW="685800" imgH="316865" progId="Equation.KSEE3">
                  <p:embed/>
                </p:oleObj>
              </mc:Choice>
              <mc:Fallback>
                <p:oleObj name="" r:id="rId15" imgW="685800" imgH="316865" progId="Equation.KSEE3">
                  <p:embed/>
                  <p:pic>
                    <p:nvPicPr>
                      <p:cNvPr id="0" name="图片 3072"/>
                      <p:cNvPicPr/>
                      <p:nvPr/>
                    </p:nvPicPr>
                    <p:blipFill>
                      <a:blip r:embed="rId16"/>
                      <a:stretch>
                        <a:fillRect/>
                      </a:stretch>
                    </p:blipFill>
                    <p:spPr>
                      <a:xfrm>
                        <a:off x="6858000" y="5001578"/>
                        <a:ext cx="1147445" cy="474980"/>
                      </a:xfrm>
                      <a:prstGeom prst="rect">
                        <a:avLst/>
                      </a:prstGeom>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3723005" y="5055553"/>
          <a:ext cx="1147445" cy="474980"/>
        </p:xfrm>
        <a:graphic>
          <a:graphicData uri="http://schemas.openxmlformats.org/presentationml/2006/ole">
            <mc:AlternateContent xmlns:mc="http://schemas.openxmlformats.org/markup-compatibility/2006">
              <mc:Choice xmlns:v="urn:schemas-microsoft-com:vml" Requires="v">
                <p:oleObj spid="_x0000_s15" name="" r:id="rId17" imgW="685800" imgH="316865" progId="Equation.KSEE3">
                  <p:embed/>
                </p:oleObj>
              </mc:Choice>
              <mc:Fallback>
                <p:oleObj name="" r:id="rId17" imgW="685800" imgH="316865" progId="Equation.KSEE3">
                  <p:embed/>
                  <p:pic>
                    <p:nvPicPr>
                      <p:cNvPr id="0" name="图片 3072"/>
                      <p:cNvPicPr/>
                      <p:nvPr/>
                    </p:nvPicPr>
                    <p:blipFill>
                      <a:blip r:embed="rId16"/>
                      <a:stretch>
                        <a:fillRect/>
                      </a:stretch>
                    </p:blipFill>
                    <p:spPr>
                      <a:xfrm>
                        <a:off x="3723005" y="5055553"/>
                        <a:ext cx="1147445" cy="474980"/>
                      </a:xfrm>
                      <a:prstGeom prst="rect">
                        <a:avLst/>
                      </a:prstGeom>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35685" y="662305"/>
            <a:ext cx="5627370" cy="429895"/>
          </a:xfrm>
          <a:prstGeom prst="rect">
            <a:avLst/>
          </a:prstGeom>
          <a:noFill/>
        </p:spPr>
        <p:txBody>
          <a:bodyPr wrap="square" rtlCol="0">
            <a:spAutoFit/>
          </a:bodyPr>
          <a:p>
            <a:r>
              <a:rPr lang="zh-CN" altLang="en-US" sz="2200" b="1"/>
              <a:t>例22  </a:t>
            </a:r>
            <a:r>
              <a:rPr lang="zh-CN" altLang="en-US" sz="2200"/>
              <a:t>讨论                    的敛散性</a:t>
            </a:r>
            <a:r>
              <a:rPr lang="en-US" altLang="zh-CN" sz="2200"/>
              <a:t>.</a:t>
            </a:r>
            <a:endParaRPr lang="en-US" altLang="zh-CN" sz="2200"/>
          </a:p>
        </p:txBody>
      </p:sp>
      <p:graphicFrame>
        <p:nvGraphicFramePr>
          <p:cNvPr id="16" name="对象 15">
            <a:hlinkClick r:id="" action="ppaction://ole?verb="/>
          </p:cNvPr>
          <p:cNvGraphicFramePr>
            <a:graphicFrameLocks noChangeAspect="1"/>
          </p:cNvGraphicFramePr>
          <p:nvPr/>
        </p:nvGraphicFramePr>
        <p:xfrm>
          <a:off x="2434273" y="486093"/>
          <a:ext cx="1189990" cy="704850"/>
        </p:xfrm>
        <a:graphic>
          <a:graphicData uri="http://schemas.openxmlformats.org/presentationml/2006/ole">
            <mc:AlternateContent xmlns:mc="http://schemas.openxmlformats.org/markup-compatibility/2006">
              <mc:Choice xmlns:v="urn:schemas-microsoft-com:vml" Requires="v">
                <p:oleObj spid="_x0000_s17" name="" r:id="rId1" imgW="711200" imgH="469900" progId="Equation.KSEE3">
                  <p:embed/>
                </p:oleObj>
              </mc:Choice>
              <mc:Fallback>
                <p:oleObj name="" r:id="rId1" imgW="711200" imgH="469900" progId="Equation.KSEE3">
                  <p:embed/>
                  <p:pic>
                    <p:nvPicPr>
                      <p:cNvPr id="0" name="图片 3072"/>
                      <p:cNvPicPr/>
                      <p:nvPr/>
                    </p:nvPicPr>
                    <p:blipFill>
                      <a:blip r:embed="rId2"/>
                      <a:stretch>
                        <a:fillRect/>
                      </a:stretch>
                    </p:blipFill>
                    <p:spPr>
                      <a:xfrm>
                        <a:off x="2434273" y="486093"/>
                        <a:ext cx="1189990" cy="70485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1191260" y="1349375"/>
          <a:ext cx="5507990" cy="882650"/>
        </p:xfrm>
        <a:graphic>
          <a:graphicData uri="http://schemas.openxmlformats.org/presentationml/2006/ole">
            <mc:AlternateContent xmlns:mc="http://schemas.openxmlformats.org/markup-compatibility/2006">
              <mc:Choice xmlns:v="urn:schemas-microsoft-com:vml" Requires="v">
                <p:oleObj spid="_x0000_s5" name="" r:id="rId3" imgW="2628900" imgH="469900" progId="Equation.KSEE3">
                  <p:embed/>
                </p:oleObj>
              </mc:Choice>
              <mc:Fallback>
                <p:oleObj name="" r:id="rId3" imgW="2628900" imgH="469900" progId="Equation.KSEE3">
                  <p:embed/>
                  <p:pic>
                    <p:nvPicPr>
                      <p:cNvPr id="0" name="图片 3072"/>
                      <p:cNvPicPr/>
                      <p:nvPr/>
                    </p:nvPicPr>
                    <p:blipFill>
                      <a:blip r:embed="rId4"/>
                      <a:stretch>
                        <a:fillRect/>
                      </a:stretch>
                    </p:blipFill>
                    <p:spPr>
                      <a:xfrm>
                        <a:off x="1191260" y="1349375"/>
                        <a:ext cx="5507990" cy="88265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5638800" y="3302000"/>
          <a:ext cx="914400" cy="254000"/>
        </p:xfrm>
        <a:graphic>
          <a:graphicData uri="http://schemas.openxmlformats.org/presentationml/2006/ole">
            <mc:AlternateContent xmlns:mc="http://schemas.openxmlformats.org/markup-compatibility/2006">
              <mc:Choice xmlns:v="urn:schemas-microsoft-com:vml" Requires="v">
                <p:oleObj spid="_x0000_s3073" name="" r:id="rId5" imgW="914400" imgH="254000" progId="Equation.KSEE3">
                  <p:embed/>
                </p:oleObj>
              </mc:Choice>
              <mc:Fallback>
                <p:oleObj name="" r:id="rId5" imgW="914400" imgH="254000" progId="Equation.KSEE3">
                  <p:embed/>
                  <p:pic>
                    <p:nvPicPr>
                      <p:cNvPr id="0" name="图片 3072"/>
                      <p:cNvPicPr/>
                      <p:nvPr/>
                    </p:nvPicPr>
                    <p:blipFill>
                      <a:blip r:embed="rId6"/>
                      <a:stretch>
                        <a:fillRect/>
                      </a:stretch>
                    </p:blipFill>
                    <p:spPr>
                      <a:xfrm>
                        <a:off x="5638800" y="3302000"/>
                        <a:ext cx="914400" cy="25400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6477635" y="1432560"/>
          <a:ext cx="4189095" cy="928370"/>
        </p:xfrm>
        <a:graphic>
          <a:graphicData uri="http://schemas.openxmlformats.org/presentationml/2006/ole">
            <mc:AlternateContent xmlns:mc="http://schemas.openxmlformats.org/markup-compatibility/2006">
              <mc:Choice xmlns:v="urn:schemas-microsoft-com:vml" Requires="v">
                <p:oleObj spid="_x0000_s3074" name="" r:id="rId7" imgW="2120900" imgH="469900" progId="Equation.KSEE3">
                  <p:embed/>
                </p:oleObj>
              </mc:Choice>
              <mc:Fallback>
                <p:oleObj name="" r:id="rId7" imgW="2120900" imgH="469900" progId="Equation.KSEE3">
                  <p:embed/>
                  <p:pic>
                    <p:nvPicPr>
                      <p:cNvPr id="0" name="图片 3073"/>
                      <p:cNvPicPr/>
                      <p:nvPr/>
                    </p:nvPicPr>
                    <p:blipFill>
                      <a:blip r:embed="rId8"/>
                      <a:stretch>
                        <a:fillRect/>
                      </a:stretch>
                    </p:blipFill>
                    <p:spPr>
                      <a:xfrm>
                        <a:off x="6477635" y="1432560"/>
                        <a:ext cx="4189095" cy="92837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6019800" y="3378200"/>
          <a:ext cx="152400" cy="101600"/>
        </p:xfrm>
        <a:graphic>
          <a:graphicData uri="http://schemas.openxmlformats.org/presentationml/2006/ole">
            <mc:AlternateContent xmlns:mc="http://schemas.openxmlformats.org/markup-compatibility/2006">
              <mc:Choice xmlns:v="urn:schemas-microsoft-com:vml" Requires="v">
                <p:oleObj spid="_x0000_s3075" name="" r:id="rId9" imgW="152400" imgH="101600" progId="Equation.KSEE3">
                  <p:embed/>
                </p:oleObj>
              </mc:Choice>
              <mc:Fallback>
                <p:oleObj name="" r:id="rId9" imgW="152400" imgH="101600" progId="Equation.KSEE3">
                  <p:embed/>
                  <p:pic>
                    <p:nvPicPr>
                      <p:cNvPr id="0" name="图片 3074"/>
                      <p:cNvPicPr/>
                      <p:nvPr/>
                    </p:nvPicPr>
                    <p:blipFill>
                      <a:blip r:embed="rId10"/>
                      <a:stretch>
                        <a:fillRect/>
                      </a:stretch>
                    </p:blipFill>
                    <p:spPr>
                      <a:xfrm>
                        <a:off x="6019800" y="3378200"/>
                        <a:ext cx="152400" cy="10160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3221355" y="2453640"/>
          <a:ext cx="5087620" cy="755015"/>
        </p:xfrm>
        <a:graphic>
          <a:graphicData uri="http://schemas.openxmlformats.org/presentationml/2006/ole">
            <mc:AlternateContent xmlns:mc="http://schemas.openxmlformats.org/markup-compatibility/2006">
              <mc:Choice xmlns:v="urn:schemas-microsoft-com:vml" Requires="v">
                <p:oleObj spid="_x0000_s3076" name="" r:id="rId11" imgW="2273300" imgH="342900" progId="Equation.KSEE3">
                  <p:embed/>
                </p:oleObj>
              </mc:Choice>
              <mc:Fallback>
                <p:oleObj name="" r:id="rId11" imgW="2273300" imgH="342900" progId="Equation.KSEE3">
                  <p:embed/>
                  <p:pic>
                    <p:nvPicPr>
                      <p:cNvPr id="0" name="图片 3075"/>
                      <p:cNvPicPr/>
                      <p:nvPr/>
                    </p:nvPicPr>
                    <p:blipFill>
                      <a:blip r:embed="rId12"/>
                      <a:stretch>
                        <a:fillRect/>
                      </a:stretch>
                    </p:blipFill>
                    <p:spPr>
                      <a:xfrm>
                        <a:off x="3221355" y="2453640"/>
                        <a:ext cx="5087620" cy="755015"/>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3221355" y="3378200"/>
          <a:ext cx="5748655" cy="717550"/>
        </p:xfrm>
        <a:graphic>
          <a:graphicData uri="http://schemas.openxmlformats.org/presentationml/2006/ole">
            <mc:AlternateContent xmlns:mc="http://schemas.openxmlformats.org/markup-compatibility/2006">
              <mc:Choice xmlns:v="urn:schemas-microsoft-com:vml" Requires="v">
                <p:oleObj spid="_x0000_s3077" name="" r:id="rId13" imgW="2616200" imgH="304800" progId="Equation.KSEE3">
                  <p:embed/>
                </p:oleObj>
              </mc:Choice>
              <mc:Fallback>
                <p:oleObj name="" r:id="rId13" imgW="2616200" imgH="304800" progId="Equation.KSEE3">
                  <p:embed/>
                  <p:pic>
                    <p:nvPicPr>
                      <p:cNvPr id="0" name="图片 3076"/>
                      <p:cNvPicPr/>
                      <p:nvPr/>
                    </p:nvPicPr>
                    <p:blipFill>
                      <a:blip r:embed="rId14"/>
                      <a:stretch>
                        <a:fillRect/>
                      </a:stretch>
                    </p:blipFill>
                    <p:spPr>
                      <a:xfrm>
                        <a:off x="3221355" y="3378200"/>
                        <a:ext cx="5748655" cy="717550"/>
                      </a:xfrm>
                      <a:prstGeom prst="rect">
                        <a:avLst/>
                      </a:prstGeom>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3289300" y="4095750"/>
          <a:ext cx="2604135" cy="876300"/>
        </p:xfrm>
        <a:graphic>
          <a:graphicData uri="http://schemas.openxmlformats.org/presentationml/2006/ole">
            <mc:AlternateContent xmlns:mc="http://schemas.openxmlformats.org/markup-compatibility/2006">
              <mc:Choice xmlns:v="urn:schemas-microsoft-com:vml" Requires="v">
                <p:oleObj spid="_x0000_s3078" name="" r:id="rId15" imgW="1397000" imgH="469900" progId="Equation.KSEE3">
                  <p:embed/>
                </p:oleObj>
              </mc:Choice>
              <mc:Fallback>
                <p:oleObj name="" r:id="rId15" imgW="1397000" imgH="469900" progId="Equation.KSEE3">
                  <p:embed/>
                  <p:pic>
                    <p:nvPicPr>
                      <p:cNvPr id="0" name="图片 3077"/>
                      <p:cNvPicPr/>
                      <p:nvPr/>
                    </p:nvPicPr>
                    <p:blipFill>
                      <a:blip r:embed="rId16"/>
                      <a:stretch>
                        <a:fillRect/>
                      </a:stretch>
                    </p:blipFill>
                    <p:spPr>
                      <a:xfrm>
                        <a:off x="3289300" y="4095750"/>
                        <a:ext cx="2604135" cy="876300"/>
                      </a:xfrm>
                      <a:prstGeom prst="rect">
                        <a:avLst/>
                      </a:prstGeom>
                    </p:spPr>
                  </p:pic>
                </p:oleObj>
              </mc:Fallback>
            </mc:AlternateContent>
          </a:graphicData>
        </a:graphic>
      </p:graphicFrame>
      <p:sp>
        <p:nvSpPr>
          <p:cNvPr id="12" name="文本框 11"/>
          <p:cNvSpPr txBox="1"/>
          <p:nvPr/>
        </p:nvSpPr>
        <p:spPr>
          <a:xfrm>
            <a:off x="1788160" y="5337810"/>
            <a:ext cx="5764530" cy="429895"/>
          </a:xfrm>
          <a:prstGeom prst="rect">
            <a:avLst/>
          </a:prstGeom>
          <a:noFill/>
        </p:spPr>
        <p:txBody>
          <a:bodyPr wrap="square" rtlCol="0">
            <a:spAutoFit/>
          </a:bodyPr>
          <a:p>
            <a:r>
              <a:rPr lang="zh-CN" altLang="en-US" sz="2200"/>
              <a:t>故反常积分                     收敛，收敛于π.</a:t>
            </a:r>
            <a:endParaRPr lang="zh-CN" altLang="en-US" sz="2200"/>
          </a:p>
        </p:txBody>
      </p:sp>
      <p:graphicFrame>
        <p:nvGraphicFramePr>
          <p:cNvPr id="13" name="对象 12">
            <a:hlinkClick r:id="" action="ppaction://ole?verb="/>
          </p:cNvPr>
          <p:cNvGraphicFramePr>
            <a:graphicFrameLocks noChangeAspect="1"/>
          </p:cNvGraphicFramePr>
          <p:nvPr/>
        </p:nvGraphicFramePr>
        <p:xfrm>
          <a:off x="3371215" y="5212715"/>
          <a:ext cx="1147445" cy="680085"/>
        </p:xfrm>
        <a:graphic>
          <a:graphicData uri="http://schemas.openxmlformats.org/presentationml/2006/ole">
            <mc:AlternateContent xmlns:mc="http://schemas.openxmlformats.org/markup-compatibility/2006">
              <mc:Choice xmlns:v="urn:schemas-microsoft-com:vml" Requires="v">
                <p:oleObj spid="_x0000_s14" name="" r:id="rId17" imgW="711200" imgH="469900" progId="Equation.KSEE3">
                  <p:embed/>
                </p:oleObj>
              </mc:Choice>
              <mc:Fallback>
                <p:oleObj name="" r:id="rId17" imgW="711200" imgH="469900" progId="Equation.KSEE3">
                  <p:embed/>
                  <p:pic>
                    <p:nvPicPr>
                      <p:cNvPr id="0" name="图片 3072"/>
                      <p:cNvPicPr/>
                      <p:nvPr/>
                    </p:nvPicPr>
                    <p:blipFill>
                      <a:blip r:embed="rId2"/>
                      <a:stretch>
                        <a:fillRect/>
                      </a:stretch>
                    </p:blipFill>
                    <p:spPr>
                      <a:xfrm>
                        <a:off x="3371215" y="5212715"/>
                        <a:ext cx="1147445" cy="680085"/>
                      </a:xfrm>
                      <a:prstGeom prst="rect">
                        <a:avLst/>
                      </a:prstGeom>
                    </p:spPr>
                  </p:pic>
                </p:oleObj>
              </mc:Fallback>
            </mc:AlternateContent>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23950" y="483235"/>
            <a:ext cx="5520690" cy="1714500"/>
          </a:xfrm>
          <a:prstGeom prst="rect">
            <a:avLst/>
          </a:prstGeom>
          <a:noFill/>
        </p:spPr>
        <p:txBody>
          <a:bodyPr wrap="square" rtlCol="0">
            <a:spAutoFit/>
          </a:bodyPr>
          <a:p>
            <a:pPr>
              <a:lnSpc>
                <a:spcPct val="160000"/>
              </a:lnSpc>
            </a:pPr>
            <a:r>
              <a:rPr lang="en-US" altLang="zh-CN" sz="2200"/>
              <a:t>        </a:t>
            </a:r>
            <a:r>
              <a:rPr lang="zh-CN" altLang="en-US" sz="2200"/>
              <a:t>从几何角度看，例22的反常积分可以理解为由                及</a:t>
            </a:r>
            <a:r>
              <a:rPr lang="zh-CN" altLang="en-US" sz="2200">
                <a:latin typeface="EU-B1X" panose="03000509000000000000" charset="-122"/>
                <a:ea typeface="EU-B1X" panose="03000509000000000000" charset="-122"/>
              </a:rPr>
              <a:t>y</a:t>
            </a:r>
            <a:r>
              <a:rPr lang="zh-CN" altLang="en-US" sz="2200"/>
              <a:t>=</a:t>
            </a:r>
            <a:r>
              <a:rPr lang="zh-CN" altLang="en-US" sz="2200">
                <a:latin typeface="EU-B2X" panose="03000509000000000000" charset="-122"/>
                <a:ea typeface="EU-B2X" panose="03000509000000000000" charset="-122"/>
              </a:rPr>
              <a:t>0 </a:t>
            </a:r>
            <a:r>
              <a:rPr lang="zh-CN" altLang="en-US" sz="2200"/>
              <a:t>所夹的这一无界区域的“面积”，如右图所示.</a:t>
            </a:r>
            <a:endParaRPr lang="zh-CN" altLang="en-US" sz="2200"/>
          </a:p>
        </p:txBody>
      </p:sp>
      <p:graphicFrame>
        <p:nvGraphicFramePr>
          <p:cNvPr id="3" name="对象 2">
            <a:hlinkClick r:id="" action="ppaction://ole?verb="/>
          </p:cNvPr>
          <p:cNvGraphicFramePr>
            <a:graphicFrameLocks noChangeAspect="1"/>
          </p:cNvGraphicFramePr>
          <p:nvPr/>
        </p:nvGraphicFramePr>
        <p:xfrm>
          <a:off x="2043430" y="1042670"/>
          <a:ext cx="1014730" cy="596265"/>
        </p:xfrm>
        <a:graphic>
          <a:graphicData uri="http://schemas.openxmlformats.org/presentationml/2006/ole">
            <mc:AlternateContent xmlns:mc="http://schemas.openxmlformats.org/markup-compatibility/2006">
              <mc:Choice xmlns:v="urn:schemas-microsoft-com:vml" Requires="v">
                <p:oleObj spid="_x0000_s4097" name="" r:id="rId1" imgW="800100" imgH="469900" progId="Equation.KSEE3">
                  <p:embed/>
                </p:oleObj>
              </mc:Choice>
              <mc:Fallback>
                <p:oleObj name="" r:id="rId1" imgW="800100" imgH="469900" progId="Equation.KSEE3">
                  <p:embed/>
                  <p:pic>
                    <p:nvPicPr>
                      <p:cNvPr id="0" name="图片 4096"/>
                      <p:cNvPicPr/>
                      <p:nvPr/>
                    </p:nvPicPr>
                    <p:blipFill>
                      <a:blip r:embed="rId2"/>
                      <a:stretch>
                        <a:fillRect/>
                      </a:stretch>
                    </p:blipFill>
                    <p:spPr>
                      <a:xfrm>
                        <a:off x="2043430" y="1042670"/>
                        <a:ext cx="1014730" cy="596265"/>
                      </a:xfrm>
                      <a:prstGeom prst="rect">
                        <a:avLst/>
                      </a:prstGeom>
                    </p:spPr>
                  </p:pic>
                </p:oleObj>
              </mc:Fallback>
            </mc:AlternateContent>
          </a:graphicData>
        </a:graphic>
      </p:graphicFrame>
      <p:pic>
        <p:nvPicPr>
          <p:cNvPr id="4" name="图片 3" descr="7YCOMEPHE)070(4EZS6X)24"/>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932930" y="177800"/>
            <a:ext cx="2997835" cy="1910715"/>
          </a:xfrm>
          <a:prstGeom prst="rect">
            <a:avLst/>
          </a:prstGeom>
        </p:spPr>
      </p:pic>
      <p:sp>
        <p:nvSpPr>
          <p:cNvPr id="5" name="文本框 4"/>
          <p:cNvSpPr txBox="1"/>
          <p:nvPr/>
        </p:nvSpPr>
        <p:spPr>
          <a:xfrm>
            <a:off x="1123950" y="2359025"/>
            <a:ext cx="10130155" cy="429895"/>
          </a:xfrm>
          <a:prstGeom prst="rect">
            <a:avLst/>
          </a:prstGeom>
          <a:noFill/>
        </p:spPr>
        <p:txBody>
          <a:bodyPr wrap="square" rtlCol="0">
            <a:spAutoFit/>
          </a:bodyPr>
          <a:p>
            <a:r>
              <a:rPr lang="zh-CN" altLang="en-US" sz="2200" b="1">
                <a:solidFill>
                  <a:srgbClr val="3333FF"/>
                </a:solidFill>
              </a:rPr>
              <a:t>2.无界函数的反常积分</a:t>
            </a:r>
            <a:endParaRPr lang="zh-CN" altLang="en-US" sz="2200" b="1">
              <a:solidFill>
                <a:srgbClr val="3333FF"/>
              </a:solidFill>
            </a:endParaRPr>
          </a:p>
        </p:txBody>
      </p:sp>
      <p:sp>
        <p:nvSpPr>
          <p:cNvPr id="6" name="文本框 5"/>
          <p:cNvSpPr txBox="1"/>
          <p:nvPr/>
        </p:nvSpPr>
        <p:spPr>
          <a:xfrm>
            <a:off x="1192530" y="2788920"/>
            <a:ext cx="9925685" cy="2966720"/>
          </a:xfrm>
          <a:prstGeom prst="rect">
            <a:avLst/>
          </a:prstGeom>
          <a:noFill/>
        </p:spPr>
        <p:txBody>
          <a:bodyPr wrap="square" rtlCol="0">
            <a:spAutoFit/>
          </a:bodyPr>
          <a:p>
            <a:pPr>
              <a:lnSpc>
                <a:spcPct val="170000"/>
              </a:lnSpc>
            </a:pPr>
            <a:r>
              <a:rPr lang="zh-CN" altLang="en-US" sz="2200" b="1">
                <a:solidFill>
                  <a:srgbClr val="3333FF"/>
                </a:solidFill>
              </a:rPr>
              <a:t>定义4.5     </a:t>
            </a:r>
            <a:r>
              <a:rPr lang="zh-CN" altLang="en-US" sz="2200"/>
              <a:t>设函数</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)在(</a:t>
            </a:r>
            <a:r>
              <a:rPr lang="zh-CN" altLang="en-US" sz="2200">
                <a:latin typeface="EU-B1X" panose="03000509000000000000" charset="-122"/>
                <a:ea typeface="EU-B1X" panose="03000509000000000000" charset="-122"/>
              </a:rPr>
              <a:t>a,b</a:t>
            </a:r>
            <a:r>
              <a:rPr lang="zh-CN" altLang="en-US" sz="2200"/>
              <a:t>］上连续,且                        则称符号                为函数</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)在(</a:t>
            </a:r>
            <a:r>
              <a:rPr lang="zh-CN" altLang="en-US" sz="2200">
                <a:latin typeface="EU-B1X" panose="03000509000000000000" charset="-122"/>
                <a:ea typeface="EU-B1X" panose="03000509000000000000" charset="-122"/>
              </a:rPr>
              <a:t>a,b</a:t>
            </a:r>
            <a:r>
              <a:rPr lang="zh-CN" altLang="en-US" sz="2200"/>
              <a:t>］上的反常积分(或暇积分).进一步,若取ε&gt;0,极限                       存在,则称反常积分               收敛,并称此极限值为函数</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)在(</a:t>
            </a:r>
            <a:r>
              <a:rPr lang="zh-CN" altLang="en-US" sz="2200">
                <a:latin typeface="EU-B1X" panose="03000509000000000000" charset="-122"/>
                <a:ea typeface="EU-B1X" panose="03000509000000000000" charset="-122"/>
              </a:rPr>
              <a:t>a,b</a:t>
            </a:r>
            <a:r>
              <a:rPr lang="en-US" altLang="zh-CN" sz="2200">
                <a:latin typeface="+mn-ea"/>
              </a:rPr>
              <a:t>]</a:t>
            </a:r>
            <a:r>
              <a:rPr lang="zh-CN" altLang="en-US" sz="2200"/>
              <a:t>上的反常积分值,仍记作                ,此时                                           .如果极限                         不存在,则称反常积分                </a:t>
            </a:r>
            <a:endParaRPr lang="zh-CN" altLang="en-US" sz="2200"/>
          </a:p>
          <a:p>
            <a:pPr>
              <a:lnSpc>
                <a:spcPct val="170000"/>
              </a:lnSpc>
            </a:pPr>
            <a:r>
              <a:rPr lang="zh-CN" altLang="en-US" sz="2200"/>
              <a:t>发散</a:t>
            </a:r>
            <a:r>
              <a:rPr lang="en-US" altLang="zh-CN" sz="2200"/>
              <a:t>.</a:t>
            </a:r>
            <a:endParaRPr lang="en-US" altLang="zh-CN" sz="2200"/>
          </a:p>
        </p:txBody>
      </p:sp>
      <p:graphicFrame>
        <p:nvGraphicFramePr>
          <p:cNvPr id="7" name="对象 6">
            <a:hlinkClick r:id="" action="ppaction://ole?verb="/>
          </p:cNvPr>
          <p:cNvGraphicFramePr>
            <a:graphicFrameLocks noChangeAspect="1"/>
          </p:cNvGraphicFramePr>
          <p:nvPr/>
        </p:nvGraphicFramePr>
        <p:xfrm>
          <a:off x="5885815" y="3031490"/>
          <a:ext cx="1541780" cy="440690"/>
        </p:xfrm>
        <a:graphic>
          <a:graphicData uri="http://schemas.openxmlformats.org/presentationml/2006/ole">
            <mc:AlternateContent xmlns:mc="http://schemas.openxmlformats.org/markup-compatibility/2006">
              <mc:Choice xmlns:v="urn:schemas-microsoft-com:vml" Requires="v">
                <p:oleObj spid="_x0000_s4098" name="" r:id="rId4" imgW="1066800" imgH="304800" progId="Equation.KSEE3">
                  <p:embed/>
                </p:oleObj>
              </mc:Choice>
              <mc:Fallback>
                <p:oleObj name="" r:id="rId4" imgW="1066800" imgH="304800" progId="Equation.KSEE3">
                  <p:embed/>
                  <p:pic>
                    <p:nvPicPr>
                      <p:cNvPr id="0" name="图片 4097"/>
                      <p:cNvPicPr/>
                      <p:nvPr/>
                    </p:nvPicPr>
                    <p:blipFill>
                      <a:blip r:embed="rId5"/>
                      <a:stretch>
                        <a:fillRect/>
                      </a:stretch>
                    </p:blipFill>
                    <p:spPr>
                      <a:xfrm>
                        <a:off x="5885815" y="3031490"/>
                        <a:ext cx="1541780" cy="44069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8535035" y="3009265"/>
          <a:ext cx="993775" cy="420370"/>
        </p:xfrm>
        <a:graphic>
          <a:graphicData uri="http://schemas.openxmlformats.org/presentationml/2006/ole">
            <mc:AlternateContent xmlns:mc="http://schemas.openxmlformats.org/markup-compatibility/2006">
              <mc:Choice xmlns:v="urn:schemas-microsoft-com:vml" Requires="v">
                <p:oleObj spid="_x0000_s4099" name="" r:id="rId6" imgW="749300" imgH="316865" progId="Equation.KSEE3">
                  <p:embed/>
                </p:oleObj>
              </mc:Choice>
              <mc:Fallback>
                <p:oleObj name="" r:id="rId6" imgW="749300" imgH="316865" progId="Equation.KSEE3">
                  <p:embed/>
                  <p:pic>
                    <p:nvPicPr>
                      <p:cNvPr id="0" name="图片 4098"/>
                      <p:cNvPicPr/>
                      <p:nvPr/>
                    </p:nvPicPr>
                    <p:blipFill>
                      <a:blip r:embed="rId7"/>
                      <a:stretch>
                        <a:fillRect/>
                      </a:stretch>
                    </p:blipFill>
                    <p:spPr>
                      <a:xfrm>
                        <a:off x="8535035" y="3009265"/>
                        <a:ext cx="993775" cy="42037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7508558" y="3586163"/>
          <a:ext cx="1483360" cy="455295"/>
        </p:xfrm>
        <a:graphic>
          <a:graphicData uri="http://schemas.openxmlformats.org/presentationml/2006/ole">
            <mc:AlternateContent xmlns:mc="http://schemas.openxmlformats.org/markup-compatibility/2006">
              <mc:Choice xmlns:v="urn:schemas-microsoft-com:vml" Requires="v">
                <p:oleObj spid="_x0000_s10" name="" r:id="rId8" imgW="1117600" imgH="342900" progId="Equation.KSEE3">
                  <p:embed/>
                </p:oleObj>
              </mc:Choice>
              <mc:Fallback>
                <p:oleObj name="" r:id="rId8" imgW="1117600" imgH="342900" progId="Equation.KSEE3">
                  <p:embed/>
                  <p:pic>
                    <p:nvPicPr>
                      <p:cNvPr id="0" name="图片 4098"/>
                      <p:cNvPicPr/>
                      <p:nvPr/>
                    </p:nvPicPr>
                    <p:blipFill>
                      <a:blip r:embed="rId9"/>
                      <a:stretch>
                        <a:fillRect/>
                      </a:stretch>
                    </p:blipFill>
                    <p:spPr>
                      <a:xfrm>
                        <a:off x="7508558" y="3586163"/>
                        <a:ext cx="1483360" cy="455295"/>
                      </a:xfrm>
                      <a:prstGeom prst="rect">
                        <a:avLst/>
                      </a:prstGeom>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1529715" y="4138930"/>
          <a:ext cx="993775" cy="420370"/>
        </p:xfrm>
        <a:graphic>
          <a:graphicData uri="http://schemas.openxmlformats.org/presentationml/2006/ole">
            <mc:AlternateContent xmlns:mc="http://schemas.openxmlformats.org/markup-compatibility/2006">
              <mc:Choice xmlns:v="urn:schemas-microsoft-com:vml" Requires="v">
                <p:oleObj spid="_x0000_s12" name="" r:id="rId10" imgW="749300" imgH="316865" progId="Equation.KSEE3">
                  <p:embed/>
                </p:oleObj>
              </mc:Choice>
              <mc:Fallback>
                <p:oleObj name="" r:id="rId10" imgW="749300" imgH="316865" progId="Equation.KSEE3">
                  <p:embed/>
                  <p:pic>
                    <p:nvPicPr>
                      <p:cNvPr id="0" name="图片 4098"/>
                      <p:cNvPicPr/>
                      <p:nvPr/>
                    </p:nvPicPr>
                    <p:blipFill>
                      <a:blip r:embed="rId7"/>
                      <a:stretch>
                        <a:fillRect/>
                      </a:stretch>
                    </p:blipFill>
                    <p:spPr>
                      <a:xfrm>
                        <a:off x="1529715" y="4138930"/>
                        <a:ext cx="993775" cy="420370"/>
                      </a:xfrm>
                      <a:prstGeom prst="rect">
                        <a:avLst/>
                      </a:prstGeom>
                    </p:spPr>
                  </p:pic>
                </p:oleObj>
              </mc:Fallback>
            </mc:AlternateContent>
          </a:graphicData>
        </a:graphic>
      </p:graphicFrame>
      <p:graphicFrame>
        <p:nvGraphicFramePr>
          <p:cNvPr id="13" name="对象 12">
            <a:hlinkClick r:id="" action="ppaction://ole?verb="/>
          </p:cNvPr>
          <p:cNvGraphicFramePr>
            <a:graphicFrameLocks noChangeAspect="1"/>
          </p:cNvGraphicFramePr>
          <p:nvPr/>
        </p:nvGraphicFramePr>
        <p:xfrm>
          <a:off x="9736455" y="4098925"/>
          <a:ext cx="993775" cy="420370"/>
        </p:xfrm>
        <a:graphic>
          <a:graphicData uri="http://schemas.openxmlformats.org/presentationml/2006/ole">
            <mc:AlternateContent xmlns:mc="http://schemas.openxmlformats.org/markup-compatibility/2006">
              <mc:Choice xmlns:v="urn:schemas-microsoft-com:vml" Requires="v">
                <p:oleObj spid="_x0000_s14" name="" r:id="rId11" imgW="749300" imgH="316865" progId="Equation.KSEE3">
                  <p:embed/>
                </p:oleObj>
              </mc:Choice>
              <mc:Fallback>
                <p:oleObj name="" r:id="rId11" imgW="749300" imgH="316865" progId="Equation.KSEE3">
                  <p:embed/>
                  <p:pic>
                    <p:nvPicPr>
                      <p:cNvPr id="0" name="图片 4098"/>
                      <p:cNvPicPr/>
                      <p:nvPr/>
                    </p:nvPicPr>
                    <p:blipFill>
                      <a:blip r:embed="rId7"/>
                      <a:stretch>
                        <a:fillRect/>
                      </a:stretch>
                    </p:blipFill>
                    <p:spPr>
                      <a:xfrm>
                        <a:off x="9736455" y="4098925"/>
                        <a:ext cx="993775" cy="420370"/>
                      </a:xfrm>
                      <a:prstGeom prst="rect">
                        <a:avLst/>
                      </a:prstGeom>
                    </p:spPr>
                  </p:pic>
                </p:oleObj>
              </mc:Fallback>
            </mc:AlternateContent>
          </a:graphicData>
        </a:graphic>
      </p:graphicFrame>
      <p:graphicFrame>
        <p:nvGraphicFramePr>
          <p:cNvPr id="15" name="对象 14">
            <a:hlinkClick r:id="" action="ppaction://ole?verb="/>
          </p:cNvPr>
          <p:cNvGraphicFramePr>
            <a:graphicFrameLocks noChangeAspect="1"/>
          </p:cNvGraphicFramePr>
          <p:nvPr/>
        </p:nvGraphicFramePr>
        <p:xfrm>
          <a:off x="1859598" y="4648518"/>
          <a:ext cx="2660650" cy="455295"/>
        </p:xfrm>
        <a:graphic>
          <a:graphicData uri="http://schemas.openxmlformats.org/presentationml/2006/ole">
            <mc:AlternateContent xmlns:mc="http://schemas.openxmlformats.org/markup-compatibility/2006">
              <mc:Choice xmlns:v="urn:schemas-microsoft-com:vml" Requires="v">
                <p:oleObj spid="_x0000_s16" name="" r:id="rId12" imgW="2005965" imgH="342900" progId="Equation.KSEE3">
                  <p:embed/>
                </p:oleObj>
              </mc:Choice>
              <mc:Fallback>
                <p:oleObj name="" r:id="rId12" imgW="2005965" imgH="342900" progId="Equation.KSEE3">
                  <p:embed/>
                  <p:pic>
                    <p:nvPicPr>
                      <p:cNvPr id="0" name="图片 4098"/>
                      <p:cNvPicPr/>
                      <p:nvPr/>
                    </p:nvPicPr>
                    <p:blipFill>
                      <a:blip r:embed="rId13"/>
                      <a:stretch>
                        <a:fillRect/>
                      </a:stretch>
                    </p:blipFill>
                    <p:spPr>
                      <a:xfrm>
                        <a:off x="1859598" y="4648518"/>
                        <a:ext cx="2660650" cy="455295"/>
                      </a:xfrm>
                      <a:prstGeom prst="rect">
                        <a:avLst/>
                      </a:prstGeom>
                    </p:spPr>
                  </p:pic>
                </p:oleObj>
              </mc:Fallback>
            </mc:AlternateContent>
          </a:graphicData>
        </a:graphic>
      </p:graphicFrame>
      <p:graphicFrame>
        <p:nvGraphicFramePr>
          <p:cNvPr id="17" name="对象 16">
            <a:hlinkClick r:id="" action="ppaction://ole?verb="/>
          </p:cNvPr>
          <p:cNvGraphicFramePr>
            <a:graphicFrameLocks noChangeAspect="1"/>
          </p:cNvGraphicFramePr>
          <p:nvPr/>
        </p:nvGraphicFramePr>
        <p:xfrm>
          <a:off x="5799138" y="4677093"/>
          <a:ext cx="1483360" cy="455295"/>
        </p:xfrm>
        <a:graphic>
          <a:graphicData uri="http://schemas.openxmlformats.org/presentationml/2006/ole">
            <mc:AlternateContent xmlns:mc="http://schemas.openxmlformats.org/markup-compatibility/2006">
              <mc:Choice xmlns:v="urn:schemas-microsoft-com:vml" Requires="v">
                <p:oleObj spid="_x0000_s18" name="" r:id="rId14" imgW="1117600" imgH="342900" progId="Equation.KSEE3">
                  <p:embed/>
                </p:oleObj>
              </mc:Choice>
              <mc:Fallback>
                <p:oleObj name="" r:id="rId14" imgW="1117600" imgH="342900" progId="Equation.KSEE3">
                  <p:embed/>
                  <p:pic>
                    <p:nvPicPr>
                      <p:cNvPr id="0" name="图片 4098"/>
                      <p:cNvPicPr/>
                      <p:nvPr/>
                    </p:nvPicPr>
                    <p:blipFill>
                      <a:blip r:embed="rId15"/>
                      <a:stretch>
                        <a:fillRect/>
                      </a:stretch>
                    </p:blipFill>
                    <p:spPr>
                      <a:xfrm>
                        <a:off x="5799138" y="4677093"/>
                        <a:ext cx="1483360" cy="455295"/>
                      </a:xfrm>
                      <a:prstGeom prst="rect">
                        <a:avLst/>
                      </a:prstGeom>
                    </p:spPr>
                  </p:pic>
                </p:oleObj>
              </mc:Fallback>
            </mc:AlternateContent>
          </a:graphicData>
        </a:graphic>
      </p:graphicFrame>
      <p:graphicFrame>
        <p:nvGraphicFramePr>
          <p:cNvPr id="19" name="对象 18">
            <a:hlinkClick r:id="" action="ppaction://ole?verb="/>
          </p:cNvPr>
          <p:cNvGraphicFramePr>
            <a:graphicFrameLocks noChangeAspect="1"/>
          </p:cNvGraphicFramePr>
          <p:nvPr/>
        </p:nvGraphicFramePr>
        <p:xfrm>
          <a:off x="9853930" y="4639310"/>
          <a:ext cx="993775" cy="420370"/>
        </p:xfrm>
        <a:graphic>
          <a:graphicData uri="http://schemas.openxmlformats.org/presentationml/2006/ole">
            <mc:AlternateContent xmlns:mc="http://schemas.openxmlformats.org/markup-compatibility/2006">
              <mc:Choice xmlns:v="urn:schemas-microsoft-com:vml" Requires="v">
                <p:oleObj spid="_x0000_s20" name="" r:id="rId16" imgW="749300" imgH="316865" progId="Equation.KSEE3">
                  <p:embed/>
                </p:oleObj>
              </mc:Choice>
              <mc:Fallback>
                <p:oleObj name="" r:id="rId16" imgW="749300" imgH="316865" progId="Equation.KSEE3">
                  <p:embed/>
                  <p:pic>
                    <p:nvPicPr>
                      <p:cNvPr id="0" name="图片 4098"/>
                      <p:cNvPicPr/>
                      <p:nvPr/>
                    </p:nvPicPr>
                    <p:blipFill>
                      <a:blip r:embed="rId7"/>
                      <a:stretch>
                        <a:fillRect/>
                      </a:stretch>
                    </p:blipFill>
                    <p:spPr>
                      <a:xfrm>
                        <a:off x="9853930" y="4639310"/>
                        <a:ext cx="993775" cy="420370"/>
                      </a:xfrm>
                      <a:prstGeom prst="rect">
                        <a:avLst/>
                      </a:prstGeom>
                    </p:spPr>
                  </p:pic>
                </p:oleObj>
              </mc:Fallback>
            </mc:AlternateContent>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69975" y="567055"/>
            <a:ext cx="10052685" cy="2256155"/>
          </a:xfrm>
          <a:prstGeom prst="rect">
            <a:avLst/>
          </a:prstGeom>
          <a:noFill/>
        </p:spPr>
        <p:txBody>
          <a:bodyPr wrap="square" rtlCol="0">
            <a:spAutoFit/>
          </a:bodyPr>
          <a:p>
            <a:pPr>
              <a:lnSpc>
                <a:spcPct val="160000"/>
              </a:lnSpc>
            </a:pPr>
            <a:r>
              <a:rPr lang="en-US" altLang="zh-CN" sz="2200"/>
              <a:t>           </a:t>
            </a:r>
            <a:r>
              <a:rPr lang="zh-CN" altLang="en-US" sz="2200"/>
              <a:t>类似地,设</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)在［</a:t>
            </a:r>
            <a:r>
              <a:rPr lang="zh-CN" altLang="en-US" sz="2200">
                <a:latin typeface="EU-B1X" panose="03000509000000000000" charset="-122"/>
                <a:ea typeface="EU-B1X" panose="03000509000000000000" charset="-122"/>
              </a:rPr>
              <a:t>a,b</a:t>
            </a:r>
            <a:r>
              <a:rPr lang="zh-CN" altLang="en-US" sz="2200"/>
              <a:t>)上连续,且                          则称符号                为函数</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)在［</a:t>
            </a:r>
            <a:r>
              <a:rPr lang="zh-CN" altLang="en-US" sz="2200">
                <a:latin typeface="EU-B1X" panose="03000509000000000000" charset="-122"/>
                <a:ea typeface="EU-B1X" panose="03000509000000000000" charset="-122"/>
              </a:rPr>
              <a:t>a,b</a:t>
            </a:r>
            <a:r>
              <a:rPr lang="zh-CN" altLang="en-US" sz="2200"/>
              <a:t>)上的反常积分(或暇积分).取ε&gt;0,若极限                        存在,则称反常积分                 收敛,并称此极限值为函数</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)在［</a:t>
            </a:r>
            <a:r>
              <a:rPr lang="zh-CN" altLang="en-US" sz="2200">
                <a:latin typeface="EU-B1X" panose="03000509000000000000" charset="-122"/>
                <a:ea typeface="EU-B1X" panose="03000509000000000000" charset="-122"/>
              </a:rPr>
              <a:t>a,b</a:t>
            </a:r>
            <a:r>
              <a:rPr lang="zh-CN" altLang="en-US" sz="2200"/>
              <a:t>)上的反常积分值，仍记作                ，此时</a:t>
            </a:r>
            <a:endParaRPr lang="zh-CN" altLang="en-US" sz="2200"/>
          </a:p>
          <a:p>
            <a:pPr>
              <a:lnSpc>
                <a:spcPct val="160000"/>
              </a:lnSpc>
            </a:pPr>
            <a:r>
              <a:rPr lang="zh-CN" altLang="en-US" sz="2200"/>
              <a:t>                                           ;否则称反常积分                发散.</a:t>
            </a:r>
            <a:endParaRPr lang="zh-CN" altLang="en-US" sz="2200"/>
          </a:p>
        </p:txBody>
      </p:sp>
      <p:graphicFrame>
        <p:nvGraphicFramePr>
          <p:cNvPr id="7" name="对象 6">
            <a:hlinkClick r:id="" action="ppaction://ole?verb="/>
          </p:cNvPr>
          <p:cNvGraphicFramePr>
            <a:graphicFrameLocks noChangeAspect="1"/>
          </p:cNvGraphicFramePr>
          <p:nvPr/>
        </p:nvGraphicFramePr>
        <p:xfrm>
          <a:off x="5661660" y="753110"/>
          <a:ext cx="1541780" cy="440690"/>
        </p:xfrm>
        <a:graphic>
          <a:graphicData uri="http://schemas.openxmlformats.org/presentationml/2006/ole">
            <mc:AlternateContent xmlns:mc="http://schemas.openxmlformats.org/markup-compatibility/2006">
              <mc:Choice xmlns:v="urn:schemas-microsoft-com:vml" Requires="v">
                <p:oleObj spid="_x0000_s4098" name="" r:id="rId1" imgW="1066800" imgH="304800" progId="Equation.KSEE3">
                  <p:embed/>
                </p:oleObj>
              </mc:Choice>
              <mc:Fallback>
                <p:oleObj name="" r:id="rId1" imgW="1066800" imgH="304800" progId="Equation.KSEE3">
                  <p:embed/>
                  <p:pic>
                    <p:nvPicPr>
                      <p:cNvPr id="0" name="图片 4097"/>
                      <p:cNvPicPr/>
                      <p:nvPr/>
                    </p:nvPicPr>
                    <p:blipFill>
                      <a:blip r:embed="rId2"/>
                      <a:stretch>
                        <a:fillRect/>
                      </a:stretch>
                    </p:blipFill>
                    <p:spPr>
                      <a:xfrm>
                        <a:off x="5661660" y="753110"/>
                        <a:ext cx="1541780" cy="44069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8359140" y="744855"/>
          <a:ext cx="993775" cy="420370"/>
        </p:xfrm>
        <a:graphic>
          <a:graphicData uri="http://schemas.openxmlformats.org/presentationml/2006/ole">
            <mc:AlternateContent xmlns:mc="http://schemas.openxmlformats.org/markup-compatibility/2006">
              <mc:Choice xmlns:v="urn:schemas-microsoft-com:vml" Requires="v">
                <p:oleObj spid="_x0000_s4099" name="" r:id="rId3" imgW="749300" imgH="316865" progId="Equation.KSEE3">
                  <p:embed/>
                </p:oleObj>
              </mc:Choice>
              <mc:Fallback>
                <p:oleObj name="" r:id="rId3" imgW="749300" imgH="316865" progId="Equation.KSEE3">
                  <p:embed/>
                  <p:pic>
                    <p:nvPicPr>
                      <p:cNvPr id="0" name="图片 4098"/>
                      <p:cNvPicPr/>
                      <p:nvPr/>
                    </p:nvPicPr>
                    <p:blipFill>
                      <a:blip r:embed="rId4"/>
                      <a:stretch>
                        <a:fillRect/>
                      </a:stretch>
                    </p:blipFill>
                    <p:spPr>
                      <a:xfrm>
                        <a:off x="8359140" y="744855"/>
                        <a:ext cx="993775" cy="42037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6473826" y="1280478"/>
          <a:ext cx="1467485" cy="455295"/>
        </p:xfrm>
        <a:graphic>
          <a:graphicData uri="http://schemas.openxmlformats.org/presentationml/2006/ole">
            <mc:AlternateContent xmlns:mc="http://schemas.openxmlformats.org/markup-compatibility/2006">
              <mc:Choice xmlns:v="urn:schemas-microsoft-com:vml" Requires="v">
                <p:oleObj spid="_x0000_s3" name="" r:id="rId5" imgW="1104900" imgH="342900" progId="Equation.KSEE3">
                  <p:embed/>
                </p:oleObj>
              </mc:Choice>
              <mc:Fallback>
                <p:oleObj name="" r:id="rId5" imgW="1104900" imgH="342900" progId="Equation.KSEE3">
                  <p:embed/>
                  <p:pic>
                    <p:nvPicPr>
                      <p:cNvPr id="0" name="图片 4098"/>
                      <p:cNvPicPr/>
                      <p:nvPr/>
                    </p:nvPicPr>
                    <p:blipFill>
                      <a:blip r:embed="rId6"/>
                      <a:stretch>
                        <a:fillRect/>
                      </a:stretch>
                    </p:blipFill>
                    <p:spPr>
                      <a:xfrm>
                        <a:off x="6473826" y="1280478"/>
                        <a:ext cx="1467485" cy="455295"/>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10257790" y="1280795"/>
          <a:ext cx="993775" cy="420370"/>
        </p:xfrm>
        <a:graphic>
          <a:graphicData uri="http://schemas.openxmlformats.org/presentationml/2006/ole">
            <mc:AlternateContent xmlns:mc="http://schemas.openxmlformats.org/markup-compatibility/2006">
              <mc:Choice xmlns:v="urn:schemas-microsoft-com:vml" Requires="v">
                <p:oleObj spid="_x0000_s5" name="" r:id="rId7" imgW="749300" imgH="316865" progId="Equation.KSEE3">
                  <p:embed/>
                </p:oleObj>
              </mc:Choice>
              <mc:Fallback>
                <p:oleObj name="" r:id="rId7" imgW="749300" imgH="316865" progId="Equation.KSEE3">
                  <p:embed/>
                  <p:pic>
                    <p:nvPicPr>
                      <p:cNvPr id="0" name="图片 4098"/>
                      <p:cNvPicPr/>
                      <p:nvPr/>
                    </p:nvPicPr>
                    <p:blipFill>
                      <a:blip r:embed="rId4"/>
                      <a:stretch>
                        <a:fillRect/>
                      </a:stretch>
                    </p:blipFill>
                    <p:spPr>
                      <a:xfrm>
                        <a:off x="10257790" y="1280795"/>
                        <a:ext cx="993775" cy="42037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8771255" y="1847850"/>
          <a:ext cx="993775" cy="420370"/>
        </p:xfrm>
        <a:graphic>
          <a:graphicData uri="http://schemas.openxmlformats.org/presentationml/2006/ole">
            <mc:AlternateContent xmlns:mc="http://schemas.openxmlformats.org/markup-compatibility/2006">
              <mc:Choice xmlns:v="urn:schemas-microsoft-com:vml" Requires="v">
                <p:oleObj spid="_x0000_s10" name="" r:id="rId8" imgW="749300" imgH="316865" progId="Equation.KSEE3">
                  <p:embed/>
                </p:oleObj>
              </mc:Choice>
              <mc:Fallback>
                <p:oleObj name="" r:id="rId8" imgW="749300" imgH="316865" progId="Equation.KSEE3">
                  <p:embed/>
                  <p:pic>
                    <p:nvPicPr>
                      <p:cNvPr id="0" name="图片 4098"/>
                      <p:cNvPicPr/>
                      <p:nvPr/>
                    </p:nvPicPr>
                    <p:blipFill>
                      <a:blip r:embed="rId4"/>
                      <a:stretch>
                        <a:fillRect/>
                      </a:stretch>
                    </p:blipFill>
                    <p:spPr>
                      <a:xfrm>
                        <a:off x="8771255" y="1847850"/>
                        <a:ext cx="993775" cy="420370"/>
                      </a:xfrm>
                      <a:prstGeom prst="rect">
                        <a:avLst/>
                      </a:prstGeom>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1147128" y="2367598"/>
          <a:ext cx="2660650" cy="455295"/>
        </p:xfrm>
        <a:graphic>
          <a:graphicData uri="http://schemas.openxmlformats.org/presentationml/2006/ole">
            <mc:AlternateContent xmlns:mc="http://schemas.openxmlformats.org/markup-compatibility/2006">
              <mc:Choice xmlns:v="urn:schemas-microsoft-com:vml" Requires="v">
                <p:oleObj spid="_x0000_s15" name="" r:id="rId9" imgW="2005965" imgH="342900" progId="Equation.KSEE3">
                  <p:embed/>
                </p:oleObj>
              </mc:Choice>
              <mc:Fallback>
                <p:oleObj name="" r:id="rId9" imgW="2005965" imgH="342900" progId="Equation.KSEE3">
                  <p:embed/>
                  <p:pic>
                    <p:nvPicPr>
                      <p:cNvPr id="0" name="图片 4098"/>
                      <p:cNvPicPr/>
                      <p:nvPr/>
                    </p:nvPicPr>
                    <p:blipFill>
                      <a:blip r:embed="rId10"/>
                      <a:stretch>
                        <a:fillRect/>
                      </a:stretch>
                    </p:blipFill>
                    <p:spPr>
                      <a:xfrm>
                        <a:off x="1147128" y="2367598"/>
                        <a:ext cx="2660650" cy="455295"/>
                      </a:xfrm>
                      <a:prstGeom prst="rect">
                        <a:avLst/>
                      </a:prstGeom>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5873750" y="2306955"/>
          <a:ext cx="993775" cy="420370"/>
        </p:xfrm>
        <a:graphic>
          <a:graphicData uri="http://schemas.openxmlformats.org/presentationml/2006/ole">
            <mc:AlternateContent xmlns:mc="http://schemas.openxmlformats.org/markup-compatibility/2006">
              <mc:Choice xmlns:v="urn:schemas-microsoft-com:vml" Requires="v">
                <p:oleObj spid="_x0000_s12" name="" r:id="rId11" imgW="749300" imgH="316865" progId="Equation.KSEE3">
                  <p:embed/>
                </p:oleObj>
              </mc:Choice>
              <mc:Fallback>
                <p:oleObj name="" r:id="rId11" imgW="749300" imgH="316865" progId="Equation.KSEE3">
                  <p:embed/>
                  <p:pic>
                    <p:nvPicPr>
                      <p:cNvPr id="0" name="图片 4098"/>
                      <p:cNvPicPr/>
                      <p:nvPr/>
                    </p:nvPicPr>
                    <p:blipFill>
                      <a:blip r:embed="rId4"/>
                      <a:stretch>
                        <a:fillRect/>
                      </a:stretch>
                    </p:blipFill>
                    <p:spPr>
                      <a:xfrm>
                        <a:off x="5873750" y="2306955"/>
                        <a:ext cx="993775" cy="420370"/>
                      </a:xfrm>
                      <a:prstGeom prst="rect">
                        <a:avLst/>
                      </a:prstGeom>
                    </p:spPr>
                  </p:pic>
                </p:oleObj>
              </mc:Fallback>
            </mc:AlternateContent>
          </a:graphicData>
        </a:graphic>
      </p:graphicFrame>
      <p:sp>
        <p:nvSpPr>
          <p:cNvPr id="13" name="文本框 12"/>
          <p:cNvSpPr txBox="1"/>
          <p:nvPr/>
        </p:nvSpPr>
        <p:spPr>
          <a:xfrm>
            <a:off x="1069975" y="2727325"/>
            <a:ext cx="9959975" cy="1816735"/>
          </a:xfrm>
          <a:prstGeom prst="rect">
            <a:avLst/>
          </a:prstGeom>
          <a:noFill/>
        </p:spPr>
        <p:txBody>
          <a:bodyPr wrap="square" rtlCol="0">
            <a:spAutoFit/>
          </a:bodyPr>
          <a:p>
            <a:pPr>
              <a:lnSpc>
                <a:spcPct val="170000"/>
              </a:lnSpc>
            </a:pPr>
            <a:r>
              <a:rPr lang="en-US" altLang="zh-CN" sz="2200"/>
              <a:t>        </a:t>
            </a:r>
            <a:r>
              <a:rPr lang="zh-CN" altLang="en-US" sz="2200"/>
              <a:t>设</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)在［</a:t>
            </a:r>
            <a:r>
              <a:rPr lang="zh-CN" altLang="en-US" sz="2200">
                <a:latin typeface="EU-B1X" panose="03000509000000000000" charset="-122"/>
                <a:ea typeface="EU-B1X" panose="03000509000000000000" charset="-122"/>
              </a:rPr>
              <a:t>a,b</a:t>
            </a:r>
            <a:r>
              <a:rPr lang="zh-CN" altLang="en-US" sz="2200"/>
              <a:t>］上除点</a:t>
            </a:r>
            <a:r>
              <a:rPr lang="zh-CN" altLang="en-US" sz="2200">
                <a:latin typeface="EU-B1X" panose="03000509000000000000" charset="-122"/>
                <a:ea typeface="EU-B1X" panose="03000509000000000000" charset="-122"/>
              </a:rPr>
              <a:t>c</a:t>
            </a:r>
            <a:r>
              <a:rPr lang="zh-CN" altLang="en-US" sz="2200"/>
              <a:t>(</a:t>
            </a:r>
            <a:r>
              <a:rPr lang="zh-CN" altLang="en-US" sz="2200">
                <a:latin typeface="EU-B1X" panose="03000509000000000000" charset="-122"/>
                <a:ea typeface="EU-B1X" panose="03000509000000000000" charset="-122"/>
              </a:rPr>
              <a:t>a&lt;c&lt;b</a:t>
            </a:r>
            <a:r>
              <a:rPr lang="zh-CN" altLang="en-US" sz="2200"/>
              <a:t>)外都连续,且                        则称符号                 为函数</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)在［</a:t>
            </a:r>
            <a:r>
              <a:rPr lang="zh-CN" altLang="en-US" sz="2200">
                <a:latin typeface="EU-B1X" panose="03000509000000000000" charset="-122"/>
                <a:ea typeface="EU-B1X" panose="03000509000000000000" charset="-122"/>
              </a:rPr>
              <a:t>a,b</a:t>
            </a:r>
            <a:r>
              <a:rPr lang="zh-CN" altLang="en-US" sz="2200"/>
              <a:t>］上的反常积分(或暇积分).如果两个反常积分                  和            都收敛,则称反常积分                收敛.此时定义积分值为</a:t>
            </a:r>
            <a:endParaRPr lang="zh-CN" altLang="en-US" sz="2200"/>
          </a:p>
        </p:txBody>
      </p:sp>
      <p:graphicFrame>
        <p:nvGraphicFramePr>
          <p:cNvPr id="16" name="对象 15">
            <a:hlinkClick r:id="" action="ppaction://ole?verb="/>
          </p:cNvPr>
          <p:cNvGraphicFramePr>
            <a:graphicFrameLocks noChangeAspect="1"/>
          </p:cNvGraphicFramePr>
          <p:nvPr/>
        </p:nvGraphicFramePr>
        <p:xfrm>
          <a:off x="6867525" y="2940685"/>
          <a:ext cx="1541780" cy="440690"/>
        </p:xfrm>
        <a:graphic>
          <a:graphicData uri="http://schemas.openxmlformats.org/presentationml/2006/ole">
            <mc:AlternateContent xmlns:mc="http://schemas.openxmlformats.org/markup-compatibility/2006">
              <mc:Choice xmlns:v="urn:schemas-microsoft-com:vml" Requires="v">
                <p:oleObj spid="_x0000_s17" name="" r:id="rId12" imgW="1066800" imgH="304800" progId="Equation.KSEE3">
                  <p:embed/>
                </p:oleObj>
              </mc:Choice>
              <mc:Fallback>
                <p:oleObj name="" r:id="rId12" imgW="1066800" imgH="304800" progId="Equation.KSEE3">
                  <p:embed/>
                  <p:pic>
                    <p:nvPicPr>
                      <p:cNvPr id="0" name="图片 4097"/>
                      <p:cNvPicPr/>
                      <p:nvPr/>
                    </p:nvPicPr>
                    <p:blipFill>
                      <a:blip r:embed="rId13"/>
                      <a:stretch>
                        <a:fillRect/>
                      </a:stretch>
                    </p:blipFill>
                    <p:spPr>
                      <a:xfrm>
                        <a:off x="6867525" y="2940685"/>
                        <a:ext cx="1541780" cy="440690"/>
                      </a:xfrm>
                      <a:prstGeom prst="rect">
                        <a:avLst/>
                      </a:prstGeom>
                    </p:spPr>
                  </p:pic>
                </p:oleObj>
              </mc:Fallback>
            </mc:AlternateContent>
          </a:graphicData>
        </a:graphic>
      </p:graphicFrame>
      <p:graphicFrame>
        <p:nvGraphicFramePr>
          <p:cNvPr id="18" name="对象 17">
            <a:hlinkClick r:id="" action="ppaction://ole?verb="/>
          </p:cNvPr>
          <p:cNvGraphicFramePr>
            <a:graphicFrameLocks noChangeAspect="1"/>
          </p:cNvGraphicFramePr>
          <p:nvPr/>
        </p:nvGraphicFramePr>
        <p:xfrm>
          <a:off x="9511665" y="2940685"/>
          <a:ext cx="993775" cy="420370"/>
        </p:xfrm>
        <a:graphic>
          <a:graphicData uri="http://schemas.openxmlformats.org/presentationml/2006/ole">
            <mc:AlternateContent xmlns:mc="http://schemas.openxmlformats.org/markup-compatibility/2006">
              <mc:Choice xmlns:v="urn:schemas-microsoft-com:vml" Requires="v">
                <p:oleObj spid="_x0000_s19" name="" r:id="rId14" imgW="749300" imgH="316865" progId="Equation.KSEE3">
                  <p:embed/>
                </p:oleObj>
              </mc:Choice>
              <mc:Fallback>
                <p:oleObj name="" r:id="rId14" imgW="749300" imgH="316865" progId="Equation.KSEE3">
                  <p:embed/>
                  <p:pic>
                    <p:nvPicPr>
                      <p:cNvPr id="0" name="图片 4098"/>
                      <p:cNvPicPr/>
                      <p:nvPr/>
                    </p:nvPicPr>
                    <p:blipFill>
                      <a:blip r:embed="rId4"/>
                      <a:stretch>
                        <a:fillRect/>
                      </a:stretch>
                    </p:blipFill>
                    <p:spPr>
                      <a:xfrm>
                        <a:off x="9511665" y="2940685"/>
                        <a:ext cx="993775" cy="420370"/>
                      </a:xfrm>
                      <a:prstGeom prst="rect">
                        <a:avLst/>
                      </a:prstGeom>
                    </p:spPr>
                  </p:pic>
                </p:oleObj>
              </mc:Fallback>
            </mc:AlternateContent>
          </a:graphicData>
        </a:graphic>
      </p:graphicFrame>
      <p:graphicFrame>
        <p:nvGraphicFramePr>
          <p:cNvPr id="20" name="对象 19">
            <a:hlinkClick r:id="" action="ppaction://ole?verb="/>
          </p:cNvPr>
          <p:cNvGraphicFramePr>
            <a:graphicFrameLocks noChangeAspect="1"/>
          </p:cNvGraphicFramePr>
          <p:nvPr/>
        </p:nvGraphicFramePr>
        <p:xfrm>
          <a:off x="8582025" y="3556000"/>
          <a:ext cx="977265" cy="420370"/>
        </p:xfrm>
        <a:graphic>
          <a:graphicData uri="http://schemas.openxmlformats.org/presentationml/2006/ole">
            <mc:AlternateContent xmlns:mc="http://schemas.openxmlformats.org/markup-compatibility/2006">
              <mc:Choice xmlns:v="urn:schemas-microsoft-com:vml" Requires="v">
                <p:oleObj spid="_x0000_s21" name="" r:id="rId15" imgW="736600" imgH="316865" progId="Equation.KSEE3">
                  <p:embed/>
                </p:oleObj>
              </mc:Choice>
              <mc:Fallback>
                <p:oleObj name="" r:id="rId15" imgW="736600" imgH="316865" progId="Equation.KSEE3">
                  <p:embed/>
                  <p:pic>
                    <p:nvPicPr>
                      <p:cNvPr id="0" name="图片 4098"/>
                      <p:cNvPicPr/>
                      <p:nvPr/>
                    </p:nvPicPr>
                    <p:blipFill>
                      <a:blip r:embed="rId16"/>
                      <a:stretch>
                        <a:fillRect/>
                      </a:stretch>
                    </p:blipFill>
                    <p:spPr>
                      <a:xfrm>
                        <a:off x="8582025" y="3556000"/>
                        <a:ext cx="977265" cy="420370"/>
                      </a:xfrm>
                      <a:prstGeom prst="rect">
                        <a:avLst/>
                      </a:prstGeom>
                    </p:spPr>
                  </p:pic>
                </p:oleObj>
              </mc:Fallback>
            </mc:AlternateContent>
          </a:graphicData>
        </a:graphic>
      </p:graphicFrame>
      <p:graphicFrame>
        <p:nvGraphicFramePr>
          <p:cNvPr id="22" name="对象 21">
            <a:hlinkClick r:id="" action="ppaction://ole?verb="/>
          </p:cNvPr>
          <p:cNvGraphicFramePr>
            <a:graphicFrameLocks noChangeAspect="1"/>
          </p:cNvGraphicFramePr>
          <p:nvPr/>
        </p:nvGraphicFramePr>
        <p:xfrm>
          <a:off x="10035223" y="3556000"/>
          <a:ext cx="994410" cy="420370"/>
        </p:xfrm>
        <a:graphic>
          <a:graphicData uri="http://schemas.openxmlformats.org/presentationml/2006/ole">
            <mc:AlternateContent xmlns:mc="http://schemas.openxmlformats.org/markup-compatibility/2006">
              <mc:Choice xmlns:v="urn:schemas-microsoft-com:vml" Requires="v">
                <p:oleObj spid="_x0000_s23" name="" r:id="rId17" imgW="749300" imgH="316865" progId="Equation.KSEE3">
                  <p:embed/>
                </p:oleObj>
              </mc:Choice>
              <mc:Fallback>
                <p:oleObj name="" r:id="rId17" imgW="749300" imgH="316865" progId="Equation.KSEE3">
                  <p:embed/>
                  <p:pic>
                    <p:nvPicPr>
                      <p:cNvPr id="0" name="图片 4098"/>
                      <p:cNvPicPr/>
                      <p:nvPr/>
                    </p:nvPicPr>
                    <p:blipFill>
                      <a:blip r:embed="rId18"/>
                      <a:stretch>
                        <a:fillRect/>
                      </a:stretch>
                    </p:blipFill>
                    <p:spPr>
                      <a:xfrm>
                        <a:off x="10035223" y="3556000"/>
                        <a:ext cx="994410" cy="420370"/>
                      </a:xfrm>
                      <a:prstGeom prst="rect">
                        <a:avLst/>
                      </a:prstGeom>
                    </p:spPr>
                  </p:pic>
                </p:oleObj>
              </mc:Fallback>
            </mc:AlternateContent>
          </a:graphicData>
        </a:graphic>
      </p:graphicFrame>
      <p:graphicFrame>
        <p:nvGraphicFramePr>
          <p:cNvPr id="24" name="对象 23">
            <a:hlinkClick r:id="" action="ppaction://ole?verb="/>
          </p:cNvPr>
          <p:cNvGraphicFramePr>
            <a:graphicFrameLocks noChangeAspect="1"/>
          </p:cNvGraphicFramePr>
          <p:nvPr/>
        </p:nvGraphicFramePr>
        <p:xfrm>
          <a:off x="3728720" y="4053840"/>
          <a:ext cx="993775" cy="420370"/>
        </p:xfrm>
        <a:graphic>
          <a:graphicData uri="http://schemas.openxmlformats.org/presentationml/2006/ole">
            <mc:AlternateContent xmlns:mc="http://schemas.openxmlformats.org/markup-compatibility/2006">
              <mc:Choice xmlns:v="urn:schemas-microsoft-com:vml" Requires="v">
                <p:oleObj spid="_x0000_s25" name="" r:id="rId19" imgW="749300" imgH="316865" progId="Equation.KSEE3">
                  <p:embed/>
                </p:oleObj>
              </mc:Choice>
              <mc:Fallback>
                <p:oleObj name="" r:id="rId19" imgW="749300" imgH="316865" progId="Equation.KSEE3">
                  <p:embed/>
                  <p:pic>
                    <p:nvPicPr>
                      <p:cNvPr id="0" name="图片 4098"/>
                      <p:cNvPicPr/>
                      <p:nvPr/>
                    </p:nvPicPr>
                    <p:blipFill>
                      <a:blip r:embed="rId4"/>
                      <a:stretch>
                        <a:fillRect/>
                      </a:stretch>
                    </p:blipFill>
                    <p:spPr>
                      <a:xfrm>
                        <a:off x="3728720" y="4053840"/>
                        <a:ext cx="993775" cy="420370"/>
                      </a:xfrm>
                      <a:prstGeom prst="rect">
                        <a:avLst/>
                      </a:prstGeom>
                    </p:spPr>
                  </p:pic>
                </p:oleObj>
              </mc:Fallback>
            </mc:AlternateContent>
          </a:graphicData>
        </a:graphic>
      </p:graphicFrame>
      <p:graphicFrame>
        <p:nvGraphicFramePr>
          <p:cNvPr id="26" name="对象 25">
            <a:hlinkClick r:id="" action="ppaction://ole?verb="/>
          </p:cNvPr>
          <p:cNvGraphicFramePr>
            <a:graphicFrameLocks noChangeAspect="1"/>
          </p:cNvGraphicFramePr>
          <p:nvPr/>
        </p:nvGraphicFramePr>
        <p:xfrm>
          <a:off x="1793240" y="4665663"/>
          <a:ext cx="6905625" cy="489585"/>
        </p:xfrm>
        <a:graphic>
          <a:graphicData uri="http://schemas.openxmlformats.org/presentationml/2006/ole">
            <mc:AlternateContent xmlns:mc="http://schemas.openxmlformats.org/markup-compatibility/2006">
              <mc:Choice xmlns:v="urn:schemas-microsoft-com:vml" Requires="v">
                <p:oleObj spid="_x0000_s27" name="" r:id="rId20" imgW="5206365" imgH="368300" progId="Equation.KSEE3">
                  <p:embed/>
                </p:oleObj>
              </mc:Choice>
              <mc:Fallback>
                <p:oleObj name="" r:id="rId20" imgW="5206365" imgH="368300" progId="Equation.KSEE3">
                  <p:embed/>
                  <p:pic>
                    <p:nvPicPr>
                      <p:cNvPr id="0" name="图片 4098"/>
                      <p:cNvPicPr/>
                      <p:nvPr/>
                    </p:nvPicPr>
                    <p:blipFill>
                      <a:blip r:embed="rId21"/>
                      <a:stretch>
                        <a:fillRect/>
                      </a:stretch>
                    </p:blipFill>
                    <p:spPr>
                      <a:xfrm>
                        <a:off x="1793240" y="4665663"/>
                        <a:ext cx="6905625" cy="489585"/>
                      </a:xfrm>
                      <a:prstGeom prst="rect">
                        <a:avLst/>
                      </a:prstGeom>
                    </p:spPr>
                  </p:pic>
                </p:oleObj>
              </mc:Fallback>
            </mc:AlternateContent>
          </a:graphicData>
        </a:graphic>
      </p:graphicFrame>
      <p:sp>
        <p:nvSpPr>
          <p:cNvPr id="28" name="文本框 27"/>
          <p:cNvSpPr txBox="1"/>
          <p:nvPr/>
        </p:nvSpPr>
        <p:spPr>
          <a:xfrm>
            <a:off x="1397635" y="5312410"/>
            <a:ext cx="7941945" cy="429895"/>
          </a:xfrm>
          <a:prstGeom prst="rect">
            <a:avLst/>
          </a:prstGeom>
          <a:noFill/>
        </p:spPr>
        <p:txBody>
          <a:bodyPr wrap="square" rtlCol="0">
            <a:spAutoFit/>
          </a:bodyPr>
          <a:p>
            <a:r>
              <a:rPr lang="zh-CN" altLang="en-US" sz="2200"/>
              <a:t>否则,称                 发散.</a:t>
            </a:r>
            <a:endParaRPr lang="zh-CN" altLang="en-US" sz="2200"/>
          </a:p>
        </p:txBody>
      </p:sp>
      <p:graphicFrame>
        <p:nvGraphicFramePr>
          <p:cNvPr id="29" name="对象 28">
            <a:hlinkClick r:id="" action="ppaction://ole?verb="/>
          </p:cNvPr>
          <p:cNvGraphicFramePr>
            <a:graphicFrameLocks noChangeAspect="1"/>
          </p:cNvGraphicFramePr>
          <p:nvPr/>
        </p:nvGraphicFramePr>
        <p:xfrm>
          <a:off x="2439035" y="5304790"/>
          <a:ext cx="993775" cy="420370"/>
        </p:xfrm>
        <a:graphic>
          <a:graphicData uri="http://schemas.openxmlformats.org/presentationml/2006/ole">
            <mc:AlternateContent xmlns:mc="http://schemas.openxmlformats.org/markup-compatibility/2006">
              <mc:Choice xmlns:v="urn:schemas-microsoft-com:vml" Requires="v">
                <p:oleObj spid="_x0000_s30" name="" r:id="rId22" imgW="749300" imgH="316865" progId="Equation.KSEE3">
                  <p:embed/>
                </p:oleObj>
              </mc:Choice>
              <mc:Fallback>
                <p:oleObj name="" r:id="rId22" imgW="749300" imgH="316865" progId="Equation.KSEE3">
                  <p:embed/>
                  <p:pic>
                    <p:nvPicPr>
                      <p:cNvPr id="0" name="图片 4098"/>
                      <p:cNvPicPr/>
                      <p:nvPr/>
                    </p:nvPicPr>
                    <p:blipFill>
                      <a:blip r:embed="rId4"/>
                      <a:stretch>
                        <a:fillRect/>
                      </a:stretch>
                    </p:blipFill>
                    <p:spPr>
                      <a:xfrm>
                        <a:off x="2439035" y="5304790"/>
                        <a:ext cx="993775" cy="420370"/>
                      </a:xfrm>
                      <a:prstGeom prst="rect">
                        <a:avLst/>
                      </a:prstGeom>
                    </p:spPr>
                  </p:pic>
                </p:oleObj>
              </mc:Fallback>
            </mc:AlternateContent>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035685" y="662305"/>
            <a:ext cx="5627370" cy="429895"/>
          </a:xfrm>
          <a:prstGeom prst="rect">
            <a:avLst/>
          </a:prstGeom>
          <a:noFill/>
        </p:spPr>
        <p:txBody>
          <a:bodyPr wrap="square" rtlCol="0">
            <a:spAutoFit/>
          </a:bodyPr>
          <a:p>
            <a:r>
              <a:rPr lang="zh-CN" altLang="en-US" sz="2200" b="1"/>
              <a:t>例2</a:t>
            </a:r>
            <a:r>
              <a:rPr lang="en-US" altLang="zh-CN" sz="2200" b="1"/>
              <a:t>3</a:t>
            </a:r>
            <a:r>
              <a:rPr lang="zh-CN" altLang="en-US" sz="2200" b="1"/>
              <a:t>  </a:t>
            </a:r>
            <a:r>
              <a:rPr lang="zh-CN" sz="2200"/>
              <a:t>计算</a:t>
            </a:r>
            <a:endParaRPr lang="zh-CN" sz="2200"/>
          </a:p>
        </p:txBody>
      </p:sp>
      <p:graphicFrame>
        <p:nvGraphicFramePr>
          <p:cNvPr id="2" name="对象 1">
            <a:hlinkClick r:id="" action="ppaction://ole?verb="/>
          </p:cNvPr>
          <p:cNvGraphicFramePr>
            <a:graphicFrameLocks noChangeAspect="1"/>
          </p:cNvGraphicFramePr>
          <p:nvPr/>
        </p:nvGraphicFramePr>
        <p:xfrm>
          <a:off x="2405698" y="623570"/>
          <a:ext cx="970280" cy="507365"/>
        </p:xfrm>
        <a:graphic>
          <a:graphicData uri="http://schemas.openxmlformats.org/presentationml/2006/ole">
            <mc:AlternateContent xmlns:mc="http://schemas.openxmlformats.org/markup-compatibility/2006">
              <mc:Choice xmlns:v="urn:schemas-microsoft-com:vml" Requires="v">
                <p:oleObj spid="_x0000_s5121" name="" r:id="rId1" imgW="660400" imgH="316865" progId="Equation.KSEE3">
                  <p:embed/>
                </p:oleObj>
              </mc:Choice>
              <mc:Fallback>
                <p:oleObj name="" r:id="rId1" imgW="660400" imgH="316865" progId="Equation.KSEE3">
                  <p:embed/>
                  <p:pic>
                    <p:nvPicPr>
                      <p:cNvPr id="0" name="图片 5120"/>
                      <p:cNvPicPr/>
                      <p:nvPr/>
                    </p:nvPicPr>
                    <p:blipFill>
                      <a:blip r:embed="rId2"/>
                      <a:stretch>
                        <a:fillRect/>
                      </a:stretch>
                    </p:blipFill>
                    <p:spPr>
                      <a:xfrm>
                        <a:off x="2405698" y="623570"/>
                        <a:ext cx="970280" cy="507365"/>
                      </a:xfrm>
                      <a:prstGeom prst="rect">
                        <a:avLst/>
                      </a:prstGeom>
                    </p:spPr>
                  </p:pic>
                </p:oleObj>
              </mc:Fallback>
            </mc:AlternateContent>
          </a:graphicData>
        </a:graphic>
      </p:graphicFrame>
      <p:sp>
        <p:nvSpPr>
          <p:cNvPr id="4" name="文本框 3"/>
          <p:cNvSpPr txBox="1"/>
          <p:nvPr/>
        </p:nvSpPr>
        <p:spPr>
          <a:xfrm>
            <a:off x="1035685" y="1235710"/>
            <a:ext cx="7405370" cy="429895"/>
          </a:xfrm>
          <a:prstGeom prst="rect">
            <a:avLst/>
          </a:prstGeom>
          <a:noFill/>
        </p:spPr>
        <p:txBody>
          <a:bodyPr wrap="square" rtlCol="0">
            <a:spAutoFit/>
          </a:bodyPr>
          <a:p>
            <a:r>
              <a:rPr lang="zh-CN" altLang="en-US" sz="2200" b="1"/>
              <a:t>解</a:t>
            </a:r>
            <a:r>
              <a:rPr lang="zh-CN" altLang="en-US" sz="2200"/>
              <a:t>：显然</a:t>
            </a:r>
            <a:r>
              <a:rPr lang="zh-CN" altLang="en-US" sz="2200">
                <a:latin typeface="EU-B1X" panose="03000509000000000000" charset="-122"/>
                <a:ea typeface="EU-B1X" panose="03000509000000000000" charset="-122"/>
              </a:rPr>
              <a:t>x=0</a:t>
            </a:r>
            <a:r>
              <a:rPr lang="zh-CN" altLang="en-US" sz="2200"/>
              <a:t>是</a:t>
            </a:r>
            <a:r>
              <a:rPr lang="zh-CN" altLang="en-US" sz="2200">
                <a:latin typeface="EU-B1X" panose="03000509000000000000" charset="-122"/>
                <a:ea typeface="EU-B1X" panose="03000509000000000000" charset="-122"/>
              </a:rPr>
              <a:t>ln x</a:t>
            </a:r>
            <a:r>
              <a:rPr lang="zh-CN" altLang="en-US" sz="2200"/>
              <a:t>的无穷间断点.</a:t>
            </a:r>
            <a:endParaRPr lang="zh-CN" altLang="en-US" sz="2200"/>
          </a:p>
        </p:txBody>
      </p:sp>
      <p:graphicFrame>
        <p:nvGraphicFramePr>
          <p:cNvPr id="5" name="对象 4">
            <a:hlinkClick r:id="" action="ppaction://ole?verb="/>
          </p:cNvPr>
          <p:cNvGraphicFramePr>
            <a:graphicFrameLocks noChangeAspect="1"/>
          </p:cNvGraphicFramePr>
          <p:nvPr/>
        </p:nvGraphicFramePr>
        <p:xfrm>
          <a:off x="1655763" y="1814830"/>
          <a:ext cx="2352040" cy="549275"/>
        </p:xfrm>
        <a:graphic>
          <a:graphicData uri="http://schemas.openxmlformats.org/presentationml/2006/ole">
            <mc:AlternateContent xmlns:mc="http://schemas.openxmlformats.org/markup-compatibility/2006">
              <mc:Choice xmlns:v="urn:schemas-microsoft-com:vml" Requires="v">
                <p:oleObj spid="_x0000_s6" name="" r:id="rId3" imgW="1600200" imgH="342900" progId="Equation.KSEE3">
                  <p:embed/>
                </p:oleObj>
              </mc:Choice>
              <mc:Fallback>
                <p:oleObj name="" r:id="rId3" imgW="1600200" imgH="342900" progId="Equation.KSEE3">
                  <p:embed/>
                  <p:pic>
                    <p:nvPicPr>
                      <p:cNvPr id="0" name="图片 5120"/>
                      <p:cNvPicPr/>
                      <p:nvPr/>
                    </p:nvPicPr>
                    <p:blipFill>
                      <a:blip r:embed="rId4"/>
                      <a:stretch>
                        <a:fillRect/>
                      </a:stretch>
                    </p:blipFill>
                    <p:spPr>
                      <a:xfrm>
                        <a:off x="1655763" y="1814830"/>
                        <a:ext cx="2352040" cy="549275"/>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4246245" y="1774825"/>
          <a:ext cx="2312670" cy="589280"/>
        </p:xfrm>
        <a:graphic>
          <a:graphicData uri="http://schemas.openxmlformats.org/presentationml/2006/ole">
            <mc:AlternateContent xmlns:mc="http://schemas.openxmlformats.org/markup-compatibility/2006">
              <mc:Choice xmlns:v="urn:schemas-microsoft-com:vml" Requires="v">
                <p:oleObj spid="_x0000_s5122" name="" r:id="rId5" imgW="1346200" imgH="342900" progId="Equation.KSEE3">
                  <p:embed/>
                </p:oleObj>
              </mc:Choice>
              <mc:Fallback>
                <p:oleObj name="" r:id="rId5" imgW="1346200" imgH="342900" progId="Equation.KSEE3">
                  <p:embed/>
                  <p:pic>
                    <p:nvPicPr>
                      <p:cNvPr id="0" name="图片 5121"/>
                      <p:cNvPicPr/>
                      <p:nvPr/>
                    </p:nvPicPr>
                    <p:blipFill>
                      <a:blip r:embed="rId6"/>
                      <a:stretch>
                        <a:fillRect/>
                      </a:stretch>
                    </p:blipFill>
                    <p:spPr>
                      <a:xfrm>
                        <a:off x="4246245" y="1774825"/>
                        <a:ext cx="2312670" cy="58928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6810375" y="1831340"/>
          <a:ext cx="3040380" cy="447675"/>
        </p:xfrm>
        <a:graphic>
          <a:graphicData uri="http://schemas.openxmlformats.org/presentationml/2006/ole">
            <mc:AlternateContent xmlns:mc="http://schemas.openxmlformats.org/markup-compatibility/2006">
              <mc:Choice xmlns:v="urn:schemas-microsoft-com:vml" Requires="v">
                <p:oleObj spid="_x0000_s5123" name="" r:id="rId7" imgW="2070100" imgH="304800" progId="Equation.KSEE3">
                  <p:embed/>
                </p:oleObj>
              </mc:Choice>
              <mc:Fallback>
                <p:oleObj name="" r:id="rId7" imgW="2070100" imgH="304800" progId="Equation.KSEE3">
                  <p:embed/>
                  <p:pic>
                    <p:nvPicPr>
                      <p:cNvPr id="0" name="图片 5122"/>
                      <p:cNvPicPr/>
                      <p:nvPr/>
                    </p:nvPicPr>
                    <p:blipFill>
                      <a:blip r:embed="rId8"/>
                      <a:stretch>
                        <a:fillRect/>
                      </a:stretch>
                    </p:blipFill>
                    <p:spPr>
                      <a:xfrm>
                        <a:off x="6810375" y="1831340"/>
                        <a:ext cx="3040380" cy="447675"/>
                      </a:xfrm>
                      <a:prstGeom prst="rect">
                        <a:avLst/>
                      </a:prstGeom>
                    </p:spPr>
                  </p:pic>
                </p:oleObj>
              </mc:Fallback>
            </mc:AlternateContent>
          </a:graphicData>
        </a:graphic>
      </p:graphicFrame>
      <p:sp>
        <p:nvSpPr>
          <p:cNvPr id="9" name="文本框 8"/>
          <p:cNvSpPr txBox="1"/>
          <p:nvPr/>
        </p:nvSpPr>
        <p:spPr>
          <a:xfrm>
            <a:off x="1035685" y="2712085"/>
            <a:ext cx="841375" cy="445135"/>
          </a:xfrm>
          <a:prstGeom prst="rect">
            <a:avLst/>
          </a:prstGeom>
          <a:noFill/>
        </p:spPr>
        <p:txBody>
          <a:bodyPr wrap="square" rtlCol="0">
            <a:spAutoFit/>
          </a:bodyPr>
          <a:p>
            <a:r>
              <a:rPr lang="zh-CN" altLang="en-US" sz="2300"/>
              <a:t>说明</a:t>
            </a:r>
            <a:r>
              <a:rPr lang="zh-CN" altLang="en-US" sz="2200"/>
              <a:t>：</a:t>
            </a:r>
            <a:endParaRPr lang="zh-CN" altLang="en-US" sz="2200"/>
          </a:p>
        </p:txBody>
      </p:sp>
      <p:graphicFrame>
        <p:nvGraphicFramePr>
          <p:cNvPr id="10" name="对象 9">
            <a:hlinkClick r:id="" action="ppaction://ole?verb="/>
          </p:cNvPr>
          <p:cNvGraphicFramePr>
            <a:graphicFrameLocks noChangeAspect="1"/>
          </p:cNvGraphicFramePr>
          <p:nvPr/>
        </p:nvGraphicFramePr>
        <p:xfrm>
          <a:off x="1867535" y="2476500"/>
          <a:ext cx="8858885" cy="977265"/>
        </p:xfrm>
        <a:graphic>
          <a:graphicData uri="http://schemas.openxmlformats.org/presentationml/2006/ole">
            <mc:AlternateContent xmlns:mc="http://schemas.openxmlformats.org/markup-compatibility/2006">
              <mc:Choice xmlns:v="urn:schemas-microsoft-com:vml" Requires="v">
                <p:oleObj spid="_x0000_s5124" name="" r:id="rId9" imgW="5638800" imgH="634365" progId="Equation.KSEE3">
                  <p:embed/>
                </p:oleObj>
              </mc:Choice>
              <mc:Fallback>
                <p:oleObj name="" r:id="rId9" imgW="5638800" imgH="634365" progId="Equation.KSEE3">
                  <p:embed/>
                  <p:pic>
                    <p:nvPicPr>
                      <p:cNvPr id="0" name="图片 5123"/>
                      <p:cNvPicPr/>
                      <p:nvPr/>
                    </p:nvPicPr>
                    <p:blipFill>
                      <a:blip r:embed="rId10"/>
                      <a:stretch>
                        <a:fillRect/>
                      </a:stretch>
                    </p:blipFill>
                    <p:spPr>
                      <a:xfrm>
                        <a:off x="1867535" y="2476500"/>
                        <a:ext cx="8858885" cy="977265"/>
                      </a:xfrm>
                      <a:prstGeom prst="rect">
                        <a:avLst/>
                      </a:prstGeom>
                    </p:spPr>
                  </p:pic>
                </p:oleObj>
              </mc:Fallback>
            </mc:AlternateContent>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905635" y="819785"/>
            <a:ext cx="7830820" cy="500380"/>
          </a:xfrm>
          <a:prstGeom prst="roundRect">
            <a:avLst/>
          </a:prstGeom>
          <a:ln>
            <a:solidFill>
              <a:srgbClr val="BA6126"/>
            </a:solidFill>
          </a:ln>
        </p:spPr>
        <p:style>
          <a:lnRef idx="2">
            <a:schemeClr val="accent6"/>
          </a:lnRef>
          <a:fillRef idx="1">
            <a:schemeClr val="lt1"/>
          </a:fillRef>
          <a:effectRef idx="0">
            <a:schemeClr val="accent6"/>
          </a:effectRef>
          <a:fontRef idx="minor">
            <a:schemeClr val="dk1"/>
          </a:fontRef>
        </p:style>
        <p:txBody>
          <a:bodyPr rtlCol="0" anchor="ctr"/>
          <a:p>
            <a:pPr algn="ctr"/>
            <a:r>
              <a:rPr lang="en-US" altLang="zh-CN" sz="2800" b="1" dirty="0">
                <a:latin typeface="+mj-ea"/>
                <a:ea typeface="+mj-ea"/>
                <a:cs typeface="+mj-ea"/>
                <a:sym typeface="+mn-ea"/>
              </a:rPr>
              <a:t>4.4.2  </a:t>
            </a:r>
            <a:r>
              <a:rPr lang="zh-CN" altLang="en-US" sz="2800" b="1" dirty="0">
                <a:latin typeface="+mj-ea"/>
                <a:ea typeface="+mj-ea"/>
                <a:cs typeface="+mj-ea"/>
                <a:sym typeface="+mn-ea"/>
              </a:rPr>
              <a:t>微元</a:t>
            </a:r>
            <a:r>
              <a:rPr lang="zh-CN" sz="2800" b="1" dirty="0">
                <a:latin typeface="+mj-ea"/>
                <a:ea typeface="+mj-ea"/>
                <a:cs typeface="+mj-ea"/>
                <a:sym typeface="+mn-ea"/>
              </a:rPr>
              <a:t>分析法</a:t>
            </a:r>
            <a:endParaRPr lang="zh-CN" sz="2800" b="1">
              <a:latin typeface="+mj-ea"/>
              <a:ea typeface="+mj-ea"/>
              <a:cs typeface="+mj-ea"/>
            </a:endParaRPr>
          </a:p>
        </p:txBody>
      </p:sp>
      <p:sp>
        <p:nvSpPr>
          <p:cNvPr id="2" name="文本框 1"/>
          <p:cNvSpPr txBox="1"/>
          <p:nvPr/>
        </p:nvSpPr>
        <p:spPr>
          <a:xfrm>
            <a:off x="962660" y="1320165"/>
            <a:ext cx="10267315" cy="4599940"/>
          </a:xfrm>
          <a:prstGeom prst="rect">
            <a:avLst/>
          </a:prstGeom>
          <a:noFill/>
        </p:spPr>
        <p:txBody>
          <a:bodyPr wrap="square" rtlCol="0">
            <a:spAutoFit/>
          </a:bodyPr>
          <a:p>
            <a:pPr>
              <a:lnSpc>
                <a:spcPct val="160000"/>
              </a:lnSpc>
            </a:pPr>
            <a:r>
              <a:rPr lang="en-US" altLang="zh-CN" sz="2200"/>
              <a:t>           </a:t>
            </a:r>
            <a:r>
              <a:rPr lang="zh-CN" altLang="en-US" sz="2200"/>
              <a:t>设</a:t>
            </a:r>
            <a:r>
              <a:rPr lang="zh-CN" altLang="en-US" sz="2200">
                <a:latin typeface="EU-B1X" panose="03000509000000000000" charset="-122"/>
                <a:ea typeface="EU-B1X" panose="03000509000000000000" charset="-122"/>
              </a:rPr>
              <a:t>A</a:t>
            </a:r>
            <a:r>
              <a:rPr lang="zh-CN" altLang="en-US" sz="2200"/>
              <a:t>为某一个与区间</a:t>
            </a:r>
            <a:r>
              <a:rPr lang="en-US" altLang="zh-CN" sz="2200"/>
              <a:t>[</a:t>
            </a:r>
            <a:r>
              <a:rPr lang="zh-CN" altLang="en-US" sz="2200">
                <a:latin typeface="EU-B1X" panose="03000509000000000000" charset="-122"/>
                <a:ea typeface="EU-B1X" panose="03000509000000000000" charset="-122"/>
              </a:rPr>
              <a:t>a,b</a:t>
            </a:r>
            <a:r>
              <a:rPr lang="en-US" altLang="zh-CN" sz="2200"/>
              <a:t>]</a:t>
            </a:r>
            <a:r>
              <a:rPr lang="zh-CN" altLang="en-US" sz="2200"/>
              <a:t>有关的整体量,并用</a:t>
            </a:r>
            <a:r>
              <a:rPr lang="zh-CN" altLang="en-US" sz="2200">
                <a:latin typeface="EU-B1X" panose="03000509000000000000" charset="-122"/>
                <a:ea typeface="EU-B1X" panose="03000509000000000000" charset="-122"/>
              </a:rPr>
              <a:t>A</a:t>
            </a:r>
            <a:r>
              <a:rPr lang="zh-CN" altLang="en-US" sz="2200"/>
              <a:t>(</a:t>
            </a:r>
            <a:r>
              <a:rPr lang="zh-CN" altLang="en-US" sz="2200">
                <a:latin typeface="EU-B1X" panose="03000509000000000000" charset="-122"/>
                <a:ea typeface="EU-B1X" panose="03000509000000000000" charset="-122"/>
              </a:rPr>
              <a:t>x</a:t>
            </a:r>
            <a:r>
              <a:rPr lang="zh-CN" altLang="en-US" sz="2200"/>
              <a:t>)表示整体量</a:t>
            </a:r>
            <a:r>
              <a:rPr lang="zh-CN" altLang="en-US" sz="2200">
                <a:latin typeface="EU-B1X" panose="03000509000000000000" charset="-122"/>
                <a:ea typeface="EU-B1X" panose="03000509000000000000" charset="-122"/>
              </a:rPr>
              <a:t>A</a:t>
            </a:r>
            <a:r>
              <a:rPr lang="zh-CN" altLang="en-US" sz="2200"/>
              <a:t>对应于可变区间</a:t>
            </a:r>
            <a:r>
              <a:rPr lang="en-US" altLang="zh-CN" sz="2200"/>
              <a:t>[</a:t>
            </a:r>
            <a:r>
              <a:rPr lang="zh-CN" altLang="en-US" sz="2200">
                <a:latin typeface="EU-B1X" panose="03000509000000000000" charset="-122"/>
                <a:ea typeface="EU-B1X" panose="03000509000000000000" charset="-122"/>
              </a:rPr>
              <a:t>a,x</a:t>
            </a:r>
            <a:r>
              <a:rPr lang="en-US" altLang="zh-CN" sz="2200">
                <a:latin typeface="+mn-ea"/>
              </a:rPr>
              <a:t>]</a:t>
            </a:r>
            <a:r>
              <a:rPr lang="zh-CN" altLang="en-US" sz="2200"/>
              <a:t>(</a:t>
            </a:r>
            <a:r>
              <a:rPr lang="zh-CN" altLang="en-US" sz="2200">
                <a:latin typeface="EU-B1X" panose="03000509000000000000" charset="-122"/>
                <a:ea typeface="EU-B1X" panose="03000509000000000000" charset="-122"/>
              </a:rPr>
              <a:t>a</a:t>
            </a:r>
            <a:r>
              <a:rPr lang="zh-CN" altLang="en-US" sz="2200">
                <a:latin typeface="+mn-ea"/>
              </a:rPr>
              <a:t>≤</a:t>
            </a:r>
            <a:r>
              <a:rPr lang="zh-CN" altLang="en-US" sz="2200">
                <a:latin typeface="EU-B1X" panose="03000509000000000000" charset="-122"/>
                <a:ea typeface="EU-B1X" panose="03000509000000000000" charset="-122"/>
              </a:rPr>
              <a:t>x</a:t>
            </a:r>
            <a:r>
              <a:rPr lang="zh-CN" altLang="en-US" sz="2200">
                <a:latin typeface="+mn-ea"/>
              </a:rPr>
              <a:t>≤</a:t>
            </a:r>
            <a:r>
              <a:rPr lang="zh-CN" altLang="en-US" sz="2200">
                <a:latin typeface="EU-B1X" panose="03000509000000000000" charset="-122"/>
                <a:ea typeface="EU-B1X" panose="03000509000000000000" charset="-122"/>
              </a:rPr>
              <a:t>b</a:t>
            </a:r>
            <a:r>
              <a:rPr lang="zh-CN" altLang="en-US" sz="2200"/>
              <a:t>)上的部分量,有</a:t>
            </a:r>
            <a:endParaRPr lang="zh-CN" altLang="en-US" sz="2200"/>
          </a:p>
          <a:p>
            <a:pPr algn="ctr">
              <a:lnSpc>
                <a:spcPct val="110000"/>
              </a:lnSpc>
            </a:pPr>
            <a:r>
              <a:rPr lang="zh-CN" altLang="en-US" sz="2200"/>
              <a:t> </a:t>
            </a:r>
            <a:r>
              <a:rPr lang="zh-CN" altLang="en-US" sz="2200">
                <a:latin typeface="EU-B1X" panose="03000509000000000000" charset="-122"/>
                <a:ea typeface="EU-B1X" panose="03000509000000000000" charset="-122"/>
              </a:rPr>
              <a:t> A=   A</a:t>
            </a:r>
            <a:r>
              <a:rPr lang="zh-CN" altLang="en-US" sz="2200">
                <a:latin typeface="+mn-ea"/>
              </a:rPr>
              <a:t>(</a:t>
            </a:r>
            <a:r>
              <a:rPr lang="zh-CN" altLang="en-US" sz="2200">
                <a:latin typeface="EU-B1X" panose="03000509000000000000" charset="-122"/>
                <a:ea typeface="EU-B1X" panose="03000509000000000000" charset="-122"/>
              </a:rPr>
              <a:t>b</a:t>
            </a:r>
            <a:r>
              <a:rPr lang="zh-CN" altLang="en-US" sz="2200">
                <a:latin typeface="+mn-ea"/>
              </a:rPr>
              <a:t>)</a:t>
            </a:r>
            <a:r>
              <a:rPr lang="zh-CN" altLang="en-US" sz="2200">
                <a:latin typeface="EU-B1X" panose="03000509000000000000" charset="-122"/>
                <a:ea typeface="EU-B1X" panose="03000509000000000000" charset="-122"/>
              </a:rPr>
              <a:t>-A</a:t>
            </a:r>
            <a:r>
              <a:rPr lang="zh-CN" altLang="en-US" sz="2200">
                <a:latin typeface="+mn-ea"/>
              </a:rPr>
              <a:t>(</a:t>
            </a:r>
            <a:r>
              <a:rPr lang="zh-CN" altLang="en-US" sz="2200">
                <a:latin typeface="EU-B1X" panose="03000509000000000000" charset="-122"/>
                <a:ea typeface="EU-B1X" panose="03000509000000000000" charset="-122"/>
              </a:rPr>
              <a:t>a</a:t>
            </a:r>
            <a:r>
              <a:rPr lang="zh-CN" altLang="en-US" sz="2200">
                <a:latin typeface="+mn-ea"/>
              </a:rPr>
              <a:t>)</a:t>
            </a:r>
            <a:r>
              <a:rPr lang="zh-CN" altLang="en-US" sz="2200">
                <a:latin typeface="EU-B1X" panose="03000509000000000000" charset="-122"/>
                <a:ea typeface="EU-B1X" panose="03000509000000000000" charset="-122"/>
              </a:rPr>
              <a:t>.</a:t>
            </a:r>
            <a:endParaRPr lang="zh-CN" altLang="en-US" sz="2200">
              <a:latin typeface="EU-B1X" panose="03000509000000000000" charset="-122"/>
              <a:ea typeface="EU-B1X" panose="03000509000000000000" charset="-122"/>
            </a:endParaRPr>
          </a:p>
          <a:p>
            <a:pPr>
              <a:lnSpc>
                <a:spcPct val="160000"/>
              </a:lnSpc>
            </a:pPr>
            <a:r>
              <a:rPr lang="zh-CN" altLang="en-US" sz="2200"/>
              <a:t>用［</a:t>
            </a:r>
            <a:r>
              <a:rPr lang="zh-CN" altLang="en-US" sz="2200">
                <a:latin typeface="EU-B1X" panose="03000509000000000000" charset="-122"/>
                <a:ea typeface="EU-B1X" panose="03000509000000000000" charset="-122"/>
              </a:rPr>
              <a:t>x,x+dx</a:t>
            </a:r>
            <a:r>
              <a:rPr lang="zh-CN" altLang="en-US" sz="2200"/>
              <a:t>］表示细分后任意固定的一个小区间,并用</a:t>
            </a:r>
            <a:r>
              <a:rPr lang="zh-CN" altLang="en-US" sz="2200">
                <a:latin typeface="EU-B1X" panose="03000509000000000000" charset="-122"/>
                <a:ea typeface="EU-B1X" panose="03000509000000000000" charset="-122"/>
              </a:rPr>
              <a:t>ΔA</a:t>
            </a:r>
            <a:r>
              <a:rPr lang="zh-CN" altLang="en-US" sz="2200"/>
              <a:t>表示在这个典型的小区间［</a:t>
            </a:r>
            <a:r>
              <a:rPr lang="zh-CN" altLang="en-US" sz="2200">
                <a:latin typeface="EU-B1X" panose="03000509000000000000" charset="-122"/>
                <a:ea typeface="EU-B1X" panose="03000509000000000000" charset="-122"/>
              </a:rPr>
              <a:t>x,x+dx</a:t>
            </a:r>
            <a:r>
              <a:rPr lang="zh-CN" altLang="en-US" sz="2200"/>
              <a:t>］上对应于</a:t>
            </a:r>
            <a:r>
              <a:rPr lang="zh-CN" altLang="en-US" sz="2200">
                <a:latin typeface="EU-B1X" panose="03000509000000000000" charset="-122"/>
                <a:ea typeface="EU-B1X" panose="03000509000000000000" charset="-122"/>
              </a:rPr>
              <a:t>A</a:t>
            </a:r>
            <a:r>
              <a:rPr lang="zh-CN" altLang="en-US" sz="2200"/>
              <a:t>的部分量.如果我们根据具体问题找到了一个函数</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),使得</a:t>
            </a:r>
            <a:endParaRPr lang="zh-CN" altLang="en-US" sz="2200"/>
          </a:p>
          <a:p>
            <a:pPr algn="ctr">
              <a:lnSpc>
                <a:spcPct val="140000"/>
              </a:lnSpc>
            </a:pPr>
            <a:r>
              <a:rPr lang="zh-CN" altLang="en-US" sz="2200">
                <a:latin typeface="EU-B1X" panose="03000509000000000000" charset="-122"/>
                <a:ea typeface="EU-B1X" panose="03000509000000000000" charset="-122"/>
              </a:rPr>
              <a:t>ΔA=f</a:t>
            </a:r>
            <a:r>
              <a:rPr lang="zh-CN" altLang="en-US" sz="2200"/>
              <a:t>(</a:t>
            </a:r>
            <a:r>
              <a:rPr lang="zh-CN" altLang="en-US" sz="2200">
                <a:latin typeface="EU-B1X" panose="03000509000000000000" charset="-122"/>
                <a:ea typeface="EU-B1X" panose="03000509000000000000" charset="-122"/>
              </a:rPr>
              <a:t>x</a:t>
            </a:r>
            <a:r>
              <a:rPr lang="zh-CN" altLang="en-US" sz="2200"/>
              <a:t>)</a:t>
            </a:r>
            <a:r>
              <a:rPr lang="zh-CN" altLang="en-US" sz="2200">
                <a:latin typeface="EU-B1X" panose="03000509000000000000" charset="-122"/>
                <a:ea typeface="EU-B1X" panose="03000509000000000000" charset="-122"/>
              </a:rPr>
              <a:t>Δx</a:t>
            </a:r>
            <a:r>
              <a:rPr lang="zh-CN" altLang="en-US" sz="2200"/>
              <a:t>+</a:t>
            </a:r>
            <a:r>
              <a:rPr lang="zh-CN" altLang="en-US" sz="2200">
                <a:latin typeface="EU-B1X" panose="03000509000000000000" charset="-122"/>
                <a:ea typeface="EU-B1X" panose="03000509000000000000" charset="-122"/>
              </a:rPr>
              <a:t>o</a:t>
            </a:r>
            <a:r>
              <a:rPr lang="zh-CN" altLang="en-US" sz="2200"/>
              <a:t>(</a:t>
            </a:r>
            <a:r>
              <a:rPr lang="zh-CN" altLang="en-US" sz="2200">
                <a:latin typeface="EU-B1X" panose="03000509000000000000" charset="-122"/>
                <a:ea typeface="EU-B1X" panose="03000509000000000000" charset="-122"/>
              </a:rPr>
              <a:t>Δx</a:t>
            </a:r>
            <a:r>
              <a:rPr lang="zh-CN" altLang="en-US" sz="2200"/>
              <a:t>)(</a:t>
            </a:r>
            <a:r>
              <a:rPr lang="zh-CN" altLang="en-US" sz="2200">
                <a:latin typeface="EU-B1X" panose="03000509000000000000" charset="-122"/>
                <a:ea typeface="EU-B1X" panose="03000509000000000000" charset="-122"/>
              </a:rPr>
              <a:t>Δx</a:t>
            </a:r>
            <a:r>
              <a:rPr lang="zh-CN" altLang="en-US" sz="2200">
                <a:latin typeface="+mn-ea"/>
              </a:rPr>
              <a:t>→</a:t>
            </a:r>
            <a:r>
              <a:rPr lang="zh-CN" altLang="en-US" sz="2200">
                <a:latin typeface="EU-B1X" panose="03000509000000000000" charset="-122"/>
                <a:ea typeface="EU-B1X" panose="03000509000000000000" charset="-122"/>
              </a:rPr>
              <a:t>0</a:t>
            </a:r>
            <a:r>
              <a:rPr lang="zh-CN" altLang="en-US" sz="2200"/>
              <a:t>),</a:t>
            </a:r>
            <a:endParaRPr lang="zh-CN" altLang="en-US" sz="2200"/>
          </a:p>
          <a:p>
            <a:pPr fontAlgn="auto">
              <a:lnSpc>
                <a:spcPct val="140000"/>
              </a:lnSpc>
              <a:spcBef>
                <a:spcPts val="600"/>
              </a:spcBef>
            </a:pPr>
            <a:r>
              <a:rPr lang="zh-CN" altLang="en-US" sz="2200"/>
              <a:t>           即</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a:t>
            </a:r>
            <a:r>
              <a:rPr lang="zh-CN" altLang="en-US" sz="2200">
                <a:latin typeface="EU-B1X" panose="03000509000000000000" charset="-122"/>
                <a:ea typeface="EU-B1X" panose="03000509000000000000" charset="-122"/>
              </a:rPr>
              <a:t>Δx</a:t>
            </a:r>
            <a:r>
              <a:rPr lang="zh-CN" altLang="en-US" sz="2200"/>
              <a:t>就是</a:t>
            </a:r>
            <a:r>
              <a:rPr lang="zh-CN" altLang="en-US" sz="2200">
                <a:latin typeface="EU-B1X" panose="03000509000000000000" charset="-122"/>
                <a:ea typeface="EU-B1X" panose="03000509000000000000" charset="-122"/>
              </a:rPr>
              <a:t>ΔA</a:t>
            </a:r>
            <a:r>
              <a:rPr lang="zh-CN" altLang="en-US" sz="2200"/>
              <a:t>的线性主要部分.因此</a:t>
            </a:r>
            <a:r>
              <a:rPr lang="zh-CN" altLang="en-US" sz="2200">
                <a:latin typeface="EU-B1X" panose="03000509000000000000" charset="-122"/>
                <a:ea typeface="EU-B1X" panose="03000509000000000000" charset="-122"/>
                <a:sym typeface="+mn-ea"/>
              </a:rPr>
              <a:t>f</a:t>
            </a:r>
            <a:r>
              <a:rPr lang="zh-CN" altLang="en-US" sz="2200">
                <a:sym typeface="+mn-ea"/>
              </a:rPr>
              <a:t>(</a:t>
            </a:r>
            <a:r>
              <a:rPr lang="zh-CN" altLang="en-US" sz="2200">
                <a:latin typeface="EU-B1X" panose="03000509000000000000" charset="-122"/>
                <a:ea typeface="EU-B1X" panose="03000509000000000000" charset="-122"/>
                <a:sym typeface="+mn-ea"/>
              </a:rPr>
              <a:t>x</a:t>
            </a:r>
            <a:r>
              <a:rPr lang="zh-CN" altLang="en-US" sz="2200">
                <a:sym typeface="+mn-ea"/>
              </a:rPr>
              <a:t>)</a:t>
            </a:r>
            <a:r>
              <a:rPr lang="zh-CN" altLang="en-US" sz="2200">
                <a:latin typeface="EU-B1X" panose="03000509000000000000" charset="-122"/>
                <a:ea typeface="EU-B1X" panose="03000509000000000000" charset="-122"/>
                <a:sym typeface="+mn-ea"/>
              </a:rPr>
              <a:t>Δx</a:t>
            </a:r>
            <a:r>
              <a:rPr lang="zh-CN" altLang="en-US" sz="2200"/>
              <a:t>在数量关系上就是函数</a:t>
            </a:r>
            <a:r>
              <a:rPr lang="zh-CN" altLang="en-US" sz="2200">
                <a:latin typeface="EU-B1X" panose="03000509000000000000" charset="-122"/>
                <a:ea typeface="EU-B1X" panose="03000509000000000000" charset="-122"/>
                <a:sym typeface="+mn-ea"/>
              </a:rPr>
              <a:t>A</a:t>
            </a:r>
            <a:r>
              <a:rPr lang="zh-CN" altLang="en-US" sz="2200">
                <a:sym typeface="+mn-ea"/>
              </a:rPr>
              <a:t>(</a:t>
            </a:r>
            <a:r>
              <a:rPr lang="zh-CN" altLang="en-US" sz="2200">
                <a:latin typeface="EU-B1X" panose="03000509000000000000" charset="-122"/>
                <a:ea typeface="EU-B1X" panose="03000509000000000000" charset="-122"/>
                <a:sym typeface="+mn-ea"/>
              </a:rPr>
              <a:t>x</a:t>
            </a:r>
            <a:r>
              <a:rPr lang="zh-CN" altLang="en-US" sz="2200">
                <a:sym typeface="+mn-ea"/>
              </a:rPr>
              <a:t>)</a:t>
            </a:r>
            <a:r>
              <a:rPr lang="zh-CN" altLang="en-US" sz="2200"/>
              <a:t>在点</a:t>
            </a:r>
            <a:r>
              <a:rPr lang="zh-CN" altLang="en-US" sz="2200">
                <a:latin typeface="EU-B1X" panose="03000509000000000000" charset="-122"/>
                <a:ea typeface="EU-B1X" panose="03000509000000000000" charset="-122"/>
              </a:rPr>
              <a:t>x</a:t>
            </a:r>
            <a:r>
              <a:rPr lang="zh-CN" altLang="en-US" sz="2200"/>
              <a:t>处的微分,我们把</a:t>
            </a:r>
            <a:r>
              <a:rPr lang="zh-CN" altLang="en-US" sz="2200">
                <a:latin typeface="EU-B1X" panose="03000509000000000000" charset="-122"/>
                <a:ea typeface="EU-B1X" panose="03000509000000000000" charset="-122"/>
              </a:rPr>
              <a:t>f</a:t>
            </a:r>
            <a:r>
              <a:rPr lang="en-US" altLang="zh-CN" sz="2200">
                <a:latin typeface="+mn-ea"/>
              </a:rPr>
              <a:t>(</a:t>
            </a:r>
            <a:r>
              <a:rPr lang="zh-CN" altLang="en-US" sz="2200">
                <a:latin typeface="EU-B1X" panose="03000509000000000000" charset="-122"/>
                <a:ea typeface="EU-B1X" panose="03000509000000000000" charset="-122"/>
              </a:rPr>
              <a:t>x</a:t>
            </a:r>
            <a:r>
              <a:rPr lang="zh-CN" altLang="en-US" sz="2200">
                <a:latin typeface="+mn-ea"/>
              </a:rPr>
              <a:t>)</a:t>
            </a:r>
            <a:r>
              <a:rPr lang="zh-CN" altLang="en-US" sz="2200">
                <a:latin typeface="EU-B1X" panose="03000509000000000000" charset="-122"/>
                <a:ea typeface="EU-B1X" panose="03000509000000000000" charset="-122"/>
              </a:rPr>
              <a:t>dx</a:t>
            </a:r>
            <a:r>
              <a:rPr lang="zh-CN" altLang="en-US" sz="2200"/>
              <a:t>称为</a:t>
            </a:r>
            <a:r>
              <a:rPr lang="zh-CN" altLang="en-US" sz="2200">
                <a:latin typeface="EU-B1X" panose="03000509000000000000" charset="-122"/>
                <a:ea typeface="EU-B1X" panose="03000509000000000000" charset="-122"/>
              </a:rPr>
              <a:t>A</a:t>
            </a:r>
            <a:r>
              <a:rPr lang="zh-CN" altLang="en-US" sz="2200"/>
              <a:t>的微元,记为</a:t>
            </a:r>
            <a:r>
              <a:rPr lang="zh-CN" altLang="en-US" sz="2200">
                <a:latin typeface="EU-B1X" panose="03000509000000000000" charset="-122"/>
                <a:ea typeface="EU-B1X" panose="03000509000000000000" charset="-122"/>
              </a:rPr>
              <a:t>dA</a:t>
            </a:r>
            <a:r>
              <a:rPr lang="zh-CN" altLang="en-US" sz="2200"/>
              <a:t>,即</a:t>
            </a:r>
            <a:endParaRPr lang="zh-CN" altLang="en-US" sz="2200"/>
          </a:p>
          <a:p>
            <a:pPr algn="ctr">
              <a:lnSpc>
                <a:spcPct val="140000"/>
              </a:lnSpc>
            </a:pPr>
            <a:r>
              <a:rPr lang="zh-CN" altLang="en-US" sz="2200">
                <a:latin typeface="EU-B1X" panose="03000509000000000000" charset="-122"/>
                <a:ea typeface="EU-B1X" panose="03000509000000000000" charset="-122"/>
              </a:rPr>
              <a:t>dA</a:t>
            </a:r>
            <a:r>
              <a:rPr lang="zh-CN" altLang="en-US" sz="2200"/>
              <a:t>=</a:t>
            </a:r>
            <a:r>
              <a:rPr lang="zh-CN" altLang="en-US" sz="2200">
                <a:latin typeface="EU-B1X" panose="03000509000000000000" charset="-122"/>
                <a:ea typeface="EU-B1X" panose="03000509000000000000" charset="-122"/>
                <a:sym typeface="+mn-ea"/>
              </a:rPr>
              <a:t>f</a:t>
            </a:r>
            <a:r>
              <a:rPr lang="en-US" altLang="zh-CN" sz="2200">
                <a:latin typeface="+mn-ea"/>
                <a:sym typeface="+mn-ea"/>
              </a:rPr>
              <a:t>(</a:t>
            </a:r>
            <a:r>
              <a:rPr lang="zh-CN" altLang="en-US" sz="2200">
                <a:latin typeface="EU-B1X" panose="03000509000000000000" charset="-122"/>
                <a:ea typeface="EU-B1X" panose="03000509000000000000" charset="-122"/>
                <a:sym typeface="+mn-ea"/>
              </a:rPr>
              <a:t>x</a:t>
            </a:r>
            <a:r>
              <a:rPr lang="zh-CN" altLang="en-US" sz="2200">
                <a:latin typeface="+mn-ea"/>
                <a:sym typeface="+mn-ea"/>
              </a:rPr>
              <a:t>)</a:t>
            </a:r>
            <a:r>
              <a:rPr lang="zh-CN" altLang="en-US" sz="2200">
                <a:latin typeface="EU-B1X" panose="03000509000000000000" charset="-122"/>
                <a:ea typeface="EU-B1X" panose="03000509000000000000" charset="-122"/>
                <a:sym typeface="+mn-ea"/>
              </a:rPr>
              <a:t>dx</a:t>
            </a:r>
            <a:endParaRPr lang="zh-CN" altLang="en-US" sz="2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5370" y="607695"/>
            <a:ext cx="10022205" cy="1640840"/>
          </a:xfrm>
          <a:prstGeom prst="rect">
            <a:avLst/>
          </a:prstGeom>
          <a:noFill/>
        </p:spPr>
        <p:txBody>
          <a:bodyPr wrap="square" rtlCol="0">
            <a:spAutoFit/>
          </a:bodyPr>
          <a:p>
            <a:pPr>
              <a:lnSpc>
                <a:spcPct val="140000"/>
              </a:lnSpc>
            </a:pPr>
            <a:r>
              <a:rPr lang="zh-CN" altLang="en-US" sz="2200">
                <a:sym typeface="+mn-ea"/>
              </a:rPr>
              <a:t>这样,当</a:t>
            </a:r>
            <a:r>
              <a:rPr lang="zh-CN" altLang="en-US" sz="2200">
                <a:latin typeface="EU-B1X" panose="03000509000000000000" charset="-122"/>
                <a:ea typeface="EU-B1X" panose="03000509000000000000" charset="-122"/>
                <a:sym typeface="+mn-ea"/>
              </a:rPr>
              <a:t>f</a:t>
            </a:r>
            <a:r>
              <a:rPr lang="zh-CN" altLang="en-US" sz="2200">
                <a:sym typeface="+mn-ea"/>
              </a:rPr>
              <a:t>(</a:t>
            </a:r>
            <a:r>
              <a:rPr lang="zh-CN" altLang="en-US" sz="2200">
                <a:latin typeface="EU-B1X" panose="03000509000000000000" charset="-122"/>
                <a:ea typeface="EU-B1X" panose="03000509000000000000" charset="-122"/>
                <a:sym typeface="+mn-ea"/>
              </a:rPr>
              <a:t>x</a:t>
            </a:r>
            <a:r>
              <a:rPr lang="zh-CN" altLang="en-US" sz="2200">
                <a:sym typeface="+mn-ea"/>
              </a:rPr>
              <a:t>)在</a:t>
            </a:r>
            <a:r>
              <a:rPr lang="en-US" altLang="zh-CN" sz="2200">
                <a:sym typeface="+mn-ea"/>
              </a:rPr>
              <a:t>[</a:t>
            </a:r>
            <a:r>
              <a:rPr lang="zh-CN" altLang="en-US" sz="2200">
                <a:latin typeface="EU-B1X" panose="03000509000000000000" charset="-122"/>
                <a:ea typeface="EU-B1X" panose="03000509000000000000" charset="-122"/>
                <a:sym typeface="+mn-ea"/>
              </a:rPr>
              <a:t>a,b</a:t>
            </a:r>
            <a:r>
              <a:rPr lang="en-US" altLang="zh-CN" sz="2200">
                <a:sym typeface="+mn-ea"/>
              </a:rPr>
              <a:t>]</a:t>
            </a:r>
            <a:r>
              <a:rPr lang="zh-CN" altLang="en-US" sz="2200">
                <a:sym typeface="+mn-ea"/>
              </a:rPr>
              <a:t>上可积时,由微分学基本定理,便得到</a:t>
            </a:r>
            <a:endParaRPr lang="zh-CN" altLang="en-US" sz="2200"/>
          </a:p>
          <a:p>
            <a:pPr>
              <a:lnSpc>
                <a:spcPct val="140000"/>
              </a:lnSpc>
            </a:pPr>
            <a:endParaRPr lang="zh-CN" altLang="en-US" sz="2200"/>
          </a:p>
          <a:p>
            <a:pPr fontAlgn="auto">
              <a:lnSpc>
                <a:spcPct val="140000"/>
              </a:lnSpc>
              <a:spcBef>
                <a:spcPts val="1000"/>
              </a:spcBef>
            </a:pPr>
            <a:r>
              <a:rPr lang="zh-CN" altLang="en-US" sz="2200">
                <a:sym typeface="+mn-ea"/>
              </a:rPr>
              <a:t>用这种简化的步骤来解决实际问题的方法,称为微元分析法或简称微元法.</a:t>
            </a:r>
            <a:endParaRPr lang="zh-CN" altLang="en-US"/>
          </a:p>
        </p:txBody>
      </p:sp>
      <p:graphicFrame>
        <p:nvGraphicFramePr>
          <p:cNvPr id="3" name="对象 2">
            <a:hlinkClick r:id="" action="ppaction://ole?verb="/>
          </p:cNvPr>
          <p:cNvGraphicFramePr>
            <a:graphicFrameLocks noChangeAspect="1"/>
          </p:cNvGraphicFramePr>
          <p:nvPr/>
        </p:nvGraphicFramePr>
        <p:xfrm>
          <a:off x="1986280" y="1216025"/>
          <a:ext cx="5451475" cy="499110"/>
        </p:xfrm>
        <a:graphic>
          <a:graphicData uri="http://schemas.openxmlformats.org/presentationml/2006/ole">
            <mc:AlternateContent xmlns:mc="http://schemas.openxmlformats.org/markup-compatibility/2006">
              <mc:Choice xmlns:v="urn:schemas-microsoft-com:vml" Requires="v">
                <p:oleObj spid="_x0000_s6145" name="" r:id="rId1" imgW="3745865" imgH="342900" progId="Equation.KSEE3">
                  <p:embed/>
                </p:oleObj>
              </mc:Choice>
              <mc:Fallback>
                <p:oleObj name="" r:id="rId1" imgW="3745865" imgH="342900" progId="Equation.KSEE3">
                  <p:embed/>
                  <p:pic>
                    <p:nvPicPr>
                      <p:cNvPr id="0" name="图片 6144"/>
                      <p:cNvPicPr/>
                      <p:nvPr/>
                    </p:nvPicPr>
                    <p:blipFill>
                      <a:blip r:embed="rId2"/>
                      <a:stretch>
                        <a:fillRect/>
                      </a:stretch>
                    </p:blipFill>
                    <p:spPr>
                      <a:xfrm>
                        <a:off x="1986280" y="1216025"/>
                        <a:ext cx="5451475" cy="499110"/>
                      </a:xfrm>
                      <a:prstGeom prst="rect">
                        <a:avLst/>
                      </a:prstGeom>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907415" y="3717925"/>
            <a:ext cx="6946900" cy="1714500"/>
          </a:xfrm>
          <a:prstGeom prst="rect">
            <a:avLst/>
          </a:prstGeom>
          <a:noFill/>
        </p:spPr>
        <p:txBody>
          <a:bodyPr wrap="square" rtlCol="0">
            <a:spAutoFit/>
          </a:bodyPr>
          <a:p>
            <a:pPr>
              <a:lnSpc>
                <a:spcPct val="160000"/>
              </a:lnSpc>
            </a:pPr>
            <a:r>
              <a:rPr lang="en-US" altLang="zh-CN" sz="2200"/>
              <a:t>         </a:t>
            </a:r>
            <a:r>
              <a:rPr lang="zh-CN" altLang="en-US" sz="2200"/>
              <a:t>如果</a:t>
            </a:r>
            <a:r>
              <a:rPr lang="zh-CN" altLang="en-US" sz="2200">
                <a:latin typeface="EU-B1X" panose="03000509000000000000" charset="-122"/>
                <a:ea typeface="EU-B1X" panose="03000509000000000000" charset="-122"/>
                <a:sym typeface="+mn-ea"/>
              </a:rPr>
              <a:t>f</a:t>
            </a:r>
            <a:r>
              <a:rPr lang="zh-CN" altLang="en-US" sz="2200">
                <a:sym typeface="+mn-ea"/>
              </a:rPr>
              <a:t>(</a:t>
            </a:r>
            <a:r>
              <a:rPr lang="zh-CN" altLang="en-US" sz="2200">
                <a:latin typeface="EU-B1X" panose="03000509000000000000" charset="-122"/>
                <a:ea typeface="EU-B1X" panose="03000509000000000000" charset="-122"/>
                <a:sym typeface="+mn-ea"/>
              </a:rPr>
              <a:t>x</a:t>
            </a:r>
            <a:r>
              <a:rPr lang="zh-CN" altLang="en-US" sz="2200">
                <a:sym typeface="+mn-ea"/>
              </a:rPr>
              <a:t>)</a:t>
            </a:r>
            <a:r>
              <a:rPr lang="zh-CN" altLang="en-US" sz="2200"/>
              <a:t>和</a:t>
            </a:r>
            <a:r>
              <a:rPr lang="zh-CN" altLang="en-US" sz="2200">
                <a:latin typeface="EU-B1X" panose="03000509000000000000" charset="-122"/>
                <a:ea typeface="EU-B1X" panose="03000509000000000000" charset="-122"/>
              </a:rPr>
              <a:t>g</a:t>
            </a:r>
            <a:r>
              <a:rPr lang="zh-CN" altLang="en-US" sz="2200"/>
              <a:t>(</a:t>
            </a:r>
            <a:r>
              <a:rPr lang="zh-CN" altLang="en-US" sz="2200">
                <a:latin typeface="EU-B1X" panose="03000509000000000000" charset="-122"/>
                <a:ea typeface="EU-B1X" panose="03000509000000000000" charset="-122"/>
              </a:rPr>
              <a:t>x</a:t>
            </a:r>
            <a:r>
              <a:rPr lang="zh-CN" altLang="en-US" sz="2200"/>
              <a:t>)是</a:t>
            </a:r>
            <a:r>
              <a:rPr lang="en-US" altLang="zh-CN" sz="2200"/>
              <a:t>[</a:t>
            </a:r>
            <a:r>
              <a:rPr lang="zh-CN" altLang="en-US" sz="2200">
                <a:latin typeface="EU-B1X" panose="03000509000000000000" charset="-122"/>
                <a:ea typeface="EU-B1X" panose="03000509000000000000" charset="-122"/>
              </a:rPr>
              <a:t>a,b</a:t>
            </a:r>
            <a:r>
              <a:rPr lang="en-US" altLang="zh-CN" sz="2200"/>
              <a:t>]</a:t>
            </a:r>
            <a:r>
              <a:rPr lang="zh-CN" altLang="en-US" sz="2200"/>
              <a:t>上的连续函数,并且对一切</a:t>
            </a:r>
            <a:r>
              <a:rPr lang="zh-CN" altLang="en-US" sz="2200">
                <a:latin typeface="EU-B1X" panose="03000509000000000000" charset="-122"/>
                <a:ea typeface="EU-B1X" panose="03000509000000000000" charset="-122"/>
              </a:rPr>
              <a:t>x</a:t>
            </a:r>
            <a:r>
              <a:rPr lang="zh-CN" altLang="en-US" sz="2200">
                <a:latin typeface="+mn-ea"/>
              </a:rPr>
              <a:t>∈</a:t>
            </a:r>
            <a:r>
              <a:rPr lang="zh-CN" altLang="en-US" sz="2200">
                <a:latin typeface="EU-B1X" panose="03000509000000000000" charset="-122"/>
                <a:ea typeface="EU-B1X" panose="03000509000000000000" charset="-122"/>
              </a:rPr>
              <a:t>a,b</a:t>
            </a:r>
            <a:r>
              <a:rPr lang="zh-CN" altLang="en-US" sz="2200"/>
              <a:t>,</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a:t>
            </a:r>
            <a:r>
              <a:rPr lang="zh-CN" altLang="en-US" sz="2200">
                <a:latin typeface="EU-B1X" panose="03000509000000000000" charset="-122"/>
                <a:ea typeface="EU-B1X" panose="03000509000000000000" charset="-122"/>
              </a:rPr>
              <a:t>g</a:t>
            </a:r>
            <a:r>
              <a:rPr lang="zh-CN" altLang="en-US" sz="2200"/>
              <a:t>(</a:t>
            </a:r>
            <a:r>
              <a:rPr lang="zh-CN" altLang="en-US" sz="2200">
                <a:latin typeface="EU-B1X" panose="03000509000000000000" charset="-122"/>
                <a:ea typeface="EU-B1X" panose="03000509000000000000" charset="-122"/>
              </a:rPr>
              <a:t>x</a:t>
            </a:r>
            <a:r>
              <a:rPr lang="zh-CN" altLang="en-US" sz="2200"/>
              <a:t>),那么由曲线</a:t>
            </a:r>
            <a:r>
              <a:rPr lang="zh-CN" altLang="en-US" sz="2200">
                <a:latin typeface="EU-B1X" panose="03000509000000000000" charset="-122"/>
                <a:ea typeface="EU-B1X" panose="03000509000000000000" charset="-122"/>
              </a:rPr>
              <a:t>y</a:t>
            </a:r>
            <a:r>
              <a:rPr lang="zh-CN" altLang="en-US" sz="2200"/>
              <a:t>=</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a:t>
            </a:r>
            <a:r>
              <a:rPr lang="zh-CN" altLang="en-US" sz="2200">
                <a:latin typeface="EU-B1X" panose="03000509000000000000" charset="-122"/>
                <a:ea typeface="EU-B1X" panose="03000509000000000000" charset="-122"/>
              </a:rPr>
              <a:t>y</a:t>
            </a:r>
            <a:r>
              <a:rPr lang="zh-CN" altLang="en-US" sz="2200"/>
              <a:t>=</a:t>
            </a:r>
            <a:r>
              <a:rPr lang="zh-CN" altLang="en-US" sz="2200">
                <a:latin typeface="EU-B1X" panose="03000509000000000000" charset="-122"/>
                <a:ea typeface="EU-B1X" panose="03000509000000000000" charset="-122"/>
              </a:rPr>
              <a:t>g</a:t>
            </a:r>
            <a:r>
              <a:rPr lang="zh-CN" altLang="en-US" sz="2200"/>
              <a:t>(</a:t>
            </a:r>
            <a:r>
              <a:rPr lang="zh-CN" altLang="en-US" sz="2200">
                <a:latin typeface="EU-B1X" panose="03000509000000000000" charset="-122"/>
                <a:ea typeface="EU-B1X" panose="03000509000000000000" charset="-122"/>
              </a:rPr>
              <a:t>x</a:t>
            </a:r>
            <a:r>
              <a:rPr lang="zh-CN" altLang="en-US" sz="2200"/>
              <a:t>)和直线</a:t>
            </a:r>
            <a:r>
              <a:rPr lang="zh-CN" altLang="en-US" sz="2200">
                <a:latin typeface="EU-B1X" panose="03000509000000000000" charset="-122"/>
                <a:ea typeface="EU-B1X" panose="03000509000000000000" charset="-122"/>
              </a:rPr>
              <a:t>x=a,x=b</a:t>
            </a:r>
            <a:r>
              <a:rPr lang="zh-CN" altLang="en-US" sz="2200"/>
              <a:t>所围图形的面积就是（如右图</a:t>
            </a:r>
            <a:r>
              <a:rPr lang="en-US" altLang="zh-CN" sz="2200"/>
              <a:t>1</a:t>
            </a:r>
            <a:r>
              <a:rPr lang="zh-CN" altLang="en-US" sz="2200"/>
              <a:t>）</a:t>
            </a:r>
            <a:endParaRPr lang="zh-CN" altLang="en-US" sz="2200"/>
          </a:p>
        </p:txBody>
      </p:sp>
      <p:sp>
        <p:nvSpPr>
          <p:cNvPr id="3" name="圆角矩形 2"/>
          <p:cNvSpPr/>
          <p:nvPr/>
        </p:nvSpPr>
        <p:spPr>
          <a:xfrm>
            <a:off x="1915160" y="819785"/>
            <a:ext cx="7830820" cy="500380"/>
          </a:xfrm>
          <a:prstGeom prst="roundRect">
            <a:avLst/>
          </a:prstGeom>
          <a:ln>
            <a:solidFill>
              <a:srgbClr val="BA6126"/>
            </a:solidFill>
          </a:ln>
        </p:spPr>
        <p:style>
          <a:lnRef idx="2">
            <a:schemeClr val="accent6"/>
          </a:lnRef>
          <a:fillRef idx="1">
            <a:schemeClr val="lt1"/>
          </a:fillRef>
          <a:effectRef idx="0">
            <a:schemeClr val="accent6"/>
          </a:effectRef>
          <a:fontRef idx="minor">
            <a:schemeClr val="dk1"/>
          </a:fontRef>
        </p:style>
        <p:txBody>
          <a:bodyPr rtlCol="0" anchor="ctr"/>
          <a:p>
            <a:pPr algn="ctr"/>
            <a:r>
              <a:rPr lang="en-US" altLang="zh-CN" sz="2800" b="1" dirty="0">
                <a:latin typeface="+mj-ea"/>
                <a:ea typeface="+mj-ea"/>
                <a:cs typeface="+mj-ea"/>
                <a:sym typeface="+mn-ea"/>
              </a:rPr>
              <a:t>4.4.3  </a:t>
            </a:r>
            <a:r>
              <a:rPr lang="zh-CN" altLang="en-US" sz="2800" b="1" dirty="0">
                <a:latin typeface="+mj-ea"/>
                <a:ea typeface="+mj-ea"/>
                <a:cs typeface="+mj-ea"/>
                <a:sym typeface="+mn-ea"/>
              </a:rPr>
              <a:t>定积分的几何应用</a:t>
            </a:r>
            <a:endParaRPr lang="zh-CN" sz="2800" b="1">
              <a:latin typeface="+mj-ea"/>
              <a:ea typeface="+mj-ea"/>
              <a:cs typeface="+mj-ea"/>
            </a:endParaRPr>
          </a:p>
        </p:txBody>
      </p:sp>
      <p:sp>
        <p:nvSpPr>
          <p:cNvPr id="5" name="文本框 4"/>
          <p:cNvSpPr txBox="1"/>
          <p:nvPr/>
        </p:nvSpPr>
        <p:spPr>
          <a:xfrm>
            <a:off x="1182370" y="1532890"/>
            <a:ext cx="4386580" cy="429895"/>
          </a:xfrm>
          <a:prstGeom prst="rect">
            <a:avLst/>
          </a:prstGeom>
          <a:noFill/>
        </p:spPr>
        <p:txBody>
          <a:bodyPr wrap="square" rtlCol="0">
            <a:spAutoFit/>
          </a:bodyPr>
          <a:p>
            <a:r>
              <a:rPr lang="zh-CN" altLang="en-US" sz="2200" b="1">
                <a:solidFill>
                  <a:srgbClr val="3333FF"/>
                </a:solidFill>
              </a:rPr>
              <a:t>1.平面图形的面积</a:t>
            </a:r>
            <a:endParaRPr lang="zh-CN" altLang="en-US" sz="2200" b="1">
              <a:solidFill>
                <a:srgbClr val="3333FF"/>
              </a:solidFill>
            </a:endParaRPr>
          </a:p>
        </p:txBody>
      </p:sp>
      <p:sp>
        <p:nvSpPr>
          <p:cNvPr id="6" name="文本框 5"/>
          <p:cNvSpPr txBox="1"/>
          <p:nvPr/>
        </p:nvSpPr>
        <p:spPr>
          <a:xfrm>
            <a:off x="982345" y="1884680"/>
            <a:ext cx="10227945" cy="1647190"/>
          </a:xfrm>
          <a:prstGeom prst="rect">
            <a:avLst/>
          </a:prstGeom>
          <a:noFill/>
        </p:spPr>
        <p:txBody>
          <a:bodyPr wrap="square" rtlCol="0">
            <a:spAutoFit/>
          </a:bodyPr>
          <a:p>
            <a:pPr>
              <a:lnSpc>
                <a:spcPct val="160000"/>
              </a:lnSpc>
            </a:pPr>
            <a:r>
              <a:rPr lang="en-US" altLang="zh-CN" sz="2200"/>
              <a:t>       </a:t>
            </a:r>
            <a:r>
              <a:rPr lang="zh-CN" altLang="en-US" sz="2200"/>
              <a:t>由定积分的几何意义可知,若</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)在</a:t>
            </a:r>
            <a:r>
              <a:rPr lang="en-US" altLang="zh-CN" sz="2200"/>
              <a:t>[</a:t>
            </a:r>
            <a:r>
              <a:rPr lang="zh-CN" altLang="en-US" sz="2200">
                <a:latin typeface="EU-B1X" panose="03000509000000000000" charset="-122"/>
                <a:ea typeface="EU-B1X" panose="03000509000000000000" charset="-122"/>
              </a:rPr>
              <a:t>a,b</a:t>
            </a:r>
            <a:r>
              <a:rPr lang="en-US" altLang="zh-CN" sz="2200"/>
              <a:t>]</a:t>
            </a:r>
            <a:r>
              <a:rPr lang="zh-CN" altLang="en-US" sz="2200"/>
              <a:t>上连续(但不一定非负),则由曲线</a:t>
            </a:r>
            <a:r>
              <a:rPr lang="zh-CN" altLang="en-US" sz="2200">
                <a:latin typeface="EU-B1X" panose="03000509000000000000" charset="-122"/>
                <a:ea typeface="EU-B1X" panose="03000509000000000000" charset="-122"/>
              </a:rPr>
              <a:t>y</a:t>
            </a:r>
            <a:r>
              <a:rPr lang="zh-CN" altLang="en-US" sz="2200"/>
              <a:t>=f(</a:t>
            </a:r>
            <a:r>
              <a:rPr lang="zh-CN" altLang="en-US" sz="2200">
                <a:latin typeface="EU-B1X" panose="03000509000000000000" charset="-122"/>
                <a:ea typeface="EU-B1X" panose="03000509000000000000" charset="-122"/>
              </a:rPr>
              <a:t>x</a:t>
            </a:r>
            <a:r>
              <a:rPr lang="zh-CN" altLang="en-US" sz="2200"/>
              <a:t>)、直线</a:t>
            </a:r>
            <a:r>
              <a:rPr lang="zh-CN" altLang="en-US" sz="2200">
                <a:latin typeface="EU-B1X" panose="03000509000000000000" charset="-122"/>
                <a:ea typeface="EU-B1X" panose="03000509000000000000" charset="-122"/>
              </a:rPr>
              <a:t>x=a,x=b</a:t>
            </a:r>
            <a:r>
              <a:rPr lang="zh-CN" altLang="en-US" sz="2200"/>
              <a:t>及</a:t>
            </a:r>
            <a:r>
              <a:rPr lang="zh-CN" altLang="en-US" sz="2200">
                <a:latin typeface="EU-B1X" panose="03000509000000000000" charset="-122"/>
                <a:ea typeface="EU-B1X" panose="03000509000000000000" charset="-122"/>
              </a:rPr>
              <a:t>y=0</a:t>
            </a:r>
            <a:r>
              <a:rPr lang="zh-CN" altLang="en-US" sz="2200"/>
              <a:t>(即</a:t>
            </a:r>
            <a:r>
              <a:rPr lang="zh-CN" altLang="en-US" sz="2200">
                <a:latin typeface="EU-B1X" panose="03000509000000000000" charset="-122"/>
                <a:ea typeface="EU-B1X" panose="03000509000000000000" charset="-122"/>
              </a:rPr>
              <a:t>x</a:t>
            </a:r>
            <a:r>
              <a:rPr lang="zh-CN" altLang="en-US" sz="2200"/>
              <a:t>轴)所围图形的面积就应是</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)在</a:t>
            </a:r>
            <a:r>
              <a:rPr lang="en-US" altLang="zh-CN" sz="2200"/>
              <a:t>[</a:t>
            </a:r>
            <a:r>
              <a:rPr lang="zh-CN" altLang="en-US" sz="2200">
                <a:latin typeface="EU-B1X" panose="03000509000000000000" charset="-122"/>
                <a:ea typeface="EU-B1X" panose="03000509000000000000" charset="-122"/>
              </a:rPr>
              <a:t>a,b</a:t>
            </a:r>
            <a:r>
              <a:rPr lang="en-US" altLang="zh-CN" sz="2200"/>
              <a:t>]</a:t>
            </a:r>
            <a:r>
              <a:rPr lang="zh-CN" altLang="en-US" sz="2200"/>
              <a:t>上的积分</a:t>
            </a:r>
            <a:endParaRPr lang="zh-CN" altLang="en-US" sz="2200"/>
          </a:p>
          <a:p>
            <a:pPr>
              <a:lnSpc>
                <a:spcPct val="140000"/>
              </a:lnSpc>
            </a:pPr>
            <a:endParaRPr lang="zh-CN" altLang="en-US" sz="2200"/>
          </a:p>
        </p:txBody>
      </p:sp>
      <p:graphicFrame>
        <p:nvGraphicFramePr>
          <p:cNvPr id="7" name="对象 6">
            <a:hlinkClick r:id="" action="ppaction://ole?verb="/>
          </p:cNvPr>
          <p:cNvGraphicFramePr>
            <a:graphicFrameLocks noChangeAspect="1"/>
          </p:cNvGraphicFramePr>
          <p:nvPr/>
        </p:nvGraphicFramePr>
        <p:xfrm>
          <a:off x="2541905" y="5523230"/>
          <a:ext cx="2523490" cy="509270"/>
        </p:xfrm>
        <a:graphic>
          <a:graphicData uri="http://schemas.openxmlformats.org/presentationml/2006/ole">
            <mc:AlternateContent xmlns:mc="http://schemas.openxmlformats.org/markup-compatibility/2006">
              <mc:Choice xmlns:v="urn:schemas-microsoft-com:vml" Requires="v">
                <p:oleObj spid="_x0000_s7169" name="" r:id="rId1" imgW="1384300" imgH="316865" progId="Equation.KSEE3">
                  <p:embed/>
                </p:oleObj>
              </mc:Choice>
              <mc:Fallback>
                <p:oleObj name="" r:id="rId1" imgW="1384300" imgH="316865" progId="Equation.KSEE3">
                  <p:embed/>
                  <p:pic>
                    <p:nvPicPr>
                      <p:cNvPr id="0" name="图片 7168"/>
                      <p:cNvPicPr/>
                      <p:nvPr/>
                    </p:nvPicPr>
                    <p:blipFill>
                      <a:blip r:embed="rId2"/>
                      <a:stretch>
                        <a:fillRect/>
                      </a:stretch>
                    </p:blipFill>
                    <p:spPr>
                      <a:xfrm>
                        <a:off x="2541905" y="5523230"/>
                        <a:ext cx="2523490" cy="50927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2541588" y="3140075"/>
          <a:ext cx="1667510" cy="577850"/>
        </p:xfrm>
        <a:graphic>
          <a:graphicData uri="http://schemas.openxmlformats.org/presentationml/2006/ole">
            <mc:AlternateContent xmlns:mc="http://schemas.openxmlformats.org/markup-compatibility/2006">
              <mc:Choice xmlns:v="urn:schemas-microsoft-com:vml" Requires="v">
                <p:oleObj spid="_x0000_s2" name="" r:id="rId3" imgW="914400" imgH="316865" progId="Equation.KSEE3">
                  <p:embed/>
                </p:oleObj>
              </mc:Choice>
              <mc:Fallback>
                <p:oleObj name="" r:id="rId3" imgW="914400" imgH="316865" progId="Equation.KSEE3">
                  <p:embed/>
                  <p:pic>
                    <p:nvPicPr>
                      <p:cNvPr id="0" name="图片 7168"/>
                      <p:cNvPicPr/>
                      <p:nvPr/>
                    </p:nvPicPr>
                    <p:blipFill>
                      <a:blip r:embed="rId4"/>
                      <a:stretch>
                        <a:fillRect/>
                      </a:stretch>
                    </p:blipFill>
                    <p:spPr>
                      <a:xfrm>
                        <a:off x="2541588" y="3140075"/>
                        <a:ext cx="1667510" cy="577850"/>
                      </a:xfrm>
                      <a:prstGeom prst="rect">
                        <a:avLst/>
                      </a:prstGeom>
                    </p:spPr>
                  </p:pic>
                </p:oleObj>
              </mc:Fallback>
            </mc:AlternateContent>
          </a:graphicData>
        </a:graphic>
      </p:graphicFrame>
      <p:pic>
        <p:nvPicPr>
          <p:cNvPr id="10" name="图片 9" descr="CJHSN%VP(U%KINL6KZC04`Y"/>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7700645" y="3082925"/>
            <a:ext cx="2981325" cy="2590800"/>
          </a:xfrm>
          <a:prstGeom prst="rect">
            <a:avLst/>
          </a:prstGeom>
        </p:spPr>
      </p:pic>
      <p:sp>
        <p:nvSpPr>
          <p:cNvPr id="11" name="文本框 10"/>
          <p:cNvSpPr txBox="1"/>
          <p:nvPr/>
        </p:nvSpPr>
        <p:spPr>
          <a:xfrm>
            <a:off x="8547735" y="5593715"/>
            <a:ext cx="596900" cy="368300"/>
          </a:xfrm>
          <a:prstGeom prst="rect">
            <a:avLst/>
          </a:prstGeom>
          <a:noFill/>
        </p:spPr>
        <p:txBody>
          <a:bodyPr wrap="square" rtlCol="0">
            <a:spAutoFit/>
          </a:bodyPr>
          <a:p>
            <a:r>
              <a:rPr lang="zh-CN" altLang="en-US"/>
              <a:t>图</a:t>
            </a:r>
            <a:r>
              <a:rPr lang="en-US" altLang="zh-CN"/>
              <a:t>1</a:t>
            </a:r>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17270" y="620395"/>
            <a:ext cx="7901940" cy="4154170"/>
          </a:xfrm>
          <a:prstGeom prst="rect">
            <a:avLst/>
          </a:prstGeom>
          <a:noFill/>
        </p:spPr>
        <p:txBody>
          <a:bodyPr wrap="square" rtlCol="0">
            <a:spAutoFit/>
          </a:bodyPr>
          <a:p>
            <a:pPr>
              <a:lnSpc>
                <a:spcPct val="200000"/>
              </a:lnSpc>
            </a:pPr>
            <a:r>
              <a:rPr lang="en-US" altLang="zh-CN" sz="2200"/>
              <a:t>         </a:t>
            </a:r>
            <a:r>
              <a:rPr lang="zh-CN" altLang="en-US" sz="2200"/>
              <a:t>如果在原坐标系中将阴影部分向上平移一定量</a:t>
            </a:r>
            <a:r>
              <a:rPr lang="en-US" altLang="zh-CN" sz="2200"/>
              <a:t>(</a:t>
            </a:r>
            <a:r>
              <a:rPr lang="zh-CN" altLang="en-US" sz="2200"/>
              <a:t>如右图</a:t>
            </a:r>
            <a:r>
              <a:rPr lang="en-US" altLang="zh-CN" sz="2200"/>
              <a:t>2)</a:t>
            </a:r>
            <a:r>
              <a:rPr lang="zh-CN" altLang="en-US" sz="2200"/>
              <a:t>,使得该图形能整体位于</a:t>
            </a:r>
            <a:r>
              <a:rPr lang="zh-CN" altLang="en-US" sz="2200">
                <a:latin typeface="EU-B1X" panose="03000509000000000000" charset="-122"/>
                <a:ea typeface="EU-B1X" panose="03000509000000000000" charset="-122"/>
              </a:rPr>
              <a:t>x</a:t>
            </a:r>
            <a:r>
              <a:rPr lang="zh-CN" altLang="en-US" sz="2200"/>
              <a:t>轴上方,此时图形的形状、面积等都没有改变,只是变成了由曲线</a:t>
            </a:r>
            <a:r>
              <a:rPr lang="zh-CN" altLang="en-US" sz="2200">
                <a:latin typeface="EU-B1X" panose="03000509000000000000" charset="-122"/>
                <a:ea typeface="EU-B1X" panose="03000509000000000000" charset="-122"/>
              </a:rPr>
              <a:t>y</a:t>
            </a:r>
            <a:r>
              <a:rPr lang="zh-CN" altLang="en-US" sz="2200"/>
              <a:t>=</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      ,</a:t>
            </a:r>
            <a:r>
              <a:rPr lang="zh-CN" altLang="en-US" sz="2200">
                <a:latin typeface="EU-B1X" panose="03000509000000000000" charset="-122"/>
                <a:ea typeface="EU-B1X" panose="03000509000000000000" charset="-122"/>
              </a:rPr>
              <a:t>y</a:t>
            </a:r>
            <a:r>
              <a:rPr lang="zh-CN" altLang="en-US" sz="2200"/>
              <a:t>=</a:t>
            </a:r>
            <a:r>
              <a:rPr lang="zh-CN" altLang="en-US" sz="2200">
                <a:latin typeface="EU-B1X" panose="03000509000000000000" charset="-122"/>
                <a:ea typeface="EU-B1X" panose="03000509000000000000" charset="-122"/>
              </a:rPr>
              <a:t>g</a:t>
            </a:r>
            <a:r>
              <a:rPr lang="zh-CN" altLang="en-US" sz="2200"/>
              <a:t>(</a:t>
            </a:r>
            <a:r>
              <a:rPr lang="zh-CN" altLang="en-US" sz="2200">
                <a:latin typeface="EU-B1X" panose="03000509000000000000" charset="-122"/>
                <a:ea typeface="EU-B1X" panose="03000509000000000000" charset="-122"/>
              </a:rPr>
              <a:t>x</a:t>
            </a:r>
            <a:r>
              <a:rPr lang="zh-CN" altLang="en-US" sz="2200"/>
              <a:t>)+     及直线</a:t>
            </a:r>
            <a:r>
              <a:rPr lang="zh-CN" altLang="en-US" sz="2200">
                <a:latin typeface="EU-B1X" panose="03000509000000000000" charset="-122"/>
                <a:ea typeface="EU-B1X" panose="03000509000000000000" charset="-122"/>
              </a:rPr>
              <a:t>x=a,x=b</a:t>
            </a:r>
            <a:r>
              <a:rPr lang="zh-CN" altLang="en-US" sz="2200"/>
              <a:t>所围成图形的面积了(     的选取只需保证在</a:t>
            </a:r>
            <a:r>
              <a:rPr lang="en-US" altLang="zh-CN" sz="2200"/>
              <a:t>[</a:t>
            </a:r>
            <a:r>
              <a:rPr lang="zh-CN" altLang="en-US" sz="2200">
                <a:latin typeface="EU-B1X" panose="03000509000000000000" charset="-122"/>
                <a:ea typeface="EU-B1X" panose="03000509000000000000" charset="-122"/>
              </a:rPr>
              <a:t>a,b</a:t>
            </a:r>
            <a:r>
              <a:rPr lang="en-US" altLang="zh-CN" sz="2200"/>
              <a:t>]</a:t>
            </a:r>
            <a:r>
              <a:rPr lang="zh-CN" altLang="en-US" sz="2200"/>
              <a:t>上</a:t>
            </a:r>
            <a:r>
              <a:rPr lang="zh-CN" altLang="en-US" sz="2200">
                <a:latin typeface="EU-B1X" panose="03000509000000000000" charset="-122"/>
                <a:ea typeface="EU-B1X" panose="03000509000000000000" charset="-122"/>
              </a:rPr>
              <a:t>g</a:t>
            </a:r>
            <a:r>
              <a:rPr lang="zh-CN" altLang="en-US" sz="2200"/>
              <a:t>(</a:t>
            </a:r>
            <a:r>
              <a:rPr lang="zh-CN" altLang="en-US" sz="2200">
                <a:latin typeface="EU-B1X" panose="03000509000000000000" charset="-122"/>
                <a:ea typeface="EU-B1X" panose="03000509000000000000" charset="-122"/>
              </a:rPr>
              <a:t>x</a:t>
            </a:r>
            <a:r>
              <a:rPr lang="zh-CN" altLang="en-US" sz="2200"/>
              <a:t>)+      ≥0).因而阴影部分面积就是两个在</a:t>
            </a:r>
            <a:r>
              <a:rPr lang="en-US" altLang="zh-CN" sz="2200"/>
              <a:t>[</a:t>
            </a:r>
            <a:r>
              <a:rPr lang="zh-CN" altLang="en-US" sz="2200">
                <a:latin typeface="EU-B1X" panose="03000509000000000000" charset="-122"/>
                <a:ea typeface="EU-B1X" panose="03000509000000000000" charset="-122"/>
              </a:rPr>
              <a:t>a,b</a:t>
            </a:r>
            <a:r>
              <a:rPr lang="en-US" altLang="zh-CN" sz="2200"/>
              <a:t>]</a:t>
            </a:r>
            <a:r>
              <a:rPr lang="zh-CN" altLang="en-US" sz="2200"/>
              <a:t>上分别以</a:t>
            </a:r>
            <a:r>
              <a:rPr lang="zh-CN" altLang="en-US" sz="2200">
                <a:latin typeface="EU-B1X" panose="03000509000000000000" charset="-122"/>
                <a:ea typeface="EU-B1X" panose="03000509000000000000" charset="-122"/>
              </a:rPr>
              <a:t>y</a:t>
            </a:r>
            <a:r>
              <a:rPr lang="zh-CN" altLang="en-US" sz="2200"/>
              <a:t>=</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     与</a:t>
            </a:r>
            <a:r>
              <a:rPr lang="zh-CN" altLang="en-US" sz="2200">
                <a:latin typeface="EU-B1X" panose="03000509000000000000" charset="-122"/>
                <a:ea typeface="EU-B1X" panose="03000509000000000000" charset="-122"/>
              </a:rPr>
              <a:t>y</a:t>
            </a:r>
            <a:r>
              <a:rPr lang="zh-CN" altLang="en-US" sz="2200"/>
              <a:t>=</a:t>
            </a:r>
            <a:r>
              <a:rPr lang="zh-CN" altLang="en-US" sz="2200">
                <a:latin typeface="EU-B1X" panose="03000509000000000000" charset="-122"/>
                <a:ea typeface="EU-B1X" panose="03000509000000000000" charset="-122"/>
              </a:rPr>
              <a:t>g</a:t>
            </a:r>
            <a:r>
              <a:rPr lang="zh-CN" altLang="en-US" sz="2200"/>
              <a:t>(</a:t>
            </a:r>
            <a:r>
              <a:rPr lang="zh-CN" altLang="en-US" sz="2200">
                <a:latin typeface="EU-B1X" panose="03000509000000000000" charset="-122"/>
                <a:ea typeface="EU-B1X" panose="03000509000000000000" charset="-122"/>
              </a:rPr>
              <a:t>x</a:t>
            </a:r>
            <a:r>
              <a:rPr lang="zh-CN" altLang="en-US" sz="2200"/>
              <a:t>)+     为曲边的曲边梯形面积之差,所以得到面积公式</a:t>
            </a:r>
            <a:endParaRPr lang="zh-CN" altLang="en-US" sz="2200"/>
          </a:p>
        </p:txBody>
      </p:sp>
      <p:pic>
        <p:nvPicPr>
          <p:cNvPr id="3" name="图片 2" descr="{18[_~[5{HRNMIQ2KW$4{T6"/>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658860" y="425450"/>
            <a:ext cx="3430905" cy="3047365"/>
          </a:xfrm>
          <a:prstGeom prst="rect">
            <a:avLst/>
          </a:prstGeom>
        </p:spPr>
      </p:pic>
      <p:sp>
        <p:nvSpPr>
          <p:cNvPr id="4" name="文本框 3"/>
          <p:cNvSpPr txBox="1"/>
          <p:nvPr/>
        </p:nvSpPr>
        <p:spPr>
          <a:xfrm>
            <a:off x="10179685" y="3244850"/>
            <a:ext cx="596900" cy="368300"/>
          </a:xfrm>
          <a:prstGeom prst="rect">
            <a:avLst/>
          </a:prstGeom>
          <a:noFill/>
        </p:spPr>
        <p:txBody>
          <a:bodyPr wrap="square" rtlCol="0">
            <a:spAutoFit/>
          </a:bodyPr>
          <a:p>
            <a:r>
              <a:rPr lang="zh-CN" altLang="en-US"/>
              <a:t>图</a:t>
            </a:r>
            <a:r>
              <a:rPr lang="en-US" altLang="zh-CN"/>
              <a:t>2</a:t>
            </a:r>
            <a:endParaRPr lang="en-US" altLang="zh-CN"/>
          </a:p>
        </p:txBody>
      </p:sp>
      <p:graphicFrame>
        <p:nvGraphicFramePr>
          <p:cNvPr id="5" name="对象 4">
            <a:hlinkClick r:id="" action="ppaction://ole?verb="/>
          </p:cNvPr>
          <p:cNvGraphicFramePr>
            <a:graphicFrameLocks noChangeAspect="1"/>
          </p:cNvGraphicFramePr>
          <p:nvPr/>
        </p:nvGraphicFramePr>
        <p:xfrm>
          <a:off x="4796790" y="2350135"/>
          <a:ext cx="285750" cy="335915"/>
        </p:xfrm>
        <a:graphic>
          <a:graphicData uri="http://schemas.openxmlformats.org/presentationml/2006/ole">
            <mc:AlternateContent xmlns:mc="http://schemas.openxmlformats.org/markup-compatibility/2006">
              <mc:Choice xmlns:v="urn:schemas-microsoft-com:vml" Requires="v">
                <p:oleObj spid="_x0000_s8193" name="" r:id="rId2" imgW="215900" imgH="254000" progId="Equation.KSEE3">
                  <p:embed/>
                </p:oleObj>
              </mc:Choice>
              <mc:Fallback>
                <p:oleObj name="" r:id="rId2" imgW="215900" imgH="254000" progId="Equation.KSEE3">
                  <p:embed/>
                  <p:pic>
                    <p:nvPicPr>
                      <p:cNvPr id="0" name="图片 8192"/>
                      <p:cNvPicPr/>
                      <p:nvPr/>
                    </p:nvPicPr>
                    <p:blipFill>
                      <a:blip r:embed="rId3"/>
                      <a:stretch>
                        <a:fillRect/>
                      </a:stretch>
                    </p:blipFill>
                    <p:spPr>
                      <a:xfrm>
                        <a:off x="4796790" y="2350135"/>
                        <a:ext cx="285750" cy="335915"/>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6066790" y="2360930"/>
          <a:ext cx="285750" cy="335915"/>
        </p:xfrm>
        <a:graphic>
          <a:graphicData uri="http://schemas.openxmlformats.org/presentationml/2006/ole">
            <mc:AlternateContent xmlns:mc="http://schemas.openxmlformats.org/markup-compatibility/2006">
              <mc:Choice xmlns:v="urn:schemas-microsoft-com:vml" Requires="v">
                <p:oleObj spid="_x0000_s7" name="" r:id="rId4" imgW="215900" imgH="254000" progId="Equation.KSEE3">
                  <p:embed/>
                </p:oleObj>
              </mc:Choice>
              <mc:Fallback>
                <p:oleObj name="" r:id="rId4" imgW="215900" imgH="254000" progId="Equation.KSEE3">
                  <p:embed/>
                  <p:pic>
                    <p:nvPicPr>
                      <p:cNvPr id="0" name="图片 8192"/>
                      <p:cNvPicPr/>
                      <p:nvPr/>
                    </p:nvPicPr>
                    <p:blipFill>
                      <a:blip r:embed="rId3"/>
                      <a:stretch>
                        <a:fillRect/>
                      </a:stretch>
                    </p:blipFill>
                    <p:spPr>
                      <a:xfrm>
                        <a:off x="6066790" y="2360930"/>
                        <a:ext cx="285750" cy="335915"/>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3165475" y="3011805"/>
          <a:ext cx="285750" cy="335915"/>
        </p:xfrm>
        <a:graphic>
          <a:graphicData uri="http://schemas.openxmlformats.org/presentationml/2006/ole">
            <mc:AlternateContent xmlns:mc="http://schemas.openxmlformats.org/markup-compatibility/2006">
              <mc:Choice xmlns:v="urn:schemas-microsoft-com:vml" Requires="v">
                <p:oleObj spid="_x0000_s9" name="" r:id="rId5" imgW="215900" imgH="254000" progId="Equation.KSEE3">
                  <p:embed/>
                </p:oleObj>
              </mc:Choice>
              <mc:Fallback>
                <p:oleObj name="" r:id="rId5" imgW="215900" imgH="254000" progId="Equation.KSEE3">
                  <p:embed/>
                  <p:pic>
                    <p:nvPicPr>
                      <p:cNvPr id="0" name="图片 8192"/>
                      <p:cNvPicPr/>
                      <p:nvPr/>
                    </p:nvPicPr>
                    <p:blipFill>
                      <a:blip r:embed="rId3"/>
                      <a:stretch>
                        <a:fillRect/>
                      </a:stretch>
                    </p:blipFill>
                    <p:spPr>
                      <a:xfrm>
                        <a:off x="3165475" y="3011805"/>
                        <a:ext cx="285750" cy="335915"/>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7102475" y="3002280"/>
          <a:ext cx="285750" cy="335915"/>
        </p:xfrm>
        <a:graphic>
          <a:graphicData uri="http://schemas.openxmlformats.org/presentationml/2006/ole">
            <mc:AlternateContent xmlns:mc="http://schemas.openxmlformats.org/markup-compatibility/2006">
              <mc:Choice xmlns:v="urn:schemas-microsoft-com:vml" Requires="v">
                <p:oleObj spid="_x0000_s11" name="" r:id="rId6" imgW="215900" imgH="254000" progId="Equation.KSEE3">
                  <p:embed/>
                </p:oleObj>
              </mc:Choice>
              <mc:Fallback>
                <p:oleObj name="" r:id="rId6" imgW="215900" imgH="254000" progId="Equation.KSEE3">
                  <p:embed/>
                  <p:pic>
                    <p:nvPicPr>
                      <p:cNvPr id="0" name="图片 8192"/>
                      <p:cNvPicPr/>
                      <p:nvPr/>
                    </p:nvPicPr>
                    <p:blipFill>
                      <a:blip r:embed="rId3"/>
                      <a:stretch>
                        <a:fillRect/>
                      </a:stretch>
                    </p:blipFill>
                    <p:spPr>
                      <a:xfrm>
                        <a:off x="7102475" y="3002280"/>
                        <a:ext cx="285750" cy="335915"/>
                      </a:xfrm>
                      <a:prstGeom prst="rect">
                        <a:avLst/>
                      </a:prstGeom>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6352540" y="3689350"/>
          <a:ext cx="285750" cy="335915"/>
        </p:xfrm>
        <a:graphic>
          <a:graphicData uri="http://schemas.openxmlformats.org/presentationml/2006/ole">
            <mc:AlternateContent xmlns:mc="http://schemas.openxmlformats.org/markup-compatibility/2006">
              <mc:Choice xmlns:v="urn:schemas-microsoft-com:vml" Requires="v">
                <p:oleObj spid="_x0000_s13" name="" r:id="rId7" imgW="215900" imgH="254000" progId="Equation.KSEE3">
                  <p:embed/>
                </p:oleObj>
              </mc:Choice>
              <mc:Fallback>
                <p:oleObj name="" r:id="rId7" imgW="215900" imgH="254000" progId="Equation.KSEE3">
                  <p:embed/>
                  <p:pic>
                    <p:nvPicPr>
                      <p:cNvPr id="0" name="图片 8192"/>
                      <p:cNvPicPr/>
                      <p:nvPr/>
                    </p:nvPicPr>
                    <p:blipFill>
                      <a:blip r:embed="rId3"/>
                      <a:stretch>
                        <a:fillRect/>
                      </a:stretch>
                    </p:blipFill>
                    <p:spPr>
                      <a:xfrm>
                        <a:off x="6352540" y="3689350"/>
                        <a:ext cx="285750" cy="335915"/>
                      </a:xfrm>
                      <a:prstGeom prst="rect">
                        <a:avLst/>
                      </a:prstGeom>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7759065" y="3689350"/>
          <a:ext cx="285750" cy="335915"/>
        </p:xfrm>
        <a:graphic>
          <a:graphicData uri="http://schemas.openxmlformats.org/presentationml/2006/ole">
            <mc:AlternateContent xmlns:mc="http://schemas.openxmlformats.org/markup-compatibility/2006">
              <mc:Choice xmlns:v="urn:schemas-microsoft-com:vml" Requires="v">
                <p:oleObj spid="_x0000_s15" name="" r:id="rId8" imgW="215900" imgH="254000" progId="Equation.KSEE3">
                  <p:embed/>
                </p:oleObj>
              </mc:Choice>
              <mc:Fallback>
                <p:oleObj name="" r:id="rId8" imgW="215900" imgH="254000" progId="Equation.KSEE3">
                  <p:embed/>
                  <p:pic>
                    <p:nvPicPr>
                      <p:cNvPr id="0" name="图片 8192"/>
                      <p:cNvPicPr/>
                      <p:nvPr/>
                    </p:nvPicPr>
                    <p:blipFill>
                      <a:blip r:embed="rId3"/>
                      <a:stretch>
                        <a:fillRect/>
                      </a:stretch>
                    </p:blipFill>
                    <p:spPr>
                      <a:xfrm>
                        <a:off x="7759065" y="3689350"/>
                        <a:ext cx="285750" cy="335915"/>
                      </a:xfrm>
                      <a:prstGeom prst="rect">
                        <a:avLst/>
                      </a:prstGeom>
                    </p:spPr>
                  </p:pic>
                </p:oleObj>
              </mc:Fallback>
            </mc:AlternateContent>
          </a:graphicData>
        </a:graphic>
      </p:graphicFrame>
      <p:graphicFrame>
        <p:nvGraphicFramePr>
          <p:cNvPr id="16" name="对象 15">
            <a:hlinkClick r:id="" action="ppaction://ole?verb="/>
          </p:cNvPr>
          <p:cNvGraphicFramePr>
            <a:graphicFrameLocks noChangeAspect="1"/>
          </p:cNvGraphicFramePr>
          <p:nvPr/>
        </p:nvGraphicFramePr>
        <p:xfrm>
          <a:off x="1533525" y="4826635"/>
          <a:ext cx="7586345" cy="502285"/>
        </p:xfrm>
        <a:graphic>
          <a:graphicData uri="http://schemas.openxmlformats.org/presentationml/2006/ole">
            <mc:AlternateContent xmlns:mc="http://schemas.openxmlformats.org/markup-compatibility/2006">
              <mc:Choice xmlns:v="urn:schemas-microsoft-com:vml" Requires="v">
                <p:oleObj spid="_x0000_s8194" name="" r:id="rId9" imgW="4140200" imgH="316865" progId="Equation.KSEE3">
                  <p:embed/>
                </p:oleObj>
              </mc:Choice>
              <mc:Fallback>
                <p:oleObj name="" r:id="rId9" imgW="4140200" imgH="316865" progId="Equation.KSEE3">
                  <p:embed/>
                  <p:pic>
                    <p:nvPicPr>
                      <p:cNvPr id="0" name="图片 8193"/>
                      <p:cNvPicPr/>
                      <p:nvPr/>
                    </p:nvPicPr>
                    <p:blipFill>
                      <a:blip r:embed="rId10"/>
                      <a:stretch>
                        <a:fillRect/>
                      </a:stretch>
                    </p:blipFill>
                    <p:spPr>
                      <a:xfrm>
                        <a:off x="1533525" y="4826635"/>
                        <a:ext cx="7586345" cy="502285"/>
                      </a:xfrm>
                      <a:prstGeom prst="rect">
                        <a:avLst/>
                      </a:prstGeom>
                    </p:spPr>
                  </p:pic>
                </p:oleObj>
              </mc:Fallback>
            </mc:AlternateContent>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 name="文本框 15"/>
          <p:cNvSpPr txBox="1"/>
          <p:nvPr/>
        </p:nvSpPr>
        <p:spPr>
          <a:xfrm>
            <a:off x="1016000" y="727710"/>
            <a:ext cx="10051415" cy="2256155"/>
          </a:xfrm>
          <a:prstGeom prst="rect">
            <a:avLst/>
          </a:prstGeom>
          <a:noFill/>
        </p:spPr>
        <p:txBody>
          <a:bodyPr wrap="square" rtlCol="0">
            <a:spAutoFit/>
          </a:bodyPr>
          <a:p>
            <a:pPr>
              <a:lnSpc>
                <a:spcPct val="160000"/>
              </a:lnSpc>
            </a:pPr>
            <a:r>
              <a:rPr lang="en-US" altLang="zh-CN" sz="2200"/>
              <a:t>          </a:t>
            </a:r>
            <a:r>
              <a:rPr lang="zh-CN" altLang="en-US" sz="2200"/>
              <a:t>在一般情况下,任意曲线所围成的平面图形都可以看作是由若干个图</a:t>
            </a:r>
            <a:r>
              <a:rPr lang="en-US" altLang="zh-CN" sz="2200"/>
              <a:t>1</a:t>
            </a:r>
            <a:r>
              <a:rPr lang="zh-CN" altLang="en-US" sz="2200"/>
              <a:t>所示类型的图形所组成的.如下图</a:t>
            </a:r>
            <a:r>
              <a:rPr lang="en-US" altLang="zh-CN" sz="2200"/>
              <a:t>3</a:t>
            </a:r>
            <a:r>
              <a:rPr lang="zh-CN" altLang="en-US" sz="2200"/>
              <a:t>所示的平面图形可以分成三部分D1,D2,D3，而每一部分都可应用上式来计算.因此，用定积分计算曲边图形的面积主要是如何确定被积函数和积分限的问题.</a:t>
            </a:r>
            <a:endParaRPr lang="zh-CN" altLang="en-US" sz="2200"/>
          </a:p>
        </p:txBody>
      </p:sp>
      <p:pic>
        <p:nvPicPr>
          <p:cNvPr id="2" name="图片 1" descr="DOPWU[2RZS@)U$4XW`W%R1I"/>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4376420" y="2605405"/>
            <a:ext cx="3329940" cy="2802255"/>
          </a:xfrm>
          <a:prstGeom prst="rect">
            <a:avLst/>
          </a:prstGeom>
        </p:spPr>
      </p:pic>
      <p:sp>
        <p:nvSpPr>
          <p:cNvPr id="4" name="文本框 3"/>
          <p:cNvSpPr txBox="1"/>
          <p:nvPr/>
        </p:nvSpPr>
        <p:spPr>
          <a:xfrm>
            <a:off x="5617210" y="5501005"/>
            <a:ext cx="596900" cy="368300"/>
          </a:xfrm>
          <a:prstGeom prst="rect">
            <a:avLst/>
          </a:prstGeom>
          <a:noFill/>
        </p:spPr>
        <p:txBody>
          <a:bodyPr wrap="square" rtlCol="0">
            <a:spAutoFit/>
          </a:bodyPr>
          <a:p>
            <a:r>
              <a:rPr lang="zh-CN" altLang="en-US"/>
              <a:t>图</a:t>
            </a:r>
            <a:r>
              <a:rPr lang="en-US" altLang="zh-CN"/>
              <a:t>3</a:t>
            </a:r>
            <a:endParaRPr lang="en-US" altLang="zh-CN"/>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02740" y="2563495"/>
            <a:ext cx="9344660" cy="1106805"/>
          </a:xfrm>
          <a:prstGeom prst="rect">
            <a:avLst/>
          </a:prstGeom>
          <a:noFill/>
        </p:spPr>
        <p:txBody>
          <a:bodyPr wrap="square" rtlCol="0">
            <a:spAutoFit/>
            <a:scene3d>
              <a:camera prst="orthographicFront"/>
              <a:lightRig rig="threePt" dir="t"/>
            </a:scene3d>
          </a:bodyPr>
          <a:p>
            <a:pPr algn="ctr"/>
            <a:r>
              <a:rPr lang="zh-CN" altLang="en-US" sz="6600" b="1">
                <a:ln w="6600">
                  <a:solidFill>
                    <a:sysClr val="windowText" lastClr="000000"/>
                  </a:solidFill>
                  <a:prstDash val="solid"/>
                </a:ln>
                <a:solidFill>
                  <a:srgbClr val="FF0000"/>
                </a:solidFill>
                <a:effectLst>
                  <a:outerShdw dist="38100" dir="2700000" algn="tl" rotWithShape="0">
                    <a:schemeClr val="accent2"/>
                  </a:outerShdw>
                </a:effectLst>
                <a:latin typeface="+mj-ea"/>
                <a:ea typeface="+mj-ea"/>
                <a:cs typeface="+mj-ea"/>
              </a:rPr>
              <a:t>第</a:t>
            </a:r>
            <a:r>
              <a:rPr lang="en-US" altLang="zh-CN" sz="6600" b="1">
                <a:ln w="6600">
                  <a:solidFill>
                    <a:sysClr val="windowText" lastClr="000000"/>
                  </a:solidFill>
                  <a:prstDash val="solid"/>
                </a:ln>
                <a:solidFill>
                  <a:srgbClr val="FF0000"/>
                </a:solidFill>
                <a:effectLst>
                  <a:outerShdw dist="38100" dir="2700000" algn="tl" rotWithShape="0">
                    <a:schemeClr val="accent2"/>
                  </a:outerShdw>
                </a:effectLst>
                <a:latin typeface="+mj-ea"/>
                <a:ea typeface="+mj-ea"/>
                <a:cs typeface="+mj-ea"/>
              </a:rPr>
              <a:t>4</a:t>
            </a:r>
            <a:r>
              <a:rPr lang="zh-CN" altLang="en-US" sz="6600" b="1">
                <a:ln w="6600">
                  <a:solidFill>
                    <a:sysClr val="windowText" lastClr="000000"/>
                  </a:solidFill>
                  <a:prstDash val="solid"/>
                </a:ln>
                <a:solidFill>
                  <a:srgbClr val="FF0000"/>
                </a:solidFill>
                <a:effectLst>
                  <a:outerShdw dist="38100" dir="2700000" algn="tl" rotWithShape="0">
                    <a:schemeClr val="accent2"/>
                  </a:outerShdw>
                </a:effectLst>
                <a:latin typeface="+mj-ea"/>
                <a:ea typeface="+mj-ea"/>
                <a:cs typeface="+mj-ea"/>
              </a:rPr>
              <a:t>章 一元函数积分学</a:t>
            </a:r>
            <a:endParaRPr lang="zh-CN" altLang="en-US" sz="6600" b="1">
              <a:ln w="6600">
                <a:solidFill>
                  <a:sysClr val="windowText" lastClr="000000"/>
                </a:solidFill>
                <a:prstDash val="solid"/>
              </a:ln>
              <a:solidFill>
                <a:srgbClr val="FF0000"/>
              </a:solidFill>
              <a:effectLst>
                <a:outerShdw dist="38100" dir="2700000" algn="tl" rotWithShape="0">
                  <a:schemeClr val="accent2"/>
                </a:outerShdw>
              </a:effectLst>
              <a:latin typeface="+mj-ea"/>
              <a:ea typeface="+mj-ea"/>
              <a:cs typeface="+mj-ea"/>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80770" y="1236345"/>
            <a:ext cx="10071735" cy="429895"/>
          </a:xfrm>
          <a:prstGeom prst="rect">
            <a:avLst/>
          </a:prstGeom>
          <a:noFill/>
        </p:spPr>
        <p:txBody>
          <a:bodyPr wrap="square" rtlCol="0">
            <a:spAutoFit/>
          </a:bodyPr>
          <a:p>
            <a:r>
              <a:rPr lang="zh-CN" altLang="en-US" sz="2200" b="1"/>
              <a:t>解：</a:t>
            </a:r>
            <a:r>
              <a:rPr lang="zh-CN" altLang="en-US" sz="2200"/>
              <a:t>画出曲线                </a:t>
            </a:r>
            <a:r>
              <a:rPr lang="zh-CN" altLang="en-US" sz="2200">
                <a:sym typeface="+mn-ea"/>
              </a:rPr>
              <a:t>与直线</a:t>
            </a:r>
            <a:r>
              <a:rPr lang="zh-CN" altLang="en-US" sz="2200">
                <a:latin typeface="EU-B1X" panose="03000509000000000000" charset="-122"/>
                <a:ea typeface="EU-B1X" panose="03000509000000000000" charset="-122"/>
                <a:sym typeface="+mn-ea"/>
              </a:rPr>
              <a:t>y=x-</a:t>
            </a:r>
            <a:r>
              <a:rPr lang="zh-CN" altLang="en-US" sz="2200">
                <a:latin typeface="+mn-ea"/>
                <a:sym typeface="+mn-ea"/>
              </a:rPr>
              <a:t>1</a:t>
            </a:r>
            <a:r>
              <a:rPr lang="zh-CN" altLang="en-US" sz="2200">
                <a:latin typeface="EU-B1X" panose="03000509000000000000" charset="-122"/>
                <a:ea typeface="EU-B1X" panose="03000509000000000000" charset="-122"/>
                <a:sym typeface="+mn-ea"/>
              </a:rPr>
              <a:t>,x=</a:t>
            </a:r>
            <a:r>
              <a:rPr lang="zh-CN" altLang="en-US" sz="2200">
                <a:latin typeface="+mn-ea"/>
                <a:sym typeface="+mn-ea"/>
              </a:rPr>
              <a:t>0</a:t>
            </a:r>
            <a:r>
              <a:rPr lang="zh-CN" altLang="en-US" sz="2200">
                <a:latin typeface="EU-B1X" panose="03000509000000000000" charset="-122"/>
                <a:ea typeface="EU-B1X" panose="03000509000000000000" charset="-122"/>
                <a:sym typeface="+mn-ea"/>
              </a:rPr>
              <a:t>,x=</a:t>
            </a:r>
            <a:r>
              <a:rPr lang="zh-CN" altLang="en-US" sz="2200">
                <a:latin typeface="+mn-ea"/>
                <a:sym typeface="+mn-ea"/>
              </a:rPr>
              <a:t>1，得到它们围成的平面图形，如图4</a:t>
            </a:r>
            <a:endParaRPr lang="zh-CN" altLang="en-US" sz="2200">
              <a:latin typeface="+mn-ea"/>
              <a:sym typeface="+mn-ea"/>
            </a:endParaRPr>
          </a:p>
        </p:txBody>
      </p:sp>
      <p:sp>
        <p:nvSpPr>
          <p:cNvPr id="2" name="文本框 1"/>
          <p:cNvSpPr txBox="1"/>
          <p:nvPr/>
        </p:nvSpPr>
        <p:spPr>
          <a:xfrm>
            <a:off x="1021080" y="591185"/>
            <a:ext cx="9349105" cy="429895"/>
          </a:xfrm>
          <a:prstGeom prst="rect">
            <a:avLst/>
          </a:prstGeom>
          <a:noFill/>
        </p:spPr>
        <p:txBody>
          <a:bodyPr wrap="square" rtlCol="0">
            <a:spAutoFit/>
          </a:bodyPr>
          <a:p>
            <a:r>
              <a:rPr lang="zh-CN" altLang="en-US" sz="2200" b="1"/>
              <a:t>例24   </a:t>
            </a:r>
            <a:r>
              <a:rPr lang="zh-CN" altLang="en-US" sz="2200"/>
              <a:t>求曲线               与直线</a:t>
            </a:r>
            <a:r>
              <a:rPr lang="zh-CN" altLang="en-US" sz="2200">
                <a:latin typeface="EU-B1X" panose="03000509000000000000" charset="-122"/>
                <a:ea typeface="EU-B1X" panose="03000509000000000000" charset="-122"/>
              </a:rPr>
              <a:t>y=x-</a:t>
            </a:r>
            <a:r>
              <a:rPr lang="zh-CN" altLang="en-US" sz="2200">
                <a:latin typeface="+mn-ea"/>
              </a:rPr>
              <a:t>1</a:t>
            </a:r>
            <a:r>
              <a:rPr lang="zh-CN" altLang="en-US" sz="2200">
                <a:latin typeface="EU-B1X" panose="03000509000000000000" charset="-122"/>
                <a:ea typeface="EU-B1X" panose="03000509000000000000" charset="-122"/>
              </a:rPr>
              <a:t>,x=</a:t>
            </a:r>
            <a:r>
              <a:rPr lang="zh-CN" altLang="en-US" sz="2200">
                <a:latin typeface="+mn-ea"/>
              </a:rPr>
              <a:t>0</a:t>
            </a:r>
            <a:r>
              <a:rPr lang="zh-CN" altLang="en-US" sz="2200">
                <a:latin typeface="EU-B1X" panose="03000509000000000000" charset="-122"/>
                <a:ea typeface="EU-B1X" panose="03000509000000000000" charset="-122"/>
              </a:rPr>
              <a:t>,x=</a:t>
            </a:r>
            <a:r>
              <a:rPr lang="zh-CN" altLang="en-US" sz="2200">
                <a:latin typeface="+mn-ea"/>
              </a:rPr>
              <a:t>1</a:t>
            </a:r>
            <a:r>
              <a:rPr lang="zh-CN" altLang="en-US" sz="2200"/>
              <a:t>围成平面图形的面积S.</a:t>
            </a:r>
            <a:endParaRPr lang="zh-CN" altLang="en-US" sz="2200"/>
          </a:p>
        </p:txBody>
      </p:sp>
      <p:graphicFrame>
        <p:nvGraphicFramePr>
          <p:cNvPr id="3" name="对象 2">
            <a:hlinkClick r:id="" action="ppaction://ole?verb="/>
          </p:cNvPr>
          <p:cNvGraphicFramePr>
            <a:graphicFrameLocks noChangeAspect="1"/>
          </p:cNvGraphicFramePr>
          <p:nvPr/>
        </p:nvGraphicFramePr>
        <p:xfrm>
          <a:off x="2668270" y="572135"/>
          <a:ext cx="954405" cy="513715"/>
        </p:xfrm>
        <a:graphic>
          <a:graphicData uri="http://schemas.openxmlformats.org/presentationml/2006/ole">
            <mc:AlternateContent xmlns:mc="http://schemas.openxmlformats.org/markup-compatibility/2006">
              <mc:Choice xmlns:v="urn:schemas-microsoft-com:vml" Requires="v">
                <p:oleObj spid="_x0000_s9217" name="" r:id="rId1" imgW="495300" imgH="266700" progId="Equation.KSEE3">
                  <p:embed/>
                </p:oleObj>
              </mc:Choice>
              <mc:Fallback>
                <p:oleObj name="" r:id="rId1" imgW="495300" imgH="266700" progId="Equation.KSEE3">
                  <p:embed/>
                  <p:pic>
                    <p:nvPicPr>
                      <p:cNvPr id="0" name="图片 9216"/>
                      <p:cNvPicPr/>
                      <p:nvPr/>
                    </p:nvPicPr>
                    <p:blipFill>
                      <a:blip r:embed="rId2"/>
                      <a:stretch>
                        <a:fillRect/>
                      </a:stretch>
                    </p:blipFill>
                    <p:spPr>
                      <a:xfrm>
                        <a:off x="2668270" y="572135"/>
                        <a:ext cx="954405" cy="513715"/>
                      </a:xfrm>
                      <a:prstGeom prst="rect">
                        <a:avLst/>
                      </a:prstGeom>
                    </p:spPr>
                  </p:pic>
                </p:oleObj>
              </mc:Fallback>
            </mc:AlternateContent>
          </a:graphicData>
        </a:graphic>
      </p:graphicFrame>
      <p:pic>
        <p:nvPicPr>
          <p:cNvPr id="6" name="图片 5" descr="}NAA8MBZ1TA%TP~C9J%1P_V"/>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8517255" y="1765935"/>
            <a:ext cx="3036570" cy="2440940"/>
          </a:xfrm>
          <a:prstGeom prst="rect">
            <a:avLst/>
          </a:prstGeom>
        </p:spPr>
      </p:pic>
      <p:sp>
        <p:nvSpPr>
          <p:cNvPr id="7" name="文本框 6"/>
          <p:cNvSpPr txBox="1"/>
          <p:nvPr/>
        </p:nvSpPr>
        <p:spPr>
          <a:xfrm>
            <a:off x="9584055" y="4059555"/>
            <a:ext cx="577215" cy="368300"/>
          </a:xfrm>
          <a:prstGeom prst="rect">
            <a:avLst/>
          </a:prstGeom>
          <a:noFill/>
        </p:spPr>
        <p:txBody>
          <a:bodyPr wrap="square" rtlCol="0">
            <a:spAutoFit/>
          </a:bodyPr>
          <a:p>
            <a:r>
              <a:rPr lang="zh-CN" altLang="en-US"/>
              <a:t>图</a:t>
            </a:r>
            <a:r>
              <a:rPr lang="en-US" altLang="zh-CN"/>
              <a:t>4</a:t>
            </a:r>
            <a:endParaRPr lang="en-US" altLang="zh-CN"/>
          </a:p>
        </p:txBody>
      </p:sp>
      <p:graphicFrame>
        <p:nvGraphicFramePr>
          <p:cNvPr id="8" name="对象 7">
            <a:hlinkClick r:id="" action="ppaction://ole?verb="/>
          </p:cNvPr>
          <p:cNvGraphicFramePr>
            <a:graphicFrameLocks noChangeAspect="1"/>
          </p:cNvGraphicFramePr>
          <p:nvPr/>
        </p:nvGraphicFramePr>
        <p:xfrm>
          <a:off x="2961005" y="1204595"/>
          <a:ext cx="954405" cy="513715"/>
        </p:xfrm>
        <a:graphic>
          <a:graphicData uri="http://schemas.openxmlformats.org/presentationml/2006/ole">
            <mc:AlternateContent xmlns:mc="http://schemas.openxmlformats.org/markup-compatibility/2006">
              <mc:Choice xmlns:v="urn:schemas-microsoft-com:vml" Requires="v">
                <p:oleObj spid="_x0000_s5" name="" r:id="rId4" imgW="495300" imgH="266700" progId="Equation.KSEE3">
                  <p:embed/>
                </p:oleObj>
              </mc:Choice>
              <mc:Fallback>
                <p:oleObj name="" r:id="rId4" imgW="495300" imgH="266700" progId="Equation.KSEE3">
                  <p:embed/>
                  <p:pic>
                    <p:nvPicPr>
                      <p:cNvPr id="0" name="图片 9216"/>
                      <p:cNvPicPr/>
                      <p:nvPr/>
                    </p:nvPicPr>
                    <p:blipFill>
                      <a:blip r:embed="rId2"/>
                      <a:stretch>
                        <a:fillRect/>
                      </a:stretch>
                    </p:blipFill>
                    <p:spPr>
                      <a:xfrm>
                        <a:off x="2961005" y="1204595"/>
                        <a:ext cx="954405" cy="513715"/>
                      </a:xfrm>
                      <a:prstGeom prst="rect">
                        <a:avLst/>
                      </a:prstGeom>
                    </p:spPr>
                  </p:pic>
                </p:oleObj>
              </mc:Fallback>
            </mc:AlternateContent>
          </a:graphicData>
        </a:graphic>
      </p:graphicFrame>
      <p:sp>
        <p:nvSpPr>
          <p:cNvPr id="9" name="文本框 8"/>
          <p:cNvSpPr txBox="1"/>
          <p:nvPr/>
        </p:nvSpPr>
        <p:spPr>
          <a:xfrm>
            <a:off x="1080770" y="1637665"/>
            <a:ext cx="7512050" cy="2256155"/>
          </a:xfrm>
          <a:prstGeom prst="rect">
            <a:avLst/>
          </a:prstGeom>
          <a:noFill/>
        </p:spPr>
        <p:txBody>
          <a:bodyPr wrap="square" rtlCol="0">
            <a:spAutoFit/>
          </a:bodyPr>
          <a:p>
            <a:pPr algn="just">
              <a:lnSpc>
                <a:spcPct val="160000"/>
              </a:lnSpc>
            </a:pPr>
            <a:r>
              <a:rPr lang="en-US" altLang="zh-CN" sz="2200"/>
              <a:t>        </a:t>
            </a:r>
            <a:r>
              <a:rPr lang="zh-CN" altLang="en-US" sz="2200"/>
              <a:t>观察到这个平面图形是特殊的曲线四边形，其中上、下两条曲线边分别为曲线              直线</a:t>
            </a:r>
            <a:r>
              <a:rPr lang="zh-CN" altLang="en-US" sz="2200">
                <a:latin typeface="EU-B1X" panose="03000509000000000000" charset="-122"/>
                <a:ea typeface="EU-B1X" panose="03000509000000000000" charset="-122"/>
                <a:sym typeface="+mn-ea"/>
              </a:rPr>
              <a:t>y=x-</a:t>
            </a:r>
            <a:r>
              <a:rPr lang="zh-CN" altLang="en-US" sz="2200">
                <a:latin typeface="+mn-ea"/>
                <a:sym typeface="+mn-ea"/>
              </a:rPr>
              <a:t>1</a:t>
            </a:r>
            <a:r>
              <a:rPr lang="zh-CN" altLang="en-US" sz="2200"/>
              <a:t>，左边直线为</a:t>
            </a:r>
            <a:r>
              <a:rPr lang="zh-CN" altLang="en-US" sz="2200">
                <a:latin typeface="EU-B1X" panose="03000509000000000000" charset="-122"/>
                <a:ea typeface="EU-B1X" panose="03000509000000000000" charset="-122"/>
              </a:rPr>
              <a:t>y</a:t>
            </a:r>
            <a:r>
              <a:rPr lang="zh-CN" altLang="en-US" sz="2200"/>
              <a:t>轴即直线</a:t>
            </a:r>
            <a:r>
              <a:rPr lang="zh-CN" altLang="en-US" sz="2200">
                <a:latin typeface="EU-B1X" panose="03000509000000000000" charset="-122"/>
                <a:ea typeface="EU-B1X" panose="03000509000000000000" charset="-122"/>
                <a:sym typeface="+mn-ea"/>
              </a:rPr>
              <a:t>x=</a:t>
            </a:r>
            <a:r>
              <a:rPr lang="zh-CN" altLang="en-US" sz="2200">
                <a:latin typeface="+mn-ea"/>
                <a:sym typeface="+mn-ea"/>
              </a:rPr>
              <a:t>0</a:t>
            </a:r>
            <a:r>
              <a:rPr lang="zh-CN" altLang="en-US" sz="2200"/>
              <a:t>，右边平行于</a:t>
            </a:r>
            <a:r>
              <a:rPr lang="zh-CN" altLang="en-US" sz="2200">
                <a:latin typeface="EU-B1X" panose="03000509000000000000" charset="-122"/>
                <a:ea typeface="EU-B1X" panose="03000509000000000000" charset="-122"/>
              </a:rPr>
              <a:t>y </a:t>
            </a:r>
            <a:r>
              <a:rPr lang="zh-CN" altLang="en-US" sz="2200"/>
              <a:t>轴的直线边为直线</a:t>
            </a:r>
            <a:r>
              <a:rPr lang="zh-CN" altLang="en-US" sz="2200">
                <a:latin typeface="EU-B1X" panose="03000509000000000000" charset="-122"/>
                <a:ea typeface="EU-B1X" panose="03000509000000000000" charset="-122"/>
              </a:rPr>
              <a:t>x=</a:t>
            </a:r>
            <a:r>
              <a:rPr lang="zh-CN" altLang="en-US" sz="2200"/>
              <a:t>1.所以所求平面图形的面积</a:t>
            </a:r>
            <a:endParaRPr lang="zh-CN" altLang="en-US" sz="2200"/>
          </a:p>
        </p:txBody>
      </p:sp>
      <p:graphicFrame>
        <p:nvGraphicFramePr>
          <p:cNvPr id="10" name="对象 9">
            <a:hlinkClick r:id="" action="ppaction://ole?verb="/>
          </p:cNvPr>
          <p:cNvGraphicFramePr>
            <a:graphicFrameLocks noChangeAspect="1"/>
          </p:cNvGraphicFramePr>
          <p:nvPr/>
        </p:nvGraphicFramePr>
        <p:xfrm>
          <a:off x="3918585" y="2351405"/>
          <a:ext cx="954405" cy="513715"/>
        </p:xfrm>
        <a:graphic>
          <a:graphicData uri="http://schemas.openxmlformats.org/presentationml/2006/ole">
            <mc:AlternateContent xmlns:mc="http://schemas.openxmlformats.org/markup-compatibility/2006">
              <mc:Choice xmlns:v="urn:schemas-microsoft-com:vml" Requires="v">
                <p:oleObj spid="_x0000_s11" name="" r:id="rId5" imgW="495300" imgH="266700" progId="Equation.KSEE3">
                  <p:embed/>
                </p:oleObj>
              </mc:Choice>
              <mc:Fallback>
                <p:oleObj name="" r:id="rId5" imgW="495300" imgH="266700" progId="Equation.KSEE3">
                  <p:embed/>
                  <p:pic>
                    <p:nvPicPr>
                      <p:cNvPr id="0" name="图片 9216"/>
                      <p:cNvPicPr/>
                      <p:nvPr/>
                    </p:nvPicPr>
                    <p:blipFill>
                      <a:blip r:embed="rId2"/>
                      <a:stretch>
                        <a:fillRect/>
                      </a:stretch>
                    </p:blipFill>
                    <p:spPr>
                      <a:xfrm>
                        <a:off x="3918585" y="2351405"/>
                        <a:ext cx="954405" cy="513715"/>
                      </a:xfrm>
                      <a:prstGeom prst="rect">
                        <a:avLst/>
                      </a:prstGeom>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1915795" y="3893820"/>
          <a:ext cx="3971290" cy="682625"/>
        </p:xfrm>
        <a:graphic>
          <a:graphicData uri="http://schemas.openxmlformats.org/presentationml/2006/ole">
            <mc:AlternateContent xmlns:mc="http://schemas.openxmlformats.org/markup-compatibility/2006">
              <mc:Choice xmlns:v="urn:schemas-microsoft-com:vml" Requires="v">
                <p:oleObj spid="_x0000_s9218" name="" r:id="rId6" imgW="8177530" imgH="770255" progId="Equation.KSEE3">
                  <p:embed/>
                </p:oleObj>
              </mc:Choice>
              <mc:Fallback>
                <p:oleObj name="" r:id="rId6" imgW="8177530" imgH="770255" progId="Equation.KSEE3">
                  <p:embed/>
                  <p:pic>
                    <p:nvPicPr>
                      <p:cNvPr id="0" name="图片 9217"/>
                      <p:cNvPicPr/>
                      <p:nvPr/>
                    </p:nvPicPr>
                    <p:blipFill>
                      <a:blip r:embed="rId7"/>
                      <a:stretch>
                        <a:fillRect/>
                      </a:stretch>
                    </p:blipFill>
                    <p:spPr>
                      <a:xfrm>
                        <a:off x="1915795" y="3893820"/>
                        <a:ext cx="3971290" cy="682625"/>
                      </a:xfrm>
                      <a:prstGeom prst="rect">
                        <a:avLst/>
                      </a:prstGeom>
                    </p:spPr>
                  </p:pic>
                </p:oleObj>
              </mc:Fallback>
            </mc:AlternateContent>
          </a:graphicData>
        </a:graphic>
      </p:graphicFrame>
      <p:graphicFrame>
        <p:nvGraphicFramePr>
          <p:cNvPr id="13" name="对象 12">
            <a:hlinkClick r:id="" action="ppaction://ole?verb="/>
          </p:cNvPr>
          <p:cNvGraphicFramePr>
            <a:graphicFrameLocks noChangeAspect="1"/>
          </p:cNvGraphicFramePr>
          <p:nvPr/>
        </p:nvGraphicFramePr>
        <p:xfrm>
          <a:off x="5847080" y="3862070"/>
          <a:ext cx="3017520" cy="716915"/>
        </p:xfrm>
        <a:graphic>
          <a:graphicData uri="http://schemas.openxmlformats.org/presentationml/2006/ole">
            <mc:AlternateContent xmlns:mc="http://schemas.openxmlformats.org/markup-compatibility/2006">
              <mc:Choice xmlns:v="urn:schemas-microsoft-com:vml" Requires="v">
                <p:oleObj spid="_x0000_s9219" name="" r:id="rId8" imgW="1270000" imgH="316865" progId="Equation.KSEE3">
                  <p:embed/>
                </p:oleObj>
              </mc:Choice>
              <mc:Fallback>
                <p:oleObj name="" r:id="rId8" imgW="1270000" imgH="316865" progId="Equation.KSEE3">
                  <p:embed/>
                  <p:pic>
                    <p:nvPicPr>
                      <p:cNvPr id="0" name="图片 9218"/>
                      <p:cNvPicPr/>
                      <p:nvPr/>
                    </p:nvPicPr>
                    <p:blipFill>
                      <a:blip r:embed="rId9"/>
                      <a:stretch>
                        <a:fillRect/>
                      </a:stretch>
                    </p:blipFill>
                    <p:spPr>
                      <a:xfrm>
                        <a:off x="5847080" y="3862070"/>
                        <a:ext cx="3017520" cy="716915"/>
                      </a:xfrm>
                      <a:prstGeom prst="rect">
                        <a:avLst/>
                      </a:prstGeom>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2344420" y="4748530"/>
          <a:ext cx="2663825" cy="1079500"/>
        </p:xfrm>
        <a:graphic>
          <a:graphicData uri="http://schemas.openxmlformats.org/presentationml/2006/ole">
            <mc:AlternateContent xmlns:mc="http://schemas.openxmlformats.org/markup-compatibility/2006">
              <mc:Choice xmlns:v="urn:schemas-microsoft-com:vml" Requires="v">
                <p:oleObj spid="_x0000_s9220" name="" r:id="rId10" imgW="1346200" imgH="545465" progId="Equation.KSEE3">
                  <p:embed/>
                </p:oleObj>
              </mc:Choice>
              <mc:Fallback>
                <p:oleObj name="" r:id="rId10" imgW="1346200" imgH="545465" progId="Equation.KSEE3">
                  <p:embed/>
                  <p:pic>
                    <p:nvPicPr>
                      <p:cNvPr id="0" name="图片 9219"/>
                      <p:cNvPicPr/>
                      <p:nvPr/>
                    </p:nvPicPr>
                    <p:blipFill>
                      <a:blip r:embed="rId11"/>
                      <a:stretch>
                        <a:fillRect/>
                      </a:stretch>
                    </p:blipFill>
                    <p:spPr>
                      <a:xfrm>
                        <a:off x="2344420" y="4748530"/>
                        <a:ext cx="2663825" cy="1079500"/>
                      </a:xfrm>
                      <a:prstGeom prst="rect">
                        <a:avLst/>
                      </a:prstGeom>
                    </p:spPr>
                  </p:pic>
                </p:oleObj>
              </mc:Fallback>
            </mc:AlternateContent>
          </a:graphicData>
        </a:graphic>
      </p:graphicFrame>
      <p:graphicFrame>
        <p:nvGraphicFramePr>
          <p:cNvPr id="15" name="对象 14">
            <a:hlinkClick r:id="" action="ppaction://ole?verb="/>
          </p:cNvPr>
          <p:cNvGraphicFramePr>
            <a:graphicFrameLocks noChangeAspect="1"/>
          </p:cNvGraphicFramePr>
          <p:nvPr/>
        </p:nvGraphicFramePr>
        <p:xfrm>
          <a:off x="5847080" y="4878705"/>
          <a:ext cx="2766060" cy="818515"/>
        </p:xfrm>
        <a:graphic>
          <a:graphicData uri="http://schemas.openxmlformats.org/presentationml/2006/ole">
            <mc:AlternateContent xmlns:mc="http://schemas.openxmlformats.org/markup-compatibility/2006">
              <mc:Choice xmlns:v="urn:schemas-microsoft-com:vml" Requires="v">
                <p:oleObj spid="_x0000_s9221" name="" r:id="rId12" imgW="1587500" imgH="469900" progId="Equation.KSEE3">
                  <p:embed/>
                </p:oleObj>
              </mc:Choice>
              <mc:Fallback>
                <p:oleObj name="" r:id="rId12" imgW="1587500" imgH="469900" progId="Equation.KSEE3">
                  <p:embed/>
                  <p:pic>
                    <p:nvPicPr>
                      <p:cNvPr id="0" name="图片 9220"/>
                      <p:cNvPicPr/>
                      <p:nvPr/>
                    </p:nvPicPr>
                    <p:blipFill>
                      <a:blip r:embed="rId13"/>
                      <a:stretch>
                        <a:fillRect/>
                      </a:stretch>
                    </p:blipFill>
                    <p:spPr>
                      <a:xfrm>
                        <a:off x="5847080" y="4878705"/>
                        <a:ext cx="2766060" cy="818515"/>
                      </a:xfrm>
                      <a:prstGeom prst="rect">
                        <a:avLst/>
                      </a:prstGeom>
                    </p:spPr>
                  </p:pic>
                </p:oleObj>
              </mc:Fallback>
            </mc:AlternateContent>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21080" y="591185"/>
            <a:ext cx="9349105" cy="445135"/>
          </a:xfrm>
          <a:prstGeom prst="rect">
            <a:avLst/>
          </a:prstGeom>
          <a:noFill/>
        </p:spPr>
        <p:txBody>
          <a:bodyPr wrap="square" rtlCol="0">
            <a:spAutoFit/>
          </a:bodyPr>
          <a:p>
            <a:r>
              <a:rPr lang="zh-CN" altLang="en-US" sz="2200" b="1"/>
              <a:t>例2</a:t>
            </a:r>
            <a:r>
              <a:rPr lang="en-US" altLang="zh-CN" sz="2200" b="1"/>
              <a:t>5</a:t>
            </a:r>
            <a:r>
              <a:rPr lang="zh-CN" altLang="en-US" sz="2200" b="1"/>
              <a:t>   </a:t>
            </a:r>
            <a:r>
              <a:rPr lang="zh-CN" altLang="en-US" sz="2200"/>
              <a:t>求抛物线               与直线 </a:t>
            </a:r>
            <a:r>
              <a:rPr lang="en-US" altLang="zh-CN" sz="2300">
                <a:latin typeface="EU-B1X" panose="03000509000000000000" charset="-122"/>
                <a:ea typeface="EU-B1X" panose="03000509000000000000" charset="-122"/>
              </a:rPr>
              <a:t>x+y</a:t>
            </a:r>
            <a:r>
              <a:rPr lang="zh-CN" altLang="en-US" sz="2300">
                <a:latin typeface="EU-B1X" panose="03000509000000000000" charset="-122"/>
                <a:ea typeface="EU-B1X" panose="03000509000000000000" charset="-122"/>
              </a:rPr>
              <a:t>=</a:t>
            </a:r>
            <a:r>
              <a:rPr lang="en-US" altLang="zh-CN" sz="2300">
                <a:latin typeface="+mn-ea"/>
              </a:rPr>
              <a:t>2 </a:t>
            </a:r>
            <a:r>
              <a:rPr lang="zh-CN" altLang="en-US" sz="2200"/>
              <a:t>围成平面图形的面积S.</a:t>
            </a:r>
            <a:endParaRPr lang="zh-CN" altLang="en-US" sz="2200"/>
          </a:p>
        </p:txBody>
      </p:sp>
      <p:graphicFrame>
        <p:nvGraphicFramePr>
          <p:cNvPr id="3" name="对象 2">
            <a:hlinkClick r:id="" action="ppaction://ole?verb="/>
          </p:cNvPr>
          <p:cNvGraphicFramePr>
            <a:graphicFrameLocks noChangeAspect="1"/>
          </p:cNvGraphicFramePr>
          <p:nvPr/>
        </p:nvGraphicFramePr>
        <p:xfrm>
          <a:off x="2960370" y="591185"/>
          <a:ext cx="1035050" cy="467360"/>
        </p:xfrm>
        <a:graphic>
          <a:graphicData uri="http://schemas.openxmlformats.org/presentationml/2006/ole">
            <mc:AlternateContent xmlns:mc="http://schemas.openxmlformats.org/markup-compatibility/2006">
              <mc:Choice xmlns:v="urn:schemas-microsoft-com:vml" Requires="v">
                <p:oleObj spid="_x0000_s10241" name="" r:id="rId1" imgW="508000" imgH="266700" progId="Equation.KSEE3">
                  <p:embed/>
                </p:oleObj>
              </mc:Choice>
              <mc:Fallback>
                <p:oleObj name="" r:id="rId1" imgW="508000" imgH="266700" progId="Equation.KSEE3">
                  <p:embed/>
                  <p:pic>
                    <p:nvPicPr>
                      <p:cNvPr id="0" name="图片 10240"/>
                      <p:cNvPicPr/>
                      <p:nvPr/>
                    </p:nvPicPr>
                    <p:blipFill>
                      <a:blip r:embed="rId2"/>
                      <a:stretch>
                        <a:fillRect/>
                      </a:stretch>
                    </p:blipFill>
                    <p:spPr>
                      <a:xfrm>
                        <a:off x="2960370" y="591185"/>
                        <a:ext cx="1035050" cy="467360"/>
                      </a:xfrm>
                      <a:prstGeom prst="rect">
                        <a:avLst/>
                      </a:prstGeom>
                    </p:spPr>
                  </p:pic>
                </p:oleObj>
              </mc:Fallback>
            </mc:AlternateContent>
          </a:graphicData>
        </a:graphic>
      </p:graphicFrame>
      <p:sp>
        <p:nvSpPr>
          <p:cNvPr id="4" name="文本框 3"/>
          <p:cNvSpPr txBox="1"/>
          <p:nvPr/>
        </p:nvSpPr>
        <p:spPr>
          <a:xfrm>
            <a:off x="1021080" y="1058545"/>
            <a:ext cx="9632315" cy="2122805"/>
          </a:xfrm>
          <a:prstGeom prst="rect">
            <a:avLst/>
          </a:prstGeom>
          <a:noFill/>
        </p:spPr>
        <p:txBody>
          <a:bodyPr wrap="square" rtlCol="0">
            <a:spAutoFit/>
          </a:bodyPr>
          <a:p>
            <a:pPr algn="just">
              <a:lnSpc>
                <a:spcPct val="150000"/>
              </a:lnSpc>
            </a:pPr>
            <a:r>
              <a:rPr lang="zh-CN" altLang="en-US" sz="2200">
                <a:latin typeface="+mn-ea"/>
                <a:cs typeface="+mn-ea"/>
              </a:rPr>
              <a:t>解</a:t>
            </a:r>
            <a:r>
              <a:rPr lang="en-US" altLang="zh-CN" sz="2200">
                <a:latin typeface="+mn-ea"/>
                <a:cs typeface="+mn-ea"/>
              </a:rPr>
              <a:t>：画出抛物线        与直线 </a:t>
            </a:r>
            <a:r>
              <a:rPr lang="en-US" altLang="zh-CN" sz="2200">
                <a:latin typeface="EU-B1X" panose="03000509000000000000" charset="-122"/>
                <a:ea typeface="EU-B1X" panose="03000509000000000000" charset="-122"/>
                <a:cs typeface="+mn-ea"/>
              </a:rPr>
              <a:t>x+y=</a:t>
            </a:r>
            <a:r>
              <a:rPr lang="en-US" altLang="zh-CN" sz="2200">
                <a:latin typeface="+mn-ea"/>
                <a:cs typeface="+mn-ea"/>
              </a:rPr>
              <a:t>2,得到它们围成的平面图形,如图5所示.</a:t>
            </a:r>
            <a:endParaRPr lang="en-US" altLang="zh-CN" sz="2200">
              <a:latin typeface="+mn-ea"/>
              <a:cs typeface="+mn-ea"/>
            </a:endParaRPr>
          </a:p>
          <a:p>
            <a:pPr algn="just">
              <a:lnSpc>
                <a:spcPct val="150000"/>
              </a:lnSpc>
            </a:pPr>
            <a:r>
              <a:rPr lang="zh-CN" altLang="en-US" sz="2200">
                <a:latin typeface="+mn-ea"/>
                <a:cs typeface="+mn-ea"/>
              </a:rPr>
              <a:t>观察</a:t>
            </a:r>
            <a:r>
              <a:rPr lang="en-US" altLang="zh-CN" sz="2200">
                <a:latin typeface="+mn-ea"/>
                <a:cs typeface="+mn-ea"/>
              </a:rPr>
              <a:t>到这个平面图形是特殊的曲线两边形,其中上、下两条曲线边分别为直线</a:t>
            </a:r>
            <a:r>
              <a:rPr lang="en-US" altLang="zh-CN" sz="2200">
                <a:latin typeface="EU-B1X" panose="03000509000000000000" charset="-122"/>
                <a:ea typeface="EU-B1X" panose="03000509000000000000" charset="-122"/>
                <a:cs typeface="+mn-ea"/>
              </a:rPr>
              <a:t>x+y=</a:t>
            </a:r>
            <a:r>
              <a:rPr lang="en-US" altLang="zh-CN" sz="2200">
                <a:latin typeface="+mn-ea"/>
                <a:cs typeface="+mn-ea"/>
              </a:rPr>
              <a:t>2即</a:t>
            </a:r>
            <a:r>
              <a:rPr lang="en-US" altLang="zh-CN" sz="2200">
                <a:latin typeface="EU-B1X" panose="03000509000000000000" charset="-122"/>
                <a:ea typeface="EU-B1X" panose="03000509000000000000" charset="-122"/>
                <a:cs typeface="+mn-ea"/>
              </a:rPr>
              <a:t>y</a:t>
            </a:r>
            <a:r>
              <a:rPr lang="en-US" altLang="zh-CN" sz="2200">
                <a:latin typeface="+mn-ea"/>
                <a:cs typeface="+mn-ea"/>
              </a:rPr>
              <a:t>=2</a:t>
            </a:r>
            <a:r>
              <a:rPr lang="en-US" altLang="zh-CN" sz="2200">
                <a:latin typeface="EU-B1X" panose="03000509000000000000" charset="-122"/>
                <a:ea typeface="EU-B1X" panose="03000509000000000000" charset="-122"/>
                <a:cs typeface="EU-B1X" panose="03000509000000000000" charset="-122"/>
              </a:rPr>
              <a:t>－x</a:t>
            </a:r>
            <a:r>
              <a:rPr lang="en-US" altLang="zh-CN" sz="2200">
                <a:latin typeface="+mn-ea"/>
                <a:cs typeface="+mn-ea"/>
              </a:rPr>
              <a:t>与抛物线       ,左边与右边交点的横坐标分别为</a:t>
            </a:r>
            <a:r>
              <a:rPr lang="en-US" altLang="zh-CN" sz="2200">
                <a:latin typeface="EU-B1X" panose="03000509000000000000" charset="-122"/>
                <a:ea typeface="EU-B1X" panose="03000509000000000000" charset="-122"/>
                <a:cs typeface="+mn-ea"/>
              </a:rPr>
              <a:t>x</a:t>
            </a:r>
            <a:r>
              <a:rPr lang="en-US" altLang="zh-CN" sz="2200">
                <a:latin typeface="+mn-ea"/>
                <a:cs typeface="+mn-ea"/>
              </a:rPr>
              <a:t>=－2与</a:t>
            </a:r>
            <a:r>
              <a:rPr lang="en-US" altLang="zh-CN" sz="2200">
                <a:latin typeface="EU-B1X" panose="03000509000000000000" charset="-122"/>
                <a:ea typeface="EU-B1X" panose="03000509000000000000" charset="-122"/>
                <a:cs typeface="+mn-ea"/>
              </a:rPr>
              <a:t>x</a:t>
            </a:r>
            <a:r>
              <a:rPr lang="en-US" altLang="zh-CN" sz="2200">
                <a:latin typeface="+mn-ea"/>
                <a:cs typeface="+mn-ea"/>
              </a:rPr>
              <a:t>=1,所以所求平面图形的面积</a:t>
            </a:r>
            <a:endParaRPr lang="en-US" altLang="zh-CN" sz="2200">
              <a:latin typeface="+mn-ea"/>
              <a:cs typeface="+mn-ea"/>
            </a:endParaRPr>
          </a:p>
        </p:txBody>
      </p:sp>
      <p:graphicFrame>
        <p:nvGraphicFramePr>
          <p:cNvPr id="5" name="对象 4">
            <a:hlinkClick r:id="" action="ppaction://ole?verb="/>
          </p:cNvPr>
          <p:cNvGraphicFramePr>
            <a:graphicFrameLocks noChangeAspect="1"/>
          </p:cNvGraphicFramePr>
          <p:nvPr/>
        </p:nvGraphicFramePr>
        <p:xfrm>
          <a:off x="3145790" y="1148080"/>
          <a:ext cx="1035050" cy="467360"/>
        </p:xfrm>
        <a:graphic>
          <a:graphicData uri="http://schemas.openxmlformats.org/presentationml/2006/ole">
            <mc:AlternateContent xmlns:mc="http://schemas.openxmlformats.org/markup-compatibility/2006">
              <mc:Choice xmlns:v="urn:schemas-microsoft-com:vml" Requires="v">
                <p:oleObj spid="_x0000_s6" name="" r:id="rId3" imgW="508000" imgH="266700" progId="Equation.KSEE3">
                  <p:embed/>
                </p:oleObj>
              </mc:Choice>
              <mc:Fallback>
                <p:oleObj name="" r:id="rId3" imgW="508000" imgH="266700" progId="Equation.KSEE3">
                  <p:embed/>
                  <p:pic>
                    <p:nvPicPr>
                      <p:cNvPr id="0" name="图片 10240"/>
                      <p:cNvPicPr/>
                      <p:nvPr/>
                    </p:nvPicPr>
                    <p:blipFill>
                      <a:blip r:embed="rId2"/>
                      <a:stretch>
                        <a:fillRect/>
                      </a:stretch>
                    </p:blipFill>
                    <p:spPr>
                      <a:xfrm>
                        <a:off x="3145790" y="1148080"/>
                        <a:ext cx="1035050" cy="46736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4055110" y="2203450"/>
          <a:ext cx="1035050" cy="467360"/>
        </p:xfrm>
        <a:graphic>
          <a:graphicData uri="http://schemas.openxmlformats.org/presentationml/2006/ole">
            <mc:AlternateContent xmlns:mc="http://schemas.openxmlformats.org/markup-compatibility/2006">
              <mc:Choice xmlns:v="urn:schemas-microsoft-com:vml" Requires="v">
                <p:oleObj spid="_x0000_s8" name="" r:id="rId4" imgW="508000" imgH="266700" progId="Equation.KSEE3">
                  <p:embed/>
                </p:oleObj>
              </mc:Choice>
              <mc:Fallback>
                <p:oleObj name="" r:id="rId4" imgW="508000" imgH="266700" progId="Equation.KSEE3">
                  <p:embed/>
                  <p:pic>
                    <p:nvPicPr>
                      <p:cNvPr id="0" name="图片 10240"/>
                      <p:cNvPicPr/>
                      <p:nvPr/>
                    </p:nvPicPr>
                    <p:blipFill>
                      <a:blip r:embed="rId2"/>
                      <a:stretch>
                        <a:fillRect/>
                      </a:stretch>
                    </p:blipFill>
                    <p:spPr>
                      <a:xfrm>
                        <a:off x="4055110" y="2203450"/>
                        <a:ext cx="1035050" cy="467360"/>
                      </a:xfrm>
                      <a:prstGeom prst="rect">
                        <a:avLst/>
                      </a:prstGeom>
                    </p:spPr>
                  </p:pic>
                </p:oleObj>
              </mc:Fallback>
            </mc:AlternateContent>
          </a:graphicData>
        </a:graphic>
      </p:graphicFrame>
      <p:pic>
        <p:nvPicPr>
          <p:cNvPr id="9" name="图片 8" descr="~GU}Z@}T49S]QE@HL~S7@6R"/>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7981950" y="2824480"/>
            <a:ext cx="2997835" cy="2689225"/>
          </a:xfrm>
          <a:prstGeom prst="rect">
            <a:avLst/>
          </a:prstGeom>
        </p:spPr>
      </p:pic>
      <p:sp>
        <p:nvSpPr>
          <p:cNvPr id="10" name="文本框 9"/>
          <p:cNvSpPr txBox="1"/>
          <p:nvPr/>
        </p:nvSpPr>
        <p:spPr>
          <a:xfrm>
            <a:off x="9320530" y="5417820"/>
            <a:ext cx="577215" cy="368300"/>
          </a:xfrm>
          <a:prstGeom prst="rect">
            <a:avLst/>
          </a:prstGeom>
          <a:noFill/>
        </p:spPr>
        <p:txBody>
          <a:bodyPr wrap="square" rtlCol="0">
            <a:spAutoFit/>
          </a:bodyPr>
          <a:p>
            <a:r>
              <a:rPr lang="zh-CN" altLang="en-US"/>
              <a:t>图</a:t>
            </a:r>
            <a:r>
              <a:rPr lang="en-US" altLang="zh-CN"/>
              <a:t>5</a:t>
            </a:r>
            <a:endParaRPr lang="en-US" altLang="zh-CN"/>
          </a:p>
        </p:txBody>
      </p:sp>
      <p:graphicFrame>
        <p:nvGraphicFramePr>
          <p:cNvPr id="11" name="对象 10">
            <a:hlinkClick r:id="" action="ppaction://ole?verb="/>
          </p:cNvPr>
          <p:cNvGraphicFramePr>
            <a:graphicFrameLocks noChangeAspect="1"/>
          </p:cNvGraphicFramePr>
          <p:nvPr/>
        </p:nvGraphicFramePr>
        <p:xfrm>
          <a:off x="2687638" y="3168015"/>
          <a:ext cx="2994025" cy="570230"/>
        </p:xfrm>
        <a:graphic>
          <a:graphicData uri="http://schemas.openxmlformats.org/presentationml/2006/ole">
            <mc:AlternateContent xmlns:mc="http://schemas.openxmlformats.org/markup-compatibility/2006">
              <mc:Choice xmlns:v="urn:schemas-microsoft-com:vml" Requires="v">
                <p:oleObj spid="_x0000_s10242" name="" r:id="rId6" imgW="1663700" imgH="316865" progId="Equation.KSEE3">
                  <p:embed/>
                </p:oleObj>
              </mc:Choice>
              <mc:Fallback>
                <p:oleObj name="" r:id="rId6" imgW="1663700" imgH="316865" progId="Equation.KSEE3">
                  <p:embed/>
                  <p:pic>
                    <p:nvPicPr>
                      <p:cNvPr id="0" name="图片 10241"/>
                      <p:cNvPicPr/>
                      <p:nvPr/>
                    </p:nvPicPr>
                    <p:blipFill>
                      <a:blip r:embed="rId7"/>
                      <a:stretch>
                        <a:fillRect/>
                      </a:stretch>
                    </p:blipFill>
                    <p:spPr>
                      <a:xfrm>
                        <a:off x="2687638" y="3168015"/>
                        <a:ext cx="2994025" cy="570230"/>
                      </a:xfrm>
                      <a:prstGeom prst="rect">
                        <a:avLst/>
                      </a:prstGeom>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2960053" y="3894455"/>
          <a:ext cx="2715260" cy="599440"/>
        </p:xfrm>
        <a:graphic>
          <a:graphicData uri="http://schemas.openxmlformats.org/presentationml/2006/ole">
            <mc:AlternateContent xmlns:mc="http://schemas.openxmlformats.org/markup-compatibility/2006">
              <mc:Choice xmlns:v="urn:schemas-microsoft-com:vml" Requires="v">
                <p:oleObj spid="_x0000_s10243" name="" r:id="rId8" imgW="1435100" imgH="316865" progId="Equation.KSEE3">
                  <p:embed/>
                </p:oleObj>
              </mc:Choice>
              <mc:Fallback>
                <p:oleObj name="" r:id="rId8" imgW="1435100" imgH="316865" progId="Equation.KSEE3">
                  <p:embed/>
                  <p:pic>
                    <p:nvPicPr>
                      <p:cNvPr id="0" name="图片 10242"/>
                      <p:cNvPicPr/>
                      <p:nvPr/>
                    </p:nvPicPr>
                    <p:blipFill>
                      <a:blip r:embed="rId9"/>
                      <a:stretch>
                        <a:fillRect/>
                      </a:stretch>
                    </p:blipFill>
                    <p:spPr>
                      <a:xfrm>
                        <a:off x="2960053" y="3894455"/>
                        <a:ext cx="2715260" cy="599440"/>
                      </a:xfrm>
                      <a:prstGeom prst="rect">
                        <a:avLst/>
                      </a:prstGeom>
                    </p:spPr>
                  </p:pic>
                </p:oleObj>
              </mc:Fallback>
            </mc:AlternateContent>
          </a:graphicData>
        </a:graphic>
      </p:graphicFrame>
      <p:graphicFrame>
        <p:nvGraphicFramePr>
          <p:cNvPr id="13" name="对象 12">
            <a:hlinkClick r:id="" action="ppaction://ole?verb="/>
          </p:cNvPr>
          <p:cNvGraphicFramePr>
            <a:graphicFrameLocks noChangeAspect="1"/>
          </p:cNvGraphicFramePr>
          <p:nvPr/>
        </p:nvGraphicFramePr>
        <p:xfrm>
          <a:off x="2978785" y="4493895"/>
          <a:ext cx="2696845" cy="983615"/>
        </p:xfrm>
        <a:graphic>
          <a:graphicData uri="http://schemas.openxmlformats.org/presentationml/2006/ole">
            <mc:AlternateContent xmlns:mc="http://schemas.openxmlformats.org/markup-compatibility/2006">
              <mc:Choice xmlns:v="urn:schemas-microsoft-com:vml" Requires="v">
                <p:oleObj spid="_x0000_s10244" name="" r:id="rId10" imgW="1651000" imgH="545465" progId="Equation.KSEE3">
                  <p:embed/>
                </p:oleObj>
              </mc:Choice>
              <mc:Fallback>
                <p:oleObj name="" r:id="rId10" imgW="1651000" imgH="545465" progId="Equation.KSEE3">
                  <p:embed/>
                  <p:pic>
                    <p:nvPicPr>
                      <p:cNvPr id="0" name="图片 10243"/>
                      <p:cNvPicPr/>
                      <p:nvPr/>
                    </p:nvPicPr>
                    <p:blipFill>
                      <a:blip r:embed="rId11"/>
                      <a:stretch>
                        <a:fillRect/>
                      </a:stretch>
                    </p:blipFill>
                    <p:spPr>
                      <a:xfrm>
                        <a:off x="2978785" y="4493895"/>
                        <a:ext cx="2696845" cy="983615"/>
                      </a:xfrm>
                      <a:prstGeom prst="rect">
                        <a:avLst/>
                      </a:prstGeom>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2978468" y="5513705"/>
          <a:ext cx="2980690" cy="789305"/>
        </p:xfrm>
        <a:graphic>
          <a:graphicData uri="http://schemas.openxmlformats.org/presentationml/2006/ole">
            <mc:AlternateContent xmlns:mc="http://schemas.openxmlformats.org/markup-compatibility/2006">
              <mc:Choice xmlns:v="urn:schemas-microsoft-com:vml" Requires="v">
                <p:oleObj spid="_x0000_s10245" name="" r:id="rId12" imgW="1562100" imgH="469900" progId="Equation.KSEE3">
                  <p:embed/>
                </p:oleObj>
              </mc:Choice>
              <mc:Fallback>
                <p:oleObj name="" r:id="rId12" imgW="1562100" imgH="469900" progId="Equation.KSEE3">
                  <p:embed/>
                  <p:pic>
                    <p:nvPicPr>
                      <p:cNvPr id="0" name="图片 10244"/>
                      <p:cNvPicPr/>
                      <p:nvPr/>
                    </p:nvPicPr>
                    <p:blipFill>
                      <a:blip r:embed="rId13"/>
                      <a:stretch>
                        <a:fillRect/>
                      </a:stretch>
                    </p:blipFill>
                    <p:spPr>
                      <a:xfrm>
                        <a:off x="2978468" y="5513705"/>
                        <a:ext cx="2980690" cy="789305"/>
                      </a:xfrm>
                      <a:prstGeom prst="rect">
                        <a:avLst/>
                      </a:prstGeom>
                    </p:spPr>
                  </p:pic>
                </p:oleObj>
              </mc:Fallback>
            </mc:AlternateContent>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21080" y="591185"/>
            <a:ext cx="9349105" cy="429895"/>
          </a:xfrm>
          <a:prstGeom prst="rect">
            <a:avLst/>
          </a:prstGeom>
          <a:noFill/>
        </p:spPr>
        <p:txBody>
          <a:bodyPr wrap="square" rtlCol="0">
            <a:spAutoFit/>
          </a:bodyPr>
          <a:p>
            <a:r>
              <a:rPr lang="zh-CN" altLang="en-US" sz="2200" b="1"/>
              <a:t>例2</a:t>
            </a:r>
            <a:r>
              <a:rPr lang="en-US" altLang="zh-CN" sz="2200" b="1"/>
              <a:t>6</a:t>
            </a:r>
            <a:r>
              <a:rPr lang="zh-CN" altLang="en-US" sz="2200" b="1"/>
              <a:t>   </a:t>
            </a:r>
            <a:r>
              <a:rPr lang="zh-CN" altLang="en-US" sz="2200"/>
              <a:t>求曲线               与直线                      围成平面图形的面积</a:t>
            </a:r>
            <a:r>
              <a:rPr lang="en-US" altLang="zh-CN" sz="2200"/>
              <a:t>S</a:t>
            </a:r>
            <a:r>
              <a:rPr lang="zh-CN" altLang="en-US" sz="2200"/>
              <a:t>.</a:t>
            </a:r>
            <a:endParaRPr lang="zh-CN" altLang="en-US" sz="2200"/>
          </a:p>
        </p:txBody>
      </p:sp>
      <p:graphicFrame>
        <p:nvGraphicFramePr>
          <p:cNvPr id="3" name="对象 2">
            <a:hlinkClick r:id="" action="ppaction://ole?verb="/>
          </p:cNvPr>
          <p:cNvGraphicFramePr>
            <a:graphicFrameLocks noChangeAspect="1"/>
          </p:cNvGraphicFramePr>
          <p:nvPr/>
        </p:nvGraphicFramePr>
        <p:xfrm>
          <a:off x="2707640" y="612140"/>
          <a:ext cx="953770" cy="408940"/>
        </p:xfrm>
        <a:graphic>
          <a:graphicData uri="http://schemas.openxmlformats.org/presentationml/2006/ole">
            <mc:AlternateContent xmlns:mc="http://schemas.openxmlformats.org/markup-compatibility/2006">
              <mc:Choice xmlns:v="urn:schemas-microsoft-com:vml" Requires="v">
                <p:oleObj spid="_x0000_s11265" name="" r:id="rId1" imgW="622300" imgH="266700" progId="Equation.KSEE3">
                  <p:embed/>
                </p:oleObj>
              </mc:Choice>
              <mc:Fallback>
                <p:oleObj name="" r:id="rId1" imgW="622300" imgH="266700" progId="Equation.KSEE3">
                  <p:embed/>
                  <p:pic>
                    <p:nvPicPr>
                      <p:cNvPr id="0" name="图片 11264"/>
                      <p:cNvPicPr/>
                      <p:nvPr/>
                    </p:nvPicPr>
                    <p:blipFill>
                      <a:blip r:embed="rId2"/>
                      <a:stretch>
                        <a:fillRect/>
                      </a:stretch>
                    </p:blipFill>
                    <p:spPr>
                      <a:xfrm>
                        <a:off x="2707640" y="612140"/>
                        <a:ext cx="953770" cy="40894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4590415" y="591185"/>
          <a:ext cx="1265555" cy="422275"/>
        </p:xfrm>
        <a:graphic>
          <a:graphicData uri="http://schemas.openxmlformats.org/presentationml/2006/ole">
            <mc:AlternateContent xmlns:mc="http://schemas.openxmlformats.org/markup-compatibility/2006">
              <mc:Choice xmlns:v="urn:schemas-microsoft-com:vml" Requires="v">
                <p:oleObj spid="_x0000_s11266" name="" r:id="rId3" imgW="723900" imgH="241300" progId="Equation.KSEE3">
                  <p:embed/>
                </p:oleObj>
              </mc:Choice>
              <mc:Fallback>
                <p:oleObj name="" r:id="rId3" imgW="723900" imgH="241300" progId="Equation.KSEE3">
                  <p:embed/>
                  <p:pic>
                    <p:nvPicPr>
                      <p:cNvPr id="0" name="图片 11265"/>
                      <p:cNvPicPr/>
                      <p:nvPr/>
                    </p:nvPicPr>
                    <p:blipFill>
                      <a:blip r:embed="rId4"/>
                      <a:stretch>
                        <a:fillRect/>
                      </a:stretch>
                    </p:blipFill>
                    <p:spPr>
                      <a:xfrm>
                        <a:off x="4590415" y="591185"/>
                        <a:ext cx="1265555" cy="422275"/>
                      </a:xfrm>
                      <a:prstGeom prst="rect">
                        <a:avLst/>
                      </a:prstGeom>
                    </p:spPr>
                  </p:pic>
                </p:oleObj>
              </mc:Fallback>
            </mc:AlternateContent>
          </a:graphicData>
        </a:graphic>
      </p:graphicFrame>
      <p:sp>
        <p:nvSpPr>
          <p:cNvPr id="5" name="文本框 4"/>
          <p:cNvSpPr txBox="1"/>
          <p:nvPr/>
        </p:nvSpPr>
        <p:spPr>
          <a:xfrm>
            <a:off x="1016635" y="1102995"/>
            <a:ext cx="10158730" cy="429895"/>
          </a:xfrm>
          <a:prstGeom prst="rect">
            <a:avLst/>
          </a:prstGeom>
          <a:noFill/>
        </p:spPr>
        <p:txBody>
          <a:bodyPr wrap="square" rtlCol="0">
            <a:spAutoFit/>
          </a:bodyPr>
          <a:p>
            <a:r>
              <a:rPr lang="zh-CN" altLang="en-US" sz="2200" b="1">
                <a:latin typeface="+mn-ea"/>
                <a:cs typeface="+mn-ea"/>
              </a:rPr>
              <a:t>解</a:t>
            </a:r>
            <a:r>
              <a:rPr lang="zh-CN" altLang="en-US" sz="2200">
                <a:latin typeface="+mn-ea"/>
                <a:cs typeface="+mn-ea"/>
              </a:rPr>
              <a:t>：画出抛物线       与直线         ,得到它们围成的平面图形,如图</a:t>
            </a:r>
            <a:r>
              <a:rPr lang="en-US" altLang="zh-CN" sz="2200">
                <a:latin typeface="+mn-ea"/>
                <a:cs typeface="+mn-ea"/>
              </a:rPr>
              <a:t>6</a:t>
            </a:r>
            <a:r>
              <a:rPr lang="zh-CN" altLang="en-US" sz="2200">
                <a:latin typeface="+mn-ea"/>
                <a:cs typeface="+mn-ea"/>
              </a:rPr>
              <a:t>所示.</a:t>
            </a:r>
            <a:endParaRPr lang="zh-CN" altLang="en-US" sz="2200">
              <a:latin typeface="+mn-ea"/>
              <a:cs typeface="+mn-ea"/>
            </a:endParaRPr>
          </a:p>
        </p:txBody>
      </p:sp>
      <p:graphicFrame>
        <p:nvGraphicFramePr>
          <p:cNvPr id="6" name="对象 5">
            <a:hlinkClick r:id="" action="ppaction://ole?verb="/>
          </p:cNvPr>
          <p:cNvGraphicFramePr>
            <a:graphicFrameLocks noChangeAspect="1"/>
          </p:cNvGraphicFramePr>
          <p:nvPr/>
        </p:nvGraphicFramePr>
        <p:xfrm>
          <a:off x="3030220" y="1102995"/>
          <a:ext cx="953770" cy="408940"/>
        </p:xfrm>
        <a:graphic>
          <a:graphicData uri="http://schemas.openxmlformats.org/presentationml/2006/ole">
            <mc:AlternateContent xmlns:mc="http://schemas.openxmlformats.org/markup-compatibility/2006">
              <mc:Choice xmlns:v="urn:schemas-microsoft-com:vml" Requires="v">
                <p:oleObj spid="_x0000_s7" name="" r:id="rId5" imgW="622300" imgH="266700" progId="Equation.KSEE3">
                  <p:embed/>
                </p:oleObj>
              </mc:Choice>
              <mc:Fallback>
                <p:oleObj name="" r:id="rId5" imgW="622300" imgH="266700" progId="Equation.KSEE3">
                  <p:embed/>
                  <p:pic>
                    <p:nvPicPr>
                      <p:cNvPr id="0" name="图片 11264"/>
                      <p:cNvPicPr/>
                      <p:nvPr/>
                    </p:nvPicPr>
                    <p:blipFill>
                      <a:blip r:embed="rId2"/>
                      <a:stretch>
                        <a:fillRect/>
                      </a:stretch>
                    </p:blipFill>
                    <p:spPr>
                      <a:xfrm>
                        <a:off x="3030220" y="1102995"/>
                        <a:ext cx="953770" cy="40894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4864100" y="1089660"/>
          <a:ext cx="1265555" cy="422275"/>
        </p:xfrm>
        <a:graphic>
          <a:graphicData uri="http://schemas.openxmlformats.org/presentationml/2006/ole">
            <mc:AlternateContent xmlns:mc="http://schemas.openxmlformats.org/markup-compatibility/2006">
              <mc:Choice xmlns:v="urn:schemas-microsoft-com:vml" Requires="v">
                <p:oleObj spid="_x0000_s9" name="" r:id="rId6" imgW="723900" imgH="241300" progId="Equation.KSEE3">
                  <p:embed/>
                </p:oleObj>
              </mc:Choice>
              <mc:Fallback>
                <p:oleObj name="" r:id="rId6" imgW="723900" imgH="241300" progId="Equation.KSEE3">
                  <p:embed/>
                  <p:pic>
                    <p:nvPicPr>
                      <p:cNvPr id="0" name="图片 11265"/>
                      <p:cNvPicPr/>
                      <p:nvPr/>
                    </p:nvPicPr>
                    <p:blipFill>
                      <a:blip r:embed="rId4"/>
                      <a:stretch>
                        <a:fillRect/>
                      </a:stretch>
                    </p:blipFill>
                    <p:spPr>
                      <a:xfrm>
                        <a:off x="4864100" y="1089660"/>
                        <a:ext cx="1265555" cy="422275"/>
                      </a:xfrm>
                      <a:prstGeom prst="rect">
                        <a:avLst/>
                      </a:prstGeom>
                    </p:spPr>
                  </p:pic>
                </p:oleObj>
              </mc:Fallback>
            </mc:AlternateContent>
          </a:graphicData>
        </a:graphic>
      </p:graphicFrame>
      <p:pic>
        <p:nvPicPr>
          <p:cNvPr id="13" name="图片 12" descr="B83)F%FF@3]W51HO5SL~G@9"/>
          <p:cNvPicPr>
            <a:picLocks noChangeAspect="1"/>
          </p:cNvPicPr>
          <p:nvPr/>
        </p:nvPicPr>
        <p:blipFill>
          <a:blip r:embed="rId7">
            <a:clrChange>
              <a:clrFrom>
                <a:srgbClr val="FFFFFF">
                  <a:alpha val="100000"/>
                </a:srgbClr>
              </a:clrFrom>
              <a:clrTo>
                <a:srgbClr val="FFFFFF">
                  <a:alpha val="100000"/>
                  <a:alpha val="0"/>
                </a:srgbClr>
              </a:clrTo>
            </a:clrChange>
          </a:blip>
          <a:stretch>
            <a:fillRect/>
          </a:stretch>
        </p:blipFill>
        <p:spPr>
          <a:xfrm>
            <a:off x="8853170" y="1511935"/>
            <a:ext cx="2633345" cy="3154680"/>
          </a:xfrm>
          <a:prstGeom prst="rect">
            <a:avLst/>
          </a:prstGeom>
        </p:spPr>
      </p:pic>
      <p:sp>
        <p:nvSpPr>
          <p:cNvPr id="14" name="文本框 13"/>
          <p:cNvSpPr txBox="1"/>
          <p:nvPr/>
        </p:nvSpPr>
        <p:spPr>
          <a:xfrm>
            <a:off x="9881235" y="4480560"/>
            <a:ext cx="577215" cy="368300"/>
          </a:xfrm>
          <a:prstGeom prst="rect">
            <a:avLst/>
          </a:prstGeom>
          <a:noFill/>
        </p:spPr>
        <p:txBody>
          <a:bodyPr wrap="square" rtlCol="0">
            <a:spAutoFit/>
          </a:bodyPr>
          <a:p>
            <a:r>
              <a:rPr lang="zh-CN" altLang="en-US"/>
              <a:t>图</a:t>
            </a:r>
            <a:r>
              <a:rPr lang="en-US" altLang="zh-CN"/>
              <a:t>6</a:t>
            </a:r>
            <a:endParaRPr lang="en-US" altLang="zh-CN"/>
          </a:p>
        </p:txBody>
      </p:sp>
      <p:sp>
        <p:nvSpPr>
          <p:cNvPr id="15" name="文本框 14"/>
          <p:cNvSpPr txBox="1"/>
          <p:nvPr/>
        </p:nvSpPr>
        <p:spPr>
          <a:xfrm>
            <a:off x="1114425" y="1600835"/>
            <a:ext cx="7844155" cy="1038860"/>
          </a:xfrm>
          <a:prstGeom prst="rect">
            <a:avLst/>
          </a:prstGeom>
          <a:noFill/>
        </p:spPr>
        <p:txBody>
          <a:bodyPr wrap="square" rtlCol="0">
            <a:spAutoFit/>
          </a:bodyPr>
          <a:p>
            <a:pPr>
              <a:lnSpc>
                <a:spcPct val="140000"/>
              </a:lnSpc>
            </a:pPr>
            <a:r>
              <a:rPr lang="zh-CN" altLang="en-US" sz="2200"/>
              <a:t>方法1    抛物线               与直线                    的交点坐标为A(2,2)和B(8,-4).过点A作 </a:t>
            </a:r>
            <a:r>
              <a:rPr lang="zh-CN" altLang="en-US" sz="2200">
                <a:latin typeface="EU-B1X" panose="03000509000000000000" charset="-122"/>
                <a:ea typeface="EU-B1X" panose="03000509000000000000" charset="-122"/>
              </a:rPr>
              <a:t>x </a:t>
            </a:r>
            <a:r>
              <a:rPr lang="zh-CN" altLang="en-US" sz="2200"/>
              <a:t>轴垂线将平面图形分成两部分D1与D2,于是</a:t>
            </a:r>
            <a:endParaRPr lang="zh-CN" altLang="en-US" sz="2200"/>
          </a:p>
        </p:txBody>
      </p:sp>
      <p:graphicFrame>
        <p:nvGraphicFramePr>
          <p:cNvPr id="16" name="对象 15">
            <a:hlinkClick r:id="" action="ppaction://ole?verb="/>
          </p:cNvPr>
          <p:cNvGraphicFramePr>
            <a:graphicFrameLocks noChangeAspect="1"/>
          </p:cNvGraphicFramePr>
          <p:nvPr/>
        </p:nvGraphicFramePr>
        <p:xfrm>
          <a:off x="2971165" y="1708150"/>
          <a:ext cx="953770" cy="408940"/>
        </p:xfrm>
        <a:graphic>
          <a:graphicData uri="http://schemas.openxmlformats.org/presentationml/2006/ole">
            <mc:AlternateContent xmlns:mc="http://schemas.openxmlformats.org/markup-compatibility/2006">
              <mc:Choice xmlns:v="urn:schemas-microsoft-com:vml" Requires="v">
                <p:oleObj spid="_x0000_s17" name="" r:id="rId8" imgW="622300" imgH="266700" progId="Equation.KSEE3">
                  <p:embed/>
                </p:oleObj>
              </mc:Choice>
              <mc:Fallback>
                <p:oleObj name="" r:id="rId8" imgW="622300" imgH="266700" progId="Equation.KSEE3">
                  <p:embed/>
                  <p:pic>
                    <p:nvPicPr>
                      <p:cNvPr id="0" name="图片 11264"/>
                      <p:cNvPicPr/>
                      <p:nvPr/>
                    </p:nvPicPr>
                    <p:blipFill>
                      <a:blip r:embed="rId2"/>
                      <a:stretch>
                        <a:fillRect/>
                      </a:stretch>
                    </p:blipFill>
                    <p:spPr>
                      <a:xfrm>
                        <a:off x="2971165" y="1708150"/>
                        <a:ext cx="953770" cy="408940"/>
                      </a:xfrm>
                      <a:prstGeom prst="rect">
                        <a:avLst/>
                      </a:prstGeom>
                    </p:spPr>
                  </p:pic>
                </p:oleObj>
              </mc:Fallback>
            </mc:AlternateContent>
          </a:graphicData>
        </a:graphic>
      </p:graphicFrame>
      <p:graphicFrame>
        <p:nvGraphicFramePr>
          <p:cNvPr id="18" name="对象 17">
            <a:hlinkClick r:id="" action="ppaction://ole?verb="/>
          </p:cNvPr>
          <p:cNvGraphicFramePr>
            <a:graphicFrameLocks noChangeAspect="1"/>
          </p:cNvGraphicFramePr>
          <p:nvPr/>
        </p:nvGraphicFramePr>
        <p:xfrm>
          <a:off x="4766310" y="1694815"/>
          <a:ext cx="1265555" cy="422275"/>
        </p:xfrm>
        <a:graphic>
          <a:graphicData uri="http://schemas.openxmlformats.org/presentationml/2006/ole">
            <mc:AlternateContent xmlns:mc="http://schemas.openxmlformats.org/markup-compatibility/2006">
              <mc:Choice xmlns:v="urn:schemas-microsoft-com:vml" Requires="v">
                <p:oleObj spid="_x0000_s19" name="" r:id="rId9" imgW="723900" imgH="241300" progId="Equation.KSEE3">
                  <p:embed/>
                </p:oleObj>
              </mc:Choice>
              <mc:Fallback>
                <p:oleObj name="" r:id="rId9" imgW="723900" imgH="241300" progId="Equation.KSEE3">
                  <p:embed/>
                  <p:pic>
                    <p:nvPicPr>
                      <p:cNvPr id="0" name="图片 11265"/>
                      <p:cNvPicPr/>
                      <p:nvPr/>
                    </p:nvPicPr>
                    <p:blipFill>
                      <a:blip r:embed="rId4"/>
                      <a:stretch>
                        <a:fillRect/>
                      </a:stretch>
                    </p:blipFill>
                    <p:spPr>
                      <a:xfrm>
                        <a:off x="4766310" y="1694815"/>
                        <a:ext cx="1265555" cy="422275"/>
                      </a:xfrm>
                      <a:prstGeom prst="rect">
                        <a:avLst/>
                      </a:prstGeom>
                    </p:spPr>
                  </p:pic>
                </p:oleObj>
              </mc:Fallback>
            </mc:AlternateContent>
          </a:graphicData>
        </a:graphic>
      </p:graphicFrame>
      <p:graphicFrame>
        <p:nvGraphicFramePr>
          <p:cNvPr id="24" name="对象 23">
            <a:hlinkClick r:id="" action="ppaction://ole?verb="/>
          </p:cNvPr>
          <p:cNvGraphicFramePr>
            <a:graphicFrameLocks noChangeAspect="1"/>
          </p:cNvGraphicFramePr>
          <p:nvPr/>
        </p:nvGraphicFramePr>
        <p:xfrm>
          <a:off x="1285875" y="2828290"/>
          <a:ext cx="7501255" cy="521335"/>
        </p:xfrm>
        <a:graphic>
          <a:graphicData uri="http://schemas.openxmlformats.org/presentationml/2006/ole">
            <mc:AlternateContent xmlns:mc="http://schemas.openxmlformats.org/markup-compatibility/2006">
              <mc:Choice xmlns:v="urn:schemas-microsoft-com:vml" Requires="v">
                <p:oleObj spid="_x0000_s11267" name="" r:id="rId10" imgW="4559300" imgH="316865" progId="Equation.KSEE3">
                  <p:embed/>
                </p:oleObj>
              </mc:Choice>
              <mc:Fallback>
                <p:oleObj name="" r:id="rId10" imgW="4559300" imgH="316865" progId="Equation.KSEE3">
                  <p:embed/>
                  <p:pic>
                    <p:nvPicPr>
                      <p:cNvPr id="0" name="图片 11266"/>
                      <p:cNvPicPr/>
                      <p:nvPr/>
                    </p:nvPicPr>
                    <p:blipFill>
                      <a:blip r:embed="rId11"/>
                      <a:stretch>
                        <a:fillRect/>
                      </a:stretch>
                    </p:blipFill>
                    <p:spPr>
                      <a:xfrm>
                        <a:off x="1285875" y="2828290"/>
                        <a:ext cx="7501255" cy="521335"/>
                      </a:xfrm>
                      <a:prstGeom prst="rect">
                        <a:avLst/>
                      </a:prstGeom>
                    </p:spPr>
                  </p:pic>
                </p:oleObj>
              </mc:Fallback>
            </mc:AlternateContent>
          </a:graphicData>
        </a:graphic>
      </p:graphicFrame>
      <p:graphicFrame>
        <p:nvGraphicFramePr>
          <p:cNvPr id="25" name="对象 24">
            <a:hlinkClick r:id="" action="ppaction://ole?verb="/>
          </p:cNvPr>
          <p:cNvGraphicFramePr>
            <a:graphicFrameLocks noChangeAspect="1"/>
          </p:cNvGraphicFramePr>
          <p:nvPr/>
        </p:nvGraphicFramePr>
        <p:xfrm>
          <a:off x="2766695" y="3542665"/>
          <a:ext cx="4780915" cy="560070"/>
        </p:xfrm>
        <a:graphic>
          <a:graphicData uri="http://schemas.openxmlformats.org/presentationml/2006/ole">
            <mc:AlternateContent xmlns:mc="http://schemas.openxmlformats.org/markup-compatibility/2006">
              <mc:Choice xmlns:v="urn:schemas-microsoft-com:vml" Requires="v">
                <p:oleObj spid="_x0000_s11268" name="" r:id="rId12" imgW="2705100" imgH="316865" progId="Equation.KSEE3">
                  <p:embed/>
                </p:oleObj>
              </mc:Choice>
              <mc:Fallback>
                <p:oleObj name="" r:id="rId12" imgW="2705100" imgH="316865" progId="Equation.KSEE3">
                  <p:embed/>
                  <p:pic>
                    <p:nvPicPr>
                      <p:cNvPr id="0" name="图片 11267"/>
                      <p:cNvPicPr/>
                      <p:nvPr/>
                    </p:nvPicPr>
                    <p:blipFill>
                      <a:blip r:embed="rId13"/>
                      <a:stretch>
                        <a:fillRect/>
                      </a:stretch>
                    </p:blipFill>
                    <p:spPr>
                      <a:xfrm>
                        <a:off x="2766695" y="3542665"/>
                        <a:ext cx="4780915" cy="560070"/>
                      </a:xfrm>
                      <a:prstGeom prst="rect">
                        <a:avLst/>
                      </a:prstGeom>
                    </p:spPr>
                  </p:pic>
                </p:oleObj>
              </mc:Fallback>
            </mc:AlternateContent>
          </a:graphicData>
        </a:graphic>
      </p:graphicFrame>
      <p:graphicFrame>
        <p:nvGraphicFramePr>
          <p:cNvPr id="26" name="对象 25">
            <a:hlinkClick r:id="" action="ppaction://ole?verb="/>
          </p:cNvPr>
          <p:cNvGraphicFramePr>
            <a:graphicFrameLocks noChangeAspect="1"/>
          </p:cNvGraphicFramePr>
          <p:nvPr/>
        </p:nvGraphicFramePr>
        <p:xfrm>
          <a:off x="2766695" y="4220845"/>
          <a:ext cx="5111115" cy="955040"/>
        </p:xfrm>
        <a:graphic>
          <a:graphicData uri="http://schemas.openxmlformats.org/presentationml/2006/ole">
            <mc:AlternateContent xmlns:mc="http://schemas.openxmlformats.org/markup-compatibility/2006">
              <mc:Choice xmlns:v="urn:schemas-microsoft-com:vml" Requires="v">
                <p:oleObj spid="_x0000_s11269" name="" r:id="rId14" imgW="2997200" imgH="622300" progId="Equation.KSEE3">
                  <p:embed/>
                </p:oleObj>
              </mc:Choice>
              <mc:Fallback>
                <p:oleObj name="" r:id="rId14" imgW="2997200" imgH="622300" progId="Equation.KSEE3">
                  <p:embed/>
                  <p:pic>
                    <p:nvPicPr>
                      <p:cNvPr id="0" name="图片 11268"/>
                      <p:cNvPicPr/>
                      <p:nvPr/>
                    </p:nvPicPr>
                    <p:blipFill>
                      <a:blip r:embed="rId15"/>
                      <a:stretch>
                        <a:fillRect/>
                      </a:stretch>
                    </p:blipFill>
                    <p:spPr>
                      <a:xfrm>
                        <a:off x="2766695" y="4220845"/>
                        <a:ext cx="5111115" cy="955040"/>
                      </a:xfrm>
                      <a:prstGeom prst="rect">
                        <a:avLst/>
                      </a:prstGeom>
                    </p:spPr>
                  </p:pic>
                </p:oleObj>
              </mc:Fallback>
            </mc:AlternateContent>
          </a:graphicData>
        </a:graphic>
      </p:graphicFrame>
      <p:sp>
        <p:nvSpPr>
          <p:cNvPr id="27" name="文本框 26"/>
          <p:cNvSpPr txBox="1"/>
          <p:nvPr/>
        </p:nvSpPr>
        <p:spPr>
          <a:xfrm>
            <a:off x="1202690" y="5419090"/>
            <a:ext cx="1153160" cy="429895"/>
          </a:xfrm>
          <a:prstGeom prst="rect">
            <a:avLst/>
          </a:prstGeom>
          <a:noFill/>
        </p:spPr>
        <p:txBody>
          <a:bodyPr wrap="square" rtlCol="0">
            <a:spAutoFit/>
          </a:bodyPr>
          <a:p>
            <a:r>
              <a:rPr lang="zh-CN" altLang="en-US" sz="2200" b="1">
                <a:latin typeface="+mn-ea"/>
                <a:cs typeface="+mn-ea"/>
              </a:rPr>
              <a:t>方法</a:t>
            </a:r>
            <a:r>
              <a:rPr lang="en-US" altLang="zh-CN" sz="2200" b="1">
                <a:latin typeface="+mn-ea"/>
                <a:cs typeface="+mn-ea"/>
              </a:rPr>
              <a:t>2</a:t>
            </a:r>
            <a:endParaRPr lang="en-US" altLang="zh-CN" sz="2200" b="1">
              <a:latin typeface="+mn-ea"/>
              <a:cs typeface="+mn-ea"/>
            </a:endParaRPr>
          </a:p>
        </p:txBody>
      </p:sp>
      <p:graphicFrame>
        <p:nvGraphicFramePr>
          <p:cNvPr id="28" name="对象 27">
            <a:hlinkClick r:id="" action="ppaction://ole?verb="/>
          </p:cNvPr>
          <p:cNvGraphicFramePr>
            <a:graphicFrameLocks noChangeAspect="1"/>
          </p:cNvGraphicFramePr>
          <p:nvPr/>
        </p:nvGraphicFramePr>
        <p:xfrm>
          <a:off x="2503805" y="5243195"/>
          <a:ext cx="2775585" cy="781685"/>
        </p:xfrm>
        <a:graphic>
          <a:graphicData uri="http://schemas.openxmlformats.org/presentationml/2006/ole">
            <mc:AlternateContent xmlns:mc="http://schemas.openxmlformats.org/markup-compatibility/2006">
              <mc:Choice xmlns:v="urn:schemas-microsoft-com:vml" Requires="v">
                <p:oleObj spid="_x0000_s11270" name="" r:id="rId16" imgW="1714500" imgH="482600" progId="Equation.KSEE3">
                  <p:embed/>
                </p:oleObj>
              </mc:Choice>
              <mc:Fallback>
                <p:oleObj name="" r:id="rId16" imgW="1714500" imgH="482600" progId="Equation.KSEE3">
                  <p:embed/>
                  <p:pic>
                    <p:nvPicPr>
                      <p:cNvPr id="0" name="图片 11269"/>
                      <p:cNvPicPr/>
                      <p:nvPr/>
                    </p:nvPicPr>
                    <p:blipFill>
                      <a:blip r:embed="rId17"/>
                      <a:stretch>
                        <a:fillRect/>
                      </a:stretch>
                    </p:blipFill>
                    <p:spPr>
                      <a:xfrm>
                        <a:off x="2503805" y="5243195"/>
                        <a:ext cx="2775585" cy="781685"/>
                      </a:xfrm>
                      <a:prstGeom prst="rect">
                        <a:avLst/>
                      </a:prstGeom>
                    </p:spPr>
                  </p:pic>
                </p:oleObj>
              </mc:Fallback>
            </mc:AlternateContent>
          </a:graphicData>
        </a:graphic>
      </p:graphicFrame>
      <p:graphicFrame>
        <p:nvGraphicFramePr>
          <p:cNvPr id="29" name="对象 28">
            <a:hlinkClick r:id="" action="ppaction://ole?verb="/>
          </p:cNvPr>
          <p:cNvGraphicFramePr>
            <a:graphicFrameLocks noChangeAspect="1"/>
          </p:cNvGraphicFramePr>
          <p:nvPr/>
        </p:nvGraphicFramePr>
        <p:xfrm>
          <a:off x="5279390" y="5299075"/>
          <a:ext cx="2680970" cy="815340"/>
        </p:xfrm>
        <a:graphic>
          <a:graphicData uri="http://schemas.openxmlformats.org/presentationml/2006/ole">
            <mc:AlternateContent xmlns:mc="http://schemas.openxmlformats.org/markup-compatibility/2006">
              <mc:Choice xmlns:v="urn:schemas-microsoft-com:vml" Requires="v">
                <p:oleObj spid="_x0000_s11271" name="" r:id="rId18" imgW="1879600" imgH="571500" progId="Equation.KSEE3">
                  <p:embed/>
                </p:oleObj>
              </mc:Choice>
              <mc:Fallback>
                <p:oleObj name="" r:id="rId18" imgW="1879600" imgH="571500" progId="Equation.KSEE3">
                  <p:embed/>
                  <p:pic>
                    <p:nvPicPr>
                      <p:cNvPr id="0" name="图片 11270"/>
                      <p:cNvPicPr/>
                      <p:nvPr/>
                    </p:nvPicPr>
                    <p:blipFill>
                      <a:blip r:embed="rId19"/>
                      <a:stretch>
                        <a:fillRect/>
                      </a:stretch>
                    </p:blipFill>
                    <p:spPr>
                      <a:xfrm>
                        <a:off x="5279390" y="5299075"/>
                        <a:ext cx="2680970" cy="815340"/>
                      </a:xfrm>
                      <a:prstGeom prst="rect">
                        <a:avLst/>
                      </a:prstGeom>
                    </p:spPr>
                  </p:pic>
                </p:oleObj>
              </mc:Fallback>
            </mc:AlternateContent>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04265" y="672465"/>
            <a:ext cx="6741160" cy="429895"/>
          </a:xfrm>
          <a:prstGeom prst="rect">
            <a:avLst/>
          </a:prstGeom>
          <a:noFill/>
        </p:spPr>
        <p:txBody>
          <a:bodyPr wrap="square" rtlCol="0">
            <a:spAutoFit/>
          </a:bodyPr>
          <a:p>
            <a:r>
              <a:rPr lang="zh-CN" altLang="en-US" sz="2200">
                <a:solidFill>
                  <a:srgbClr val="3333FF"/>
                </a:solidFill>
              </a:rPr>
              <a:t>2.旋转体的体积</a:t>
            </a:r>
            <a:endParaRPr lang="zh-CN" altLang="en-US" sz="2200">
              <a:solidFill>
                <a:srgbClr val="3333FF"/>
              </a:solidFill>
            </a:endParaRPr>
          </a:p>
        </p:txBody>
      </p:sp>
      <p:sp>
        <p:nvSpPr>
          <p:cNvPr id="3" name="文本框 2"/>
          <p:cNvSpPr txBox="1"/>
          <p:nvPr/>
        </p:nvSpPr>
        <p:spPr>
          <a:xfrm>
            <a:off x="934085" y="1102360"/>
            <a:ext cx="10323830" cy="1986280"/>
          </a:xfrm>
          <a:prstGeom prst="rect">
            <a:avLst/>
          </a:prstGeom>
          <a:noFill/>
        </p:spPr>
        <p:txBody>
          <a:bodyPr wrap="square" rtlCol="0">
            <a:spAutoFit/>
          </a:bodyPr>
          <a:p>
            <a:pPr algn="just">
              <a:lnSpc>
                <a:spcPct val="140000"/>
              </a:lnSpc>
            </a:pPr>
            <a:r>
              <a:rPr lang="en-US" altLang="zh-CN" sz="2200"/>
              <a:t>       </a:t>
            </a:r>
            <a:r>
              <a:rPr lang="zh-CN" altLang="en-US" sz="2200"/>
              <a:t>所谓旋转体是指由一个平面图形绕这个平面内一条直线旋转一周而成的立体图形,这条直线叫做旋转轴.例如,半圆形绕它的直径旋转一周得到一个球体;矩形绕它的一边旋转一周得到一个圆柱体.下面我们讨论曲边梯形绕坐标轴旋转所成的旋转体的体积.</a:t>
            </a:r>
            <a:endParaRPr lang="zh-CN" altLang="en-US" sz="2200"/>
          </a:p>
        </p:txBody>
      </p:sp>
      <p:sp>
        <p:nvSpPr>
          <p:cNvPr id="4" name="文本框 3"/>
          <p:cNvSpPr txBox="1"/>
          <p:nvPr/>
        </p:nvSpPr>
        <p:spPr>
          <a:xfrm>
            <a:off x="934085" y="2980690"/>
            <a:ext cx="6443980" cy="1614805"/>
          </a:xfrm>
          <a:prstGeom prst="rect">
            <a:avLst/>
          </a:prstGeom>
          <a:noFill/>
        </p:spPr>
        <p:txBody>
          <a:bodyPr wrap="square" rtlCol="0">
            <a:spAutoFit/>
          </a:bodyPr>
          <a:p>
            <a:pPr algn="just">
              <a:lnSpc>
                <a:spcPct val="150000"/>
              </a:lnSpc>
            </a:pPr>
            <a:r>
              <a:rPr lang="en-US" altLang="zh-CN" sz="2200"/>
              <a:t>       </a:t>
            </a:r>
            <a:r>
              <a:rPr lang="zh-CN" altLang="en-US" sz="2200"/>
              <a:t>设在区间</a:t>
            </a:r>
            <a:r>
              <a:rPr lang="en-US" altLang="zh-CN" sz="2200"/>
              <a:t>[</a:t>
            </a:r>
            <a:r>
              <a:rPr lang="zh-CN" altLang="en-US" sz="2200">
                <a:latin typeface="EU-B1X" panose="03000509000000000000" charset="-122"/>
                <a:ea typeface="EU-B1X" panose="03000509000000000000" charset="-122"/>
              </a:rPr>
              <a:t>a,b</a:t>
            </a:r>
            <a:r>
              <a:rPr lang="en-US" altLang="zh-CN" sz="2200"/>
              <a:t>]</a:t>
            </a:r>
            <a:r>
              <a:rPr lang="zh-CN" altLang="en-US" sz="2200"/>
              <a:t>上,连续曲线 </a:t>
            </a:r>
            <a:r>
              <a:rPr lang="zh-CN" altLang="en-US" sz="2200">
                <a:latin typeface="EU-B1X" panose="03000509000000000000" charset="-122"/>
                <a:ea typeface="EU-B1X" panose="03000509000000000000" charset="-122"/>
              </a:rPr>
              <a:t>y</a:t>
            </a:r>
            <a:r>
              <a:rPr lang="zh-CN" altLang="en-US" sz="2200"/>
              <a:t>=</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 在 </a:t>
            </a:r>
            <a:r>
              <a:rPr lang="zh-CN" altLang="en-US" sz="2200">
                <a:latin typeface="EU-B1X" panose="03000509000000000000" charset="-122"/>
                <a:ea typeface="EU-B1X" panose="03000509000000000000" charset="-122"/>
              </a:rPr>
              <a:t>x </a:t>
            </a:r>
            <a:r>
              <a:rPr lang="zh-CN" altLang="en-US" sz="2200"/>
              <a:t>轴上方,求由曲线</a:t>
            </a:r>
            <a:r>
              <a:rPr lang="zh-CN" altLang="en-US" sz="2200">
                <a:latin typeface="EU-B1X" panose="03000509000000000000" charset="-122"/>
                <a:ea typeface="EU-B1X" panose="03000509000000000000" charset="-122"/>
              </a:rPr>
              <a:t>y</a:t>
            </a:r>
            <a:r>
              <a:rPr lang="zh-CN" altLang="en-US" sz="2200"/>
              <a:t>=</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),直线</a:t>
            </a:r>
            <a:r>
              <a:rPr lang="zh-CN" altLang="en-US" sz="2200">
                <a:latin typeface="EU-B1X" panose="03000509000000000000" charset="-122"/>
                <a:ea typeface="EU-B1X" panose="03000509000000000000" charset="-122"/>
              </a:rPr>
              <a:t>x=a,x=b</a:t>
            </a:r>
            <a:r>
              <a:rPr lang="zh-CN" altLang="en-US" sz="2200"/>
              <a:t>以及 </a:t>
            </a:r>
            <a:r>
              <a:rPr lang="zh-CN" altLang="en-US" sz="2200">
                <a:latin typeface="EU-B1X" panose="03000509000000000000" charset="-122"/>
                <a:ea typeface="EU-B1X" panose="03000509000000000000" charset="-122"/>
              </a:rPr>
              <a:t>x </a:t>
            </a:r>
            <a:r>
              <a:rPr lang="zh-CN" altLang="en-US" sz="2200"/>
              <a:t>轴所围成的曲边梯形绕 </a:t>
            </a:r>
            <a:r>
              <a:rPr lang="zh-CN" altLang="en-US" sz="2200">
                <a:latin typeface="EU-B1X" panose="03000509000000000000" charset="-122"/>
                <a:ea typeface="EU-B1X" panose="03000509000000000000" charset="-122"/>
              </a:rPr>
              <a:t>x </a:t>
            </a:r>
            <a:r>
              <a:rPr lang="zh-CN" altLang="en-US" sz="2200"/>
              <a:t>轴旋转所成的旋转体的体积V.</a:t>
            </a:r>
            <a:endParaRPr lang="zh-CN" altLang="en-US" sz="2200"/>
          </a:p>
        </p:txBody>
      </p:sp>
      <p:sp>
        <p:nvSpPr>
          <p:cNvPr id="6" name="文本框 5"/>
          <p:cNvSpPr txBox="1"/>
          <p:nvPr/>
        </p:nvSpPr>
        <p:spPr>
          <a:xfrm>
            <a:off x="934720" y="4576445"/>
            <a:ext cx="6443980" cy="1614805"/>
          </a:xfrm>
          <a:prstGeom prst="rect">
            <a:avLst/>
          </a:prstGeom>
          <a:noFill/>
        </p:spPr>
        <p:txBody>
          <a:bodyPr wrap="square" rtlCol="0">
            <a:spAutoFit/>
          </a:bodyPr>
          <a:p>
            <a:pPr algn="just">
              <a:lnSpc>
                <a:spcPct val="150000"/>
              </a:lnSpc>
            </a:pPr>
            <a:r>
              <a:rPr lang="en-US" altLang="zh-CN"/>
              <a:t>          </a:t>
            </a:r>
            <a:r>
              <a:rPr lang="zh-CN" altLang="en-US" sz="2200"/>
              <a:t>由微元法,在</a:t>
            </a:r>
            <a:r>
              <a:rPr lang="en-US" altLang="zh-CN" sz="2200"/>
              <a:t>[</a:t>
            </a:r>
            <a:r>
              <a:rPr lang="zh-CN" altLang="en-US" sz="2200">
                <a:latin typeface="EU-B1X" panose="03000509000000000000" charset="-122"/>
                <a:ea typeface="EU-B1X" panose="03000509000000000000" charset="-122"/>
              </a:rPr>
              <a:t>a,b</a:t>
            </a:r>
            <a:r>
              <a:rPr lang="en-US" altLang="zh-CN" sz="2200"/>
              <a:t>]</a:t>
            </a:r>
            <a:r>
              <a:rPr lang="zh-CN" altLang="en-US" sz="2200"/>
              <a:t>上任取一个小区间</a:t>
            </a:r>
            <a:r>
              <a:rPr lang="en-US" altLang="zh-CN" sz="2200"/>
              <a:t>[</a:t>
            </a:r>
            <a:r>
              <a:rPr lang="zh-CN" altLang="en-US" sz="2200">
                <a:latin typeface="EU-B1X" panose="03000509000000000000" charset="-122"/>
                <a:ea typeface="EU-B1X" panose="03000509000000000000" charset="-122"/>
              </a:rPr>
              <a:t>x,x+dx</a:t>
            </a:r>
            <a:r>
              <a:rPr lang="en-US" altLang="zh-CN" sz="2200">
                <a:latin typeface="+mn-ea"/>
              </a:rPr>
              <a:t>]</a:t>
            </a:r>
            <a:r>
              <a:rPr lang="zh-CN" altLang="en-US" sz="2200"/>
              <a:t>,于</a:t>
            </a:r>
            <a:endParaRPr lang="zh-CN" altLang="en-US" sz="2200"/>
          </a:p>
          <a:p>
            <a:pPr algn="just">
              <a:lnSpc>
                <a:spcPct val="150000"/>
              </a:lnSpc>
            </a:pPr>
            <a:r>
              <a:rPr lang="zh-CN" altLang="en-US" sz="2200">
                <a:sym typeface="+mn-ea"/>
              </a:rPr>
              <a:t>是在</a:t>
            </a:r>
            <a:r>
              <a:rPr lang="en-US" altLang="zh-CN" sz="2200">
                <a:sym typeface="+mn-ea"/>
              </a:rPr>
              <a:t>[</a:t>
            </a:r>
            <a:r>
              <a:rPr lang="zh-CN" altLang="en-US" sz="2200">
                <a:latin typeface="EU-B1X" panose="03000509000000000000" charset="-122"/>
                <a:ea typeface="EU-B1X" panose="03000509000000000000" charset="-122"/>
                <a:sym typeface="+mn-ea"/>
              </a:rPr>
              <a:t>x,x+dx</a:t>
            </a:r>
            <a:r>
              <a:rPr lang="en-US" altLang="zh-CN" sz="2200">
                <a:latin typeface="+mn-ea"/>
                <a:sym typeface="+mn-ea"/>
              </a:rPr>
              <a:t>]</a:t>
            </a:r>
            <a:r>
              <a:rPr lang="zh-CN" altLang="en-US" sz="2200">
                <a:sym typeface="+mn-ea"/>
              </a:rPr>
              <a:t>上的旋转体体积ΔV可以用体积微元</a:t>
            </a:r>
            <a:r>
              <a:rPr lang="zh-CN" altLang="en-US" sz="2200">
                <a:latin typeface="EU-B1X" panose="03000509000000000000" charset="-122"/>
                <a:ea typeface="EU-B1X" panose="03000509000000000000" charset="-122"/>
                <a:sym typeface="+mn-ea"/>
              </a:rPr>
              <a:t>dV</a:t>
            </a:r>
            <a:r>
              <a:rPr lang="zh-CN" altLang="en-US" sz="2200">
                <a:sym typeface="+mn-ea"/>
              </a:rPr>
              <a:t>来做近似代替.dV为图</a:t>
            </a:r>
            <a:r>
              <a:rPr lang="en-US" altLang="zh-CN" sz="2200">
                <a:sym typeface="+mn-ea"/>
              </a:rPr>
              <a:t>7</a:t>
            </a:r>
            <a:r>
              <a:rPr lang="zh-CN" altLang="en-US" sz="2200">
                <a:sym typeface="+mn-ea"/>
              </a:rPr>
              <a:t>中阴影部分的小矩形绕 </a:t>
            </a:r>
            <a:r>
              <a:rPr lang="zh-CN" altLang="en-US" sz="2200">
                <a:latin typeface="EU-B1X" panose="03000509000000000000" charset="-122"/>
                <a:ea typeface="EU-B1X" panose="03000509000000000000" charset="-122"/>
                <a:sym typeface="+mn-ea"/>
              </a:rPr>
              <a:t>x </a:t>
            </a:r>
            <a:r>
              <a:rPr lang="zh-CN" altLang="en-US" sz="2200">
                <a:sym typeface="+mn-ea"/>
              </a:rPr>
              <a:t>轴</a:t>
            </a:r>
            <a:endParaRPr lang="zh-CN" altLang="en-US" sz="2200"/>
          </a:p>
        </p:txBody>
      </p:sp>
      <p:pic>
        <p:nvPicPr>
          <p:cNvPr id="7" name="图片 6" descr="{Z3UQHE0KTA`8)`U_)VUPEL"/>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7251065" y="2616835"/>
            <a:ext cx="3523615" cy="2486660"/>
          </a:xfrm>
          <a:prstGeom prst="rect">
            <a:avLst/>
          </a:prstGeom>
        </p:spPr>
      </p:pic>
      <p:sp>
        <p:nvSpPr>
          <p:cNvPr id="14" name="文本框 13"/>
          <p:cNvSpPr txBox="1"/>
          <p:nvPr/>
        </p:nvSpPr>
        <p:spPr>
          <a:xfrm>
            <a:off x="9226550" y="5103495"/>
            <a:ext cx="577215" cy="368300"/>
          </a:xfrm>
          <a:prstGeom prst="rect">
            <a:avLst/>
          </a:prstGeom>
          <a:noFill/>
        </p:spPr>
        <p:txBody>
          <a:bodyPr wrap="square" rtlCol="0">
            <a:spAutoFit/>
          </a:bodyPr>
          <a:p>
            <a:r>
              <a:rPr lang="zh-CN" altLang="en-US"/>
              <a:t>图</a:t>
            </a:r>
            <a:r>
              <a:rPr lang="en-US" altLang="zh-CN"/>
              <a:t>7</a:t>
            </a:r>
            <a:endParaRPr lang="en-US" altLang="zh-CN"/>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37590" y="635635"/>
            <a:ext cx="9972040" cy="598805"/>
          </a:xfrm>
          <a:prstGeom prst="rect">
            <a:avLst/>
          </a:prstGeom>
          <a:noFill/>
        </p:spPr>
        <p:txBody>
          <a:bodyPr wrap="square" rtlCol="0" anchor="t">
            <a:spAutoFit/>
          </a:bodyPr>
          <a:p>
            <a:pPr algn="just">
              <a:lnSpc>
                <a:spcPct val="150000"/>
              </a:lnSpc>
            </a:pPr>
            <a:r>
              <a:rPr lang="zh-CN" altLang="en-US" sz="2200">
                <a:sym typeface="+mn-ea"/>
              </a:rPr>
              <a:t>旋转一周所成的正圆柱体的体积,即</a:t>
            </a:r>
            <a:endParaRPr lang="zh-CN" altLang="en-US" sz="2200"/>
          </a:p>
        </p:txBody>
      </p:sp>
      <p:graphicFrame>
        <p:nvGraphicFramePr>
          <p:cNvPr id="3" name="对象 2">
            <a:hlinkClick r:id="" action="ppaction://ole?verb="/>
          </p:cNvPr>
          <p:cNvGraphicFramePr>
            <a:graphicFrameLocks noChangeAspect="1"/>
          </p:cNvGraphicFramePr>
          <p:nvPr/>
        </p:nvGraphicFramePr>
        <p:xfrm>
          <a:off x="3533775" y="1234440"/>
          <a:ext cx="2223770" cy="432435"/>
        </p:xfrm>
        <a:graphic>
          <a:graphicData uri="http://schemas.openxmlformats.org/presentationml/2006/ole">
            <mc:AlternateContent xmlns:mc="http://schemas.openxmlformats.org/markup-compatibility/2006">
              <mc:Choice xmlns:v="urn:schemas-microsoft-com:vml" Requires="v">
                <p:oleObj spid="_x0000_s12289" name="" r:id="rId1" imgW="1371600" imgH="266700" progId="Equation.KSEE3">
                  <p:embed/>
                </p:oleObj>
              </mc:Choice>
              <mc:Fallback>
                <p:oleObj name="" r:id="rId1" imgW="1371600" imgH="266700" progId="Equation.KSEE3">
                  <p:embed/>
                  <p:pic>
                    <p:nvPicPr>
                      <p:cNvPr id="0" name="图片 12288"/>
                      <p:cNvPicPr/>
                      <p:nvPr/>
                    </p:nvPicPr>
                    <p:blipFill>
                      <a:blip r:embed="rId2"/>
                      <a:stretch>
                        <a:fillRect/>
                      </a:stretch>
                    </p:blipFill>
                    <p:spPr>
                      <a:xfrm>
                        <a:off x="3533775" y="1234440"/>
                        <a:ext cx="2223770" cy="432435"/>
                      </a:xfrm>
                      <a:prstGeom prst="rect">
                        <a:avLst/>
                      </a:prstGeom>
                    </p:spPr>
                  </p:pic>
                </p:oleObj>
              </mc:Fallback>
            </mc:AlternateContent>
          </a:graphicData>
        </a:graphic>
      </p:graphicFrame>
      <p:sp>
        <p:nvSpPr>
          <p:cNvPr id="4" name="文本框 3"/>
          <p:cNvSpPr txBox="1"/>
          <p:nvPr/>
        </p:nvSpPr>
        <p:spPr>
          <a:xfrm>
            <a:off x="1059815" y="1724660"/>
            <a:ext cx="4718685" cy="429895"/>
          </a:xfrm>
          <a:prstGeom prst="rect">
            <a:avLst/>
          </a:prstGeom>
          <a:noFill/>
        </p:spPr>
        <p:txBody>
          <a:bodyPr wrap="square" rtlCol="0">
            <a:spAutoFit/>
          </a:bodyPr>
          <a:p>
            <a:r>
              <a:rPr lang="zh-CN" altLang="en-US" sz="2200"/>
              <a:t>于是,旋转体的体积（如图</a:t>
            </a:r>
            <a:r>
              <a:rPr lang="en-US" altLang="zh-CN" sz="2200"/>
              <a:t>7</a:t>
            </a:r>
            <a:r>
              <a:rPr lang="zh-CN" altLang="en-US" sz="2200"/>
              <a:t>）</a:t>
            </a:r>
            <a:endParaRPr lang="zh-CN" altLang="en-US" sz="2200"/>
          </a:p>
        </p:txBody>
      </p:sp>
      <p:graphicFrame>
        <p:nvGraphicFramePr>
          <p:cNvPr id="5" name="对象 4">
            <a:hlinkClick r:id="" action="ppaction://ole?verb="/>
          </p:cNvPr>
          <p:cNvGraphicFramePr>
            <a:graphicFrameLocks noChangeAspect="1"/>
          </p:cNvGraphicFramePr>
          <p:nvPr/>
        </p:nvGraphicFramePr>
        <p:xfrm>
          <a:off x="3571240" y="2264410"/>
          <a:ext cx="2148205" cy="515620"/>
        </p:xfrm>
        <a:graphic>
          <a:graphicData uri="http://schemas.openxmlformats.org/presentationml/2006/ole">
            <mc:AlternateContent xmlns:mc="http://schemas.openxmlformats.org/markup-compatibility/2006">
              <mc:Choice xmlns:v="urn:schemas-microsoft-com:vml" Requires="v">
                <p:oleObj spid="_x0000_s12290" name="" r:id="rId3" imgW="1320165" imgH="316865" progId="Equation.KSEE3">
                  <p:embed/>
                </p:oleObj>
              </mc:Choice>
              <mc:Fallback>
                <p:oleObj name="" r:id="rId3" imgW="1320165" imgH="316865" progId="Equation.KSEE3">
                  <p:embed/>
                  <p:pic>
                    <p:nvPicPr>
                      <p:cNvPr id="0" name="图片 12289"/>
                      <p:cNvPicPr/>
                      <p:nvPr/>
                    </p:nvPicPr>
                    <p:blipFill>
                      <a:blip r:embed="rId4"/>
                      <a:stretch>
                        <a:fillRect/>
                      </a:stretch>
                    </p:blipFill>
                    <p:spPr>
                      <a:xfrm>
                        <a:off x="3571240" y="2264410"/>
                        <a:ext cx="2148205" cy="515620"/>
                      </a:xfrm>
                      <a:prstGeom prst="rect">
                        <a:avLst/>
                      </a:prstGeom>
                    </p:spPr>
                  </p:pic>
                </p:oleObj>
              </mc:Fallback>
            </mc:AlternateContent>
          </a:graphicData>
        </a:graphic>
      </p:graphicFrame>
      <p:sp>
        <p:nvSpPr>
          <p:cNvPr id="6" name="文本框 5"/>
          <p:cNvSpPr txBox="1"/>
          <p:nvPr/>
        </p:nvSpPr>
        <p:spPr>
          <a:xfrm>
            <a:off x="1133475" y="2789555"/>
            <a:ext cx="6633210" cy="1816735"/>
          </a:xfrm>
          <a:prstGeom prst="rect">
            <a:avLst/>
          </a:prstGeom>
          <a:noFill/>
        </p:spPr>
        <p:txBody>
          <a:bodyPr wrap="square" rtlCol="0">
            <a:spAutoFit/>
          </a:bodyPr>
          <a:p>
            <a:pPr algn="just">
              <a:lnSpc>
                <a:spcPct val="170000"/>
              </a:lnSpc>
            </a:pPr>
            <a:r>
              <a:rPr lang="en-US" altLang="zh-CN" sz="2200"/>
              <a:t>        </a:t>
            </a:r>
            <a:r>
              <a:rPr lang="zh-CN" altLang="en-US" sz="2200"/>
              <a:t>由连续曲线</a:t>
            </a:r>
            <a:r>
              <a:rPr lang="zh-CN" altLang="en-US" sz="2200">
                <a:latin typeface="EU-B1X" panose="03000509000000000000" charset="-122"/>
                <a:ea typeface="EU-B1X" panose="03000509000000000000" charset="-122"/>
              </a:rPr>
              <a:t>y=f</a:t>
            </a:r>
            <a:r>
              <a:rPr lang="zh-CN" altLang="en-US" sz="2200">
                <a:latin typeface="+mn-ea"/>
              </a:rPr>
              <a:t>(</a:t>
            </a:r>
            <a:r>
              <a:rPr lang="zh-CN" altLang="en-US" sz="2200">
                <a:latin typeface="EU-B1X" panose="03000509000000000000" charset="-122"/>
                <a:ea typeface="EU-B1X" panose="03000509000000000000" charset="-122"/>
              </a:rPr>
              <a:t>x</a:t>
            </a:r>
            <a:r>
              <a:rPr lang="zh-CN" altLang="en-US" sz="2200">
                <a:latin typeface="+mn-ea"/>
              </a:rPr>
              <a:t>)</a:t>
            </a:r>
            <a:r>
              <a:rPr lang="zh-CN" altLang="en-US" sz="2200">
                <a:latin typeface="EU-B1X" panose="03000509000000000000" charset="-122"/>
                <a:ea typeface="EU-B1X" panose="03000509000000000000" charset="-122"/>
              </a:rPr>
              <a:t>,y=g</a:t>
            </a:r>
            <a:r>
              <a:rPr lang="zh-CN" altLang="en-US" sz="2200">
                <a:latin typeface="+mn-ea"/>
              </a:rPr>
              <a:t>(</a:t>
            </a:r>
            <a:r>
              <a:rPr lang="zh-CN" altLang="en-US" sz="2200">
                <a:latin typeface="EU-B1X" panose="03000509000000000000" charset="-122"/>
                <a:ea typeface="EU-B1X" panose="03000509000000000000" charset="-122"/>
              </a:rPr>
              <a:t>x</a:t>
            </a:r>
            <a:r>
              <a:rPr lang="zh-CN" altLang="en-US" sz="2200">
                <a:latin typeface="+mn-ea"/>
              </a:rPr>
              <a:t>)(</a:t>
            </a:r>
            <a:r>
              <a:rPr lang="zh-CN" altLang="en-US" sz="2200">
                <a:latin typeface="EU-B1X" panose="03000509000000000000" charset="-122"/>
                <a:ea typeface="EU-B1X" panose="03000509000000000000" charset="-122"/>
              </a:rPr>
              <a:t>f</a:t>
            </a:r>
            <a:r>
              <a:rPr lang="zh-CN" altLang="en-US" sz="2200">
                <a:latin typeface="+mn-ea"/>
              </a:rPr>
              <a:t>(</a:t>
            </a:r>
            <a:r>
              <a:rPr lang="zh-CN" altLang="en-US" sz="2200">
                <a:latin typeface="EU-B1X" panose="03000509000000000000" charset="-122"/>
                <a:ea typeface="EU-B1X" panose="03000509000000000000" charset="-122"/>
              </a:rPr>
              <a:t>x</a:t>
            </a:r>
            <a:r>
              <a:rPr lang="zh-CN" altLang="en-US" sz="2200">
                <a:latin typeface="+mn-ea"/>
              </a:rPr>
              <a:t>)</a:t>
            </a:r>
            <a:r>
              <a:rPr lang="zh-CN" altLang="en-US" sz="2200">
                <a:latin typeface="Arial" panose="020B0604020202020204" pitchFamily="34" charset="0"/>
                <a:cs typeface="Arial" panose="020B0604020202020204" pitchFamily="34" charset="0"/>
              </a:rPr>
              <a:t>≥</a:t>
            </a:r>
            <a:r>
              <a:rPr lang="zh-CN" altLang="en-US" sz="2200">
                <a:latin typeface="EU-B1X" panose="03000509000000000000" charset="-122"/>
                <a:ea typeface="EU-B1X" panose="03000509000000000000" charset="-122"/>
              </a:rPr>
              <a:t>g</a:t>
            </a:r>
            <a:r>
              <a:rPr lang="zh-CN" altLang="en-US" sz="2200">
                <a:latin typeface="+mn-ea"/>
              </a:rPr>
              <a:t>(</a:t>
            </a:r>
            <a:r>
              <a:rPr lang="zh-CN" altLang="en-US" sz="2200">
                <a:latin typeface="EU-B1X" panose="03000509000000000000" charset="-122"/>
                <a:ea typeface="EU-B1X" panose="03000509000000000000" charset="-122"/>
              </a:rPr>
              <a:t>x</a:t>
            </a:r>
            <a:r>
              <a:rPr lang="zh-CN" altLang="en-US" sz="2200">
                <a:latin typeface="+mn-ea"/>
              </a:rPr>
              <a:t>)</a:t>
            </a:r>
            <a:r>
              <a:rPr lang="zh-CN" altLang="en-US" sz="2200"/>
              <a:t>）和直线</a:t>
            </a:r>
            <a:r>
              <a:rPr lang="zh-CN" altLang="en-US" sz="2200">
                <a:latin typeface="EU-B1X" panose="03000509000000000000" charset="-122"/>
                <a:ea typeface="EU-B1X" panose="03000509000000000000" charset="-122"/>
              </a:rPr>
              <a:t>x=a,x=b</a:t>
            </a:r>
            <a:r>
              <a:rPr lang="zh-CN" altLang="en-US" sz="2200"/>
              <a:t>(</a:t>
            </a:r>
            <a:r>
              <a:rPr lang="zh-CN" altLang="en-US" sz="2200">
                <a:latin typeface="EU-B1X" panose="03000509000000000000" charset="-122"/>
                <a:ea typeface="EU-B1X" panose="03000509000000000000" charset="-122"/>
              </a:rPr>
              <a:t>a</a:t>
            </a:r>
            <a:r>
              <a:rPr lang="zh-CN" altLang="en-US" sz="2200"/>
              <a:t>&lt;</a:t>
            </a:r>
            <a:r>
              <a:rPr lang="zh-CN" altLang="en-US" sz="2200">
                <a:latin typeface="EU-B1X" panose="03000509000000000000" charset="-122"/>
                <a:ea typeface="EU-B1X" panose="03000509000000000000" charset="-122"/>
              </a:rPr>
              <a:t>b</a:t>
            </a:r>
            <a:r>
              <a:rPr lang="zh-CN" altLang="en-US" sz="2200"/>
              <a:t>)所围成的平面图形(如图</a:t>
            </a:r>
            <a:r>
              <a:rPr lang="en-US" altLang="zh-CN" sz="2200"/>
              <a:t>8</a:t>
            </a:r>
            <a:r>
              <a:rPr lang="zh-CN" altLang="en-US" sz="2200"/>
              <a:t>)绕x轴旋转一周所成的旋转体的体积为:</a:t>
            </a:r>
            <a:endParaRPr lang="zh-CN" altLang="en-US" sz="2200"/>
          </a:p>
        </p:txBody>
      </p:sp>
      <p:pic>
        <p:nvPicPr>
          <p:cNvPr id="8" name="图片 7" descr="TLMUJ~)JM~%ALDZD)T968[2"/>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7780655" y="3248025"/>
            <a:ext cx="3098165" cy="2598420"/>
          </a:xfrm>
          <a:prstGeom prst="rect">
            <a:avLst/>
          </a:prstGeom>
        </p:spPr>
      </p:pic>
      <p:pic>
        <p:nvPicPr>
          <p:cNvPr id="9" name="图片 8" descr="{Z3UQHE0KTA`8)`U_)VUPEL"/>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7613650" y="526415"/>
            <a:ext cx="3523615" cy="2486660"/>
          </a:xfrm>
          <a:prstGeom prst="rect">
            <a:avLst/>
          </a:prstGeom>
        </p:spPr>
      </p:pic>
      <p:sp>
        <p:nvSpPr>
          <p:cNvPr id="10" name="文本框 9"/>
          <p:cNvSpPr txBox="1"/>
          <p:nvPr/>
        </p:nvSpPr>
        <p:spPr>
          <a:xfrm>
            <a:off x="9579610" y="3013075"/>
            <a:ext cx="577215" cy="368300"/>
          </a:xfrm>
          <a:prstGeom prst="rect">
            <a:avLst/>
          </a:prstGeom>
          <a:noFill/>
        </p:spPr>
        <p:txBody>
          <a:bodyPr wrap="square" rtlCol="0">
            <a:spAutoFit/>
          </a:bodyPr>
          <a:p>
            <a:r>
              <a:rPr lang="zh-CN" altLang="en-US"/>
              <a:t>图</a:t>
            </a:r>
            <a:r>
              <a:rPr lang="en-US" altLang="zh-CN"/>
              <a:t>7</a:t>
            </a:r>
            <a:endParaRPr lang="en-US" altLang="zh-CN"/>
          </a:p>
        </p:txBody>
      </p:sp>
      <p:sp>
        <p:nvSpPr>
          <p:cNvPr id="11" name="文本框 10"/>
          <p:cNvSpPr txBox="1"/>
          <p:nvPr/>
        </p:nvSpPr>
        <p:spPr>
          <a:xfrm>
            <a:off x="9086850" y="5462905"/>
            <a:ext cx="577215" cy="368300"/>
          </a:xfrm>
          <a:prstGeom prst="rect">
            <a:avLst/>
          </a:prstGeom>
          <a:noFill/>
        </p:spPr>
        <p:txBody>
          <a:bodyPr wrap="square" rtlCol="0">
            <a:spAutoFit/>
          </a:bodyPr>
          <a:p>
            <a:r>
              <a:rPr lang="zh-CN" altLang="en-US"/>
              <a:t>图</a:t>
            </a:r>
            <a:r>
              <a:rPr lang="en-US" altLang="zh-CN"/>
              <a:t>8</a:t>
            </a:r>
            <a:endParaRPr lang="en-US" altLang="zh-CN"/>
          </a:p>
        </p:txBody>
      </p:sp>
      <p:graphicFrame>
        <p:nvGraphicFramePr>
          <p:cNvPr id="12" name="对象 11">
            <a:hlinkClick r:id="" action="ppaction://ole?verb="/>
          </p:cNvPr>
          <p:cNvGraphicFramePr>
            <a:graphicFrameLocks noChangeAspect="1"/>
          </p:cNvGraphicFramePr>
          <p:nvPr/>
        </p:nvGraphicFramePr>
        <p:xfrm>
          <a:off x="2193290" y="4869815"/>
          <a:ext cx="3754755" cy="593090"/>
        </p:xfrm>
        <a:graphic>
          <a:graphicData uri="http://schemas.openxmlformats.org/presentationml/2006/ole">
            <mc:AlternateContent xmlns:mc="http://schemas.openxmlformats.org/markup-compatibility/2006">
              <mc:Choice xmlns:v="urn:schemas-microsoft-com:vml" Requires="v">
                <p:oleObj spid="_x0000_s7" name="" r:id="rId7" imgW="2005965" imgH="316865" progId="Equation.KSEE3">
                  <p:embed/>
                </p:oleObj>
              </mc:Choice>
              <mc:Fallback>
                <p:oleObj name="" r:id="rId7" imgW="2005965" imgH="316865" progId="Equation.KSEE3">
                  <p:embed/>
                  <p:pic>
                    <p:nvPicPr>
                      <p:cNvPr id="0" name="图片 12289"/>
                      <p:cNvPicPr/>
                      <p:nvPr/>
                    </p:nvPicPr>
                    <p:blipFill>
                      <a:blip r:embed="rId8"/>
                      <a:stretch>
                        <a:fillRect/>
                      </a:stretch>
                    </p:blipFill>
                    <p:spPr>
                      <a:xfrm>
                        <a:off x="2193290" y="4869815"/>
                        <a:ext cx="3754755" cy="593090"/>
                      </a:xfrm>
                      <a:prstGeom prst="rect">
                        <a:avLst/>
                      </a:prstGeom>
                    </p:spPr>
                  </p:pic>
                </p:oleObj>
              </mc:Fallback>
            </mc:AlternateContent>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957580" y="2459990"/>
            <a:ext cx="10170160" cy="1173480"/>
          </a:xfrm>
          <a:prstGeom prst="rect">
            <a:avLst/>
          </a:prstGeom>
          <a:noFill/>
        </p:spPr>
        <p:txBody>
          <a:bodyPr wrap="square" rtlCol="0">
            <a:spAutoFit/>
          </a:bodyPr>
          <a:p>
            <a:pPr>
              <a:lnSpc>
                <a:spcPct val="160000"/>
              </a:lnSpc>
            </a:pPr>
            <a:r>
              <a:rPr lang="en-US" altLang="zh-CN" sz="2200"/>
              <a:t>        </a:t>
            </a:r>
            <a:r>
              <a:rPr lang="zh-CN" altLang="en-US" sz="2200"/>
              <a:t>由曲线                                      </a:t>
            </a:r>
            <a:r>
              <a:rPr lang="en-US" altLang="zh-CN" sz="2200"/>
              <a:t>[    </a:t>
            </a:r>
            <a:r>
              <a:rPr lang="zh-CN" altLang="en-US" sz="2200"/>
              <a:t>                  </a:t>
            </a:r>
            <a:r>
              <a:rPr lang="en-US" altLang="zh-CN" sz="2200"/>
              <a:t>]</a:t>
            </a:r>
            <a:r>
              <a:rPr lang="zh-CN" altLang="en-US" sz="2200"/>
              <a:t>和直线</a:t>
            </a:r>
            <a:r>
              <a:rPr lang="zh-CN" altLang="en-US" sz="2200">
                <a:latin typeface="EU-B1X" panose="03000509000000000000" charset="-122"/>
                <a:ea typeface="EU-B1X" panose="03000509000000000000" charset="-122"/>
              </a:rPr>
              <a:t>y=c,y=d</a:t>
            </a:r>
            <a:r>
              <a:rPr lang="zh-CN" altLang="en-US" sz="2200"/>
              <a:t>(</a:t>
            </a:r>
            <a:r>
              <a:rPr lang="zh-CN" altLang="en-US" sz="2200">
                <a:latin typeface="EU-B1X" panose="03000509000000000000" charset="-122"/>
                <a:ea typeface="EU-B1X" panose="03000509000000000000" charset="-122"/>
              </a:rPr>
              <a:t>c&lt;d</a:t>
            </a:r>
            <a:r>
              <a:rPr lang="zh-CN" altLang="en-US" sz="2200"/>
              <a:t>)所围成的平面图形绕 </a:t>
            </a:r>
            <a:r>
              <a:rPr lang="zh-CN" altLang="en-US" sz="2200">
                <a:latin typeface="EU-B1X" panose="03000509000000000000" charset="-122"/>
                <a:ea typeface="EU-B1X" panose="03000509000000000000" charset="-122"/>
              </a:rPr>
              <a:t>y </a:t>
            </a:r>
            <a:r>
              <a:rPr lang="zh-CN" altLang="en-US" sz="2200"/>
              <a:t>轴旋转所得旋转体的体积为</a:t>
            </a:r>
            <a:r>
              <a:rPr lang="zh-CN" altLang="en-US"/>
              <a:t>：</a:t>
            </a:r>
            <a:endParaRPr lang="zh-CN" altLang="en-US"/>
          </a:p>
        </p:txBody>
      </p:sp>
      <p:sp>
        <p:nvSpPr>
          <p:cNvPr id="2" name="文本框 1"/>
          <p:cNvSpPr txBox="1"/>
          <p:nvPr/>
        </p:nvSpPr>
        <p:spPr>
          <a:xfrm>
            <a:off x="1143635" y="655320"/>
            <a:ext cx="9984105" cy="1173480"/>
          </a:xfrm>
          <a:prstGeom prst="rect">
            <a:avLst/>
          </a:prstGeom>
          <a:noFill/>
        </p:spPr>
        <p:txBody>
          <a:bodyPr wrap="square" rtlCol="0">
            <a:spAutoFit/>
          </a:bodyPr>
          <a:p>
            <a:pPr>
              <a:lnSpc>
                <a:spcPct val="160000"/>
              </a:lnSpc>
            </a:pPr>
            <a:r>
              <a:rPr lang="en-US" altLang="zh-CN" sz="2200"/>
              <a:t>        </a:t>
            </a:r>
            <a:r>
              <a:rPr lang="zh-CN" altLang="en-US" sz="2200"/>
              <a:t>同理由曲线</a:t>
            </a:r>
            <a:r>
              <a:rPr lang="zh-CN" altLang="en-US" sz="2200">
                <a:latin typeface="EU-B1X" panose="03000509000000000000" charset="-122"/>
                <a:ea typeface="EU-B1X" panose="03000509000000000000" charset="-122"/>
              </a:rPr>
              <a:t>x</a:t>
            </a:r>
            <a:r>
              <a:rPr lang="zh-CN" altLang="en-US" sz="2200"/>
              <a:t>=</a:t>
            </a:r>
            <a:r>
              <a:rPr lang="zh-CN" altLang="en-US" sz="2200">
                <a:latin typeface="EU-B1X" panose="03000509000000000000" charset="-122"/>
                <a:ea typeface="EU-B1X" panose="03000509000000000000" charset="-122"/>
              </a:rPr>
              <a:t>φ</a:t>
            </a:r>
            <a:r>
              <a:rPr lang="zh-CN" altLang="en-US" sz="2200"/>
              <a:t>(</a:t>
            </a:r>
            <a:r>
              <a:rPr lang="zh-CN" altLang="en-US" sz="2200">
                <a:latin typeface="EU-B1X" panose="03000509000000000000" charset="-122"/>
                <a:ea typeface="EU-B1X" panose="03000509000000000000" charset="-122"/>
              </a:rPr>
              <a:t>y</a:t>
            </a:r>
            <a:r>
              <a:rPr lang="zh-CN" altLang="en-US" sz="2200"/>
              <a:t>),(</a:t>
            </a:r>
            <a:r>
              <a:rPr lang="zh-CN" altLang="en-US" sz="2200">
                <a:latin typeface="EU-B1X" panose="03000509000000000000" charset="-122"/>
                <a:ea typeface="EU-B1X" panose="03000509000000000000" charset="-122"/>
              </a:rPr>
              <a:t>φ</a:t>
            </a:r>
            <a:r>
              <a:rPr lang="zh-CN" altLang="en-US" sz="2200"/>
              <a:t>(</a:t>
            </a:r>
            <a:r>
              <a:rPr lang="zh-CN" altLang="en-US" sz="2200">
                <a:latin typeface="EU-B1X" panose="03000509000000000000" charset="-122"/>
                <a:ea typeface="EU-B1X" panose="03000509000000000000" charset="-122"/>
              </a:rPr>
              <a:t>y</a:t>
            </a:r>
            <a:r>
              <a:rPr lang="zh-CN" altLang="en-US" sz="2200"/>
              <a:t>)≥0）和直线</a:t>
            </a:r>
            <a:r>
              <a:rPr lang="zh-CN" altLang="en-US" sz="2200">
                <a:latin typeface="EU-B1X" panose="03000509000000000000" charset="-122"/>
                <a:ea typeface="EU-B1X" panose="03000509000000000000" charset="-122"/>
              </a:rPr>
              <a:t>y=c,y=d </a:t>
            </a:r>
            <a:r>
              <a:rPr lang="zh-CN" altLang="en-US" sz="2200"/>
              <a:t>(</a:t>
            </a:r>
            <a:r>
              <a:rPr lang="zh-CN" altLang="en-US" sz="2200">
                <a:latin typeface="EU-B1X" panose="03000509000000000000" charset="-122"/>
                <a:ea typeface="EU-B1X" panose="03000509000000000000" charset="-122"/>
              </a:rPr>
              <a:t>c</a:t>
            </a:r>
            <a:r>
              <a:rPr lang="zh-CN" altLang="en-US" sz="2200"/>
              <a:t>&lt;</a:t>
            </a:r>
            <a:r>
              <a:rPr lang="zh-CN" altLang="en-US" sz="2200">
                <a:latin typeface="EU-B1X" panose="03000509000000000000" charset="-122"/>
                <a:ea typeface="EU-B1X" panose="03000509000000000000" charset="-122"/>
              </a:rPr>
              <a:t>d</a:t>
            </a:r>
            <a:r>
              <a:rPr lang="zh-CN" altLang="en-US" sz="2200"/>
              <a:t>)及 </a:t>
            </a:r>
            <a:r>
              <a:rPr lang="zh-CN" altLang="en-US" sz="2200">
                <a:latin typeface="EU-B1X" panose="03000509000000000000" charset="-122"/>
                <a:ea typeface="EU-B1X" panose="03000509000000000000" charset="-122"/>
              </a:rPr>
              <a:t>y </a:t>
            </a:r>
            <a:r>
              <a:rPr lang="zh-CN" altLang="en-US" sz="2200"/>
              <a:t>轴所围成的平面图形绕 </a:t>
            </a:r>
            <a:r>
              <a:rPr lang="zh-CN" altLang="en-US" sz="2200">
                <a:latin typeface="EU-B1X" panose="03000509000000000000" charset="-122"/>
                <a:ea typeface="EU-B1X" panose="03000509000000000000" charset="-122"/>
              </a:rPr>
              <a:t>y </a:t>
            </a:r>
            <a:r>
              <a:rPr lang="zh-CN" altLang="en-US" sz="2200"/>
              <a:t>轴旋转而成的旋转体的体积为：</a:t>
            </a:r>
            <a:endParaRPr lang="zh-CN" altLang="en-US" sz="2200"/>
          </a:p>
        </p:txBody>
      </p:sp>
      <p:graphicFrame>
        <p:nvGraphicFramePr>
          <p:cNvPr id="5" name="对象 4">
            <a:hlinkClick r:id="" action="ppaction://ole?verb="/>
          </p:cNvPr>
          <p:cNvGraphicFramePr>
            <a:graphicFrameLocks noChangeAspect="1"/>
          </p:cNvGraphicFramePr>
          <p:nvPr/>
        </p:nvGraphicFramePr>
        <p:xfrm>
          <a:off x="3571875" y="1983105"/>
          <a:ext cx="2529205" cy="515620"/>
        </p:xfrm>
        <a:graphic>
          <a:graphicData uri="http://schemas.openxmlformats.org/presentationml/2006/ole">
            <mc:AlternateContent xmlns:mc="http://schemas.openxmlformats.org/markup-compatibility/2006">
              <mc:Choice xmlns:v="urn:schemas-microsoft-com:vml" Requires="v">
                <p:oleObj spid="_x0000_s12290" name="" r:id="rId1" imgW="1308100" imgH="316865" progId="Equation.KSEE3">
                  <p:embed/>
                </p:oleObj>
              </mc:Choice>
              <mc:Fallback>
                <p:oleObj name="" r:id="rId1" imgW="1308100" imgH="316865" progId="Equation.KSEE3">
                  <p:embed/>
                  <p:pic>
                    <p:nvPicPr>
                      <p:cNvPr id="0" name="图片 12289"/>
                      <p:cNvPicPr/>
                      <p:nvPr/>
                    </p:nvPicPr>
                    <p:blipFill>
                      <a:blip r:embed="rId2"/>
                      <a:stretch>
                        <a:fillRect/>
                      </a:stretch>
                    </p:blipFill>
                    <p:spPr>
                      <a:xfrm>
                        <a:off x="3571875" y="1983105"/>
                        <a:ext cx="2529205" cy="51562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4914900" y="2678430"/>
          <a:ext cx="1254125" cy="403225"/>
        </p:xfrm>
        <a:graphic>
          <a:graphicData uri="http://schemas.openxmlformats.org/presentationml/2006/ole">
            <mc:AlternateContent xmlns:mc="http://schemas.openxmlformats.org/markup-compatibility/2006">
              <mc:Choice xmlns:v="urn:schemas-microsoft-com:vml" Requires="v">
                <p:oleObj spid="_x0000_s13313" name="" r:id="rId3" imgW="914400" imgH="241300" progId="Equation.KSEE3">
                  <p:embed/>
                </p:oleObj>
              </mc:Choice>
              <mc:Fallback>
                <p:oleObj name="" r:id="rId3" imgW="914400" imgH="241300" progId="Equation.KSEE3">
                  <p:embed/>
                  <p:pic>
                    <p:nvPicPr>
                      <p:cNvPr id="0" name="图片 13312"/>
                      <p:cNvPicPr/>
                      <p:nvPr/>
                    </p:nvPicPr>
                    <p:blipFill>
                      <a:blip r:embed="rId4"/>
                      <a:stretch>
                        <a:fillRect/>
                      </a:stretch>
                    </p:blipFill>
                    <p:spPr>
                      <a:xfrm>
                        <a:off x="4914900" y="2678430"/>
                        <a:ext cx="1254125" cy="403225"/>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2499360" y="2700020"/>
          <a:ext cx="2288540" cy="381635"/>
        </p:xfrm>
        <a:graphic>
          <a:graphicData uri="http://schemas.openxmlformats.org/presentationml/2006/ole">
            <mc:AlternateContent xmlns:mc="http://schemas.openxmlformats.org/markup-compatibility/2006">
              <mc:Choice xmlns:v="urn:schemas-microsoft-com:vml" Requires="v">
                <p:oleObj spid="_x0000_s9" name="" r:id="rId5" imgW="1447800" imgH="241300" progId="Equation.KSEE3">
                  <p:embed/>
                </p:oleObj>
              </mc:Choice>
              <mc:Fallback>
                <p:oleObj name="" r:id="rId5" imgW="1447800" imgH="241300" progId="Equation.KSEE3">
                  <p:embed/>
                  <p:pic>
                    <p:nvPicPr>
                      <p:cNvPr id="0" name="图片 13313"/>
                      <p:cNvPicPr/>
                      <p:nvPr/>
                    </p:nvPicPr>
                    <p:blipFill>
                      <a:blip r:embed="rId6"/>
                      <a:stretch>
                        <a:fillRect/>
                      </a:stretch>
                    </p:blipFill>
                    <p:spPr>
                      <a:xfrm>
                        <a:off x="2499360" y="2700020"/>
                        <a:ext cx="2288540" cy="381635"/>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3682683" y="3729355"/>
          <a:ext cx="3496310" cy="515620"/>
        </p:xfrm>
        <a:graphic>
          <a:graphicData uri="http://schemas.openxmlformats.org/presentationml/2006/ole">
            <mc:AlternateContent xmlns:mc="http://schemas.openxmlformats.org/markup-compatibility/2006">
              <mc:Choice xmlns:v="urn:schemas-microsoft-com:vml" Requires="v">
                <p:oleObj spid="_x0000_s11" name="" r:id="rId7" imgW="2095500" imgH="316865" progId="Equation.KSEE3">
                  <p:embed/>
                </p:oleObj>
              </mc:Choice>
              <mc:Fallback>
                <p:oleObj name="" r:id="rId7" imgW="2095500" imgH="316865" progId="Equation.KSEE3">
                  <p:embed/>
                  <p:pic>
                    <p:nvPicPr>
                      <p:cNvPr id="0" name="图片 12289"/>
                      <p:cNvPicPr/>
                      <p:nvPr/>
                    </p:nvPicPr>
                    <p:blipFill>
                      <a:blip r:embed="rId8"/>
                      <a:stretch>
                        <a:fillRect/>
                      </a:stretch>
                    </p:blipFill>
                    <p:spPr>
                      <a:xfrm>
                        <a:off x="3682683" y="3729355"/>
                        <a:ext cx="3496310" cy="515620"/>
                      </a:xfrm>
                      <a:prstGeom prst="rect">
                        <a:avLst/>
                      </a:prstGeom>
                    </p:spPr>
                  </p:pic>
                </p:oleObj>
              </mc:Fallback>
            </mc:AlternateContent>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5370" y="603250"/>
            <a:ext cx="9370695" cy="1241425"/>
          </a:xfrm>
          <a:prstGeom prst="rect">
            <a:avLst/>
          </a:prstGeom>
          <a:noFill/>
        </p:spPr>
        <p:txBody>
          <a:bodyPr wrap="square" rtlCol="0">
            <a:spAutoFit/>
          </a:bodyPr>
          <a:p>
            <a:pPr algn="just">
              <a:lnSpc>
                <a:spcPct val="170000"/>
              </a:lnSpc>
            </a:pPr>
            <a:r>
              <a:rPr lang="zh-CN" altLang="en-US" sz="2200" b="1"/>
              <a:t>例27</a:t>
            </a:r>
            <a:r>
              <a:rPr lang="zh-CN" altLang="en-US" sz="2200"/>
              <a:t>    求由曲线            ，</a:t>
            </a:r>
            <a:r>
              <a:rPr lang="zh-CN" altLang="en-US" sz="2200">
                <a:latin typeface="EU-B1X" panose="03000509000000000000" charset="-122"/>
                <a:ea typeface="EU-B1X" panose="03000509000000000000" charset="-122"/>
              </a:rPr>
              <a:t>x </a:t>
            </a:r>
            <a:r>
              <a:rPr lang="zh-CN" altLang="en-US" sz="2200"/>
              <a:t>轴、</a:t>
            </a:r>
            <a:r>
              <a:rPr lang="zh-CN" altLang="en-US" sz="2200">
                <a:latin typeface="EU-B1X" panose="03000509000000000000" charset="-122"/>
                <a:ea typeface="EU-B1X" panose="03000509000000000000" charset="-122"/>
              </a:rPr>
              <a:t>y </a:t>
            </a:r>
            <a:r>
              <a:rPr lang="zh-CN" altLang="en-US" sz="2200"/>
              <a:t>轴及</a:t>
            </a:r>
            <a:r>
              <a:rPr lang="zh-CN" altLang="en-US" sz="2200">
                <a:latin typeface="EU-B1X" panose="03000509000000000000" charset="-122"/>
                <a:ea typeface="EU-B1X" panose="03000509000000000000" charset="-122"/>
              </a:rPr>
              <a:t>x </a:t>
            </a:r>
            <a:r>
              <a:rPr lang="zh-CN" altLang="en-US" sz="2200"/>
              <a:t>=1所围成的平面图形（如图</a:t>
            </a:r>
            <a:r>
              <a:rPr lang="en-US" altLang="zh-CN" sz="2200"/>
              <a:t>9</a:t>
            </a:r>
            <a:r>
              <a:rPr lang="zh-CN" altLang="en-US" sz="2200"/>
              <a:t>）绕 </a:t>
            </a:r>
            <a:r>
              <a:rPr lang="zh-CN" altLang="en-US" sz="2200">
                <a:latin typeface="EU-B1X" panose="03000509000000000000" charset="-122"/>
                <a:ea typeface="EU-B1X" panose="03000509000000000000" charset="-122"/>
              </a:rPr>
              <a:t>x </a:t>
            </a:r>
            <a:r>
              <a:rPr lang="zh-CN" altLang="en-US" sz="2200"/>
              <a:t>轴旋转一周而成的旋转体的体积.</a:t>
            </a:r>
            <a:endParaRPr lang="zh-CN" altLang="en-US" sz="2200"/>
          </a:p>
        </p:txBody>
      </p:sp>
      <p:graphicFrame>
        <p:nvGraphicFramePr>
          <p:cNvPr id="3" name="对象 2">
            <a:hlinkClick r:id="" action="ppaction://ole?verb="/>
          </p:cNvPr>
          <p:cNvGraphicFramePr>
            <a:graphicFrameLocks noChangeAspect="1"/>
          </p:cNvGraphicFramePr>
          <p:nvPr/>
        </p:nvGraphicFramePr>
        <p:xfrm>
          <a:off x="3091815" y="784225"/>
          <a:ext cx="816610" cy="440055"/>
        </p:xfrm>
        <a:graphic>
          <a:graphicData uri="http://schemas.openxmlformats.org/presentationml/2006/ole">
            <mc:AlternateContent xmlns:mc="http://schemas.openxmlformats.org/markup-compatibility/2006">
              <mc:Choice xmlns:v="urn:schemas-microsoft-com:vml" Requires="v">
                <p:oleObj spid="_x0000_s1025" name="" r:id="rId1" imgW="495300" imgH="266700" progId="Equation.KSEE3">
                  <p:embed/>
                </p:oleObj>
              </mc:Choice>
              <mc:Fallback>
                <p:oleObj name="" r:id="rId1" imgW="495300" imgH="266700" progId="Equation.KSEE3">
                  <p:embed/>
                  <p:pic>
                    <p:nvPicPr>
                      <p:cNvPr id="0" name="图片 1024"/>
                      <p:cNvPicPr/>
                      <p:nvPr/>
                    </p:nvPicPr>
                    <p:blipFill>
                      <a:blip r:embed="rId2"/>
                      <a:stretch>
                        <a:fillRect/>
                      </a:stretch>
                    </p:blipFill>
                    <p:spPr>
                      <a:xfrm>
                        <a:off x="3091815" y="784225"/>
                        <a:ext cx="816610" cy="440055"/>
                      </a:xfrm>
                      <a:prstGeom prst="rect">
                        <a:avLst/>
                      </a:prstGeom>
                    </p:spPr>
                  </p:pic>
                </p:oleObj>
              </mc:Fallback>
            </mc:AlternateContent>
          </a:graphicData>
        </a:graphic>
      </p:graphicFrame>
      <p:pic>
        <p:nvPicPr>
          <p:cNvPr id="4" name="图片 3" descr="9JY6WW33MYMD$KG24FTDBLC"/>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810500" y="1704975"/>
            <a:ext cx="3318510" cy="2884805"/>
          </a:xfrm>
          <a:prstGeom prst="rect">
            <a:avLst/>
          </a:prstGeom>
        </p:spPr>
      </p:pic>
      <p:sp>
        <p:nvSpPr>
          <p:cNvPr id="5" name="文本框 4"/>
          <p:cNvSpPr txBox="1"/>
          <p:nvPr/>
        </p:nvSpPr>
        <p:spPr>
          <a:xfrm>
            <a:off x="1241425" y="2047240"/>
            <a:ext cx="4044315" cy="429895"/>
          </a:xfrm>
          <a:prstGeom prst="rect">
            <a:avLst/>
          </a:prstGeom>
          <a:noFill/>
        </p:spPr>
        <p:txBody>
          <a:bodyPr wrap="square" rtlCol="0">
            <a:spAutoFit/>
          </a:bodyPr>
          <a:p>
            <a:r>
              <a:rPr lang="zh-CN" altLang="en-US" sz="2200" b="1"/>
              <a:t>解：</a:t>
            </a:r>
            <a:endParaRPr lang="zh-CN" altLang="en-US" sz="2200" b="1"/>
          </a:p>
        </p:txBody>
      </p:sp>
      <p:graphicFrame>
        <p:nvGraphicFramePr>
          <p:cNvPr id="6" name="对象 5">
            <a:hlinkClick r:id="" action="ppaction://ole?verb="/>
          </p:cNvPr>
          <p:cNvGraphicFramePr>
            <a:graphicFrameLocks noChangeAspect="1"/>
          </p:cNvGraphicFramePr>
          <p:nvPr/>
        </p:nvGraphicFramePr>
        <p:xfrm>
          <a:off x="2492058" y="2109153"/>
          <a:ext cx="2016125" cy="541020"/>
        </p:xfrm>
        <a:graphic>
          <a:graphicData uri="http://schemas.openxmlformats.org/presentationml/2006/ole">
            <mc:AlternateContent xmlns:mc="http://schemas.openxmlformats.org/markup-compatibility/2006">
              <mc:Choice xmlns:v="urn:schemas-microsoft-com:vml" Requires="v">
                <p:oleObj spid="_x0000_s1026" name="" r:id="rId4" imgW="1181100" imgH="316865" progId="Equation.KSEE3">
                  <p:embed/>
                </p:oleObj>
              </mc:Choice>
              <mc:Fallback>
                <p:oleObj name="" r:id="rId4" imgW="1181100" imgH="316865" progId="Equation.KSEE3">
                  <p:embed/>
                  <p:pic>
                    <p:nvPicPr>
                      <p:cNvPr id="0" name="图片 1025"/>
                      <p:cNvPicPr/>
                      <p:nvPr/>
                    </p:nvPicPr>
                    <p:blipFill>
                      <a:blip r:embed="rId5"/>
                      <a:stretch>
                        <a:fillRect/>
                      </a:stretch>
                    </p:blipFill>
                    <p:spPr>
                      <a:xfrm>
                        <a:off x="2492058" y="2109153"/>
                        <a:ext cx="2016125" cy="54102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2857500" y="2883535"/>
          <a:ext cx="1534795" cy="598170"/>
        </p:xfrm>
        <a:graphic>
          <a:graphicData uri="http://schemas.openxmlformats.org/presentationml/2006/ole">
            <mc:AlternateContent xmlns:mc="http://schemas.openxmlformats.org/markup-compatibility/2006">
              <mc:Choice xmlns:v="urn:schemas-microsoft-com:vml" Requires="v">
                <p:oleObj spid="_x0000_s1027" name="" r:id="rId6" imgW="812800" imgH="316865" progId="Equation.KSEE3">
                  <p:embed/>
                </p:oleObj>
              </mc:Choice>
              <mc:Fallback>
                <p:oleObj name="" r:id="rId6" imgW="812800" imgH="316865" progId="Equation.KSEE3">
                  <p:embed/>
                  <p:pic>
                    <p:nvPicPr>
                      <p:cNvPr id="0" name="图片 1026"/>
                      <p:cNvPicPr/>
                      <p:nvPr/>
                    </p:nvPicPr>
                    <p:blipFill>
                      <a:blip r:embed="rId7"/>
                      <a:stretch>
                        <a:fillRect/>
                      </a:stretch>
                    </p:blipFill>
                    <p:spPr>
                      <a:xfrm>
                        <a:off x="2857500" y="2883535"/>
                        <a:ext cx="1534795" cy="59817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2809875" y="3654425"/>
          <a:ext cx="1347470" cy="824230"/>
        </p:xfrm>
        <a:graphic>
          <a:graphicData uri="http://schemas.openxmlformats.org/presentationml/2006/ole">
            <mc:AlternateContent xmlns:mc="http://schemas.openxmlformats.org/markup-compatibility/2006">
              <mc:Choice xmlns:v="urn:schemas-microsoft-com:vml" Requires="v">
                <p:oleObj spid="_x0000_s1028" name="" r:id="rId8" imgW="673100" imgH="469900" progId="Equation.KSEE3">
                  <p:embed/>
                </p:oleObj>
              </mc:Choice>
              <mc:Fallback>
                <p:oleObj name="" r:id="rId8" imgW="673100" imgH="469900" progId="Equation.KSEE3">
                  <p:embed/>
                  <p:pic>
                    <p:nvPicPr>
                      <p:cNvPr id="0" name="图片 1027"/>
                      <p:cNvPicPr/>
                      <p:nvPr/>
                    </p:nvPicPr>
                    <p:blipFill>
                      <a:blip r:embed="rId9"/>
                      <a:stretch>
                        <a:fillRect/>
                      </a:stretch>
                    </p:blipFill>
                    <p:spPr>
                      <a:xfrm>
                        <a:off x="2809875" y="3654425"/>
                        <a:ext cx="1347470" cy="82423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2857500" y="4679315"/>
          <a:ext cx="1602740" cy="801370"/>
        </p:xfrm>
        <a:graphic>
          <a:graphicData uri="http://schemas.openxmlformats.org/presentationml/2006/ole">
            <mc:AlternateContent xmlns:mc="http://schemas.openxmlformats.org/markup-compatibility/2006">
              <mc:Choice xmlns:v="urn:schemas-microsoft-com:vml" Requires="v">
                <p:oleObj spid="_x0000_s1029" name="" r:id="rId10" imgW="939800" imgH="469900" progId="Equation.KSEE3">
                  <p:embed/>
                </p:oleObj>
              </mc:Choice>
              <mc:Fallback>
                <p:oleObj name="" r:id="rId10" imgW="939800" imgH="469900" progId="Equation.KSEE3">
                  <p:embed/>
                  <p:pic>
                    <p:nvPicPr>
                      <p:cNvPr id="0" name="图片 1028"/>
                      <p:cNvPicPr/>
                      <p:nvPr/>
                    </p:nvPicPr>
                    <p:blipFill>
                      <a:blip r:embed="rId11"/>
                      <a:stretch>
                        <a:fillRect/>
                      </a:stretch>
                    </p:blipFill>
                    <p:spPr>
                      <a:xfrm>
                        <a:off x="2857500" y="4679315"/>
                        <a:ext cx="1602740" cy="801370"/>
                      </a:xfrm>
                      <a:prstGeom prst="rect">
                        <a:avLst/>
                      </a:prstGeom>
                    </p:spPr>
                  </p:pic>
                </p:oleObj>
              </mc:Fallback>
            </mc:AlternateContent>
          </a:graphicData>
        </a:graphic>
      </p:graphicFrame>
      <p:sp>
        <p:nvSpPr>
          <p:cNvPr id="11" name="文本框 10"/>
          <p:cNvSpPr txBox="1"/>
          <p:nvPr/>
        </p:nvSpPr>
        <p:spPr>
          <a:xfrm>
            <a:off x="8930640" y="4679315"/>
            <a:ext cx="577215" cy="368300"/>
          </a:xfrm>
          <a:prstGeom prst="rect">
            <a:avLst/>
          </a:prstGeom>
          <a:noFill/>
        </p:spPr>
        <p:txBody>
          <a:bodyPr wrap="square" rtlCol="0">
            <a:spAutoFit/>
          </a:bodyPr>
          <a:p>
            <a:r>
              <a:rPr lang="zh-CN" altLang="en-US"/>
              <a:t>图</a:t>
            </a:r>
            <a:r>
              <a:rPr lang="en-US" altLang="zh-CN"/>
              <a:t>9</a:t>
            </a:r>
            <a:endParaRPr lang="en-US" altLang="zh-CN"/>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5370" y="603250"/>
            <a:ext cx="9370695" cy="1241425"/>
          </a:xfrm>
          <a:prstGeom prst="rect">
            <a:avLst/>
          </a:prstGeom>
          <a:noFill/>
        </p:spPr>
        <p:txBody>
          <a:bodyPr wrap="square" rtlCol="0">
            <a:spAutoFit/>
          </a:bodyPr>
          <a:p>
            <a:pPr algn="just">
              <a:lnSpc>
                <a:spcPct val="170000"/>
              </a:lnSpc>
            </a:pPr>
            <a:r>
              <a:rPr lang="zh-CN" altLang="en-US" sz="2200" b="1"/>
              <a:t>例2</a:t>
            </a:r>
            <a:r>
              <a:rPr lang="en-US" altLang="zh-CN" sz="2200" b="1"/>
              <a:t>8</a:t>
            </a:r>
            <a:r>
              <a:rPr lang="zh-CN" altLang="en-US" sz="2200"/>
              <a:t>    求由曲线              及             所围成的平面图形（如图</a:t>
            </a:r>
            <a:r>
              <a:rPr lang="en-US" altLang="zh-CN" sz="2200"/>
              <a:t>10</a:t>
            </a:r>
            <a:r>
              <a:rPr lang="zh-CN" altLang="en-US" sz="2200"/>
              <a:t>）绕 </a:t>
            </a:r>
            <a:r>
              <a:rPr lang="zh-CN" altLang="en-US" sz="2200">
                <a:latin typeface="EU-B1X" panose="03000509000000000000" charset="-122"/>
                <a:ea typeface="EU-B1X" panose="03000509000000000000" charset="-122"/>
              </a:rPr>
              <a:t>x </a:t>
            </a:r>
            <a:r>
              <a:rPr lang="zh-CN" altLang="en-US" sz="2200"/>
              <a:t>轴旋转一周而成的旋转体的体积.</a:t>
            </a:r>
            <a:endParaRPr lang="zh-CN" altLang="en-US" sz="2200"/>
          </a:p>
        </p:txBody>
      </p:sp>
      <p:graphicFrame>
        <p:nvGraphicFramePr>
          <p:cNvPr id="3" name="对象 2">
            <a:hlinkClick r:id="" action="ppaction://ole?verb="/>
          </p:cNvPr>
          <p:cNvGraphicFramePr>
            <a:graphicFrameLocks noChangeAspect="1"/>
          </p:cNvGraphicFramePr>
          <p:nvPr/>
        </p:nvGraphicFramePr>
        <p:xfrm>
          <a:off x="3116580" y="795655"/>
          <a:ext cx="877570" cy="460375"/>
        </p:xfrm>
        <a:graphic>
          <a:graphicData uri="http://schemas.openxmlformats.org/presentationml/2006/ole">
            <mc:AlternateContent xmlns:mc="http://schemas.openxmlformats.org/markup-compatibility/2006">
              <mc:Choice xmlns:v="urn:schemas-microsoft-com:vml" Requires="v">
                <p:oleObj spid="_x0000_s2049" name="" r:id="rId1" imgW="508000" imgH="266700" progId="Equation.KSEE3">
                  <p:embed/>
                </p:oleObj>
              </mc:Choice>
              <mc:Fallback>
                <p:oleObj name="" r:id="rId1" imgW="508000" imgH="266700" progId="Equation.KSEE3">
                  <p:embed/>
                  <p:pic>
                    <p:nvPicPr>
                      <p:cNvPr id="0" name="图片 2048"/>
                      <p:cNvPicPr/>
                      <p:nvPr/>
                    </p:nvPicPr>
                    <p:blipFill>
                      <a:blip r:embed="rId2"/>
                      <a:stretch>
                        <a:fillRect/>
                      </a:stretch>
                    </p:blipFill>
                    <p:spPr>
                      <a:xfrm>
                        <a:off x="3116580" y="795655"/>
                        <a:ext cx="877570" cy="460375"/>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4315460" y="811530"/>
          <a:ext cx="855345" cy="427990"/>
        </p:xfrm>
        <a:graphic>
          <a:graphicData uri="http://schemas.openxmlformats.org/presentationml/2006/ole">
            <mc:AlternateContent xmlns:mc="http://schemas.openxmlformats.org/markup-compatibility/2006">
              <mc:Choice xmlns:v="urn:schemas-microsoft-com:vml" Requires="v">
                <p:oleObj spid="_x0000_s2050" name="" r:id="rId3" imgW="533400" imgH="266700" progId="Equation.KSEE3">
                  <p:embed/>
                </p:oleObj>
              </mc:Choice>
              <mc:Fallback>
                <p:oleObj name="" r:id="rId3" imgW="533400" imgH="266700" progId="Equation.KSEE3">
                  <p:embed/>
                  <p:pic>
                    <p:nvPicPr>
                      <p:cNvPr id="0" name="图片 2049"/>
                      <p:cNvPicPr/>
                      <p:nvPr/>
                    </p:nvPicPr>
                    <p:blipFill>
                      <a:blip r:embed="rId4"/>
                      <a:stretch>
                        <a:fillRect/>
                      </a:stretch>
                    </p:blipFill>
                    <p:spPr>
                      <a:xfrm>
                        <a:off x="4315460" y="811530"/>
                        <a:ext cx="855345" cy="427990"/>
                      </a:xfrm>
                      <a:prstGeom prst="rect">
                        <a:avLst/>
                      </a:prstGeom>
                    </p:spPr>
                  </p:pic>
                </p:oleObj>
              </mc:Fallback>
            </mc:AlternateContent>
          </a:graphicData>
        </a:graphic>
      </p:graphicFrame>
      <p:pic>
        <p:nvPicPr>
          <p:cNvPr id="5" name="图片 4" descr="H1GVCM[7YKPY]4$19C5)`HH"/>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7715885" y="1322705"/>
            <a:ext cx="3346450" cy="2737485"/>
          </a:xfrm>
          <a:prstGeom prst="rect">
            <a:avLst/>
          </a:prstGeom>
        </p:spPr>
      </p:pic>
      <p:sp>
        <p:nvSpPr>
          <p:cNvPr id="11" name="文本框 10"/>
          <p:cNvSpPr txBox="1"/>
          <p:nvPr/>
        </p:nvSpPr>
        <p:spPr>
          <a:xfrm>
            <a:off x="9027160" y="3975735"/>
            <a:ext cx="723900" cy="368300"/>
          </a:xfrm>
          <a:prstGeom prst="rect">
            <a:avLst/>
          </a:prstGeom>
          <a:noFill/>
        </p:spPr>
        <p:txBody>
          <a:bodyPr wrap="square" rtlCol="0">
            <a:spAutoFit/>
          </a:bodyPr>
          <a:p>
            <a:r>
              <a:rPr lang="zh-CN" altLang="en-US"/>
              <a:t>图</a:t>
            </a:r>
            <a:r>
              <a:rPr lang="en-US" altLang="zh-CN"/>
              <a:t>10</a:t>
            </a:r>
            <a:endParaRPr lang="en-US" altLang="zh-CN"/>
          </a:p>
        </p:txBody>
      </p:sp>
      <p:graphicFrame>
        <p:nvGraphicFramePr>
          <p:cNvPr id="6" name="对象 5">
            <a:hlinkClick r:id="" action="ppaction://ole?verb="/>
          </p:cNvPr>
          <p:cNvGraphicFramePr>
            <a:graphicFrameLocks noChangeAspect="1"/>
          </p:cNvGraphicFramePr>
          <p:nvPr/>
        </p:nvGraphicFramePr>
        <p:xfrm>
          <a:off x="1392555" y="2000250"/>
          <a:ext cx="3790950" cy="606425"/>
        </p:xfrm>
        <a:graphic>
          <a:graphicData uri="http://schemas.openxmlformats.org/presentationml/2006/ole">
            <mc:AlternateContent xmlns:mc="http://schemas.openxmlformats.org/markup-compatibility/2006">
              <mc:Choice xmlns:v="urn:schemas-microsoft-com:vml" Requires="v">
                <p:oleObj spid="_x0000_s2051" name="" r:id="rId6" imgW="1981200" imgH="316865" progId="Equation.KSEE3">
                  <p:embed/>
                </p:oleObj>
              </mc:Choice>
              <mc:Fallback>
                <p:oleObj name="" r:id="rId6" imgW="1981200" imgH="316865" progId="Equation.KSEE3">
                  <p:embed/>
                  <p:pic>
                    <p:nvPicPr>
                      <p:cNvPr id="0" name="图片 2050"/>
                      <p:cNvPicPr/>
                      <p:nvPr/>
                    </p:nvPicPr>
                    <p:blipFill>
                      <a:blip r:embed="rId7"/>
                      <a:stretch>
                        <a:fillRect/>
                      </a:stretch>
                    </p:blipFill>
                    <p:spPr>
                      <a:xfrm>
                        <a:off x="1392555" y="2000250"/>
                        <a:ext cx="3790950" cy="606425"/>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2498090" y="2830830"/>
          <a:ext cx="2685415" cy="713105"/>
        </p:xfrm>
        <a:graphic>
          <a:graphicData uri="http://schemas.openxmlformats.org/presentationml/2006/ole">
            <mc:AlternateContent xmlns:mc="http://schemas.openxmlformats.org/markup-compatibility/2006">
              <mc:Choice xmlns:v="urn:schemas-microsoft-com:vml" Requires="v">
                <p:oleObj spid="_x0000_s2052" name="" r:id="rId8" imgW="1193800" imgH="316865" progId="Equation.KSEE3">
                  <p:embed/>
                </p:oleObj>
              </mc:Choice>
              <mc:Fallback>
                <p:oleObj name="" r:id="rId8" imgW="1193800" imgH="316865" progId="Equation.KSEE3">
                  <p:embed/>
                  <p:pic>
                    <p:nvPicPr>
                      <p:cNvPr id="0" name="图片 2051"/>
                      <p:cNvPicPr/>
                      <p:nvPr/>
                    </p:nvPicPr>
                    <p:blipFill>
                      <a:blip r:embed="rId9"/>
                      <a:stretch>
                        <a:fillRect/>
                      </a:stretch>
                    </p:blipFill>
                    <p:spPr>
                      <a:xfrm>
                        <a:off x="2498090" y="2830830"/>
                        <a:ext cx="2685415" cy="713105"/>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2498090" y="3772535"/>
          <a:ext cx="2376805" cy="1229360"/>
        </p:xfrm>
        <a:graphic>
          <a:graphicData uri="http://schemas.openxmlformats.org/presentationml/2006/ole">
            <mc:AlternateContent xmlns:mc="http://schemas.openxmlformats.org/markup-compatibility/2006">
              <mc:Choice xmlns:v="urn:schemas-microsoft-com:vml" Requires="v">
                <p:oleObj spid="_x0000_s2053" name="" r:id="rId10" imgW="1104900" imgH="571500" progId="Equation.KSEE3">
                  <p:embed/>
                </p:oleObj>
              </mc:Choice>
              <mc:Fallback>
                <p:oleObj name="" r:id="rId10" imgW="1104900" imgH="571500" progId="Equation.KSEE3">
                  <p:embed/>
                  <p:pic>
                    <p:nvPicPr>
                      <p:cNvPr id="0" name="图片 2052"/>
                      <p:cNvPicPr/>
                      <p:nvPr/>
                    </p:nvPicPr>
                    <p:blipFill>
                      <a:blip r:embed="rId11"/>
                      <a:stretch>
                        <a:fillRect/>
                      </a:stretch>
                    </p:blipFill>
                    <p:spPr>
                      <a:xfrm>
                        <a:off x="2498090" y="3772535"/>
                        <a:ext cx="2376805" cy="122936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2498090" y="5099685"/>
          <a:ext cx="1148080" cy="1117600"/>
        </p:xfrm>
        <a:graphic>
          <a:graphicData uri="http://schemas.openxmlformats.org/presentationml/2006/ole">
            <mc:AlternateContent xmlns:mc="http://schemas.openxmlformats.org/markup-compatibility/2006">
              <mc:Choice xmlns:v="urn:schemas-microsoft-com:vml" Requires="v">
                <p:oleObj spid="_x0000_s2054" name="" r:id="rId12" imgW="482600" imgH="469900" progId="Equation.KSEE3">
                  <p:embed/>
                </p:oleObj>
              </mc:Choice>
              <mc:Fallback>
                <p:oleObj name="" r:id="rId12" imgW="482600" imgH="469900" progId="Equation.KSEE3">
                  <p:embed/>
                  <p:pic>
                    <p:nvPicPr>
                      <p:cNvPr id="0" name="图片 2053"/>
                      <p:cNvPicPr/>
                      <p:nvPr/>
                    </p:nvPicPr>
                    <p:blipFill>
                      <a:blip r:embed="rId13"/>
                      <a:stretch>
                        <a:fillRect/>
                      </a:stretch>
                    </p:blipFill>
                    <p:spPr>
                      <a:xfrm>
                        <a:off x="2498090" y="5099685"/>
                        <a:ext cx="1148080" cy="1117600"/>
                      </a:xfrm>
                      <a:prstGeom prst="rect">
                        <a:avLst/>
                      </a:prstGeom>
                    </p:spPr>
                  </p:pic>
                </p:oleObj>
              </mc:Fallback>
            </mc:AlternateContent>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46480" y="590550"/>
            <a:ext cx="10032365" cy="1241425"/>
          </a:xfrm>
          <a:prstGeom prst="rect">
            <a:avLst/>
          </a:prstGeom>
          <a:noFill/>
        </p:spPr>
        <p:txBody>
          <a:bodyPr wrap="square" rtlCol="0">
            <a:spAutoFit/>
          </a:bodyPr>
          <a:p>
            <a:pPr>
              <a:lnSpc>
                <a:spcPct val="170000"/>
              </a:lnSpc>
            </a:pPr>
            <a:r>
              <a:rPr lang="zh-CN" altLang="en-US" sz="2200" b="1"/>
              <a:t>例29</a:t>
            </a:r>
            <a:r>
              <a:rPr lang="zh-CN" altLang="en-US" sz="2200"/>
              <a:t>  求椭圆                        的上半部分与 </a:t>
            </a:r>
            <a:r>
              <a:rPr lang="zh-CN" altLang="en-US" sz="2200">
                <a:latin typeface="EU-B1X" panose="03000509000000000000" charset="-122"/>
                <a:ea typeface="EU-B1X" panose="03000509000000000000" charset="-122"/>
              </a:rPr>
              <a:t>x </a:t>
            </a:r>
            <a:r>
              <a:rPr lang="zh-CN" altLang="en-US" sz="2200"/>
              <a:t>轴所围成的曲边梯形绕 </a:t>
            </a:r>
            <a:r>
              <a:rPr lang="zh-CN" altLang="en-US" sz="2200">
                <a:latin typeface="EU-B1X" panose="03000509000000000000" charset="-122"/>
                <a:ea typeface="EU-B1X" panose="03000509000000000000" charset="-122"/>
              </a:rPr>
              <a:t>x </a:t>
            </a:r>
            <a:r>
              <a:rPr lang="zh-CN" altLang="en-US" sz="2200"/>
              <a:t>轴旋转一周形成的椭球体的体积.</a:t>
            </a:r>
            <a:endParaRPr lang="zh-CN" altLang="en-US" sz="2200"/>
          </a:p>
        </p:txBody>
      </p:sp>
      <p:graphicFrame>
        <p:nvGraphicFramePr>
          <p:cNvPr id="3" name="对象 2">
            <a:hlinkClick r:id="" action="ppaction://ole?verb="/>
          </p:cNvPr>
          <p:cNvGraphicFramePr>
            <a:graphicFrameLocks noChangeAspect="1"/>
          </p:cNvGraphicFramePr>
          <p:nvPr/>
        </p:nvGraphicFramePr>
        <p:xfrm>
          <a:off x="2773680" y="609600"/>
          <a:ext cx="1301115" cy="696595"/>
        </p:xfrm>
        <a:graphic>
          <a:graphicData uri="http://schemas.openxmlformats.org/presentationml/2006/ole">
            <mc:AlternateContent xmlns:mc="http://schemas.openxmlformats.org/markup-compatibility/2006">
              <mc:Choice xmlns:v="urn:schemas-microsoft-com:vml" Requires="v">
                <p:oleObj spid="_x0000_s3073" name="" r:id="rId1" imgW="901700" imgH="482600" progId="Equation.KSEE3">
                  <p:embed/>
                </p:oleObj>
              </mc:Choice>
              <mc:Fallback>
                <p:oleObj name="" r:id="rId1" imgW="901700" imgH="482600" progId="Equation.KSEE3">
                  <p:embed/>
                  <p:pic>
                    <p:nvPicPr>
                      <p:cNvPr id="0" name="图片 3072"/>
                      <p:cNvPicPr/>
                      <p:nvPr/>
                    </p:nvPicPr>
                    <p:blipFill>
                      <a:blip r:embed="rId2"/>
                      <a:stretch>
                        <a:fillRect/>
                      </a:stretch>
                    </p:blipFill>
                    <p:spPr>
                      <a:xfrm>
                        <a:off x="2773680" y="609600"/>
                        <a:ext cx="1301115" cy="696595"/>
                      </a:xfrm>
                      <a:prstGeom prst="rect">
                        <a:avLst/>
                      </a:prstGeom>
                    </p:spPr>
                  </p:pic>
                </p:oleObj>
              </mc:Fallback>
            </mc:AlternateContent>
          </a:graphicData>
        </a:graphic>
      </p:graphicFrame>
      <p:sp>
        <p:nvSpPr>
          <p:cNvPr id="4" name="文本框 3"/>
          <p:cNvSpPr txBox="1"/>
          <p:nvPr/>
        </p:nvSpPr>
        <p:spPr>
          <a:xfrm>
            <a:off x="1113790" y="1891030"/>
            <a:ext cx="10325735" cy="429895"/>
          </a:xfrm>
          <a:prstGeom prst="rect">
            <a:avLst/>
          </a:prstGeom>
          <a:noFill/>
        </p:spPr>
        <p:txBody>
          <a:bodyPr wrap="square" rtlCol="0">
            <a:spAutoFit/>
          </a:bodyPr>
          <a:p>
            <a:r>
              <a:rPr lang="zh-CN" altLang="en-US" sz="2200" b="1"/>
              <a:t>解：</a:t>
            </a:r>
            <a:r>
              <a:rPr lang="zh-CN" altLang="en-US" sz="2200"/>
              <a:t>椭圆上半部的方程是                              .根据旋转体体积公式和图形的对称性，有</a:t>
            </a:r>
            <a:endParaRPr lang="zh-CN" altLang="en-US" sz="2200"/>
          </a:p>
        </p:txBody>
      </p:sp>
      <p:graphicFrame>
        <p:nvGraphicFramePr>
          <p:cNvPr id="5" name="对象 4">
            <a:hlinkClick r:id="" action="ppaction://ole?verb="/>
          </p:cNvPr>
          <p:cNvGraphicFramePr>
            <a:graphicFrameLocks noChangeAspect="1"/>
          </p:cNvGraphicFramePr>
          <p:nvPr/>
        </p:nvGraphicFramePr>
        <p:xfrm>
          <a:off x="4382135" y="1684655"/>
          <a:ext cx="1854835" cy="723900"/>
        </p:xfrm>
        <a:graphic>
          <a:graphicData uri="http://schemas.openxmlformats.org/presentationml/2006/ole">
            <mc:AlternateContent xmlns:mc="http://schemas.openxmlformats.org/markup-compatibility/2006">
              <mc:Choice xmlns:v="urn:schemas-microsoft-com:vml" Requires="v">
                <p:oleObj spid="_x0000_s3074" name="" r:id="rId3" imgW="1181100" imgH="469900" progId="Equation.KSEE3">
                  <p:embed/>
                </p:oleObj>
              </mc:Choice>
              <mc:Fallback>
                <p:oleObj name="" r:id="rId3" imgW="1181100" imgH="469900" progId="Equation.KSEE3">
                  <p:embed/>
                  <p:pic>
                    <p:nvPicPr>
                      <p:cNvPr id="0" name="图片 3073"/>
                      <p:cNvPicPr/>
                      <p:nvPr/>
                    </p:nvPicPr>
                    <p:blipFill>
                      <a:blip r:embed="rId4"/>
                      <a:stretch>
                        <a:fillRect/>
                      </a:stretch>
                    </p:blipFill>
                    <p:spPr>
                      <a:xfrm>
                        <a:off x="4382135" y="1684655"/>
                        <a:ext cx="1854835" cy="72390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2272665" y="2408555"/>
          <a:ext cx="4962525" cy="786130"/>
        </p:xfrm>
        <a:graphic>
          <a:graphicData uri="http://schemas.openxmlformats.org/presentationml/2006/ole">
            <mc:AlternateContent xmlns:mc="http://schemas.openxmlformats.org/markup-compatibility/2006">
              <mc:Choice xmlns:v="urn:schemas-microsoft-com:vml" Requires="v">
                <p:oleObj spid="_x0000_s3075" name="" r:id="rId5" imgW="2743200" imgH="482600" progId="Equation.KSEE3">
                  <p:embed/>
                </p:oleObj>
              </mc:Choice>
              <mc:Fallback>
                <p:oleObj name="" r:id="rId5" imgW="2743200" imgH="482600" progId="Equation.KSEE3">
                  <p:embed/>
                  <p:pic>
                    <p:nvPicPr>
                      <p:cNvPr id="0" name="图片 3074"/>
                      <p:cNvPicPr/>
                      <p:nvPr/>
                    </p:nvPicPr>
                    <p:blipFill>
                      <a:blip r:embed="rId6"/>
                      <a:stretch>
                        <a:fillRect/>
                      </a:stretch>
                    </p:blipFill>
                    <p:spPr>
                      <a:xfrm>
                        <a:off x="2272665" y="2408555"/>
                        <a:ext cx="4962525" cy="78613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2509520" y="3275330"/>
          <a:ext cx="3891280" cy="852170"/>
        </p:xfrm>
        <a:graphic>
          <a:graphicData uri="http://schemas.openxmlformats.org/presentationml/2006/ole">
            <mc:AlternateContent xmlns:mc="http://schemas.openxmlformats.org/markup-compatibility/2006">
              <mc:Choice xmlns:v="urn:schemas-microsoft-com:vml" Requires="v">
                <p:oleObj spid="_x0000_s3076" name="" r:id="rId7" imgW="1663700" imgH="482600" progId="Equation.KSEE3">
                  <p:embed/>
                </p:oleObj>
              </mc:Choice>
              <mc:Fallback>
                <p:oleObj name="" r:id="rId7" imgW="1663700" imgH="482600" progId="Equation.KSEE3">
                  <p:embed/>
                  <p:pic>
                    <p:nvPicPr>
                      <p:cNvPr id="0" name="图片 3075"/>
                      <p:cNvPicPr/>
                      <p:nvPr/>
                    </p:nvPicPr>
                    <p:blipFill>
                      <a:blip r:embed="rId8"/>
                      <a:stretch>
                        <a:fillRect/>
                      </a:stretch>
                    </p:blipFill>
                    <p:spPr>
                      <a:xfrm>
                        <a:off x="2509520" y="3275330"/>
                        <a:ext cx="3891280" cy="85217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2509520" y="4248785"/>
          <a:ext cx="2783205" cy="1043940"/>
        </p:xfrm>
        <a:graphic>
          <a:graphicData uri="http://schemas.openxmlformats.org/presentationml/2006/ole">
            <mc:AlternateContent xmlns:mc="http://schemas.openxmlformats.org/markup-compatibility/2006">
              <mc:Choice xmlns:v="urn:schemas-microsoft-com:vml" Requires="v">
                <p:oleObj spid="_x0000_s3077" name="" r:id="rId9" imgW="1524000" imgH="571500" progId="Equation.KSEE3">
                  <p:embed/>
                </p:oleObj>
              </mc:Choice>
              <mc:Fallback>
                <p:oleObj name="" r:id="rId9" imgW="1524000" imgH="571500" progId="Equation.KSEE3">
                  <p:embed/>
                  <p:pic>
                    <p:nvPicPr>
                      <p:cNvPr id="0" name="图片 3076"/>
                      <p:cNvPicPr/>
                      <p:nvPr/>
                    </p:nvPicPr>
                    <p:blipFill>
                      <a:blip r:embed="rId10"/>
                      <a:stretch>
                        <a:fillRect/>
                      </a:stretch>
                    </p:blipFill>
                    <p:spPr>
                      <a:xfrm>
                        <a:off x="2509520" y="4248785"/>
                        <a:ext cx="2783205" cy="104394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2509520" y="5420360"/>
          <a:ext cx="2981960" cy="765810"/>
        </p:xfrm>
        <a:graphic>
          <a:graphicData uri="http://schemas.openxmlformats.org/presentationml/2006/ole">
            <mc:AlternateContent xmlns:mc="http://schemas.openxmlformats.org/markup-compatibility/2006">
              <mc:Choice xmlns:v="urn:schemas-microsoft-com:vml" Requires="v">
                <p:oleObj spid="_x0000_s3078" name="" r:id="rId11" imgW="1879600" imgH="482600" progId="Equation.KSEE3">
                  <p:embed/>
                </p:oleObj>
              </mc:Choice>
              <mc:Fallback>
                <p:oleObj name="" r:id="rId11" imgW="1879600" imgH="482600" progId="Equation.KSEE3">
                  <p:embed/>
                  <p:pic>
                    <p:nvPicPr>
                      <p:cNvPr id="0" name="图片 3077"/>
                      <p:cNvPicPr/>
                      <p:nvPr/>
                    </p:nvPicPr>
                    <p:blipFill>
                      <a:blip r:embed="rId12"/>
                      <a:stretch>
                        <a:fillRect/>
                      </a:stretch>
                    </p:blipFill>
                    <p:spPr>
                      <a:xfrm>
                        <a:off x="2509520" y="5420360"/>
                        <a:ext cx="2981960" cy="765810"/>
                      </a:xfrm>
                      <a:prstGeom prst="rect">
                        <a:avLst/>
                      </a:prstGeom>
                    </p:spPr>
                  </p:pic>
                </p:oleObj>
              </mc:Fallback>
            </mc:AlternateContent>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915160" y="819785"/>
            <a:ext cx="7830820" cy="500380"/>
          </a:xfrm>
          <a:prstGeom prst="roundRect">
            <a:avLst/>
          </a:prstGeom>
          <a:ln>
            <a:solidFill>
              <a:srgbClr val="BA6126"/>
            </a:solidFill>
          </a:ln>
        </p:spPr>
        <p:style>
          <a:lnRef idx="2">
            <a:schemeClr val="accent6"/>
          </a:lnRef>
          <a:fillRef idx="1">
            <a:schemeClr val="lt1"/>
          </a:fillRef>
          <a:effectRef idx="0">
            <a:schemeClr val="accent6"/>
          </a:effectRef>
          <a:fontRef idx="minor">
            <a:schemeClr val="dk1"/>
          </a:fontRef>
        </p:style>
        <p:txBody>
          <a:bodyPr rtlCol="0" anchor="ctr"/>
          <a:p>
            <a:pPr algn="ctr"/>
            <a:r>
              <a:rPr lang="en-US" altLang="zh-CN" sz="2800" b="1" dirty="0">
                <a:latin typeface="+mj-ea"/>
                <a:ea typeface="+mj-ea"/>
                <a:cs typeface="+mj-ea"/>
                <a:sym typeface="+mn-ea"/>
              </a:rPr>
              <a:t>4.4.4  </a:t>
            </a:r>
            <a:r>
              <a:rPr lang="zh-CN" altLang="en-US" sz="2800" b="1" dirty="0">
                <a:latin typeface="+mj-ea"/>
                <a:ea typeface="+mj-ea"/>
                <a:cs typeface="+mj-ea"/>
                <a:sym typeface="+mn-ea"/>
              </a:rPr>
              <a:t>定积分的物理应用</a:t>
            </a:r>
            <a:endParaRPr lang="zh-CN" sz="2800" b="1">
              <a:latin typeface="+mj-ea"/>
              <a:ea typeface="+mj-ea"/>
              <a:cs typeface="+mj-ea"/>
            </a:endParaRPr>
          </a:p>
        </p:txBody>
      </p:sp>
      <p:sp>
        <p:nvSpPr>
          <p:cNvPr id="2" name="文本框 1"/>
          <p:cNvSpPr txBox="1"/>
          <p:nvPr/>
        </p:nvSpPr>
        <p:spPr>
          <a:xfrm>
            <a:off x="1162685" y="1510030"/>
            <a:ext cx="4034790" cy="429895"/>
          </a:xfrm>
          <a:prstGeom prst="rect">
            <a:avLst/>
          </a:prstGeom>
          <a:noFill/>
        </p:spPr>
        <p:txBody>
          <a:bodyPr wrap="square" rtlCol="0">
            <a:spAutoFit/>
          </a:bodyPr>
          <a:p>
            <a:r>
              <a:rPr lang="en-US" altLang="zh-CN" sz="2200" b="1">
                <a:solidFill>
                  <a:srgbClr val="3333FF"/>
                </a:solidFill>
                <a:latin typeface="+mn-ea"/>
                <a:cs typeface="+mn-ea"/>
              </a:rPr>
              <a:t>1.变力沿直线所做的功</a:t>
            </a:r>
            <a:endParaRPr lang="en-US" altLang="zh-CN" sz="2200" b="1">
              <a:solidFill>
                <a:srgbClr val="3333FF"/>
              </a:solidFill>
              <a:latin typeface="+mn-ea"/>
              <a:cs typeface="+mn-ea"/>
            </a:endParaRPr>
          </a:p>
        </p:txBody>
      </p:sp>
      <p:sp>
        <p:nvSpPr>
          <p:cNvPr id="4" name="文本框 3"/>
          <p:cNvSpPr txBox="1"/>
          <p:nvPr/>
        </p:nvSpPr>
        <p:spPr>
          <a:xfrm>
            <a:off x="1162685" y="1939925"/>
            <a:ext cx="9953625" cy="1512570"/>
          </a:xfrm>
          <a:prstGeom prst="rect">
            <a:avLst/>
          </a:prstGeom>
          <a:noFill/>
        </p:spPr>
        <p:txBody>
          <a:bodyPr wrap="square" rtlCol="0">
            <a:spAutoFit/>
          </a:bodyPr>
          <a:p>
            <a:pPr algn="just">
              <a:lnSpc>
                <a:spcPct val="140000"/>
              </a:lnSpc>
            </a:pPr>
            <a:r>
              <a:rPr lang="en-US" altLang="zh-CN" sz="2200"/>
              <a:t>       </a:t>
            </a:r>
            <a:r>
              <a:rPr lang="zh-CN" altLang="en-US" sz="2200"/>
              <a:t>设一物体在外力F的作用下沿直线由</a:t>
            </a:r>
            <a:r>
              <a:rPr lang="zh-CN" altLang="en-US" sz="2200">
                <a:latin typeface="EU-B1X" panose="03000509000000000000" charset="-122"/>
                <a:ea typeface="EU-B1X" panose="03000509000000000000" charset="-122"/>
              </a:rPr>
              <a:t>a</a:t>
            </a:r>
            <a:r>
              <a:rPr lang="zh-CN" altLang="en-US" sz="2200"/>
              <a:t>到</a:t>
            </a:r>
            <a:r>
              <a:rPr lang="zh-CN" altLang="en-US" sz="2200">
                <a:latin typeface="EU-B1X" panose="03000509000000000000" charset="-122"/>
                <a:ea typeface="EU-B1X" panose="03000509000000000000" charset="-122"/>
              </a:rPr>
              <a:t>b</a:t>
            </a:r>
            <a:r>
              <a:rPr lang="zh-CN" altLang="en-US" sz="2200"/>
              <a:t>,设力的方向和位移的方向是一致的，并且</a:t>
            </a:r>
            <a:r>
              <a:rPr lang="zh-CN" altLang="en-US" sz="2200">
                <a:latin typeface="EU-B1X" panose="03000509000000000000" charset="-122"/>
                <a:ea typeface="EU-B1X" panose="03000509000000000000" charset="-122"/>
              </a:rPr>
              <a:t>F</a:t>
            </a:r>
            <a:r>
              <a:rPr lang="zh-CN" altLang="en-US" sz="2200"/>
              <a:t>是一个常数，那么F使物体由</a:t>
            </a:r>
            <a:r>
              <a:rPr lang="zh-CN" altLang="en-US" sz="2200">
                <a:latin typeface="EU-B1X" panose="03000509000000000000" charset="-122"/>
                <a:ea typeface="EU-B1X" panose="03000509000000000000" charset="-122"/>
              </a:rPr>
              <a:t>a</a:t>
            </a:r>
            <a:r>
              <a:rPr lang="zh-CN" altLang="en-US" sz="2200"/>
              <a:t>到</a:t>
            </a:r>
            <a:r>
              <a:rPr lang="zh-CN" altLang="en-US" sz="2200">
                <a:latin typeface="EU-B1X" panose="03000509000000000000" charset="-122"/>
                <a:ea typeface="EU-B1X" panose="03000509000000000000" charset="-122"/>
              </a:rPr>
              <a:t>b</a:t>
            </a:r>
            <a:r>
              <a:rPr lang="zh-CN" altLang="en-US" sz="2200"/>
              <a:t>所做的功</a:t>
            </a:r>
            <a:endParaRPr lang="zh-CN" altLang="en-US" sz="2200"/>
          </a:p>
          <a:p>
            <a:pPr algn="ctr">
              <a:lnSpc>
                <a:spcPct val="140000"/>
              </a:lnSpc>
            </a:pPr>
            <a:r>
              <a:rPr lang="zh-CN" altLang="en-US" sz="2200">
                <a:latin typeface="EU-B1X" panose="03000509000000000000" charset="-122"/>
                <a:ea typeface="EU-B1X" panose="03000509000000000000" charset="-122"/>
              </a:rPr>
              <a:t>W=F</a:t>
            </a:r>
            <a:r>
              <a:rPr lang="zh-CN" altLang="en-US" sz="2200"/>
              <a:t>(</a:t>
            </a:r>
            <a:r>
              <a:rPr lang="zh-CN" altLang="en-US" sz="2200">
                <a:latin typeface="EU-B1X" panose="03000509000000000000" charset="-122"/>
                <a:ea typeface="EU-B1X" panose="03000509000000000000" charset="-122"/>
                <a:cs typeface="EU-B1X" panose="03000509000000000000" charset="-122"/>
              </a:rPr>
              <a:t>b－a</a:t>
            </a:r>
            <a:r>
              <a:rPr lang="zh-CN" altLang="en-US" sz="2200"/>
              <a:t>)</a:t>
            </a:r>
            <a:endParaRPr lang="zh-CN" altLang="en-US" sz="2200"/>
          </a:p>
        </p:txBody>
      </p:sp>
      <p:sp>
        <p:nvSpPr>
          <p:cNvPr id="6" name="文本框 5"/>
          <p:cNvSpPr txBox="1"/>
          <p:nvPr/>
        </p:nvSpPr>
        <p:spPr>
          <a:xfrm>
            <a:off x="1106805" y="3471545"/>
            <a:ext cx="9387840" cy="429895"/>
          </a:xfrm>
          <a:prstGeom prst="rect">
            <a:avLst/>
          </a:prstGeom>
          <a:noFill/>
        </p:spPr>
        <p:txBody>
          <a:bodyPr wrap="square" rtlCol="0" anchor="t">
            <a:spAutoFit/>
          </a:bodyPr>
          <a:p>
            <a:r>
              <a:rPr lang="zh-CN" altLang="en-US" sz="2200"/>
              <a:t>其中力</a:t>
            </a:r>
            <a:r>
              <a:rPr lang="zh-CN" altLang="en-US" sz="2200">
                <a:latin typeface="EU-B1X" panose="03000509000000000000" charset="-122"/>
                <a:ea typeface="EU-B1X" panose="03000509000000000000" charset="-122"/>
              </a:rPr>
              <a:t>F</a:t>
            </a:r>
            <a:r>
              <a:rPr lang="zh-CN" altLang="en-US" sz="2200"/>
              <a:t>的单位是</a:t>
            </a:r>
            <a:r>
              <a:rPr lang="zh-CN" altLang="en-US" sz="2200">
                <a:latin typeface="EU-B1X" panose="03000509000000000000" charset="-122"/>
                <a:ea typeface="EU-B1X" panose="03000509000000000000" charset="-122"/>
              </a:rPr>
              <a:t>N</a:t>
            </a:r>
            <a:r>
              <a:rPr lang="zh-CN" altLang="en-US" sz="2200"/>
              <a:t>，而</a:t>
            </a:r>
            <a:r>
              <a:rPr lang="zh-CN" altLang="en-US" sz="2200">
                <a:latin typeface="EU-B1X" panose="03000509000000000000" charset="-122"/>
                <a:ea typeface="EU-B1X" panose="03000509000000000000" charset="-122"/>
              </a:rPr>
              <a:t>b-a</a:t>
            </a:r>
            <a:r>
              <a:rPr lang="zh-CN" altLang="en-US" sz="2200"/>
              <a:t>的单位是</a:t>
            </a:r>
            <a:r>
              <a:rPr lang="zh-CN" altLang="en-US" sz="2200">
                <a:latin typeface="EU-B1X" panose="03000509000000000000" charset="-122"/>
                <a:ea typeface="EU-B1X" panose="03000509000000000000" charset="-122"/>
              </a:rPr>
              <a:t>m</a:t>
            </a:r>
            <a:r>
              <a:rPr lang="zh-CN" altLang="en-US" sz="2200"/>
              <a:t>,于是功</a:t>
            </a:r>
            <a:r>
              <a:rPr lang="zh-CN" altLang="en-US" sz="2200">
                <a:latin typeface="EU-B1X" panose="03000509000000000000" charset="-122"/>
                <a:ea typeface="EU-B1X" panose="03000509000000000000" charset="-122"/>
              </a:rPr>
              <a:t>W</a:t>
            </a:r>
            <a:r>
              <a:rPr lang="zh-CN" altLang="en-US" sz="2200"/>
              <a:t>的单位是N·m,即J.</a:t>
            </a:r>
            <a:endParaRPr lang="zh-CN" altLang="en-US" sz="2200"/>
          </a:p>
        </p:txBody>
      </p:sp>
      <p:sp>
        <p:nvSpPr>
          <p:cNvPr id="7" name="文本框 6"/>
          <p:cNvSpPr txBox="1"/>
          <p:nvPr/>
        </p:nvSpPr>
        <p:spPr>
          <a:xfrm>
            <a:off x="1106805" y="4119245"/>
            <a:ext cx="10010140" cy="2122805"/>
          </a:xfrm>
          <a:prstGeom prst="rect">
            <a:avLst/>
          </a:prstGeom>
          <a:noFill/>
        </p:spPr>
        <p:txBody>
          <a:bodyPr wrap="square" rtlCol="0">
            <a:spAutoFit/>
          </a:bodyPr>
          <a:p>
            <a:pPr algn="just">
              <a:lnSpc>
                <a:spcPct val="150000"/>
              </a:lnSpc>
            </a:pPr>
            <a:r>
              <a:rPr lang="en-US" altLang="zh-CN" sz="2200"/>
              <a:t>      </a:t>
            </a:r>
            <a:r>
              <a:rPr lang="zh-CN" altLang="en-US" sz="2200"/>
              <a:t>如果力</a:t>
            </a:r>
            <a:r>
              <a:rPr lang="zh-CN" altLang="en-US" sz="2200">
                <a:latin typeface="EU-B1X" panose="03000509000000000000" charset="-122"/>
                <a:ea typeface="EU-B1X" panose="03000509000000000000" charset="-122"/>
              </a:rPr>
              <a:t>F</a:t>
            </a:r>
            <a:r>
              <a:rPr lang="zh-CN" altLang="en-US" sz="2200"/>
              <a:t>的大小随物体位移的变化而变化,是</a:t>
            </a:r>
            <a:r>
              <a:rPr lang="en-US" altLang="zh-CN" sz="2200"/>
              <a:t>[</a:t>
            </a:r>
            <a:r>
              <a:rPr lang="zh-CN" altLang="en-US" sz="2200">
                <a:latin typeface="EU-B1X" panose="03000509000000000000" charset="-122"/>
                <a:ea typeface="EU-B1X" panose="03000509000000000000" charset="-122"/>
              </a:rPr>
              <a:t>a,b</a:t>
            </a:r>
            <a:r>
              <a:rPr lang="en-US" altLang="zh-CN" sz="2200"/>
              <a:t>]</a:t>
            </a:r>
            <a:r>
              <a:rPr lang="zh-CN" altLang="en-US" sz="2200"/>
              <a:t>上的一个连续函数.这时,我们在</a:t>
            </a:r>
            <a:r>
              <a:rPr lang="en-US" altLang="zh-CN" sz="2200"/>
              <a:t>[</a:t>
            </a:r>
            <a:r>
              <a:rPr lang="zh-CN" altLang="en-US" sz="2200">
                <a:latin typeface="EU-B1X" panose="03000509000000000000" charset="-122"/>
                <a:ea typeface="EU-B1X" panose="03000509000000000000" charset="-122"/>
              </a:rPr>
              <a:t>a,b</a:t>
            </a:r>
            <a:r>
              <a:rPr lang="en-US" altLang="zh-CN" sz="2200"/>
              <a:t>]</a:t>
            </a:r>
            <a:r>
              <a:rPr lang="zh-CN" altLang="en-US" sz="2200"/>
              <a:t>内取一个小区间</a:t>
            </a:r>
            <a:r>
              <a:rPr lang="en-US" altLang="zh-CN" sz="2200"/>
              <a:t>[</a:t>
            </a:r>
            <a:r>
              <a:rPr lang="zh-CN" altLang="en-US" sz="2200">
                <a:latin typeface="EU-B1X" panose="03000509000000000000" charset="-122"/>
                <a:ea typeface="EU-B1X" panose="03000509000000000000" charset="-122"/>
              </a:rPr>
              <a:t>x,x+dx</a:t>
            </a:r>
            <a:r>
              <a:rPr lang="en-US" altLang="zh-CN" sz="2200"/>
              <a:t>]</a:t>
            </a:r>
            <a:r>
              <a:rPr lang="zh-CN" altLang="en-US" sz="2200"/>
              <a:t>,由于</a:t>
            </a:r>
            <a:r>
              <a:rPr lang="zh-CN" altLang="en-US" sz="2200">
                <a:latin typeface="EU-B1X" panose="03000509000000000000" charset="-122"/>
                <a:ea typeface="EU-B1X" panose="03000509000000000000" charset="-122"/>
              </a:rPr>
              <a:t>dx </a:t>
            </a:r>
            <a:r>
              <a:rPr lang="zh-CN" altLang="en-US" sz="2200"/>
              <a:t>较小,可以认为作用在</a:t>
            </a:r>
            <a:r>
              <a:rPr lang="en-US" altLang="zh-CN" sz="2200"/>
              <a:t>[</a:t>
            </a:r>
            <a:r>
              <a:rPr lang="zh-CN" altLang="en-US" sz="2200">
                <a:latin typeface="EU-B1X" panose="03000509000000000000" charset="-122"/>
                <a:ea typeface="EU-B1X" panose="03000509000000000000" charset="-122"/>
              </a:rPr>
              <a:t>x,x+dx</a:t>
            </a:r>
            <a:r>
              <a:rPr lang="en-US" altLang="zh-CN" sz="2200"/>
              <a:t>]</a:t>
            </a:r>
            <a:r>
              <a:rPr lang="zh-CN" altLang="en-US" sz="2200"/>
              <a:t>上的力</a:t>
            </a:r>
            <a:r>
              <a:rPr lang="zh-CN" altLang="en-US" sz="2200">
                <a:latin typeface="EU-B1X" panose="03000509000000000000" charset="-122"/>
                <a:ea typeface="EU-B1X" panose="03000509000000000000" charset="-122"/>
              </a:rPr>
              <a:t>F</a:t>
            </a:r>
            <a:r>
              <a:rPr lang="zh-CN" altLang="en-US" sz="2200"/>
              <a:t>是一个常数,其值为</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),于是在</a:t>
            </a:r>
            <a:r>
              <a:rPr lang="zh-CN" altLang="en-US" sz="2200">
                <a:latin typeface="EU-B1X" panose="03000509000000000000" charset="-122"/>
                <a:ea typeface="EU-B1X" panose="03000509000000000000" charset="-122"/>
              </a:rPr>
              <a:t>F</a:t>
            </a:r>
            <a:r>
              <a:rPr lang="zh-CN" altLang="en-US" sz="2200"/>
              <a:t>作用下质点沿直线从</a:t>
            </a:r>
            <a:r>
              <a:rPr lang="zh-CN" altLang="en-US" sz="2200">
                <a:latin typeface="EU-B1X" panose="03000509000000000000" charset="-122"/>
                <a:ea typeface="EU-B1X" panose="03000509000000000000" charset="-122"/>
              </a:rPr>
              <a:t>x</a:t>
            </a:r>
            <a:r>
              <a:rPr lang="zh-CN" altLang="en-US" sz="2200"/>
              <a:t>位移到</a:t>
            </a:r>
            <a:r>
              <a:rPr lang="zh-CN" altLang="en-US" sz="2200">
                <a:latin typeface="EU-B1X" panose="03000509000000000000" charset="-122"/>
                <a:ea typeface="EU-B1X" panose="03000509000000000000" charset="-122"/>
              </a:rPr>
              <a:t>x+dx</a:t>
            </a:r>
            <a:r>
              <a:rPr lang="zh-CN" altLang="en-US" sz="2200"/>
              <a:t>所做的功是</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a:t>
            </a:r>
            <a:r>
              <a:rPr lang="zh-CN" altLang="en-US" sz="2200">
                <a:latin typeface="EU-B1X" panose="03000509000000000000" charset="-122"/>
                <a:ea typeface="EU-B1X" panose="03000509000000000000" charset="-122"/>
              </a:rPr>
              <a:t>dx</a:t>
            </a:r>
            <a:r>
              <a:rPr lang="zh-CN" altLang="en-US" sz="2200"/>
              <a:t>,这就是功的微元</a:t>
            </a:r>
            <a:endParaRPr lang="zh-CN" altLang="en-US" sz="2200"/>
          </a:p>
        </p:txBody>
      </p:sp>
      <p:sp>
        <p:nvSpPr>
          <p:cNvPr id="8" name="文本框 7"/>
          <p:cNvSpPr txBox="1"/>
          <p:nvPr/>
        </p:nvSpPr>
        <p:spPr>
          <a:xfrm>
            <a:off x="3927475" y="5873750"/>
            <a:ext cx="1562735" cy="429895"/>
          </a:xfrm>
          <a:prstGeom prst="rect">
            <a:avLst/>
          </a:prstGeom>
          <a:noFill/>
        </p:spPr>
        <p:txBody>
          <a:bodyPr wrap="square" rtlCol="0">
            <a:spAutoFit/>
          </a:bodyPr>
          <a:p>
            <a:r>
              <a:rPr lang="zh-CN" altLang="en-US" sz="2200">
                <a:latin typeface="EU-B1X" panose="03000509000000000000" charset="-122"/>
                <a:ea typeface="EU-B1X" panose="03000509000000000000" charset="-122"/>
                <a:sym typeface="+mn-ea"/>
              </a:rPr>
              <a:t>dW</a:t>
            </a:r>
            <a:r>
              <a:rPr lang="zh-CN" altLang="en-US" sz="2200">
                <a:sym typeface="+mn-ea"/>
              </a:rPr>
              <a:t>=</a:t>
            </a:r>
            <a:r>
              <a:rPr lang="zh-CN" altLang="en-US" sz="2200">
                <a:latin typeface="EU-B1X" panose="03000509000000000000" charset="-122"/>
                <a:ea typeface="EU-B1X" panose="03000509000000000000" charset="-122"/>
                <a:sym typeface="+mn-ea"/>
              </a:rPr>
              <a:t>F</a:t>
            </a:r>
            <a:r>
              <a:rPr lang="zh-CN" altLang="en-US" sz="2200">
                <a:sym typeface="+mn-ea"/>
              </a:rPr>
              <a:t>(</a:t>
            </a:r>
            <a:r>
              <a:rPr lang="zh-CN" altLang="en-US" sz="2200">
                <a:latin typeface="EU-B1X" panose="03000509000000000000" charset="-122"/>
                <a:ea typeface="EU-B1X" panose="03000509000000000000" charset="-122"/>
                <a:sym typeface="+mn-ea"/>
              </a:rPr>
              <a:t>x</a:t>
            </a:r>
            <a:r>
              <a:rPr lang="zh-CN" altLang="en-US" sz="2200">
                <a:sym typeface="+mn-ea"/>
              </a:rPr>
              <a:t>)</a:t>
            </a:r>
            <a:r>
              <a:rPr lang="zh-CN" altLang="en-US" sz="2200">
                <a:latin typeface="EU-B1X" panose="03000509000000000000" charset="-122"/>
                <a:ea typeface="EU-B1X" panose="03000509000000000000" charset="-122"/>
                <a:sym typeface="+mn-ea"/>
              </a:rPr>
              <a:t>dx</a:t>
            </a:r>
            <a:endParaRPr lang="zh-CN" altLang="en-US" sz="2200">
              <a:latin typeface="EU-B1X" panose="03000509000000000000" charset="-122"/>
              <a:ea typeface="EU-B1X" panose="03000509000000000000"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31110" y="1106805"/>
            <a:ext cx="716915" cy="583565"/>
          </a:xfrm>
          <a:prstGeom prst="rect">
            <a:avLst/>
          </a:prstGeom>
          <a:noFill/>
        </p:spPr>
        <p:txBody>
          <a:bodyPr wrap="square" rtlCol="0" anchor="t">
            <a:spAutoFit/>
          </a:bodyPr>
          <a:p>
            <a:pPr algn="ctr"/>
            <a:r>
              <a:rPr lang="en-US" altLang="zh-CN" sz="3200" dirty="0">
                <a:sym typeface="+mn-ea"/>
              </a:rPr>
              <a:t>4.4</a:t>
            </a:r>
            <a:endParaRPr lang="en-US" altLang="zh-CN" sz="3200" dirty="0">
              <a:sym typeface="+mn-ea"/>
            </a:endParaRPr>
          </a:p>
        </p:txBody>
      </p:sp>
      <p:sp>
        <p:nvSpPr>
          <p:cNvPr id="3" name="文本框 2"/>
          <p:cNvSpPr txBox="1"/>
          <p:nvPr/>
        </p:nvSpPr>
        <p:spPr>
          <a:xfrm>
            <a:off x="3650615" y="1106805"/>
            <a:ext cx="4549140" cy="583565"/>
          </a:xfrm>
          <a:prstGeom prst="rect">
            <a:avLst/>
          </a:prstGeom>
          <a:noFill/>
        </p:spPr>
        <p:txBody>
          <a:bodyPr wrap="square" rtlCol="0" anchor="t">
            <a:spAutoFit/>
          </a:bodyPr>
          <a:p>
            <a:r>
              <a:rPr lang="zh-CN" altLang="en-US" sz="3200" b="1" dirty="0">
                <a:sym typeface="+mn-ea"/>
              </a:rPr>
              <a:t>反常积分与积分的应用</a:t>
            </a:r>
            <a:endParaRPr lang="zh-CN" altLang="en-US" sz="3200" b="1" dirty="0">
              <a:sym typeface="+mn-ea"/>
            </a:endParaRPr>
          </a:p>
        </p:txBody>
      </p:sp>
      <p:sp>
        <p:nvSpPr>
          <p:cNvPr id="4" name="文本框 3"/>
          <p:cNvSpPr txBox="1"/>
          <p:nvPr/>
        </p:nvSpPr>
        <p:spPr>
          <a:xfrm>
            <a:off x="3300730" y="2056765"/>
            <a:ext cx="6367145" cy="583565"/>
          </a:xfrm>
          <a:prstGeom prst="rect">
            <a:avLst/>
          </a:prstGeom>
          <a:noFill/>
        </p:spPr>
        <p:txBody>
          <a:bodyPr wrap="square" rtlCol="0">
            <a:spAutoFit/>
          </a:bodyPr>
          <a:p>
            <a:pPr algn="ctr"/>
            <a:r>
              <a:rPr lang="zh-CN" altLang="en-US" sz="3200" b="1"/>
              <a:t>主要内容</a:t>
            </a:r>
            <a:endParaRPr lang="zh-CN" altLang="en-US" sz="3200" b="1"/>
          </a:p>
        </p:txBody>
      </p:sp>
      <p:sp>
        <p:nvSpPr>
          <p:cNvPr id="5" name="文本框 4"/>
          <p:cNvSpPr txBox="1"/>
          <p:nvPr/>
        </p:nvSpPr>
        <p:spPr>
          <a:xfrm>
            <a:off x="3827145" y="2621280"/>
            <a:ext cx="4630420" cy="2306955"/>
          </a:xfrm>
          <a:prstGeom prst="rect">
            <a:avLst/>
          </a:prstGeom>
          <a:noFill/>
        </p:spPr>
        <p:txBody>
          <a:bodyPr wrap="square" rtlCol="0">
            <a:spAutoFit/>
          </a:bodyPr>
          <a:p>
            <a:pPr indent="0" fontAlgn="ctr">
              <a:lnSpc>
                <a:spcPct val="150000"/>
              </a:lnSpc>
              <a:buNone/>
            </a:pPr>
            <a:r>
              <a:rPr lang="en-US" altLang="zh-CN" sz="2400" b="1" dirty="0">
                <a:solidFill>
                  <a:schemeClr val="tx2">
                    <a:lumMod val="50000"/>
                  </a:schemeClr>
                </a:solidFill>
                <a:latin typeface="+mj-ea"/>
                <a:ea typeface="+mj-ea"/>
                <a:cs typeface="+mj-ea"/>
                <a:sym typeface="+mn-ea"/>
              </a:rPr>
              <a:t>  </a:t>
            </a:r>
            <a:r>
              <a:rPr lang="zh-CN" altLang="en-US" sz="2400" b="1" dirty="0">
                <a:solidFill>
                  <a:schemeClr val="tx2">
                    <a:lumMod val="50000"/>
                  </a:schemeClr>
                </a:solidFill>
                <a:latin typeface="+mj-ea"/>
                <a:ea typeface="+mj-ea"/>
                <a:cs typeface="+mj-ea"/>
                <a:sym typeface="+mn-ea"/>
              </a:rPr>
              <a:t>反常积分概念与计算</a:t>
            </a:r>
            <a:endParaRPr lang="zh-CN" altLang="en-US" sz="2400" b="1" dirty="0">
              <a:solidFill>
                <a:schemeClr val="tx2">
                  <a:lumMod val="50000"/>
                </a:schemeClr>
              </a:solidFill>
              <a:latin typeface="+mj-ea"/>
              <a:ea typeface="+mj-ea"/>
              <a:cs typeface="+mj-ea"/>
              <a:sym typeface="+mn-ea"/>
            </a:endParaRPr>
          </a:p>
          <a:p>
            <a:pPr indent="0" fontAlgn="ctr">
              <a:lnSpc>
                <a:spcPct val="150000"/>
              </a:lnSpc>
              <a:buNone/>
            </a:pPr>
            <a:r>
              <a:rPr lang="zh-CN" altLang="en-US" sz="2400" b="1" dirty="0">
                <a:solidFill>
                  <a:schemeClr val="tx2">
                    <a:lumMod val="50000"/>
                  </a:schemeClr>
                </a:solidFill>
                <a:latin typeface="+mj-ea"/>
                <a:ea typeface="+mj-ea"/>
                <a:cs typeface="+mj-ea"/>
                <a:sym typeface="+mn-ea"/>
              </a:rPr>
              <a:t>  微元分析法               </a:t>
            </a:r>
            <a:endParaRPr lang="zh-CN" altLang="en-US" sz="2400" b="1" dirty="0">
              <a:solidFill>
                <a:schemeClr val="tx2">
                  <a:lumMod val="50000"/>
                </a:schemeClr>
              </a:solidFill>
              <a:latin typeface="+mj-ea"/>
              <a:ea typeface="+mj-ea"/>
              <a:cs typeface="+mj-ea"/>
              <a:sym typeface="+mn-ea"/>
            </a:endParaRPr>
          </a:p>
          <a:p>
            <a:pPr indent="0" fontAlgn="ctr">
              <a:lnSpc>
                <a:spcPct val="150000"/>
              </a:lnSpc>
              <a:buNone/>
            </a:pPr>
            <a:r>
              <a:rPr lang="zh-CN" altLang="en-US" sz="2400" b="1" dirty="0">
                <a:solidFill>
                  <a:schemeClr val="tx2">
                    <a:lumMod val="50000"/>
                  </a:schemeClr>
                </a:solidFill>
                <a:latin typeface="+mj-ea"/>
                <a:ea typeface="+mj-ea"/>
                <a:cs typeface="+mj-ea"/>
                <a:sym typeface="+mn-ea"/>
              </a:rPr>
              <a:t>  定积分的几何应用</a:t>
            </a:r>
            <a:endParaRPr lang="zh-CN" altLang="en-US" sz="2400" b="1" dirty="0">
              <a:solidFill>
                <a:schemeClr val="tx2">
                  <a:lumMod val="50000"/>
                </a:schemeClr>
              </a:solidFill>
              <a:latin typeface="+mj-ea"/>
              <a:ea typeface="+mj-ea"/>
              <a:cs typeface="+mj-ea"/>
              <a:sym typeface="+mn-ea"/>
            </a:endParaRPr>
          </a:p>
          <a:p>
            <a:pPr indent="0" fontAlgn="ctr">
              <a:lnSpc>
                <a:spcPct val="150000"/>
              </a:lnSpc>
              <a:buNone/>
            </a:pPr>
            <a:r>
              <a:rPr lang="zh-CN" altLang="en-US" sz="2400" b="1" dirty="0">
                <a:solidFill>
                  <a:schemeClr val="tx2">
                    <a:lumMod val="50000"/>
                  </a:schemeClr>
                </a:solidFill>
                <a:latin typeface="+mj-ea"/>
                <a:ea typeface="+mj-ea"/>
                <a:cs typeface="+mj-ea"/>
                <a:sym typeface="+mn-ea"/>
              </a:rPr>
              <a:t>  定积分的物理应用             </a:t>
            </a:r>
            <a:endParaRPr lang="zh-CN" altLang="en-US" sz="2400" b="1" dirty="0">
              <a:solidFill>
                <a:schemeClr val="tx2">
                  <a:lumMod val="50000"/>
                </a:schemeClr>
              </a:solidFill>
              <a:latin typeface="+mj-ea"/>
              <a:ea typeface="+mj-ea"/>
              <a:cs typeface="+mj-ea"/>
              <a:sym typeface="+mn-ea"/>
            </a:endParaRPr>
          </a:p>
        </p:txBody>
      </p:sp>
      <p:sp>
        <p:nvSpPr>
          <p:cNvPr id="12" name="菱形 11"/>
          <p:cNvSpPr/>
          <p:nvPr/>
        </p:nvSpPr>
        <p:spPr>
          <a:xfrm>
            <a:off x="3844290" y="2891155"/>
            <a:ext cx="236855" cy="246380"/>
          </a:xfrm>
          <a:prstGeom prst="diamond">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菱形 14"/>
          <p:cNvSpPr/>
          <p:nvPr/>
        </p:nvSpPr>
        <p:spPr>
          <a:xfrm>
            <a:off x="3823970" y="3453130"/>
            <a:ext cx="236855" cy="246380"/>
          </a:xfrm>
          <a:prstGeom prst="diamond">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菱形 15"/>
          <p:cNvSpPr/>
          <p:nvPr/>
        </p:nvSpPr>
        <p:spPr>
          <a:xfrm>
            <a:off x="3823970" y="3989070"/>
            <a:ext cx="236855" cy="246380"/>
          </a:xfrm>
          <a:prstGeom prst="diamond">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菱形 5"/>
          <p:cNvSpPr/>
          <p:nvPr/>
        </p:nvSpPr>
        <p:spPr>
          <a:xfrm>
            <a:off x="3844290" y="4556125"/>
            <a:ext cx="236855" cy="246380"/>
          </a:xfrm>
          <a:prstGeom prst="diamond">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bldLvl="0" animBg="1"/>
      <p:bldP spid="15" grpId="0" bldLvl="0" animBg="1"/>
      <p:bldP spid="16" grpId="0" bldLvl="0" animBg="1"/>
      <p:bldP spid="5" grpId="0"/>
      <p:bldP spid="6"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133475" y="2019300"/>
            <a:ext cx="10041890" cy="1512570"/>
          </a:xfrm>
          <a:prstGeom prst="rect">
            <a:avLst/>
          </a:prstGeom>
          <a:noFill/>
        </p:spPr>
        <p:txBody>
          <a:bodyPr wrap="square" rtlCol="0">
            <a:spAutoFit/>
          </a:bodyPr>
          <a:p>
            <a:pPr algn="just">
              <a:lnSpc>
                <a:spcPct val="140000"/>
              </a:lnSpc>
            </a:pPr>
            <a:r>
              <a:rPr lang="en-US" altLang="zh-CN" sz="2200"/>
              <a:t>        </a:t>
            </a:r>
            <a:r>
              <a:rPr lang="zh-CN" altLang="en-US" sz="2200"/>
              <a:t>由此我们也可以想到,若被积函数</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)表示使物体沿直线从</a:t>
            </a:r>
            <a:r>
              <a:rPr lang="zh-CN" altLang="en-US" sz="2200">
                <a:latin typeface="EU-B1X" panose="03000509000000000000" charset="-122"/>
                <a:ea typeface="EU-B1X" panose="03000509000000000000" charset="-122"/>
              </a:rPr>
              <a:t>a</a:t>
            </a:r>
            <a:r>
              <a:rPr lang="zh-CN" altLang="en-US" sz="2200"/>
              <a:t>位移到</a:t>
            </a:r>
            <a:r>
              <a:rPr lang="zh-CN" altLang="en-US" sz="2200">
                <a:latin typeface="EU-B1X" panose="03000509000000000000" charset="-122"/>
                <a:ea typeface="EU-B1X" panose="03000509000000000000" charset="-122"/>
              </a:rPr>
              <a:t>b</a:t>
            </a:r>
            <a:r>
              <a:rPr lang="zh-CN" altLang="en-US" sz="2200"/>
              <a:t>所受的力,那么积分                      就表示外力</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)所做的功</a:t>
            </a:r>
            <a:r>
              <a:rPr lang="zh-CN" altLang="en-US" sz="2200">
                <a:latin typeface="EU-B1X" panose="03000509000000000000" charset="-122"/>
                <a:ea typeface="EU-B1X" panose="03000509000000000000" charset="-122"/>
              </a:rPr>
              <a:t>W,</a:t>
            </a:r>
            <a:r>
              <a:rPr lang="zh-CN" altLang="en-US" sz="2200"/>
              <a:t>那么</a:t>
            </a:r>
            <a:r>
              <a:rPr lang="zh-CN" altLang="en-US" sz="2200">
                <a:latin typeface="EU-B1X" panose="03000509000000000000" charset="-122"/>
                <a:ea typeface="EU-B1X" panose="03000509000000000000" charset="-122"/>
              </a:rPr>
              <a:t>W</a:t>
            </a:r>
            <a:r>
              <a:rPr lang="zh-CN" altLang="en-US" sz="2200"/>
              <a:t>也就等于反方向之力</a:t>
            </a:r>
            <a:r>
              <a:rPr lang="zh-CN" altLang="en-US" sz="2200">
                <a:latin typeface="EU-B1X" panose="03000509000000000000" charset="-122"/>
                <a:ea typeface="EU-B1X" panose="03000509000000000000" charset="-122"/>
              </a:rPr>
              <a:t>-F</a:t>
            </a:r>
            <a:r>
              <a:rPr lang="zh-CN" altLang="en-US" sz="2200">
                <a:latin typeface="+mn-ea"/>
              </a:rPr>
              <a:t>(</a:t>
            </a:r>
            <a:r>
              <a:rPr lang="zh-CN" altLang="en-US" sz="2200">
                <a:latin typeface="EU-B1X" panose="03000509000000000000" charset="-122"/>
                <a:ea typeface="EU-B1X" panose="03000509000000000000" charset="-122"/>
              </a:rPr>
              <a:t>x</a:t>
            </a:r>
            <a:r>
              <a:rPr lang="zh-CN" altLang="en-US" sz="2200">
                <a:latin typeface="+mn-ea"/>
              </a:rPr>
              <a:t>)</a:t>
            </a:r>
            <a:r>
              <a:rPr lang="zh-CN" altLang="en-US" sz="2200"/>
              <a:t>使同一物体沿直线从</a:t>
            </a:r>
            <a:r>
              <a:rPr lang="zh-CN" altLang="en-US" sz="2200">
                <a:latin typeface="EU-B1X" panose="03000509000000000000" charset="-122"/>
                <a:ea typeface="EU-B1X" panose="03000509000000000000" charset="-122"/>
              </a:rPr>
              <a:t>b</a:t>
            </a:r>
            <a:r>
              <a:rPr lang="zh-CN" altLang="en-US" sz="2200"/>
              <a:t>到</a:t>
            </a:r>
            <a:r>
              <a:rPr lang="zh-CN" altLang="en-US" sz="2200">
                <a:latin typeface="EU-B1X" panose="03000509000000000000" charset="-122"/>
                <a:ea typeface="EU-B1X" panose="03000509000000000000" charset="-122"/>
              </a:rPr>
              <a:t>a</a:t>
            </a:r>
            <a:r>
              <a:rPr lang="zh-CN" altLang="en-US" sz="2200"/>
              <a:t>所做的功,即</a:t>
            </a:r>
            <a:endParaRPr lang="zh-CN" altLang="en-US" sz="2200"/>
          </a:p>
        </p:txBody>
      </p:sp>
      <p:sp>
        <p:nvSpPr>
          <p:cNvPr id="2" name="文本框 1"/>
          <p:cNvSpPr txBox="1"/>
          <p:nvPr/>
        </p:nvSpPr>
        <p:spPr>
          <a:xfrm>
            <a:off x="1133475" y="796925"/>
            <a:ext cx="9584055" cy="429895"/>
          </a:xfrm>
          <a:prstGeom prst="rect">
            <a:avLst/>
          </a:prstGeom>
          <a:noFill/>
        </p:spPr>
        <p:txBody>
          <a:bodyPr wrap="square" rtlCol="0">
            <a:spAutoFit/>
          </a:bodyPr>
          <a:p>
            <a:r>
              <a:rPr lang="zh-CN" altLang="en-US" sz="2200"/>
              <a:t>把它们累积起来就得到了在力</a:t>
            </a:r>
            <a:r>
              <a:rPr lang="zh-CN" altLang="en-US" sz="2200">
                <a:latin typeface="EU-B1X" panose="03000509000000000000" charset="-122"/>
                <a:ea typeface="EU-B1X" panose="03000509000000000000" charset="-122"/>
              </a:rPr>
              <a:t>F</a:t>
            </a:r>
            <a:r>
              <a:rPr lang="zh-CN" altLang="en-US" sz="2200"/>
              <a:t>作用下质点沿直线从</a:t>
            </a:r>
            <a:r>
              <a:rPr lang="zh-CN" altLang="en-US" sz="2200">
                <a:latin typeface="EU-B1X" panose="03000509000000000000" charset="-122"/>
                <a:ea typeface="EU-B1X" panose="03000509000000000000" charset="-122"/>
              </a:rPr>
              <a:t>a</a:t>
            </a:r>
            <a:r>
              <a:rPr lang="zh-CN" altLang="en-US" sz="2200"/>
              <a:t>位移到</a:t>
            </a:r>
            <a:r>
              <a:rPr lang="zh-CN" altLang="en-US" sz="2200">
                <a:latin typeface="EU-B1X" panose="03000509000000000000" charset="-122"/>
                <a:ea typeface="EU-B1X" panose="03000509000000000000" charset="-122"/>
              </a:rPr>
              <a:t>b</a:t>
            </a:r>
            <a:r>
              <a:rPr lang="zh-CN" altLang="en-US" sz="2200"/>
              <a:t>所做的功</a:t>
            </a:r>
            <a:endParaRPr lang="zh-CN" altLang="en-US" sz="2200"/>
          </a:p>
        </p:txBody>
      </p:sp>
      <p:graphicFrame>
        <p:nvGraphicFramePr>
          <p:cNvPr id="4" name="对象 3">
            <a:hlinkClick r:id="" action="ppaction://ole?verb="/>
          </p:cNvPr>
          <p:cNvGraphicFramePr>
            <a:graphicFrameLocks noChangeAspect="1"/>
          </p:cNvGraphicFramePr>
          <p:nvPr/>
        </p:nvGraphicFramePr>
        <p:xfrm>
          <a:off x="2410460" y="2553335"/>
          <a:ext cx="1325245" cy="482600"/>
        </p:xfrm>
        <a:graphic>
          <a:graphicData uri="http://schemas.openxmlformats.org/presentationml/2006/ole">
            <mc:AlternateContent xmlns:mc="http://schemas.openxmlformats.org/markup-compatibility/2006">
              <mc:Choice xmlns:v="urn:schemas-microsoft-com:vml" Requires="v">
                <p:oleObj spid="_x0000_s4097" name="" r:id="rId1" imgW="685800" imgH="316865" progId="Equation.KSEE3">
                  <p:embed/>
                </p:oleObj>
              </mc:Choice>
              <mc:Fallback>
                <p:oleObj name="" r:id="rId1" imgW="685800" imgH="316865" progId="Equation.KSEE3">
                  <p:embed/>
                  <p:pic>
                    <p:nvPicPr>
                      <p:cNvPr id="0" name="图片 4096"/>
                      <p:cNvPicPr/>
                      <p:nvPr/>
                    </p:nvPicPr>
                    <p:blipFill>
                      <a:blip r:embed="rId2"/>
                      <a:stretch>
                        <a:fillRect/>
                      </a:stretch>
                    </p:blipFill>
                    <p:spPr>
                      <a:xfrm>
                        <a:off x="2410460" y="2553335"/>
                        <a:ext cx="1325245" cy="48260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3735705" y="3847465"/>
          <a:ext cx="4222115" cy="482600"/>
        </p:xfrm>
        <a:graphic>
          <a:graphicData uri="http://schemas.openxmlformats.org/presentationml/2006/ole">
            <mc:AlternateContent xmlns:mc="http://schemas.openxmlformats.org/markup-compatibility/2006">
              <mc:Choice xmlns:v="urn:schemas-microsoft-com:vml" Requires="v">
                <p:oleObj spid="_x0000_s3" name="" r:id="rId3" imgW="2184400" imgH="316865" progId="Equation.KSEE3">
                  <p:embed/>
                </p:oleObj>
              </mc:Choice>
              <mc:Fallback>
                <p:oleObj name="" r:id="rId3" imgW="2184400" imgH="316865" progId="Equation.KSEE3">
                  <p:embed/>
                  <p:pic>
                    <p:nvPicPr>
                      <p:cNvPr id="0" name="图片 4096"/>
                      <p:cNvPicPr/>
                      <p:nvPr/>
                    </p:nvPicPr>
                    <p:blipFill>
                      <a:blip r:embed="rId4"/>
                      <a:stretch>
                        <a:fillRect/>
                      </a:stretch>
                    </p:blipFill>
                    <p:spPr>
                      <a:xfrm>
                        <a:off x="3735705" y="3847465"/>
                        <a:ext cx="4222115" cy="48260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3746818" y="1449705"/>
          <a:ext cx="2037080" cy="482600"/>
        </p:xfrm>
        <a:graphic>
          <a:graphicData uri="http://schemas.openxmlformats.org/presentationml/2006/ole">
            <mc:AlternateContent xmlns:mc="http://schemas.openxmlformats.org/markup-compatibility/2006">
              <mc:Choice xmlns:v="urn:schemas-microsoft-com:vml" Requires="v">
                <p:oleObj spid="_x0000_s9" name="" r:id="rId5" imgW="1054100" imgH="316865" progId="Equation.KSEE3">
                  <p:embed/>
                </p:oleObj>
              </mc:Choice>
              <mc:Fallback>
                <p:oleObj name="" r:id="rId5" imgW="1054100" imgH="316865" progId="Equation.KSEE3">
                  <p:embed/>
                  <p:pic>
                    <p:nvPicPr>
                      <p:cNvPr id="0" name="图片 4096"/>
                      <p:cNvPicPr/>
                      <p:nvPr/>
                    </p:nvPicPr>
                    <p:blipFill>
                      <a:blip r:embed="rId6"/>
                      <a:stretch>
                        <a:fillRect/>
                      </a:stretch>
                    </p:blipFill>
                    <p:spPr>
                      <a:xfrm>
                        <a:off x="3746818" y="1449705"/>
                        <a:ext cx="2037080" cy="482600"/>
                      </a:xfrm>
                      <a:prstGeom prst="rect">
                        <a:avLst/>
                      </a:prstGeom>
                    </p:spPr>
                  </p:pic>
                </p:oleObj>
              </mc:Fallback>
            </mc:AlternateContent>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23950" y="755650"/>
            <a:ext cx="10061575" cy="2122805"/>
          </a:xfrm>
          <a:prstGeom prst="rect">
            <a:avLst/>
          </a:prstGeom>
          <a:noFill/>
        </p:spPr>
        <p:txBody>
          <a:bodyPr wrap="square" rtlCol="0">
            <a:spAutoFit/>
          </a:bodyPr>
          <a:p>
            <a:pPr>
              <a:lnSpc>
                <a:spcPct val="150000"/>
              </a:lnSpc>
            </a:pPr>
            <a:r>
              <a:rPr lang="zh-CN" altLang="en-US" sz="2200" b="1"/>
              <a:t>例30    </a:t>
            </a:r>
            <a:r>
              <a:rPr lang="zh-CN" altLang="en-US" sz="2200"/>
              <a:t>将弹簧一端固定,另一端点连一小球,放在光滑面上,O点为小球的平衡位置,现将小球从O点拉到M点(设            )</a:t>
            </a:r>
            <a:endParaRPr lang="zh-CN" altLang="en-US" sz="2200"/>
          </a:p>
          <a:p>
            <a:pPr>
              <a:lnSpc>
                <a:spcPct val="150000"/>
              </a:lnSpc>
            </a:pPr>
            <a:r>
              <a:rPr lang="zh-CN" altLang="en-US" sz="2200"/>
              <a:t>(1)问:克服弹性力需要做多少功?(图</a:t>
            </a:r>
            <a:r>
              <a:rPr lang="en-US" altLang="zh-CN" sz="2200"/>
              <a:t>11</a:t>
            </a:r>
            <a:r>
              <a:rPr lang="zh-CN" altLang="en-US" sz="2200"/>
              <a:t>);</a:t>
            </a:r>
            <a:endParaRPr lang="zh-CN" altLang="en-US" sz="2200"/>
          </a:p>
          <a:p>
            <a:pPr>
              <a:lnSpc>
                <a:spcPct val="150000"/>
              </a:lnSpc>
            </a:pPr>
            <a:r>
              <a:rPr lang="zh-CN" altLang="en-US" sz="2200"/>
              <a:t>(2)若已知它被拉长0.01 m时需6 N的力,求弹簧拉长0.1 m时,克服弹性力所做的功.</a:t>
            </a:r>
            <a:endParaRPr lang="zh-CN" altLang="en-US" sz="2200"/>
          </a:p>
        </p:txBody>
      </p:sp>
      <p:graphicFrame>
        <p:nvGraphicFramePr>
          <p:cNvPr id="3" name="对象 2">
            <a:hlinkClick r:id="" action="ppaction://ole?verb="/>
          </p:cNvPr>
          <p:cNvGraphicFramePr>
            <a:graphicFrameLocks noChangeAspect="1"/>
          </p:cNvGraphicFramePr>
          <p:nvPr/>
        </p:nvGraphicFramePr>
        <p:xfrm>
          <a:off x="4524375" y="1149350"/>
          <a:ext cx="776605" cy="612140"/>
        </p:xfrm>
        <a:graphic>
          <a:graphicData uri="http://schemas.openxmlformats.org/presentationml/2006/ole">
            <mc:AlternateContent xmlns:mc="http://schemas.openxmlformats.org/markup-compatibility/2006">
              <mc:Choice xmlns:v="urn:schemas-microsoft-com:vml" Requires="v">
                <p:oleObj spid="_x0000_s5121" name="" r:id="rId1" imgW="622300" imgH="419100" progId="Equation.KSEE3">
                  <p:embed/>
                </p:oleObj>
              </mc:Choice>
              <mc:Fallback>
                <p:oleObj name="" r:id="rId1" imgW="622300" imgH="419100" progId="Equation.KSEE3">
                  <p:embed/>
                  <p:pic>
                    <p:nvPicPr>
                      <p:cNvPr id="0" name="图片 5120"/>
                      <p:cNvPicPr/>
                      <p:nvPr/>
                    </p:nvPicPr>
                    <p:blipFill>
                      <a:blip r:embed="rId2"/>
                      <a:stretch>
                        <a:fillRect/>
                      </a:stretch>
                    </p:blipFill>
                    <p:spPr>
                      <a:xfrm>
                        <a:off x="4524375" y="1149350"/>
                        <a:ext cx="776605" cy="612140"/>
                      </a:xfrm>
                      <a:prstGeom prst="rect">
                        <a:avLst/>
                      </a:prstGeom>
                    </p:spPr>
                  </p:pic>
                </p:oleObj>
              </mc:Fallback>
            </mc:AlternateContent>
          </a:graphicData>
        </a:graphic>
      </p:graphicFrame>
      <p:pic>
        <p:nvPicPr>
          <p:cNvPr id="4" name="图片 3"/>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7719695" y="2878455"/>
            <a:ext cx="3343910" cy="2060575"/>
          </a:xfrm>
          <a:prstGeom prst="rect">
            <a:avLst/>
          </a:prstGeom>
        </p:spPr>
      </p:pic>
      <p:sp>
        <p:nvSpPr>
          <p:cNvPr id="5" name="文本框 4"/>
          <p:cNvSpPr txBox="1"/>
          <p:nvPr/>
        </p:nvSpPr>
        <p:spPr>
          <a:xfrm>
            <a:off x="9030335" y="4939030"/>
            <a:ext cx="722630" cy="368300"/>
          </a:xfrm>
          <a:prstGeom prst="rect">
            <a:avLst/>
          </a:prstGeom>
          <a:noFill/>
        </p:spPr>
        <p:txBody>
          <a:bodyPr wrap="square" rtlCol="0">
            <a:spAutoFit/>
          </a:bodyPr>
          <a:p>
            <a:r>
              <a:rPr lang="zh-CN" altLang="en-US"/>
              <a:t>图</a:t>
            </a:r>
            <a:r>
              <a:rPr lang="en-US" altLang="zh-CN"/>
              <a:t>11</a:t>
            </a:r>
            <a:endParaRPr lang="en-US" altLang="zh-CN"/>
          </a:p>
        </p:txBody>
      </p:sp>
      <p:sp>
        <p:nvSpPr>
          <p:cNvPr id="6" name="文本框 5"/>
          <p:cNvSpPr txBox="1"/>
          <p:nvPr/>
        </p:nvSpPr>
        <p:spPr>
          <a:xfrm>
            <a:off x="1055370" y="2954020"/>
            <a:ext cx="6535420" cy="1512570"/>
          </a:xfrm>
          <a:prstGeom prst="rect">
            <a:avLst/>
          </a:prstGeom>
          <a:noFill/>
        </p:spPr>
        <p:txBody>
          <a:bodyPr wrap="square" rtlCol="0">
            <a:spAutoFit/>
          </a:bodyPr>
          <a:p>
            <a:pPr>
              <a:lnSpc>
                <a:spcPct val="140000"/>
              </a:lnSpc>
            </a:pPr>
            <a:r>
              <a:rPr lang="zh-CN" altLang="en-US" sz="2200"/>
              <a:t>解：</a:t>
            </a:r>
            <a:r>
              <a:rPr lang="en-US" altLang="zh-CN" sz="2200"/>
              <a:t>(1) </a:t>
            </a:r>
            <a:r>
              <a:rPr lang="zh-CN" altLang="en-US" sz="2200"/>
              <a:t>由物理学上的胡克(Hooke)定律知道弹簧在弹性限度内弹力的大小和弹簧伸长(或压缩)的长度 </a:t>
            </a:r>
            <a:r>
              <a:rPr lang="zh-CN" altLang="en-US" sz="2200">
                <a:latin typeface="EU-B1X" panose="03000509000000000000" charset="-122"/>
                <a:ea typeface="EU-B1X" panose="03000509000000000000" charset="-122"/>
              </a:rPr>
              <a:t>x </a:t>
            </a:r>
            <a:r>
              <a:rPr lang="zh-CN" altLang="en-US" sz="2200"/>
              <a:t>成正比,它的方向指向平衡位置,即弹性力</a:t>
            </a:r>
            <a:endParaRPr lang="zh-CN" altLang="en-US" sz="2200"/>
          </a:p>
        </p:txBody>
      </p:sp>
      <p:sp>
        <p:nvSpPr>
          <p:cNvPr id="7" name="文本框 6"/>
          <p:cNvSpPr txBox="1"/>
          <p:nvPr/>
        </p:nvSpPr>
        <p:spPr>
          <a:xfrm>
            <a:off x="3067685" y="4466590"/>
            <a:ext cx="1602105" cy="429895"/>
          </a:xfrm>
          <a:prstGeom prst="rect">
            <a:avLst/>
          </a:prstGeom>
          <a:noFill/>
        </p:spPr>
        <p:txBody>
          <a:bodyPr wrap="square" rtlCol="0">
            <a:spAutoFit/>
          </a:bodyPr>
          <a:p>
            <a:r>
              <a:rPr lang="zh-CN" altLang="en-US" sz="2200">
                <a:latin typeface="EU-B1X" panose="03000509000000000000" charset="-122"/>
                <a:ea typeface="EU-B1X" panose="03000509000000000000" charset="-122"/>
                <a:cs typeface="EU-B1X" panose="03000509000000000000" charset="-122"/>
              </a:rPr>
              <a:t>F = －k x</a:t>
            </a:r>
            <a:endParaRPr lang="zh-CN" altLang="en-US" sz="2200">
              <a:latin typeface="EU-B1X" panose="03000509000000000000" charset="-122"/>
              <a:ea typeface="EU-B1X" panose="03000509000000000000" charset="-122"/>
              <a:cs typeface="EU-B1X" panose="03000509000000000000" charset="-122"/>
            </a:endParaRPr>
          </a:p>
        </p:txBody>
      </p:sp>
      <p:sp>
        <p:nvSpPr>
          <p:cNvPr id="8" name="文本框 7"/>
          <p:cNvSpPr txBox="1"/>
          <p:nvPr/>
        </p:nvSpPr>
        <p:spPr>
          <a:xfrm>
            <a:off x="1055370" y="4939030"/>
            <a:ext cx="6734810" cy="1038860"/>
          </a:xfrm>
          <a:prstGeom prst="rect">
            <a:avLst/>
          </a:prstGeom>
          <a:noFill/>
        </p:spPr>
        <p:txBody>
          <a:bodyPr wrap="square" rtlCol="0">
            <a:spAutoFit/>
          </a:bodyPr>
          <a:p>
            <a:pPr>
              <a:lnSpc>
                <a:spcPct val="140000"/>
              </a:lnSpc>
            </a:pPr>
            <a:r>
              <a:rPr lang="en-US" altLang="zh-CN" sz="2200"/>
              <a:t>       </a:t>
            </a:r>
            <a:r>
              <a:rPr lang="zh-CN" altLang="en-US" sz="2200"/>
              <a:t>其中 </a:t>
            </a:r>
            <a:r>
              <a:rPr lang="zh-CN" altLang="en-US" sz="2200">
                <a:latin typeface="EU-B1X" panose="03000509000000000000" charset="-122"/>
                <a:ea typeface="EU-B1X" panose="03000509000000000000" charset="-122"/>
              </a:rPr>
              <a:t>k </a:t>
            </a:r>
            <a:r>
              <a:rPr lang="zh-CN" altLang="en-US" sz="2200"/>
              <a:t>是弹性系数.为了克服弹性力,作用在小球上的外力的大小和弹性力F的大小相等,但方向相反,于是</a:t>
            </a:r>
            <a:endParaRPr lang="zh-CN" altLang="en-US" sz="22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2685" y="648335"/>
            <a:ext cx="4328160" cy="429895"/>
          </a:xfrm>
          <a:prstGeom prst="rect">
            <a:avLst/>
          </a:prstGeom>
          <a:noFill/>
        </p:spPr>
        <p:txBody>
          <a:bodyPr wrap="square" rtlCol="0">
            <a:spAutoFit/>
          </a:bodyPr>
          <a:p>
            <a:r>
              <a:rPr lang="zh-CN" altLang="en-US" sz="2200">
                <a:sym typeface="+mn-ea"/>
              </a:rPr>
              <a:t>克服弹性力需要做的功为</a:t>
            </a:r>
            <a:endParaRPr lang="zh-CN" altLang="en-US" sz="2200"/>
          </a:p>
        </p:txBody>
      </p:sp>
      <p:graphicFrame>
        <p:nvGraphicFramePr>
          <p:cNvPr id="3" name="对象 2">
            <a:hlinkClick r:id="" action="ppaction://ole?verb="/>
          </p:cNvPr>
          <p:cNvGraphicFramePr>
            <a:graphicFrameLocks noChangeAspect="1"/>
          </p:cNvGraphicFramePr>
          <p:nvPr/>
        </p:nvGraphicFramePr>
        <p:xfrm>
          <a:off x="4688205" y="888365"/>
          <a:ext cx="2827655" cy="772795"/>
        </p:xfrm>
        <a:graphic>
          <a:graphicData uri="http://schemas.openxmlformats.org/presentationml/2006/ole">
            <mc:AlternateContent xmlns:mc="http://schemas.openxmlformats.org/markup-compatibility/2006">
              <mc:Choice xmlns:v="urn:schemas-microsoft-com:vml" Requires="v">
                <p:oleObj spid="_x0000_s6145" name="" r:id="rId1" imgW="1562100" imgH="469900" progId="Equation.KSEE3">
                  <p:embed/>
                </p:oleObj>
              </mc:Choice>
              <mc:Fallback>
                <p:oleObj name="" r:id="rId1" imgW="1562100" imgH="469900" progId="Equation.KSEE3">
                  <p:embed/>
                  <p:pic>
                    <p:nvPicPr>
                      <p:cNvPr id="0" name="图片 6144"/>
                      <p:cNvPicPr/>
                      <p:nvPr/>
                    </p:nvPicPr>
                    <p:blipFill>
                      <a:blip r:embed="rId2"/>
                      <a:stretch>
                        <a:fillRect/>
                      </a:stretch>
                    </p:blipFill>
                    <p:spPr>
                      <a:xfrm>
                        <a:off x="4688205" y="888365"/>
                        <a:ext cx="2827655" cy="772795"/>
                      </a:xfrm>
                      <a:prstGeom prst="rect">
                        <a:avLst/>
                      </a:prstGeom>
                    </p:spPr>
                  </p:pic>
                </p:oleObj>
              </mc:Fallback>
            </mc:AlternateContent>
          </a:graphicData>
        </a:graphic>
      </p:graphicFrame>
      <p:sp>
        <p:nvSpPr>
          <p:cNvPr id="4" name="文本框 3"/>
          <p:cNvSpPr txBox="1"/>
          <p:nvPr/>
        </p:nvSpPr>
        <p:spPr>
          <a:xfrm>
            <a:off x="1037590" y="1661160"/>
            <a:ext cx="10129520" cy="1106805"/>
          </a:xfrm>
          <a:prstGeom prst="rect">
            <a:avLst/>
          </a:prstGeom>
          <a:noFill/>
        </p:spPr>
        <p:txBody>
          <a:bodyPr wrap="square" rtlCol="0">
            <a:spAutoFit/>
          </a:bodyPr>
          <a:p>
            <a:pPr>
              <a:lnSpc>
                <a:spcPct val="150000"/>
              </a:lnSpc>
            </a:pPr>
            <a:r>
              <a:rPr lang="zh-CN" altLang="en-US" sz="2200"/>
              <a:t>(2)当</a:t>
            </a:r>
            <a:r>
              <a:rPr lang="zh-CN" altLang="en-US" sz="2200">
                <a:latin typeface="EU-B1X" panose="03000509000000000000" charset="-122"/>
                <a:ea typeface="EU-B1X" panose="03000509000000000000" charset="-122"/>
              </a:rPr>
              <a:t>x=</a:t>
            </a:r>
            <a:r>
              <a:rPr lang="zh-CN" altLang="en-US" sz="2200">
                <a:latin typeface="+mn-ea"/>
              </a:rPr>
              <a:t>0.01</a:t>
            </a:r>
            <a:r>
              <a:rPr lang="zh-CN" altLang="en-US" sz="2200">
                <a:latin typeface="EU-B1X" panose="03000509000000000000" charset="-122"/>
                <a:ea typeface="EU-B1X" panose="03000509000000000000" charset="-122"/>
              </a:rPr>
              <a:t> </a:t>
            </a:r>
            <a:r>
              <a:rPr lang="zh-CN" altLang="en-US" sz="2200">
                <a:latin typeface="+mn-ea"/>
              </a:rPr>
              <a:t>m</a:t>
            </a:r>
            <a:r>
              <a:rPr lang="zh-CN" altLang="en-US" sz="2200"/>
              <a:t>时,</a:t>
            </a:r>
            <a:r>
              <a:rPr lang="zh-CN" altLang="en-US" sz="2200">
                <a:latin typeface="EU-B1X" panose="03000509000000000000" charset="-122"/>
                <a:ea typeface="EU-B1X" panose="03000509000000000000" charset="-122"/>
              </a:rPr>
              <a:t>F</a:t>
            </a:r>
            <a:r>
              <a:rPr lang="zh-CN" altLang="en-US" sz="2200"/>
              <a:t>=6 N,有6=</a:t>
            </a:r>
            <a:r>
              <a:rPr lang="zh-CN" altLang="en-US" sz="2200">
                <a:latin typeface="EU-B1X" panose="03000509000000000000" charset="-122"/>
                <a:ea typeface="EU-B1X" panose="03000509000000000000" charset="-122"/>
              </a:rPr>
              <a:t>k</a:t>
            </a:r>
            <a:r>
              <a:rPr lang="zh-CN" altLang="en-US" sz="2200"/>
              <a:t>×0.01,得</a:t>
            </a:r>
            <a:r>
              <a:rPr lang="zh-CN" altLang="en-US" sz="2200">
                <a:latin typeface="EU-B1X" panose="03000509000000000000" charset="-122"/>
                <a:ea typeface="EU-B1X" panose="03000509000000000000" charset="-122"/>
              </a:rPr>
              <a:t>k</a:t>
            </a:r>
            <a:r>
              <a:rPr lang="zh-CN" altLang="en-US" sz="2200"/>
              <a:t>=600,于是 </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)=600</a:t>
            </a:r>
            <a:r>
              <a:rPr lang="zh-CN" altLang="en-US" sz="2200">
                <a:latin typeface="EU-B1X" panose="03000509000000000000" charset="-122"/>
                <a:ea typeface="EU-B1X" panose="03000509000000000000" charset="-122"/>
              </a:rPr>
              <a:t>x</a:t>
            </a:r>
            <a:r>
              <a:rPr lang="zh-CN" altLang="en-US" sz="2200"/>
              <a:t>(N), 当弹簧被拉长0.1 m时,外力所做的功为</a:t>
            </a:r>
            <a:endParaRPr lang="zh-CN" altLang="en-US" sz="2200"/>
          </a:p>
        </p:txBody>
      </p:sp>
      <p:graphicFrame>
        <p:nvGraphicFramePr>
          <p:cNvPr id="5" name="对象 4">
            <a:hlinkClick r:id="" action="ppaction://ole?verb="/>
          </p:cNvPr>
          <p:cNvGraphicFramePr>
            <a:graphicFrameLocks noChangeAspect="1"/>
          </p:cNvGraphicFramePr>
          <p:nvPr/>
        </p:nvGraphicFramePr>
        <p:xfrm>
          <a:off x="3691890" y="2767965"/>
          <a:ext cx="3328670" cy="554355"/>
        </p:xfrm>
        <a:graphic>
          <a:graphicData uri="http://schemas.openxmlformats.org/presentationml/2006/ole">
            <mc:AlternateContent xmlns:mc="http://schemas.openxmlformats.org/markup-compatibility/2006">
              <mc:Choice xmlns:v="urn:schemas-microsoft-com:vml" Requires="v">
                <p:oleObj spid="_x0000_s6146" name="" r:id="rId3" imgW="2171700" imgH="316865" progId="Equation.KSEE3">
                  <p:embed/>
                </p:oleObj>
              </mc:Choice>
              <mc:Fallback>
                <p:oleObj name="" r:id="rId3" imgW="2171700" imgH="316865" progId="Equation.KSEE3">
                  <p:embed/>
                  <p:pic>
                    <p:nvPicPr>
                      <p:cNvPr id="0" name="图片 6145"/>
                      <p:cNvPicPr/>
                      <p:nvPr/>
                    </p:nvPicPr>
                    <p:blipFill>
                      <a:blip r:embed="rId4"/>
                      <a:stretch>
                        <a:fillRect/>
                      </a:stretch>
                    </p:blipFill>
                    <p:spPr>
                      <a:xfrm>
                        <a:off x="3691890" y="2767965"/>
                        <a:ext cx="3328670" cy="554355"/>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4006850" y="3497580"/>
          <a:ext cx="3013710" cy="563245"/>
        </p:xfrm>
        <a:graphic>
          <a:graphicData uri="http://schemas.openxmlformats.org/presentationml/2006/ole">
            <mc:AlternateContent xmlns:mc="http://schemas.openxmlformats.org/markup-compatibility/2006">
              <mc:Choice xmlns:v="urn:schemas-microsoft-com:vml" Requires="v">
                <p:oleObj spid="_x0000_s6147" name="" r:id="rId5" imgW="1828800" imgH="330200" progId="Equation.KSEE3">
                  <p:embed/>
                </p:oleObj>
              </mc:Choice>
              <mc:Fallback>
                <p:oleObj name="" r:id="rId5" imgW="1828800" imgH="330200" progId="Equation.KSEE3">
                  <p:embed/>
                  <p:pic>
                    <p:nvPicPr>
                      <p:cNvPr id="0" name="图片 6146"/>
                      <p:cNvPicPr/>
                      <p:nvPr/>
                    </p:nvPicPr>
                    <p:blipFill>
                      <a:blip r:embed="rId6"/>
                      <a:stretch>
                        <a:fillRect/>
                      </a:stretch>
                    </p:blipFill>
                    <p:spPr>
                      <a:xfrm>
                        <a:off x="4006850" y="3497580"/>
                        <a:ext cx="3013710" cy="563245"/>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4006850" y="4274820"/>
          <a:ext cx="962025" cy="406400"/>
        </p:xfrm>
        <a:graphic>
          <a:graphicData uri="http://schemas.openxmlformats.org/presentationml/2006/ole">
            <mc:AlternateContent xmlns:mc="http://schemas.openxmlformats.org/markup-compatibility/2006">
              <mc:Choice xmlns:v="urn:schemas-microsoft-com:vml" Requires="v">
                <p:oleObj spid="_x0000_s6148" name="" r:id="rId7" imgW="571500" imgH="241300" progId="Equation.KSEE3">
                  <p:embed/>
                </p:oleObj>
              </mc:Choice>
              <mc:Fallback>
                <p:oleObj name="" r:id="rId7" imgW="571500" imgH="241300" progId="Equation.KSEE3">
                  <p:embed/>
                  <p:pic>
                    <p:nvPicPr>
                      <p:cNvPr id="0" name="图片 6147"/>
                      <p:cNvPicPr/>
                      <p:nvPr/>
                    </p:nvPicPr>
                    <p:blipFill>
                      <a:blip r:embed="rId8"/>
                      <a:stretch>
                        <a:fillRect/>
                      </a:stretch>
                    </p:blipFill>
                    <p:spPr>
                      <a:xfrm>
                        <a:off x="4006850" y="4274820"/>
                        <a:ext cx="962025" cy="406400"/>
                      </a:xfrm>
                      <a:prstGeom prst="rect">
                        <a:avLst/>
                      </a:prstGeom>
                    </p:spPr>
                  </p:pic>
                </p:oleObj>
              </mc:Fallback>
            </mc:AlternateContent>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56640" y="553720"/>
            <a:ext cx="10022205" cy="1106805"/>
          </a:xfrm>
          <a:prstGeom prst="rect">
            <a:avLst/>
          </a:prstGeom>
          <a:noFill/>
        </p:spPr>
        <p:txBody>
          <a:bodyPr wrap="square" rtlCol="0">
            <a:spAutoFit/>
          </a:bodyPr>
          <a:p>
            <a:pPr>
              <a:lnSpc>
                <a:spcPct val="150000"/>
              </a:lnSpc>
            </a:pPr>
            <a:r>
              <a:rPr lang="zh-CN" altLang="en-US" sz="2200" b="1">
                <a:latin typeface="+mn-ea"/>
                <a:cs typeface="+mn-ea"/>
              </a:rPr>
              <a:t>例31  </a:t>
            </a:r>
            <a:r>
              <a:rPr lang="zh-CN" altLang="en-US" sz="2200">
                <a:latin typeface="+mn-ea"/>
                <a:cs typeface="+mn-ea"/>
              </a:rPr>
              <a:t>气体在半径为r的圆柱形汽缸内膨胀(图</a:t>
            </a:r>
            <a:r>
              <a:rPr lang="en-US" altLang="zh-CN" sz="2200">
                <a:latin typeface="+mn-ea"/>
                <a:cs typeface="+mn-ea"/>
              </a:rPr>
              <a:t>12</a:t>
            </a:r>
            <a:r>
              <a:rPr lang="zh-CN" altLang="en-US" sz="2200">
                <a:latin typeface="+mn-ea"/>
                <a:cs typeface="+mn-ea"/>
              </a:rPr>
              <a:t>),把活塞从点 </a:t>
            </a:r>
            <a:r>
              <a:rPr lang="zh-CN" altLang="en-US" sz="2200">
                <a:latin typeface="EU-B1X" panose="03000509000000000000" charset="-122"/>
                <a:ea typeface="EU-B1X" panose="03000509000000000000" charset="-122"/>
                <a:cs typeface="+mn-ea"/>
              </a:rPr>
              <a:t>a </a:t>
            </a:r>
            <a:r>
              <a:rPr lang="zh-CN" altLang="en-US" sz="2200">
                <a:latin typeface="+mn-ea"/>
                <a:cs typeface="+mn-ea"/>
              </a:rPr>
              <a:t>推移到 </a:t>
            </a:r>
            <a:r>
              <a:rPr lang="zh-CN" altLang="en-US" sz="2200">
                <a:latin typeface="EU-B1X" panose="03000509000000000000" charset="-122"/>
                <a:ea typeface="EU-B1X" panose="03000509000000000000" charset="-122"/>
                <a:cs typeface="+mn-ea"/>
              </a:rPr>
              <a:t>b </a:t>
            </a:r>
            <a:r>
              <a:rPr lang="zh-CN" altLang="en-US" sz="2200">
                <a:latin typeface="+mn-ea"/>
                <a:cs typeface="+mn-ea"/>
              </a:rPr>
              <a:t>处,试计算气体压力推动活塞在移动过程中所做的功(假设气体为理想气体).</a:t>
            </a:r>
            <a:endParaRPr lang="zh-CN" altLang="en-US" sz="2200">
              <a:latin typeface="+mn-ea"/>
              <a:cs typeface="+mn-ea"/>
            </a:endParaRPr>
          </a:p>
        </p:txBody>
      </p:sp>
      <p:sp>
        <p:nvSpPr>
          <p:cNvPr id="3" name="文本框 2"/>
          <p:cNvSpPr txBox="1"/>
          <p:nvPr/>
        </p:nvSpPr>
        <p:spPr>
          <a:xfrm>
            <a:off x="1057275" y="1546225"/>
            <a:ext cx="10021570" cy="1038860"/>
          </a:xfrm>
          <a:prstGeom prst="rect">
            <a:avLst/>
          </a:prstGeom>
          <a:noFill/>
        </p:spPr>
        <p:txBody>
          <a:bodyPr wrap="square" rtlCol="0">
            <a:spAutoFit/>
          </a:bodyPr>
          <a:p>
            <a:pPr>
              <a:lnSpc>
                <a:spcPct val="140000"/>
              </a:lnSpc>
            </a:pPr>
            <a:r>
              <a:rPr lang="zh-CN" altLang="en-US" sz="2200" b="1">
                <a:latin typeface="+mn-ea"/>
                <a:cs typeface="+mn-ea"/>
              </a:rPr>
              <a:t>解：</a:t>
            </a:r>
            <a:r>
              <a:rPr lang="zh-CN" altLang="en-US" sz="2200">
                <a:latin typeface="+mn-ea"/>
                <a:cs typeface="+mn-ea"/>
              </a:rPr>
              <a:t>取如图</a:t>
            </a:r>
            <a:r>
              <a:rPr lang="en-US" altLang="zh-CN" sz="2200">
                <a:latin typeface="+mn-ea"/>
                <a:cs typeface="+mn-ea"/>
              </a:rPr>
              <a:t>12</a:t>
            </a:r>
            <a:r>
              <a:rPr lang="zh-CN" altLang="en-US" sz="2200">
                <a:latin typeface="+mn-ea"/>
                <a:cs typeface="+mn-ea"/>
              </a:rPr>
              <a:t>所示的坐标轴,活塞的位置可以用坐标 </a:t>
            </a:r>
            <a:r>
              <a:rPr lang="zh-CN" altLang="en-US" sz="2200">
                <a:latin typeface="EU-B1X" panose="03000509000000000000" charset="-122"/>
                <a:ea typeface="EU-B1X" panose="03000509000000000000" charset="-122"/>
                <a:cs typeface="+mn-ea"/>
              </a:rPr>
              <a:t>x </a:t>
            </a:r>
            <a:r>
              <a:rPr lang="zh-CN" altLang="en-US" sz="2200">
                <a:latin typeface="+mn-ea"/>
                <a:cs typeface="+mn-ea"/>
              </a:rPr>
              <a:t>来表示.从物理学中知道,理想气体在等温条件下压强 </a:t>
            </a:r>
            <a:r>
              <a:rPr lang="zh-CN" altLang="en-US" sz="2200">
                <a:latin typeface="EU-B1X" panose="03000509000000000000" charset="-122"/>
                <a:ea typeface="EU-B1X" panose="03000509000000000000" charset="-122"/>
                <a:cs typeface="+mn-ea"/>
              </a:rPr>
              <a:t>p </a:t>
            </a:r>
            <a:r>
              <a:rPr lang="zh-CN" altLang="en-US" sz="2200">
                <a:latin typeface="+mn-ea"/>
                <a:cs typeface="+mn-ea"/>
              </a:rPr>
              <a:t>和体积V的乘积是一常数 </a:t>
            </a:r>
            <a:r>
              <a:rPr lang="zh-CN" altLang="en-US" sz="2200">
                <a:latin typeface="EU-B1X" panose="03000509000000000000" charset="-122"/>
                <a:ea typeface="EU-B1X" panose="03000509000000000000" charset="-122"/>
                <a:cs typeface="+mn-ea"/>
              </a:rPr>
              <a:t>k </a:t>
            </a:r>
            <a:r>
              <a:rPr lang="zh-CN" altLang="en-US" sz="2200">
                <a:latin typeface="+mn-ea"/>
                <a:cs typeface="+mn-ea"/>
              </a:rPr>
              <a:t>,即</a:t>
            </a:r>
            <a:endParaRPr lang="zh-CN" altLang="en-US" sz="2200">
              <a:latin typeface="+mn-ea"/>
              <a:cs typeface="+mn-ea"/>
            </a:endParaRPr>
          </a:p>
        </p:txBody>
      </p:sp>
      <p:pic>
        <p:nvPicPr>
          <p:cNvPr id="4" name="图片 3" descr="X)U(D2WT3)6TN%3Y`ENOM2J"/>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7279005" y="2611755"/>
            <a:ext cx="3799840" cy="1701165"/>
          </a:xfrm>
          <a:prstGeom prst="rect">
            <a:avLst/>
          </a:prstGeom>
        </p:spPr>
      </p:pic>
      <p:sp>
        <p:nvSpPr>
          <p:cNvPr id="5" name="文本框 4"/>
          <p:cNvSpPr txBox="1"/>
          <p:nvPr/>
        </p:nvSpPr>
        <p:spPr>
          <a:xfrm>
            <a:off x="9232900" y="4245610"/>
            <a:ext cx="781685" cy="368300"/>
          </a:xfrm>
          <a:prstGeom prst="rect">
            <a:avLst/>
          </a:prstGeom>
          <a:noFill/>
        </p:spPr>
        <p:txBody>
          <a:bodyPr wrap="square" rtlCol="0">
            <a:spAutoFit/>
          </a:bodyPr>
          <a:p>
            <a:r>
              <a:rPr lang="zh-CN" altLang="en-US"/>
              <a:t>图</a:t>
            </a:r>
            <a:r>
              <a:rPr lang="en-US" altLang="zh-CN"/>
              <a:t>12</a:t>
            </a:r>
            <a:endParaRPr lang="en-US" altLang="zh-CN"/>
          </a:p>
        </p:txBody>
      </p:sp>
      <p:graphicFrame>
        <p:nvGraphicFramePr>
          <p:cNvPr id="6" name="对象 5">
            <a:hlinkClick r:id="" action="ppaction://ole?verb="/>
          </p:cNvPr>
          <p:cNvGraphicFramePr>
            <a:graphicFrameLocks noChangeAspect="1"/>
          </p:cNvGraphicFramePr>
          <p:nvPr/>
        </p:nvGraphicFramePr>
        <p:xfrm>
          <a:off x="3328035" y="2516505"/>
          <a:ext cx="2360295" cy="734060"/>
        </p:xfrm>
        <a:graphic>
          <a:graphicData uri="http://schemas.openxmlformats.org/presentationml/2006/ole">
            <mc:AlternateContent xmlns:mc="http://schemas.openxmlformats.org/markup-compatibility/2006">
              <mc:Choice xmlns:v="urn:schemas-microsoft-com:vml" Requires="v">
                <p:oleObj spid="_x0000_s7169" name="" r:id="rId2" imgW="1511300" imgH="469900" progId="Equation.KSEE3">
                  <p:embed/>
                </p:oleObj>
              </mc:Choice>
              <mc:Fallback>
                <p:oleObj name="" r:id="rId2" imgW="1511300" imgH="469900" progId="Equation.KSEE3">
                  <p:embed/>
                  <p:pic>
                    <p:nvPicPr>
                      <p:cNvPr id="0" name="图片 7168"/>
                      <p:cNvPicPr/>
                      <p:nvPr/>
                    </p:nvPicPr>
                    <p:blipFill>
                      <a:blip r:embed="rId3"/>
                      <a:stretch>
                        <a:fillRect/>
                      </a:stretch>
                    </p:blipFill>
                    <p:spPr>
                      <a:xfrm>
                        <a:off x="3328035" y="2516505"/>
                        <a:ext cx="2360295" cy="734060"/>
                      </a:xfrm>
                      <a:prstGeom prst="rect">
                        <a:avLst/>
                      </a:prstGeom>
                    </p:spPr>
                  </p:pic>
                </p:oleObj>
              </mc:Fallback>
            </mc:AlternateContent>
          </a:graphicData>
        </a:graphic>
      </p:graphicFrame>
      <p:sp>
        <p:nvSpPr>
          <p:cNvPr id="7" name="文本框 6"/>
          <p:cNvSpPr txBox="1"/>
          <p:nvPr/>
        </p:nvSpPr>
        <p:spPr>
          <a:xfrm>
            <a:off x="1056640" y="3075940"/>
            <a:ext cx="5938520" cy="1038860"/>
          </a:xfrm>
          <a:prstGeom prst="rect">
            <a:avLst/>
          </a:prstGeom>
          <a:noFill/>
        </p:spPr>
        <p:txBody>
          <a:bodyPr wrap="square" rtlCol="0">
            <a:spAutoFit/>
          </a:bodyPr>
          <a:p>
            <a:pPr>
              <a:lnSpc>
                <a:spcPct val="140000"/>
              </a:lnSpc>
            </a:pPr>
            <a:r>
              <a:rPr lang="zh-CN" altLang="en-US" sz="2200"/>
              <a:t>因为                             ,其中S为活塞的底圆面积,这样活塞上的压强为</a:t>
            </a:r>
            <a:endParaRPr lang="zh-CN" altLang="en-US" sz="2200"/>
          </a:p>
        </p:txBody>
      </p:sp>
      <p:graphicFrame>
        <p:nvGraphicFramePr>
          <p:cNvPr id="8" name="对象 7">
            <a:hlinkClick r:id="" action="ppaction://ole?verb="/>
          </p:cNvPr>
          <p:cNvGraphicFramePr>
            <a:graphicFrameLocks noChangeAspect="1"/>
          </p:cNvGraphicFramePr>
          <p:nvPr/>
        </p:nvGraphicFramePr>
        <p:xfrm>
          <a:off x="1744345" y="3168650"/>
          <a:ext cx="1748155" cy="367665"/>
        </p:xfrm>
        <a:graphic>
          <a:graphicData uri="http://schemas.openxmlformats.org/presentationml/2006/ole">
            <mc:AlternateContent xmlns:mc="http://schemas.openxmlformats.org/markup-compatibility/2006">
              <mc:Choice xmlns:v="urn:schemas-microsoft-com:vml" Requires="v">
                <p:oleObj spid="_x0000_s7170" name="" r:id="rId4" imgW="1181100" imgH="228600" progId="Equation.KSEE3">
                  <p:embed/>
                </p:oleObj>
              </mc:Choice>
              <mc:Fallback>
                <p:oleObj name="" r:id="rId4" imgW="1181100" imgH="228600" progId="Equation.KSEE3">
                  <p:embed/>
                  <p:pic>
                    <p:nvPicPr>
                      <p:cNvPr id="0" name="图片 7169"/>
                      <p:cNvPicPr/>
                      <p:nvPr/>
                    </p:nvPicPr>
                    <p:blipFill>
                      <a:blip r:embed="rId5"/>
                      <a:stretch>
                        <a:fillRect/>
                      </a:stretch>
                    </p:blipFill>
                    <p:spPr>
                      <a:xfrm>
                        <a:off x="1744345" y="3168650"/>
                        <a:ext cx="1748155" cy="367665"/>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3627120" y="3574415"/>
          <a:ext cx="1691005" cy="671195"/>
        </p:xfrm>
        <a:graphic>
          <a:graphicData uri="http://schemas.openxmlformats.org/presentationml/2006/ole">
            <mc:AlternateContent xmlns:mc="http://schemas.openxmlformats.org/markup-compatibility/2006">
              <mc:Choice xmlns:v="urn:schemas-microsoft-com:vml" Requires="v">
                <p:oleObj spid="_x0000_s7171" name="" r:id="rId6" imgW="1016000" imgH="469900" progId="Equation.KSEE3">
                  <p:embed/>
                </p:oleObj>
              </mc:Choice>
              <mc:Fallback>
                <p:oleObj name="" r:id="rId6" imgW="1016000" imgH="469900" progId="Equation.KSEE3">
                  <p:embed/>
                  <p:pic>
                    <p:nvPicPr>
                      <p:cNvPr id="0" name="图片 7170"/>
                      <p:cNvPicPr/>
                      <p:nvPr/>
                    </p:nvPicPr>
                    <p:blipFill>
                      <a:blip r:embed="rId7"/>
                      <a:stretch>
                        <a:fillRect/>
                      </a:stretch>
                    </p:blipFill>
                    <p:spPr>
                      <a:xfrm>
                        <a:off x="3627120" y="3574415"/>
                        <a:ext cx="1691005" cy="671195"/>
                      </a:xfrm>
                      <a:prstGeom prst="rect">
                        <a:avLst/>
                      </a:prstGeom>
                    </p:spPr>
                  </p:pic>
                </p:oleObj>
              </mc:Fallback>
            </mc:AlternateContent>
          </a:graphicData>
        </a:graphic>
      </p:graphicFrame>
      <p:sp>
        <p:nvSpPr>
          <p:cNvPr id="12" name="文本框 11"/>
          <p:cNvSpPr txBox="1"/>
          <p:nvPr/>
        </p:nvSpPr>
        <p:spPr>
          <a:xfrm>
            <a:off x="979170" y="4453255"/>
            <a:ext cx="6797675" cy="429895"/>
          </a:xfrm>
          <a:prstGeom prst="rect">
            <a:avLst/>
          </a:prstGeom>
          <a:noFill/>
        </p:spPr>
        <p:txBody>
          <a:bodyPr wrap="square" rtlCol="0">
            <a:spAutoFit/>
          </a:bodyPr>
          <a:p>
            <a:r>
              <a:rPr lang="zh-CN" altLang="en-US" sz="2200"/>
              <a:t>于是,活塞上所受的压力</a:t>
            </a:r>
            <a:r>
              <a:rPr lang="zh-CN" altLang="en-US" sz="2200">
                <a:latin typeface="EU-B1X" panose="03000509000000000000" charset="-122"/>
                <a:ea typeface="EU-B1X" panose="03000509000000000000" charset="-122"/>
              </a:rPr>
              <a:t>F</a:t>
            </a:r>
            <a:r>
              <a:rPr lang="zh-CN" altLang="en-US" sz="2200"/>
              <a:t>(</a:t>
            </a:r>
            <a:r>
              <a:rPr lang="zh-CN" altLang="en-US" sz="2200">
                <a:latin typeface="EU-B1X" panose="03000509000000000000" charset="-122"/>
                <a:ea typeface="EU-B1X" panose="03000509000000000000" charset="-122"/>
              </a:rPr>
              <a:t>x</a:t>
            </a:r>
            <a:r>
              <a:rPr lang="zh-CN" altLang="en-US" sz="2200"/>
              <a:t>)为</a:t>
            </a:r>
            <a:endParaRPr lang="zh-CN" altLang="en-US" sz="2200"/>
          </a:p>
        </p:txBody>
      </p:sp>
      <p:graphicFrame>
        <p:nvGraphicFramePr>
          <p:cNvPr id="13" name="对象 12">
            <a:hlinkClick r:id="" action="ppaction://ole?verb="/>
          </p:cNvPr>
          <p:cNvGraphicFramePr>
            <a:graphicFrameLocks noChangeAspect="1"/>
          </p:cNvGraphicFramePr>
          <p:nvPr/>
        </p:nvGraphicFramePr>
        <p:xfrm>
          <a:off x="4921885" y="4312285"/>
          <a:ext cx="3813175" cy="711835"/>
        </p:xfrm>
        <a:graphic>
          <a:graphicData uri="http://schemas.openxmlformats.org/presentationml/2006/ole">
            <mc:AlternateContent xmlns:mc="http://schemas.openxmlformats.org/markup-compatibility/2006">
              <mc:Choice xmlns:v="urn:schemas-microsoft-com:vml" Requires="v">
                <p:oleObj spid="_x0000_s7172" name="" r:id="rId8" imgW="2602865" imgH="469900" progId="Equation.KSEE3">
                  <p:embed/>
                </p:oleObj>
              </mc:Choice>
              <mc:Fallback>
                <p:oleObj name="" r:id="rId8" imgW="2602865" imgH="469900" progId="Equation.KSEE3">
                  <p:embed/>
                  <p:pic>
                    <p:nvPicPr>
                      <p:cNvPr id="0" name="图片 7171"/>
                      <p:cNvPicPr/>
                      <p:nvPr/>
                    </p:nvPicPr>
                    <p:blipFill>
                      <a:blip r:embed="rId9"/>
                      <a:stretch>
                        <a:fillRect/>
                      </a:stretch>
                    </p:blipFill>
                    <p:spPr>
                      <a:xfrm>
                        <a:off x="4921885" y="4312285"/>
                        <a:ext cx="3813175" cy="711835"/>
                      </a:xfrm>
                      <a:prstGeom prst="rect">
                        <a:avLst/>
                      </a:prstGeom>
                    </p:spPr>
                  </p:pic>
                </p:oleObj>
              </mc:Fallback>
            </mc:AlternateContent>
          </a:graphicData>
        </a:graphic>
      </p:graphicFrame>
      <p:sp>
        <p:nvSpPr>
          <p:cNvPr id="16" name="文本框 15"/>
          <p:cNvSpPr txBox="1"/>
          <p:nvPr/>
        </p:nvSpPr>
        <p:spPr>
          <a:xfrm>
            <a:off x="1071880" y="5085715"/>
            <a:ext cx="6767830" cy="429895"/>
          </a:xfrm>
          <a:prstGeom prst="rect">
            <a:avLst/>
          </a:prstGeom>
          <a:noFill/>
        </p:spPr>
        <p:txBody>
          <a:bodyPr wrap="square" rtlCol="0" anchor="t">
            <a:spAutoFit/>
          </a:bodyPr>
          <a:p>
            <a:r>
              <a:rPr lang="zh-CN" altLang="en-US" sz="2200"/>
              <a:t>由变力做功的积分公式得到,气体压力所做的功为</a:t>
            </a:r>
            <a:endParaRPr lang="zh-CN" altLang="en-US" sz="2200"/>
          </a:p>
        </p:txBody>
      </p:sp>
      <p:graphicFrame>
        <p:nvGraphicFramePr>
          <p:cNvPr id="19" name="对象 18">
            <a:hlinkClick r:id="" action="ppaction://ole?verb="/>
          </p:cNvPr>
          <p:cNvGraphicFramePr>
            <a:graphicFrameLocks noChangeAspect="1"/>
          </p:cNvGraphicFramePr>
          <p:nvPr/>
        </p:nvGraphicFramePr>
        <p:xfrm>
          <a:off x="1744345" y="5494655"/>
          <a:ext cx="2792730" cy="743585"/>
        </p:xfrm>
        <a:graphic>
          <a:graphicData uri="http://schemas.openxmlformats.org/presentationml/2006/ole">
            <mc:AlternateContent xmlns:mc="http://schemas.openxmlformats.org/markup-compatibility/2006">
              <mc:Choice xmlns:v="urn:schemas-microsoft-com:vml" Requires="v">
                <p:oleObj spid="_x0000_s7173" name="" r:id="rId10" imgW="1765300" imgH="469900" progId="Equation.KSEE3">
                  <p:embed/>
                </p:oleObj>
              </mc:Choice>
              <mc:Fallback>
                <p:oleObj name="" r:id="rId10" imgW="1765300" imgH="469900" progId="Equation.KSEE3">
                  <p:embed/>
                  <p:pic>
                    <p:nvPicPr>
                      <p:cNvPr id="0" name="图片 7172"/>
                      <p:cNvPicPr/>
                      <p:nvPr/>
                    </p:nvPicPr>
                    <p:blipFill>
                      <a:blip r:embed="rId11"/>
                      <a:stretch>
                        <a:fillRect/>
                      </a:stretch>
                    </p:blipFill>
                    <p:spPr>
                      <a:xfrm>
                        <a:off x="1744345" y="5494655"/>
                        <a:ext cx="2792730" cy="743585"/>
                      </a:xfrm>
                      <a:prstGeom prst="rect">
                        <a:avLst/>
                      </a:prstGeom>
                    </p:spPr>
                  </p:pic>
                </p:oleObj>
              </mc:Fallback>
            </mc:AlternateContent>
          </a:graphicData>
        </a:graphic>
      </p:graphicFrame>
      <p:graphicFrame>
        <p:nvGraphicFramePr>
          <p:cNvPr id="20" name="对象 19">
            <a:hlinkClick r:id="" action="ppaction://ole?verb="/>
          </p:cNvPr>
          <p:cNvGraphicFramePr>
            <a:graphicFrameLocks noChangeAspect="1"/>
          </p:cNvGraphicFramePr>
          <p:nvPr/>
        </p:nvGraphicFramePr>
        <p:xfrm>
          <a:off x="5911850" y="3327400"/>
          <a:ext cx="368300" cy="203200"/>
        </p:xfrm>
        <a:graphic>
          <a:graphicData uri="http://schemas.openxmlformats.org/presentationml/2006/ole">
            <mc:AlternateContent xmlns:mc="http://schemas.openxmlformats.org/markup-compatibility/2006">
              <mc:Choice xmlns:v="urn:schemas-microsoft-com:vml" Requires="v">
                <p:oleObj spid="_x0000_s7174" name="" r:id="rId12" imgW="368300" imgH="203200" progId="Equation.KSEE3">
                  <p:embed/>
                </p:oleObj>
              </mc:Choice>
              <mc:Fallback>
                <p:oleObj name="" r:id="rId12" imgW="368300" imgH="203200" progId="Equation.KSEE3">
                  <p:embed/>
                  <p:pic>
                    <p:nvPicPr>
                      <p:cNvPr id="0" name="图片 7173"/>
                      <p:cNvPicPr/>
                      <p:nvPr/>
                    </p:nvPicPr>
                    <p:blipFill>
                      <a:blip r:embed="rId13"/>
                      <a:stretch>
                        <a:fillRect/>
                      </a:stretch>
                    </p:blipFill>
                    <p:spPr>
                      <a:xfrm>
                        <a:off x="5911850" y="3327400"/>
                        <a:ext cx="368300" cy="203200"/>
                      </a:xfrm>
                      <a:prstGeom prst="rect">
                        <a:avLst/>
                      </a:prstGeom>
                    </p:spPr>
                  </p:pic>
                </p:oleObj>
              </mc:Fallback>
            </mc:AlternateContent>
          </a:graphicData>
        </a:graphic>
      </p:graphicFrame>
      <p:graphicFrame>
        <p:nvGraphicFramePr>
          <p:cNvPr id="21" name="对象 20">
            <a:hlinkClick r:id="" action="ppaction://ole?verb="/>
          </p:cNvPr>
          <p:cNvGraphicFramePr>
            <a:graphicFrameLocks noChangeAspect="1"/>
          </p:cNvGraphicFramePr>
          <p:nvPr/>
        </p:nvGraphicFramePr>
        <p:xfrm>
          <a:off x="4674870" y="5467985"/>
          <a:ext cx="2320290" cy="802640"/>
        </p:xfrm>
        <a:graphic>
          <a:graphicData uri="http://schemas.openxmlformats.org/presentationml/2006/ole">
            <mc:AlternateContent xmlns:mc="http://schemas.openxmlformats.org/markup-compatibility/2006">
              <mc:Choice xmlns:v="urn:schemas-microsoft-com:vml" Requires="v">
                <p:oleObj spid="_x0000_s7175" name="" r:id="rId14" imgW="1358900" imgH="469900" progId="Equation.KSEE3">
                  <p:embed/>
                </p:oleObj>
              </mc:Choice>
              <mc:Fallback>
                <p:oleObj name="" r:id="rId14" imgW="1358900" imgH="469900" progId="Equation.KSEE3">
                  <p:embed/>
                  <p:pic>
                    <p:nvPicPr>
                      <p:cNvPr id="0" name="图片 7174"/>
                      <p:cNvPicPr/>
                      <p:nvPr/>
                    </p:nvPicPr>
                    <p:blipFill>
                      <a:blip r:embed="rId15"/>
                      <a:stretch>
                        <a:fillRect/>
                      </a:stretch>
                    </p:blipFill>
                    <p:spPr>
                      <a:xfrm>
                        <a:off x="4674870" y="5467985"/>
                        <a:ext cx="2320290" cy="802640"/>
                      </a:xfrm>
                      <a:prstGeom prst="rect">
                        <a:avLst/>
                      </a:prstGeom>
                    </p:spPr>
                  </p:pic>
                </p:oleObj>
              </mc:Fallback>
            </mc:AlternateContent>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62685" y="701040"/>
            <a:ext cx="6271895" cy="429895"/>
          </a:xfrm>
          <a:prstGeom prst="rect">
            <a:avLst/>
          </a:prstGeom>
          <a:noFill/>
        </p:spPr>
        <p:txBody>
          <a:bodyPr wrap="square" rtlCol="0">
            <a:spAutoFit/>
          </a:bodyPr>
          <a:p>
            <a:r>
              <a:rPr lang="zh-CN" altLang="en-US" sz="2200" b="1">
                <a:solidFill>
                  <a:srgbClr val="3333FF"/>
                </a:solidFill>
                <a:latin typeface="+mn-ea"/>
                <a:cs typeface="+mn-ea"/>
              </a:rPr>
              <a:t>2</a:t>
            </a:r>
            <a:r>
              <a:rPr lang="en-US" altLang="zh-CN" sz="2200" b="1">
                <a:solidFill>
                  <a:srgbClr val="3333FF"/>
                </a:solidFill>
                <a:latin typeface="+mn-ea"/>
                <a:cs typeface="+mn-ea"/>
              </a:rPr>
              <a:t>.</a:t>
            </a:r>
            <a:r>
              <a:rPr lang="zh-CN" altLang="en-US" sz="2200" b="1">
                <a:solidFill>
                  <a:srgbClr val="3333FF"/>
                </a:solidFill>
                <a:latin typeface="+mn-ea"/>
                <a:cs typeface="+mn-ea"/>
              </a:rPr>
              <a:t>液体静压力</a:t>
            </a:r>
            <a:endParaRPr lang="zh-CN" altLang="en-US" sz="2200" b="1">
              <a:solidFill>
                <a:srgbClr val="3333FF"/>
              </a:solidFill>
              <a:latin typeface="+mn-ea"/>
              <a:cs typeface="+mn-ea"/>
            </a:endParaRPr>
          </a:p>
        </p:txBody>
      </p:sp>
      <p:sp>
        <p:nvSpPr>
          <p:cNvPr id="3" name="文本框 2"/>
          <p:cNvSpPr txBox="1"/>
          <p:nvPr/>
        </p:nvSpPr>
        <p:spPr>
          <a:xfrm>
            <a:off x="1020445" y="1130935"/>
            <a:ext cx="10032365" cy="970915"/>
          </a:xfrm>
          <a:prstGeom prst="rect">
            <a:avLst/>
          </a:prstGeom>
          <a:noFill/>
        </p:spPr>
        <p:txBody>
          <a:bodyPr wrap="square" rtlCol="0">
            <a:spAutoFit/>
          </a:bodyPr>
          <a:p>
            <a:pPr>
              <a:lnSpc>
                <a:spcPct val="130000"/>
              </a:lnSpc>
            </a:pPr>
            <a:r>
              <a:rPr lang="en-US" altLang="zh-CN" sz="2200"/>
              <a:t>          </a:t>
            </a:r>
            <a:r>
              <a:rPr lang="zh-CN" altLang="en-US" sz="2200"/>
              <a:t>完全浸没在液体中的水平薄板在放置于液体中深度为h处,平板一侧所受的液体静压力为  </a:t>
            </a:r>
            <a:r>
              <a:rPr lang="zh-CN" altLang="en-US" sz="2200">
                <a:latin typeface="EU-B1X" panose="03000509000000000000" charset="-122"/>
                <a:ea typeface="EU-B1X" panose="03000509000000000000" charset="-122"/>
              </a:rPr>
              <a:t>P=</a:t>
            </a:r>
            <a:r>
              <a:rPr lang="zh-CN" altLang="en-US" sz="2200">
                <a:latin typeface="EU-B2X" panose="03000509000000000000" charset="-122"/>
                <a:ea typeface="EU-B2X" panose="03000509000000000000" charset="-122"/>
              </a:rPr>
              <a:t>ρ</a:t>
            </a:r>
            <a:r>
              <a:rPr lang="zh-CN" altLang="en-US" sz="2200">
                <a:latin typeface="EU-B1X" panose="03000509000000000000" charset="-122"/>
                <a:ea typeface="EU-B1X" panose="03000509000000000000" charset="-122"/>
              </a:rPr>
              <a:t>gAh</a:t>
            </a:r>
            <a:endParaRPr lang="zh-CN" altLang="en-US" sz="2200">
              <a:latin typeface="EU-B1X" panose="03000509000000000000" charset="-122"/>
              <a:ea typeface="EU-B1X" panose="03000509000000000000" charset="-122"/>
            </a:endParaRPr>
          </a:p>
        </p:txBody>
      </p:sp>
      <p:sp>
        <p:nvSpPr>
          <p:cNvPr id="4" name="文本框 3"/>
          <p:cNvSpPr txBox="1"/>
          <p:nvPr/>
        </p:nvSpPr>
        <p:spPr>
          <a:xfrm>
            <a:off x="1506220" y="2191385"/>
            <a:ext cx="6544945" cy="429895"/>
          </a:xfrm>
          <a:prstGeom prst="rect">
            <a:avLst/>
          </a:prstGeom>
          <a:noFill/>
        </p:spPr>
        <p:txBody>
          <a:bodyPr wrap="square" rtlCol="0">
            <a:spAutoFit/>
          </a:bodyPr>
          <a:p>
            <a:r>
              <a:rPr lang="zh-CN" altLang="en-US" sz="2200"/>
              <a:t>其中，ρ为液体密度,g为重力加速度,A为平板面积.</a:t>
            </a:r>
            <a:r>
              <a:rPr lang="zh-CN" altLang="en-US"/>
              <a:t> </a:t>
            </a:r>
            <a:endParaRPr lang="zh-CN" altLang="en-US"/>
          </a:p>
        </p:txBody>
      </p:sp>
      <p:sp>
        <p:nvSpPr>
          <p:cNvPr id="5" name="文本框 4"/>
          <p:cNvSpPr txBox="1"/>
          <p:nvPr/>
        </p:nvSpPr>
        <p:spPr>
          <a:xfrm>
            <a:off x="923290" y="2711450"/>
            <a:ext cx="6511925" cy="429895"/>
          </a:xfrm>
          <a:prstGeom prst="rect">
            <a:avLst/>
          </a:prstGeom>
          <a:noFill/>
        </p:spPr>
        <p:txBody>
          <a:bodyPr wrap="square" rtlCol="0">
            <a:spAutoFit/>
          </a:bodyPr>
          <a:p>
            <a:r>
              <a:rPr lang="zh-CN" altLang="en-US" sz="2200"/>
              <a:t>在此，我们用微元法来讨论它的计算方法</a:t>
            </a:r>
            <a:r>
              <a:rPr lang="en-US" altLang="zh-CN" sz="2200"/>
              <a:t>.</a:t>
            </a:r>
            <a:endParaRPr lang="en-US" altLang="zh-CN" sz="2200"/>
          </a:p>
        </p:txBody>
      </p:sp>
      <p:sp>
        <p:nvSpPr>
          <p:cNvPr id="7" name="文本框 6"/>
          <p:cNvSpPr txBox="1"/>
          <p:nvPr/>
        </p:nvSpPr>
        <p:spPr>
          <a:xfrm>
            <a:off x="1079500" y="3141345"/>
            <a:ext cx="5751830" cy="2122805"/>
          </a:xfrm>
          <a:prstGeom prst="rect">
            <a:avLst/>
          </a:prstGeom>
          <a:noFill/>
        </p:spPr>
        <p:txBody>
          <a:bodyPr wrap="square" rtlCol="0">
            <a:spAutoFit/>
          </a:bodyPr>
          <a:p>
            <a:pPr algn="just">
              <a:lnSpc>
                <a:spcPct val="150000"/>
              </a:lnSpc>
            </a:pPr>
            <a:r>
              <a:rPr lang="en-US" altLang="zh-CN" sz="2200"/>
              <a:t>      </a:t>
            </a:r>
            <a:r>
              <a:rPr lang="zh-CN" altLang="en-US" sz="2200"/>
              <a:t>垂直浸没在水中的曲边梯形状的平板,其一侧所受水压力,它的上边缘距水平面距离为</a:t>
            </a:r>
            <a:r>
              <a:rPr lang="zh-CN" altLang="en-US" sz="2200">
                <a:latin typeface="EU-B1X" panose="03000509000000000000" charset="-122"/>
                <a:ea typeface="EU-B1X" panose="03000509000000000000" charset="-122"/>
              </a:rPr>
              <a:t>a</a:t>
            </a:r>
            <a:r>
              <a:rPr lang="zh-CN" altLang="en-US" sz="2200"/>
              <a:t>,下边缘距水平面距离为</a:t>
            </a:r>
            <a:r>
              <a:rPr lang="zh-CN" altLang="en-US" sz="2200">
                <a:latin typeface="EU-B1X" panose="03000509000000000000" charset="-122"/>
                <a:ea typeface="EU-B1X" panose="03000509000000000000" charset="-122"/>
              </a:rPr>
              <a:t>b</a:t>
            </a:r>
            <a:r>
              <a:rPr lang="zh-CN" altLang="en-US" sz="2200"/>
              <a:t>.取水平面为 </a:t>
            </a:r>
            <a:r>
              <a:rPr lang="zh-CN" altLang="en-US" sz="2200">
                <a:latin typeface="EU-B1X" panose="03000509000000000000" charset="-122"/>
                <a:ea typeface="EU-B1X" panose="03000509000000000000" charset="-122"/>
              </a:rPr>
              <a:t>y </a:t>
            </a:r>
            <a:r>
              <a:rPr lang="zh-CN" altLang="en-US" sz="2200"/>
              <a:t>轴,重力方向为 </a:t>
            </a:r>
            <a:r>
              <a:rPr lang="zh-CN" altLang="en-US" sz="2200">
                <a:latin typeface="EU-B1X" panose="03000509000000000000" charset="-122"/>
                <a:ea typeface="EU-B1X" panose="03000509000000000000" charset="-122"/>
              </a:rPr>
              <a:t>x</a:t>
            </a:r>
            <a:r>
              <a:rPr lang="zh-CN" altLang="en-US" sz="2200"/>
              <a:t> 轴正方向,建立直角坐标系(图</a:t>
            </a:r>
            <a:r>
              <a:rPr lang="en-US" altLang="zh-CN" sz="2200"/>
              <a:t>13</a:t>
            </a:r>
            <a:r>
              <a:rPr lang="zh-CN" altLang="en-US" sz="2200"/>
              <a:t>).</a:t>
            </a:r>
            <a:endParaRPr lang="zh-CN" altLang="en-US"/>
          </a:p>
        </p:txBody>
      </p:sp>
      <p:pic>
        <p:nvPicPr>
          <p:cNvPr id="8" name="图片 7" descr="0AV_L9UTLAQ{NYML}GDX)L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7642225" y="1869440"/>
            <a:ext cx="3996690" cy="3461385"/>
          </a:xfrm>
          <a:prstGeom prst="rect">
            <a:avLst/>
          </a:prstGeom>
        </p:spPr>
      </p:pic>
      <p:sp>
        <p:nvSpPr>
          <p:cNvPr id="9" name="文本框 8"/>
          <p:cNvSpPr txBox="1"/>
          <p:nvPr/>
        </p:nvSpPr>
        <p:spPr>
          <a:xfrm>
            <a:off x="9476740" y="4977765"/>
            <a:ext cx="752475" cy="368300"/>
          </a:xfrm>
          <a:prstGeom prst="rect">
            <a:avLst/>
          </a:prstGeom>
          <a:noFill/>
        </p:spPr>
        <p:txBody>
          <a:bodyPr wrap="square" rtlCol="0">
            <a:spAutoFit/>
          </a:bodyPr>
          <a:p>
            <a:r>
              <a:rPr lang="zh-CN" altLang="en-US"/>
              <a:t>图</a:t>
            </a:r>
            <a:r>
              <a:rPr lang="en-US" altLang="zh-CN"/>
              <a:t>13</a:t>
            </a:r>
            <a:endParaRPr lang="en-US" altLang="zh-CN"/>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95375" y="537845"/>
            <a:ext cx="9912985" cy="1106805"/>
          </a:xfrm>
          <a:prstGeom prst="rect">
            <a:avLst/>
          </a:prstGeom>
          <a:noFill/>
        </p:spPr>
        <p:txBody>
          <a:bodyPr wrap="square" rtlCol="0" anchor="t">
            <a:spAutoFit/>
          </a:bodyPr>
          <a:p>
            <a:pPr>
              <a:lnSpc>
                <a:spcPct val="150000"/>
              </a:lnSpc>
            </a:pPr>
            <a:r>
              <a:rPr lang="en-US" altLang="zh-CN">
                <a:sym typeface="+mn-ea"/>
              </a:rPr>
              <a:t>          </a:t>
            </a:r>
            <a:r>
              <a:rPr lang="zh-CN" altLang="en-US" sz="2200">
                <a:sym typeface="+mn-ea"/>
              </a:rPr>
              <a:t>设垂直薄板位于深度 </a:t>
            </a:r>
            <a:r>
              <a:rPr lang="zh-CN" altLang="en-US" sz="2200">
                <a:latin typeface="EU-B1X" panose="03000509000000000000" charset="-122"/>
                <a:ea typeface="EU-B1X" panose="03000509000000000000" charset="-122"/>
                <a:sym typeface="+mn-ea"/>
              </a:rPr>
              <a:t>x </a:t>
            </a:r>
            <a:r>
              <a:rPr lang="zh-CN" altLang="en-US" sz="2200">
                <a:sym typeface="+mn-ea"/>
              </a:rPr>
              <a:t>到 </a:t>
            </a:r>
            <a:r>
              <a:rPr lang="zh-CN" altLang="en-US" sz="2200">
                <a:latin typeface="EU-B1X" panose="03000509000000000000" charset="-122"/>
                <a:ea typeface="EU-B1X" panose="03000509000000000000" charset="-122"/>
                <a:sym typeface="+mn-ea"/>
              </a:rPr>
              <a:t>x+dx </a:t>
            </a:r>
            <a:r>
              <a:rPr lang="zh-CN" altLang="en-US" sz="2200">
                <a:sym typeface="+mn-ea"/>
              </a:rPr>
              <a:t>之间的小曲边梯形板侧面所受到的静压力</a:t>
            </a:r>
            <a:r>
              <a:rPr lang="zh-CN" altLang="en-US" sz="2200">
                <a:latin typeface="EU-B1X" panose="03000509000000000000" charset="-122"/>
                <a:ea typeface="EU-B1X" panose="03000509000000000000" charset="-122"/>
                <a:sym typeface="+mn-ea"/>
              </a:rPr>
              <a:t>dP</a:t>
            </a:r>
            <a:r>
              <a:rPr lang="zh-CN" altLang="en-US" sz="2200">
                <a:sym typeface="+mn-ea"/>
              </a:rPr>
              <a:t>,由于其面积微元为</a:t>
            </a:r>
            <a:endParaRPr lang="zh-CN" altLang="en-US" sz="2200"/>
          </a:p>
        </p:txBody>
      </p:sp>
      <p:graphicFrame>
        <p:nvGraphicFramePr>
          <p:cNvPr id="3" name="对象 2">
            <a:hlinkClick r:id="" action="ppaction://ole?verb="/>
          </p:cNvPr>
          <p:cNvGraphicFramePr>
            <a:graphicFrameLocks noChangeAspect="1"/>
          </p:cNvGraphicFramePr>
          <p:nvPr/>
        </p:nvGraphicFramePr>
        <p:xfrm>
          <a:off x="3439160" y="1254125"/>
          <a:ext cx="1638300" cy="332105"/>
        </p:xfrm>
        <a:graphic>
          <a:graphicData uri="http://schemas.openxmlformats.org/presentationml/2006/ole">
            <mc:AlternateContent xmlns:mc="http://schemas.openxmlformats.org/markup-compatibility/2006">
              <mc:Choice xmlns:v="urn:schemas-microsoft-com:vml" Requires="v">
                <p:oleObj spid="_x0000_s8193" name="" r:id="rId1" imgW="1054100" imgH="241300" progId="Equation.KSEE3">
                  <p:embed/>
                </p:oleObj>
              </mc:Choice>
              <mc:Fallback>
                <p:oleObj name="" r:id="rId1" imgW="1054100" imgH="241300" progId="Equation.KSEE3">
                  <p:embed/>
                  <p:pic>
                    <p:nvPicPr>
                      <p:cNvPr id="0" name="图片 8192"/>
                      <p:cNvPicPr/>
                      <p:nvPr/>
                    </p:nvPicPr>
                    <p:blipFill>
                      <a:blip r:embed="rId2"/>
                      <a:stretch>
                        <a:fillRect/>
                      </a:stretch>
                    </p:blipFill>
                    <p:spPr>
                      <a:xfrm>
                        <a:off x="3439160" y="1254125"/>
                        <a:ext cx="1638300" cy="332105"/>
                      </a:xfrm>
                      <a:prstGeom prst="rect">
                        <a:avLst/>
                      </a:prstGeom>
                    </p:spPr>
                  </p:pic>
                </p:oleObj>
              </mc:Fallback>
            </mc:AlternateContent>
          </a:graphicData>
        </a:graphic>
      </p:graphicFrame>
      <p:sp>
        <p:nvSpPr>
          <p:cNvPr id="4" name="文本框 3"/>
          <p:cNvSpPr txBox="1"/>
          <p:nvPr/>
        </p:nvSpPr>
        <p:spPr>
          <a:xfrm>
            <a:off x="1095375" y="1715135"/>
            <a:ext cx="10031730" cy="429895"/>
          </a:xfrm>
          <a:prstGeom prst="rect">
            <a:avLst/>
          </a:prstGeom>
          <a:noFill/>
        </p:spPr>
        <p:txBody>
          <a:bodyPr wrap="square" rtlCol="0">
            <a:spAutoFit/>
          </a:bodyPr>
          <a:p>
            <a:r>
              <a:rPr lang="zh-CN" altLang="en-US" sz="2200"/>
              <a:t>其宽度</a:t>
            </a:r>
            <a:r>
              <a:rPr lang="zh-CN" altLang="en-US" sz="2200">
                <a:latin typeface="EU-B1X" panose="03000509000000000000" charset="-122"/>
                <a:ea typeface="EU-B1X" panose="03000509000000000000" charset="-122"/>
              </a:rPr>
              <a:t>dx</a:t>
            </a:r>
            <a:r>
              <a:rPr lang="zh-CN" altLang="en-US" sz="2200"/>
              <a:t>相对很小,可把小曲边梯形近似地看成水平放置在深度</a:t>
            </a:r>
            <a:r>
              <a:rPr lang="zh-CN" altLang="en-US" sz="2200">
                <a:latin typeface="EU-B1X" panose="03000509000000000000" charset="-122"/>
                <a:ea typeface="EU-B1X" panose="03000509000000000000" charset="-122"/>
              </a:rPr>
              <a:t>x</a:t>
            </a:r>
            <a:r>
              <a:rPr lang="zh-CN" altLang="en-US" sz="2200"/>
              <a:t>的位置上,于是</a:t>
            </a:r>
            <a:endParaRPr lang="zh-CN" altLang="en-US" sz="2200"/>
          </a:p>
        </p:txBody>
      </p:sp>
      <p:graphicFrame>
        <p:nvGraphicFramePr>
          <p:cNvPr id="5" name="对象 4">
            <a:hlinkClick r:id="" action="ppaction://ole?verb="/>
          </p:cNvPr>
          <p:cNvGraphicFramePr>
            <a:graphicFrameLocks noChangeAspect="1"/>
          </p:cNvGraphicFramePr>
          <p:nvPr/>
        </p:nvGraphicFramePr>
        <p:xfrm>
          <a:off x="3191510" y="2331720"/>
          <a:ext cx="4037965" cy="445770"/>
        </p:xfrm>
        <a:graphic>
          <a:graphicData uri="http://schemas.openxmlformats.org/presentationml/2006/ole">
            <mc:AlternateContent xmlns:mc="http://schemas.openxmlformats.org/markup-compatibility/2006">
              <mc:Choice xmlns:v="urn:schemas-microsoft-com:vml" Requires="v">
                <p:oleObj spid="_x0000_s8194" name="" r:id="rId3" imgW="2133600" imgH="241300" progId="Equation.KSEE3">
                  <p:embed/>
                </p:oleObj>
              </mc:Choice>
              <mc:Fallback>
                <p:oleObj name="" r:id="rId3" imgW="2133600" imgH="241300" progId="Equation.KSEE3">
                  <p:embed/>
                  <p:pic>
                    <p:nvPicPr>
                      <p:cNvPr id="0" name="图片 8193"/>
                      <p:cNvPicPr/>
                      <p:nvPr/>
                    </p:nvPicPr>
                    <p:blipFill>
                      <a:blip r:embed="rId4"/>
                      <a:stretch>
                        <a:fillRect/>
                      </a:stretch>
                    </p:blipFill>
                    <p:spPr>
                      <a:xfrm>
                        <a:off x="3191510" y="2331720"/>
                        <a:ext cx="4037965" cy="445770"/>
                      </a:xfrm>
                      <a:prstGeom prst="rect">
                        <a:avLst/>
                      </a:prstGeom>
                    </p:spPr>
                  </p:pic>
                </p:oleObj>
              </mc:Fallback>
            </mc:AlternateContent>
          </a:graphicData>
        </a:graphic>
      </p:graphicFrame>
      <p:sp>
        <p:nvSpPr>
          <p:cNvPr id="6" name="文本框 5"/>
          <p:cNvSpPr txBox="1"/>
          <p:nvPr/>
        </p:nvSpPr>
        <p:spPr>
          <a:xfrm>
            <a:off x="1095375" y="2907030"/>
            <a:ext cx="7092950" cy="429895"/>
          </a:xfrm>
          <a:prstGeom prst="rect">
            <a:avLst/>
          </a:prstGeom>
          <a:noFill/>
        </p:spPr>
        <p:txBody>
          <a:bodyPr wrap="square" rtlCol="0">
            <a:spAutoFit/>
          </a:bodyPr>
          <a:p>
            <a:r>
              <a:rPr lang="zh-CN" altLang="en-US" sz="2200"/>
              <a:t>于是此薄板所受到总静压力为</a:t>
            </a:r>
            <a:endParaRPr lang="zh-CN" altLang="en-US" sz="2200"/>
          </a:p>
        </p:txBody>
      </p:sp>
      <p:graphicFrame>
        <p:nvGraphicFramePr>
          <p:cNvPr id="7" name="对象 6">
            <a:hlinkClick r:id="" action="ppaction://ole?verb="/>
          </p:cNvPr>
          <p:cNvGraphicFramePr>
            <a:graphicFrameLocks noChangeAspect="1"/>
          </p:cNvGraphicFramePr>
          <p:nvPr/>
        </p:nvGraphicFramePr>
        <p:xfrm>
          <a:off x="3268345" y="3355975"/>
          <a:ext cx="3846195" cy="585470"/>
        </p:xfrm>
        <a:graphic>
          <a:graphicData uri="http://schemas.openxmlformats.org/presentationml/2006/ole">
            <mc:AlternateContent xmlns:mc="http://schemas.openxmlformats.org/markup-compatibility/2006">
              <mc:Choice xmlns:v="urn:schemas-microsoft-com:vml" Requires="v">
                <p:oleObj spid="_x0000_s8" name="" r:id="rId5" imgW="2032000" imgH="316865" progId="Equation.KSEE3">
                  <p:embed/>
                </p:oleObj>
              </mc:Choice>
              <mc:Fallback>
                <p:oleObj name="" r:id="rId5" imgW="2032000" imgH="316865" progId="Equation.KSEE3">
                  <p:embed/>
                  <p:pic>
                    <p:nvPicPr>
                      <p:cNvPr id="0" name="图片 8193"/>
                      <p:cNvPicPr/>
                      <p:nvPr/>
                    </p:nvPicPr>
                    <p:blipFill>
                      <a:blip r:embed="rId6"/>
                      <a:stretch>
                        <a:fillRect/>
                      </a:stretch>
                    </p:blipFill>
                    <p:spPr>
                      <a:xfrm>
                        <a:off x="3268345" y="3355975"/>
                        <a:ext cx="3846195" cy="585470"/>
                      </a:xfrm>
                      <a:prstGeom prst="rect">
                        <a:avLst/>
                      </a:prstGeom>
                    </p:spPr>
                  </p:pic>
                </p:oleObj>
              </mc:Fallback>
            </mc:AlternateContent>
          </a:graphicData>
        </a:graphic>
      </p:graphicFrame>
      <p:sp>
        <p:nvSpPr>
          <p:cNvPr id="9" name="文本框 8"/>
          <p:cNvSpPr txBox="1"/>
          <p:nvPr/>
        </p:nvSpPr>
        <p:spPr>
          <a:xfrm>
            <a:off x="1182370" y="4284345"/>
            <a:ext cx="7561580" cy="429895"/>
          </a:xfrm>
          <a:prstGeom prst="rect">
            <a:avLst/>
          </a:prstGeom>
          <a:noFill/>
        </p:spPr>
        <p:txBody>
          <a:bodyPr wrap="square" rtlCol="0">
            <a:spAutoFit/>
          </a:bodyPr>
          <a:p>
            <a:r>
              <a:rPr lang="zh-CN" altLang="en-US" sz="2200">
                <a:latin typeface="+mn-ea"/>
                <a:cs typeface="+mn-ea"/>
              </a:rPr>
              <a:t>这一结果也就是水压力计算的一般公式</a:t>
            </a:r>
            <a:r>
              <a:rPr lang="en-US" altLang="zh-CN" sz="2200">
                <a:latin typeface="+mn-ea"/>
                <a:cs typeface="+mn-ea"/>
              </a:rPr>
              <a:t>.</a:t>
            </a:r>
            <a:endParaRPr lang="en-US" altLang="zh-CN" sz="2200">
              <a:latin typeface="+mn-ea"/>
              <a:cs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14425" y="601345"/>
            <a:ext cx="10013315" cy="1241425"/>
          </a:xfrm>
          <a:prstGeom prst="rect">
            <a:avLst/>
          </a:prstGeom>
          <a:noFill/>
        </p:spPr>
        <p:txBody>
          <a:bodyPr wrap="square" rtlCol="0">
            <a:spAutoFit/>
          </a:bodyPr>
          <a:p>
            <a:pPr>
              <a:lnSpc>
                <a:spcPct val="170000"/>
              </a:lnSpc>
            </a:pPr>
            <a:r>
              <a:rPr lang="zh-CN" altLang="en-US" sz="2200" b="1"/>
              <a:t>例32</a:t>
            </a:r>
            <a:r>
              <a:rPr lang="zh-CN" altLang="en-US" sz="2200"/>
              <a:t>   有一等腰梯形水闸（图</a:t>
            </a:r>
            <a:r>
              <a:rPr lang="en-US" altLang="zh-CN" sz="2200"/>
              <a:t>13</a:t>
            </a:r>
            <a:r>
              <a:rPr lang="zh-CN" altLang="en-US" sz="2200"/>
              <a:t>），它的顶宽为20 m,底宽为8 m,高为12 m.当水面与闸门顶齐平时,试求闸门一侧所受的水的静压力.</a:t>
            </a:r>
            <a:endParaRPr lang="zh-CN" altLang="en-US" sz="2200"/>
          </a:p>
        </p:txBody>
      </p:sp>
      <p:pic>
        <p:nvPicPr>
          <p:cNvPr id="3" name="图片 2" descr="M6[KTW5V4BTC92C{E}}[1FK"/>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7649210" y="1677035"/>
            <a:ext cx="3669665" cy="2614930"/>
          </a:xfrm>
          <a:prstGeom prst="rect">
            <a:avLst/>
          </a:prstGeom>
        </p:spPr>
      </p:pic>
      <p:sp>
        <p:nvSpPr>
          <p:cNvPr id="9" name="文本框 8"/>
          <p:cNvSpPr txBox="1"/>
          <p:nvPr/>
        </p:nvSpPr>
        <p:spPr>
          <a:xfrm>
            <a:off x="9515475" y="4361815"/>
            <a:ext cx="752475" cy="368300"/>
          </a:xfrm>
          <a:prstGeom prst="rect">
            <a:avLst/>
          </a:prstGeom>
          <a:noFill/>
        </p:spPr>
        <p:txBody>
          <a:bodyPr wrap="square" rtlCol="0">
            <a:spAutoFit/>
          </a:bodyPr>
          <a:p>
            <a:r>
              <a:rPr lang="zh-CN" altLang="en-US"/>
              <a:t>图</a:t>
            </a:r>
            <a:r>
              <a:rPr lang="en-US" altLang="zh-CN"/>
              <a:t>14</a:t>
            </a:r>
            <a:endParaRPr lang="en-US" altLang="zh-CN"/>
          </a:p>
        </p:txBody>
      </p:sp>
      <p:sp>
        <p:nvSpPr>
          <p:cNvPr id="4" name="文本框 3"/>
          <p:cNvSpPr txBox="1"/>
          <p:nvPr/>
        </p:nvSpPr>
        <p:spPr>
          <a:xfrm>
            <a:off x="1114425" y="1773555"/>
            <a:ext cx="6221730" cy="1614805"/>
          </a:xfrm>
          <a:prstGeom prst="rect">
            <a:avLst/>
          </a:prstGeom>
          <a:noFill/>
        </p:spPr>
        <p:txBody>
          <a:bodyPr wrap="square" rtlCol="0">
            <a:spAutoFit/>
          </a:bodyPr>
          <a:p>
            <a:pPr>
              <a:lnSpc>
                <a:spcPct val="150000"/>
              </a:lnSpc>
            </a:pPr>
            <a:r>
              <a:rPr lang="zh-CN" altLang="en-US" sz="2200"/>
              <a:t>解：建立坐标系如图</a:t>
            </a:r>
            <a:r>
              <a:rPr lang="en-US" altLang="zh-CN" sz="2200"/>
              <a:t>13</a:t>
            </a:r>
            <a:r>
              <a:rPr lang="zh-CN" altLang="en-US" sz="2200"/>
              <a:t>所示,由题设知点</a:t>
            </a:r>
            <a:r>
              <a:rPr lang="zh-CN" altLang="en-US" sz="2200">
                <a:latin typeface="EU-B1X" panose="03000509000000000000" charset="-122"/>
                <a:ea typeface="EU-B1X" panose="03000509000000000000" charset="-122"/>
              </a:rPr>
              <a:t>A</a:t>
            </a:r>
            <a:r>
              <a:rPr lang="zh-CN" altLang="en-US" sz="2200"/>
              <a:t>(0,10),</a:t>
            </a:r>
            <a:endParaRPr lang="zh-CN" altLang="en-US" sz="2200"/>
          </a:p>
          <a:p>
            <a:pPr>
              <a:lnSpc>
                <a:spcPct val="150000"/>
              </a:lnSpc>
            </a:pPr>
            <a:r>
              <a:rPr lang="zh-CN" altLang="en-US" sz="2200">
                <a:latin typeface="EU-B1X" panose="03000509000000000000" charset="-122"/>
                <a:ea typeface="EU-B1X" panose="03000509000000000000" charset="-122"/>
              </a:rPr>
              <a:t>B</a:t>
            </a:r>
            <a:r>
              <a:rPr lang="zh-CN" altLang="en-US" sz="2200"/>
              <a:t>=(12,4)，过点</a:t>
            </a:r>
            <a:r>
              <a:rPr lang="zh-CN" altLang="en-US" sz="2200">
                <a:latin typeface="EU-B1X" panose="03000509000000000000" charset="-122"/>
                <a:ea typeface="EU-B1X" panose="03000509000000000000" charset="-122"/>
              </a:rPr>
              <a:t>A</a:t>
            </a:r>
            <a:r>
              <a:rPr lang="zh-CN" altLang="en-US" sz="2200"/>
              <a:t>与</a:t>
            </a:r>
            <a:r>
              <a:rPr lang="zh-CN" altLang="en-US" sz="2200">
                <a:latin typeface="EU-B1X" panose="03000509000000000000" charset="-122"/>
                <a:ea typeface="EU-B1X" panose="03000509000000000000" charset="-122"/>
              </a:rPr>
              <a:t>B</a:t>
            </a:r>
            <a:r>
              <a:rPr lang="zh-CN" altLang="en-US" sz="2200"/>
              <a:t>的直线方程为                         </a:t>
            </a:r>
            <a:endParaRPr lang="zh-CN" altLang="en-US" sz="2200"/>
          </a:p>
          <a:p>
            <a:pPr>
              <a:lnSpc>
                <a:spcPct val="150000"/>
              </a:lnSpc>
            </a:pPr>
            <a:r>
              <a:rPr lang="zh-CN" altLang="en-US" sz="2200"/>
              <a:t>这是闸门右侧一边的方程.</a:t>
            </a:r>
            <a:endParaRPr lang="zh-CN" altLang="en-US" sz="2200"/>
          </a:p>
        </p:txBody>
      </p:sp>
      <p:graphicFrame>
        <p:nvGraphicFramePr>
          <p:cNvPr id="5" name="对象 4">
            <a:hlinkClick r:id="" action="ppaction://ole?verb="/>
          </p:cNvPr>
          <p:cNvGraphicFramePr>
            <a:graphicFrameLocks noChangeAspect="1"/>
          </p:cNvGraphicFramePr>
          <p:nvPr/>
        </p:nvGraphicFramePr>
        <p:xfrm>
          <a:off x="5367655" y="2276475"/>
          <a:ext cx="1456055" cy="682625"/>
        </p:xfrm>
        <a:graphic>
          <a:graphicData uri="http://schemas.openxmlformats.org/presentationml/2006/ole">
            <mc:AlternateContent xmlns:mc="http://schemas.openxmlformats.org/markup-compatibility/2006">
              <mc:Choice xmlns:v="urn:schemas-microsoft-com:vml" Requires="v">
                <p:oleObj spid="_x0000_s9217" name="" r:id="rId2" imgW="1002665" imgH="469900" progId="Equation.KSEE3">
                  <p:embed/>
                </p:oleObj>
              </mc:Choice>
              <mc:Fallback>
                <p:oleObj name="" r:id="rId2" imgW="1002665" imgH="469900" progId="Equation.KSEE3">
                  <p:embed/>
                  <p:pic>
                    <p:nvPicPr>
                      <p:cNvPr id="0" name="图片 9216"/>
                      <p:cNvPicPr/>
                      <p:nvPr/>
                    </p:nvPicPr>
                    <p:blipFill>
                      <a:blip r:embed="rId3"/>
                      <a:stretch>
                        <a:fillRect/>
                      </a:stretch>
                    </p:blipFill>
                    <p:spPr>
                      <a:xfrm>
                        <a:off x="5367655" y="2276475"/>
                        <a:ext cx="1456055" cy="682625"/>
                      </a:xfrm>
                      <a:prstGeom prst="rect">
                        <a:avLst/>
                      </a:prstGeom>
                    </p:spPr>
                  </p:pic>
                </p:oleObj>
              </mc:Fallback>
            </mc:AlternateContent>
          </a:graphicData>
        </a:graphic>
      </p:graphicFrame>
      <p:sp>
        <p:nvSpPr>
          <p:cNvPr id="6" name="文本框 5"/>
          <p:cNvSpPr txBox="1"/>
          <p:nvPr/>
        </p:nvSpPr>
        <p:spPr>
          <a:xfrm>
            <a:off x="918845" y="3270885"/>
            <a:ext cx="6221730" cy="1241425"/>
          </a:xfrm>
          <a:prstGeom prst="rect">
            <a:avLst/>
          </a:prstGeom>
          <a:noFill/>
        </p:spPr>
        <p:txBody>
          <a:bodyPr wrap="square" rtlCol="0">
            <a:spAutoFit/>
          </a:bodyPr>
          <a:p>
            <a:pPr>
              <a:lnSpc>
                <a:spcPct val="170000"/>
              </a:lnSpc>
            </a:pPr>
            <a:r>
              <a:rPr lang="en-US" altLang="zh-CN" sz="2200"/>
              <a:t>        </a:t>
            </a:r>
            <a:r>
              <a:rPr lang="zh-CN" altLang="en-US" sz="2200"/>
              <a:t>注意到闸门关于</a:t>
            </a:r>
            <a:r>
              <a:rPr lang="zh-CN" altLang="en-US" sz="2200">
                <a:latin typeface="EU-B1X" panose="03000509000000000000" charset="-122"/>
                <a:ea typeface="EU-B1X" panose="03000509000000000000" charset="-122"/>
              </a:rPr>
              <a:t>x </a:t>
            </a:r>
            <a:r>
              <a:rPr lang="zh-CN" altLang="en-US" sz="2200"/>
              <a:t>轴对称,于是此闸门一侧所受水的压力为</a:t>
            </a:r>
            <a:endParaRPr lang="zh-CN" altLang="en-US" sz="2200"/>
          </a:p>
        </p:txBody>
      </p:sp>
      <p:graphicFrame>
        <p:nvGraphicFramePr>
          <p:cNvPr id="7" name="对象 6">
            <a:hlinkClick r:id="" action="ppaction://ole?verb="/>
          </p:cNvPr>
          <p:cNvGraphicFramePr>
            <a:graphicFrameLocks noChangeAspect="1"/>
          </p:cNvGraphicFramePr>
          <p:nvPr/>
        </p:nvGraphicFramePr>
        <p:xfrm>
          <a:off x="2948305" y="3803650"/>
          <a:ext cx="2991485" cy="811530"/>
        </p:xfrm>
        <a:graphic>
          <a:graphicData uri="http://schemas.openxmlformats.org/presentationml/2006/ole">
            <mc:AlternateContent xmlns:mc="http://schemas.openxmlformats.org/markup-compatibility/2006">
              <mc:Choice xmlns:v="urn:schemas-microsoft-com:vml" Requires="v">
                <p:oleObj spid="_x0000_s9218" name="" r:id="rId4" imgW="1879600" imgH="469900" progId="Equation.KSEE3">
                  <p:embed/>
                </p:oleObj>
              </mc:Choice>
              <mc:Fallback>
                <p:oleObj name="" r:id="rId4" imgW="1879600" imgH="469900" progId="Equation.KSEE3">
                  <p:embed/>
                  <p:pic>
                    <p:nvPicPr>
                      <p:cNvPr id="0" name="图片 9217"/>
                      <p:cNvPicPr/>
                      <p:nvPr/>
                    </p:nvPicPr>
                    <p:blipFill>
                      <a:blip r:embed="rId5"/>
                      <a:stretch>
                        <a:fillRect/>
                      </a:stretch>
                    </p:blipFill>
                    <p:spPr>
                      <a:xfrm>
                        <a:off x="2948305" y="3803650"/>
                        <a:ext cx="2991485" cy="81153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3178175" y="4648200"/>
          <a:ext cx="2375535" cy="942975"/>
        </p:xfrm>
        <a:graphic>
          <a:graphicData uri="http://schemas.openxmlformats.org/presentationml/2006/ole">
            <mc:AlternateContent xmlns:mc="http://schemas.openxmlformats.org/markup-compatibility/2006">
              <mc:Choice xmlns:v="urn:schemas-microsoft-com:vml" Requires="v">
                <p:oleObj spid="_x0000_s9219" name="" r:id="rId6" imgW="1536700" imgH="571500" progId="Equation.KSEE3">
                  <p:embed/>
                </p:oleObj>
              </mc:Choice>
              <mc:Fallback>
                <p:oleObj name="" r:id="rId6" imgW="1536700" imgH="571500" progId="Equation.KSEE3">
                  <p:embed/>
                  <p:pic>
                    <p:nvPicPr>
                      <p:cNvPr id="0" name="图片 9218"/>
                      <p:cNvPicPr/>
                      <p:nvPr/>
                    </p:nvPicPr>
                    <p:blipFill>
                      <a:blip r:embed="rId7"/>
                      <a:stretch>
                        <a:fillRect/>
                      </a:stretch>
                    </p:blipFill>
                    <p:spPr>
                      <a:xfrm>
                        <a:off x="3178175" y="4648200"/>
                        <a:ext cx="2375535" cy="942975"/>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5612130" y="4873625"/>
          <a:ext cx="3611880" cy="471170"/>
        </p:xfrm>
        <a:graphic>
          <a:graphicData uri="http://schemas.openxmlformats.org/presentationml/2006/ole">
            <mc:AlternateContent xmlns:mc="http://schemas.openxmlformats.org/markup-compatibility/2006">
              <mc:Choice xmlns:v="urn:schemas-microsoft-com:vml" Requires="v">
                <p:oleObj spid="_x0000_s9220" name="" r:id="rId8" imgW="2044700" imgH="266700" progId="Equation.KSEE3">
                  <p:embed/>
                </p:oleObj>
              </mc:Choice>
              <mc:Fallback>
                <p:oleObj name="" r:id="rId8" imgW="2044700" imgH="266700" progId="Equation.KSEE3">
                  <p:embed/>
                  <p:pic>
                    <p:nvPicPr>
                      <p:cNvPr id="0" name="图片 9219"/>
                      <p:cNvPicPr/>
                      <p:nvPr/>
                    </p:nvPicPr>
                    <p:blipFill>
                      <a:blip r:embed="rId9"/>
                      <a:stretch>
                        <a:fillRect/>
                      </a:stretch>
                    </p:blipFill>
                    <p:spPr>
                      <a:xfrm>
                        <a:off x="5612130" y="4873625"/>
                        <a:ext cx="3611880" cy="471170"/>
                      </a:xfrm>
                      <a:prstGeom prst="rect">
                        <a:avLst/>
                      </a:prstGeom>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1104900" y="5613400"/>
          <a:ext cx="4179570" cy="432435"/>
        </p:xfrm>
        <a:graphic>
          <a:graphicData uri="http://schemas.openxmlformats.org/presentationml/2006/ole">
            <mc:AlternateContent xmlns:mc="http://schemas.openxmlformats.org/markup-compatibility/2006">
              <mc:Choice xmlns:v="urn:schemas-microsoft-com:vml" Requires="v">
                <p:oleObj spid="_x0000_s9221" name="" r:id="rId10" imgW="2578100" imgH="266700" progId="Equation.KSEE3">
                  <p:embed/>
                </p:oleObj>
              </mc:Choice>
              <mc:Fallback>
                <p:oleObj name="" r:id="rId10" imgW="2578100" imgH="266700" progId="Equation.KSEE3">
                  <p:embed/>
                  <p:pic>
                    <p:nvPicPr>
                      <p:cNvPr id="0" name="图片 9220"/>
                      <p:cNvPicPr/>
                      <p:nvPr/>
                    </p:nvPicPr>
                    <p:blipFill>
                      <a:blip r:embed="rId11"/>
                      <a:stretch>
                        <a:fillRect/>
                      </a:stretch>
                    </p:blipFill>
                    <p:spPr>
                      <a:xfrm>
                        <a:off x="1104900" y="5613400"/>
                        <a:ext cx="4179570" cy="432435"/>
                      </a:xfrm>
                      <a:prstGeom prst="rect">
                        <a:avLst/>
                      </a:prstGeom>
                    </p:spPr>
                  </p:pic>
                </p:oleObj>
              </mc:Fallback>
            </mc:AlternateContent>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8955" y="1676400"/>
            <a:ext cx="8339455" cy="1322070"/>
          </a:xfrm>
          <a:prstGeom prst="rect">
            <a:avLst/>
          </a:prstGeom>
          <a:noFill/>
        </p:spPr>
        <p:txBody>
          <a:bodyPr wrap="square" rtlCol="0">
            <a:spAutoFit/>
            <a:scene3d>
              <a:camera prst="orthographicFront"/>
              <a:lightRig rig="threePt" dir="t"/>
            </a:scene3d>
          </a:bodyPr>
          <a:p>
            <a:pPr algn="ctr"/>
            <a:r>
              <a:rPr lang="zh-CN" altLang="en-US" sz="8000" b="1">
                <a:ln w="12700">
                  <a:solidFill>
                    <a:schemeClr val="tx2">
                      <a:lumMod val="75000"/>
                    </a:schemeClr>
                  </a:solidFill>
                  <a:prstDash val="solid"/>
                </a:ln>
                <a:solidFill>
                  <a:srgbClr val="D42A46"/>
                </a:solidFill>
                <a:effectLst>
                  <a:outerShdw dist="38100" dir="2640000" algn="bl" rotWithShape="0">
                    <a:schemeClr val="tx2">
                      <a:lumMod val="75000"/>
                    </a:schemeClr>
                  </a:outerShdw>
                </a:effectLst>
                <a:latin typeface="+mj-ea"/>
                <a:ea typeface="+mj-ea"/>
                <a:cs typeface="+mj-ea"/>
              </a:rPr>
              <a:t>感谢您的聆听</a:t>
            </a:r>
            <a:endParaRPr lang="zh-CN" altLang="en-US" sz="8000" b="1">
              <a:ln w="12700">
                <a:solidFill>
                  <a:schemeClr val="tx2">
                    <a:lumMod val="75000"/>
                  </a:schemeClr>
                </a:solidFill>
                <a:prstDash val="solid"/>
              </a:ln>
              <a:solidFill>
                <a:srgbClr val="D42A46"/>
              </a:solidFill>
              <a:effectLst>
                <a:outerShdw dist="38100" dir="2640000" algn="bl" rotWithShape="0">
                  <a:schemeClr val="tx2">
                    <a:lumMod val="75000"/>
                  </a:schemeClr>
                </a:outerShdw>
              </a:effectLst>
              <a:latin typeface="+mj-ea"/>
              <a:ea typeface="+mj-ea"/>
              <a:cs typeface="+mj-ea"/>
            </a:endParaRPr>
          </a:p>
        </p:txBody>
      </p:sp>
      <p:cxnSp>
        <p:nvCxnSpPr>
          <p:cNvPr id="5" name="直接连接符 4"/>
          <p:cNvCxnSpPr/>
          <p:nvPr/>
        </p:nvCxnSpPr>
        <p:spPr>
          <a:xfrm flipV="1">
            <a:off x="2376805" y="3203575"/>
            <a:ext cx="7385050" cy="10160"/>
          </a:xfrm>
          <a:prstGeom prst="line">
            <a:avLst/>
          </a:prstGeom>
          <a:ln w="50800" cmpd="sng">
            <a:gradFill>
              <a:gsLst>
                <a:gs pos="83000">
                  <a:srgbClr val="FF7777"/>
                </a:gs>
                <a:gs pos="51000">
                  <a:srgbClr val="C00000">
                    <a:alpha val="43000"/>
                  </a:srgbClr>
                </a:gs>
                <a:gs pos="0">
                  <a:srgbClr val="970943"/>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685415" y="3336290"/>
            <a:ext cx="6821805" cy="829945"/>
          </a:xfrm>
          <a:prstGeom prst="rect">
            <a:avLst/>
          </a:prstGeom>
          <a:noFill/>
        </p:spPr>
        <p:txBody>
          <a:bodyPr wrap="square" rtlCol="0">
            <a:spAutoFit/>
            <a:scene3d>
              <a:camera prst="orthographicFront"/>
              <a:lightRig rig="threePt" dir="t"/>
            </a:scene3d>
          </a:bodyPr>
          <a:p>
            <a:r>
              <a:rPr lang="en-US" altLang="zh-CN" sz="4800" b="1" i="1">
                <a:ln w="13462">
                  <a:solidFill>
                    <a:schemeClr val="bg1"/>
                  </a:solidFill>
                  <a:prstDash val="solid"/>
                </a:ln>
                <a:solidFill>
                  <a:schemeClr val="tx1">
                    <a:lumMod val="85000"/>
                    <a:lumOff val="15000"/>
                  </a:schemeClr>
                </a:solidFill>
                <a:effectLst>
                  <a:outerShdw dist="38100" dir="2700000" algn="bl" rotWithShape="0">
                    <a:schemeClr val="accent5"/>
                  </a:outerShdw>
                  <a:reflection blurRad="6350" stA="60000" endA="900" endPos="60000" dist="60007" dir="5400000" sy="-100000" algn="bl" rotWithShape="0"/>
                </a:effectLst>
              </a:rPr>
              <a:t>THANK  </a:t>
            </a:r>
            <a:r>
              <a:rPr lang="en-US" altLang="zh-CN" sz="4000" b="1" i="1">
                <a:ln w="13462">
                  <a:solidFill>
                    <a:schemeClr val="bg1"/>
                  </a:solidFill>
                  <a:prstDash val="solid"/>
                </a:ln>
                <a:solidFill>
                  <a:schemeClr val="tx1">
                    <a:lumMod val="85000"/>
                    <a:lumOff val="15000"/>
                  </a:schemeClr>
                </a:solidFill>
                <a:effectLst>
                  <a:outerShdw dist="38100" dir="2700000" algn="bl" rotWithShape="0">
                    <a:schemeClr val="accent5"/>
                  </a:outerShdw>
                  <a:reflection blurRad="6350" stA="60000" endA="900" endPos="60000" dist="60007" dir="5400000" sy="-100000" algn="bl" rotWithShape="0"/>
                </a:effectLst>
              </a:rPr>
              <a:t>YOU  VERY  MUCH !</a:t>
            </a:r>
            <a:endParaRPr lang="en-US" altLang="zh-CN" sz="4000" b="1" i="1">
              <a:ln w="13462">
                <a:solidFill>
                  <a:schemeClr val="bg1"/>
                </a:solidFill>
                <a:prstDash val="solid"/>
              </a:ln>
              <a:solidFill>
                <a:schemeClr val="tx1">
                  <a:lumMod val="85000"/>
                  <a:lumOff val="15000"/>
                </a:schemeClr>
              </a:solidFill>
              <a:effectLst>
                <a:outerShdw dist="38100" dir="2700000" algn="bl" rotWithShape="0">
                  <a:schemeClr val="accent5"/>
                </a:outerShdw>
                <a:reflection blurRad="6350" stA="60000" endA="900" endPos="60000" dist="60007" dir="5400000" sy="-100000" algn="bl" rotWithShape="0"/>
              </a:effectLst>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 name="圆角矩形 2"/>
          <p:cNvSpPr/>
          <p:nvPr/>
        </p:nvSpPr>
        <p:spPr>
          <a:xfrm>
            <a:off x="1905635" y="819785"/>
            <a:ext cx="7830820" cy="500380"/>
          </a:xfrm>
          <a:prstGeom prst="roundRect">
            <a:avLst/>
          </a:prstGeom>
          <a:ln>
            <a:solidFill>
              <a:srgbClr val="BA6126"/>
            </a:solidFill>
          </a:ln>
        </p:spPr>
        <p:style>
          <a:lnRef idx="2">
            <a:schemeClr val="accent6"/>
          </a:lnRef>
          <a:fillRef idx="1">
            <a:schemeClr val="lt1"/>
          </a:fillRef>
          <a:effectRef idx="0">
            <a:schemeClr val="accent6"/>
          </a:effectRef>
          <a:fontRef idx="minor">
            <a:schemeClr val="dk1"/>
          </a:fontRef>
        </p:style>
        <p:txBody>
          <a:bodyPr rtlCol="0" anchor="ctr"/>
          <a:p>
            <a:pPr algn="ctr"/>
            <a:r>
              <a:rPr lang="en-US" altLang="zh-CN" sz="2800" b="1" dirty="0">
                <a:latin typeface="+mj-ea"/>
                <a:ea typeface="+mj-ea"/>
                <a:cs typeface="+mj-ea"/>
                <a:sym typeface="+mn-ea"/>
              </a:rPr>
              <a:t>4.4.1  </a:t>
            </a:r>
            <a:r>
              <a:rPr lang="zh-CN" sz="2800" b="1" dirty="0">
                <a:latin typeface="+mj-ea"/>
                <a:ea typeface="+mj-ea"/>
                <a:cs typeface="+mj-ea"/>
                <a:sym typeface="+mn-ea"/>
              </a:rPr>
              <a:t>反常积分概念与计算</a:t>
            </a:r>
            <a:endParaRPr lang="zh-CN" sz="2800" b="1">
              <a:latin typeface="+mj-ea"/>
              <a:ea typeface="+mj-ea"/>
              <a:cs typeface="+mj-ea"/>
            </a:endParaRPr>
          </a:p>
        </p:txBody>
      </p:sp>
      <p:sp>
        <p:nvSpPr>
          <p:cNvPr id="2" name="文本框 1"/>
          <p:cNvSpPr txBox="1"/>
          <p:nvPr/>
        </p:nvSpPr>
        <p:spPr>
          <a:xfrm>
            <a:off x="1094740" y="1547495"/>
            <a:ext cx="6613525" cy="429895"/>
          </a:xfrm>
          <a:prstGeom prst="rect">
            <a:avLst/>
          </a:prstGeom>
          <a:noFill/>
        </p:spPr>
        <p:txBody>
          <a:bodyPr wrap="square" rtlCol="0">
            <a:spAutoFit/>
          </a:bodyPr>
          <a:p>
            <a:r>
              <a:rPr lang="zh-CN" altLang="en-US" sz="2200" b="1">
                <a:solidFill>
                  <a:srgbClr val="3333FF"/>
                </a:solidFill>
              </a:rPr>
              <a:t>1.无穷区间上的反常积分</a:t>
            </a:r>
            <a:endParaRPr lang="zh-CN" altLang="en-US" sz="2200" b="1">
              <a:solidFill>
                <a:srgbClr val="3333FF"/>
              </a:solidFill>
            </a:endParaRPr>
          </a:p>
        </p:txBody>
      </p:sp>
      <p:sp>
        <p:nvSpPr>
          <p:cNvPr id="4" name="文本框 3"/>
          <p:cNvSpPr txBox="1"/>
          <p:nvPr/>
        </p:nvSpPr>
        <p:spPr>
          <a:xfrm>
            <a:off x="1094740" y="2133600"/>
            <a:ext cx="10237470" cy="429895"/>
          </a:xfrm>
          <a:prstGeom prst="rect">
            <a:avLst/>
          </a:prstGeom>
          <a:noFill/>
        </p:spPr>
        <p:txBody>
          <a:bodyPr wrap="square" rtlCol="0">
            <a:spAutoFit/>
          </a:bodyPr>
          <a:p>
            <a:r>
              <a:rPr lang="zh-CN" altLang="en-US" sz="2200" b="1"/>
              <a:t>例19</a:t>
            </a:r>
            <a:r>
              <a:rPr lang="zh-CN" altLang="en-US" sz="2200"/>
              <a:t>  在一个带电荷量为</a:t>
            </a:r>
            <a:r>
              <a:rPr lang="zh-CN" altLang="en-US" sz="2200">
                <a:latin typeface="EU-B1X" panose="03000509000000000000" charset="-122"/>
                <a:ea typeface="EU-B1X" panose="03000509000000000000" charset="-122"/>
              </a:rPr>
              <a:t>Q</a:t>
            </a:r>
            <a:r>
              <a:rPr lang="zh-CN" altLang="en-US" sz="2200"/>
              <a:t>的点电荷形成的电场中，求与该点电荷相距为a处的电位.</a:t>
            </a:r>
            <a:endParaRPr lang="zh-CN" altLang="en-US" sz="2200"/>
          </a:p>
        </p:txBody>
      </p:sp>
      <p:sp>
        <p:nvSpPr>
          <p:cNvPr id="5" name="文本框 4"/>
          <p:cNvSpPr txBox="1"/>
          <p:nvPr/>
        </p:nvSpPr>
        <p:spPr>
          <a:xfrm>
            <a:off x="1005840" y="2563495"/>
            <a:ext cx="10326370" cy="2122805"/>
          </a:xfrm>
          <a:prstGeom prst="rect">
            <a:avLst/>
          </a:prstGeom>
          <a:noFill/>
        </p:spPr>
        <p:txBody>
          <a:bodyPr wrap="square" rtlCol="0">
            <a:spAutoFit/>
          </a:bodyPr>
          <a:p>
            <a:pPr>
              <a:lnSpc>
                <a:spcPct val="150000"/>
              </a:lnSpc>
            </a:pPr>
            <a:r>
              <a:rPr lang="zh-CN" altLang="en-US" sz="2200"/>
              <a:t>解：根据物理学中的知识，该点处的电位</a:t>
            </a:r>
            <a:r>
              <a:rPr lang="zh-CN" altLang="en-US" sz="2200">
                <a:latin typeface="EU-B1X" panose="03000509000000000000" charset="-122"/>
                <a:ea typeface="EU-B1X" panose="03000509000000000000" charset="-122"/>
              </a:rPr>
              <a:t>Va</a:t>
            </a:r>
            <a:r>
              <a:rPr lang="zh-CN" altLang="en-US" sz="2200"/>
              <a:t>等于该点处的单位正电荷移至无穷远处电场力所做的功.不妨设点电荷</a:t>
            </a:r>
            <a:r>
              <a:rPr lang="zh-CN" altLang="en-US" sz="2200">
                <a:latin typeface="EU-B1X" panose="03000509000000000000" charset="-122"/>
                <a:ea typeface="EU-B1X" panose="03000509000000000000" charset="-122"/>
              </a:rPr>
              <a:t>Q</a:t>
            </a:r>
            <a:r>
              <a:rPr lang="zh-CN" altLang="en-US" sz="2200">
                <a:latin typeface="EU-B4X" panose="03000509000000000000" charset="-122"/>
                <a:ea typeface="EU-B4X" panose="03000509000000000000" charset="-122"/>
              </a:rPr>
              <a:t> </a:t>
            </a:r>
            <a:r>
              <a:rPr lang="zh-CN" altLang="en-US" sz="2200"/>
              <a:t>位于坐标原点，单位正电荷在</a:t>
            </a:r>
            <a:r>
              <a:rPr lang="zh-CN" altLang="en-US" sz="2200">
                <a:latin typeface="EU-B2X" panose="03000509000000000000" charset="-122"/>
                <a:ea typeface="EU-B2X" panose="03000509000000000000" charset="-122"/>
              </a:rPr>
              <a:t>x</a:t>
            </a:r>
            <a:r>
              <a:rPr lang="zh-CN" altLang="en-US" sz="2200"/>
              <a:t>轴上，它与坐标原点</a:t>
            </a:r>
            <a:r>
              <a:rPr lang="zh-CN" altLang="en-US" sz="2200">
                <a:latin typeface="EU-B1X" panose="03000509000000000000" charset="-122"/>
                <a:ea typeface="EU-B1X" panose="03000509000000000000" charset="-122"/>
              </a:rPr>
              <a:t>O</a:t>
            </a:r>
            <a:r>
              <a:rPr lang="zh-CN" altLang="en-US" sz="2200"/>
              <a:t>距离为</a:t>
            </a:r>
            <a:r>
              <a:rPr lang="zh-CN" altLang="en-US" sz="2200">
                <a:latin typeface="EU-B2X" panose="03000509000000000000" charset="-122"/>
                <a:ea typeface="EU-B2X" panose="03000509000000000000" charset="-122"/>
              </a:rPr>
              <a:t>a</a:t>
            </a:r>
            <a:r>
              <a:rPr lang="zh-CN" altLang="en-US" sz="2200"/>
              <a:t>,如图所示.则当单位正电荷由</a:t>
            </a:r>
            <a:r>
              <a:rPr lang="zh-CN" altLang="en-US" sz="2200">
                <a:latin typeface="EU-B2X" panose="03000509000000000000" charset="-122"/>
                <a:ea typeface="EU-B2X" panose="03000509000000000000" charset="-122"/>
                <a:cs typeface="Times New Roman" panose="02020603050405020304" charset="0"/>
              </a:rPr>
              <a:t>x</a:t>
            </a:r>
            <a:r>
              <a:rPr lang="zh-CN" altLang="en-US" sz="2200"/>
              <a:t>移至</a:t>
            </a:r>
            <a:r>
              <a:rPr lang="zh-CN" altLang="en-US" sz="2200">
                <a:latin typeface="EU-B2X" panose="03000509000000000000" charset="-122"/>
                <a:ea typeface="EU-B2X" panose="03000509000000000000" charset="-122"/>
                <a:cs typeface="行楷" charset="0"/>
              </a:rPr>
              <a:t>x+dx</a:t>
            </a:r>
            <a:r>
              <a:rPr lang="zh-CN" altLang="en-US" sz="2200"/>
              <a:t>处，电场力</a:t>
            </a:r>
            <a:r>
              <a:rPr lang="zh-CN" altLang="en-US" sz="2200">
                <a:latin typeface="EU-B2X" panose="03000509000000000000" charset="-122"/>
                <a:ea typeface="EU-B2X" panose="03000509000000000000" charset="-122"/>
              </a:rPr>
              <a:t>F(x)</a:t>
            </a:r>
            <a:r>
              <a:rPr lang="zh-CN" altLang="en-US" sz="2200"/>
              <a:t>所做功的近似值为</a:t>
            </a:r>
            <a:endParaRPr lang="zh-CN" altLang="en-US" sz="2200"/>
          </a:p>
        </p:txBody>
      </p:sp>
      <p:graphicFrame>
        <p:nvGraphicFramePr>
          <p:cNvPr id="7" name="对象 6">
            <a:hlinkClick r:id="" action="ppaction://ole?verb="/>
          </p:cNvPr>
          <p:cNvGraphicFramePr>
            <a:graphicFrameLocks noChangeAspect="1"/>
          </p:cNvGraphicFramePr>
          <p:nvPr/>
        </p:nvGraphicFramePr>
        <p:xfrm>
          <a:off x="3439795" y="4307840"/>
          <a:ext cx="2310130" cy="662940"/>
        </p:xfrm>
        <a:graphic>
          <a:graphicData uri="http://schemas.openxmlformats.org/presentationml/2006/ole">
            <mc:AlternateContent xmlns:mc="http://schemas.openxmlformats.org/markup-compatibility/2006">
              <mc:Choice xmlns:v="urn:schemas-microsoft-com:vml" Requires="v">
                <p:oleObj spid="_x0000_s1025" name="" r:id="rId1" imgW="1638300" imgH="469900" progId="Equation.KSEE3">
                  <p:embed/>
                </p:oleObj>
              </mc:Choice>
              <mc:Fallback>
                <p:oleObj name="" r:id="rId1" imgW="1638300" imgH="469900" progId="Equation.KSEE3">
                  <p:embed/>
                  <p:pic>
                    <p:nvPicPr>
                      <p:cNvPr id="0" name="图片 1024"/>
                      <p:cNvPicPr/>
                      <p:nvPr/>
                    </p:nvPicPr>
                    <p:blipFill>
                      <a:blip r:embed="rId2"/>
                      <a:stretch>
                        <a:fillRect/>
                      </a:stretch>
                    </p:blipFill>
                    <p:spPr>
                      <a:xfrm>
                        <a:off x="3439795" y="4307840"/>
                        <a:ext cx="2310130" cy="662940"/>
                      </a:xfrm>
                      <a:prstGeom prst="rect">
                        <a:avLst/>
                      </a:prstGeom>
                    </p:spPr>
                  </p:pic>
                </p:oleObj>
              </mc:Fallback>
            </mc:AlternateContent>
          </a:graphicData>
        </a:graphic>
      </p:graphicFrame>
      <p:sp>
        <p:nvSpPr>
          <p:cNvPr id="11" name="文本框 10"/>
          <p:cNvSpPr txBox="1"/>
          <p:nvPr/>
        </p:nvSpPr>
        <p:spPr>
          <a:xfrm>
            <a:off x="1045845" y="5196205"/>
            <a:ext cx="7571105" cy="429895"/>
          </a:xfrm>
          <a:prstGeom prst="rect">
            <a:avLst/>
          </a:prstGeom>
          <a:noFill/>
        </p:spPr>
        <p:txBody>
          <a:bodyPr wrap="square" rtlCol="0">
            <a:spAutoFit/>
          </a:bodyPr>
          <a:p>
            <a:r>
              <a:rPr lang="zh-CN" altLang="en-US" sz="2200"/>
              <a:t>其中</a:t>
            </a:r>
            <a:r>
              <a:rPr lang="zh-CN" altLang="en-US" sz="2200">
                <a:latin typeface="EU-B2X" panose="03000509000000000000" charset="-122"/>
                <a:ea typeface="EU-B2X" panose="03000509000000000000" charset="-122"/>
              </a:rPr>
              <a:t>k</a:t>
            </a:r>
            <a:r>
              <a:rPr lang="zh-CN" altLang="en-US" sz="2200"/>
              <a:t>为常数，该电荷从</a:t>
            </a:r>
            <a:r>
              <a:rPr lang="zh-CN" altLang="en-US" sz="2200">
                <a:latin typeface="EU-B2X" panose="03000509000000000000" charset="-122"/>
                <a:ea typeface="EU-B2X" panose="03000509000000000000" charset="-122"/>
              </a:rPr>
              <a:t>x=a</a:t>
            </a:r>
            <a:r>
              <a:rPr lang="zh-CN" altLang="en-US" sz="2200"/>
              <a:t>移至</a:t>
            </a:r>
            <a:r>
              <a:rPr lang="zh-CN" altLang="en-US" sz="2200">
                <a:latin typeface="EU-B2X" panose="03000509000000000000" charset="-122"/>
                <a:ea typeface="EU-B2X" panose="03000509000000000000" charset="-122"/>
              </a:rPr>
              <a:t>x=b</a:t>
            </a:r>
            <a:r>
              <a:rPr lang="zh-CN" altLang="en-US" sz="2200"/>
              <a:t>处的电场力所做的功为</a:t>
            </a:r>
            <a:endParaRPr lang="zh-CN" altLang="en-US" sz="2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对象 1">
            <a:hlinkClick r:id="" action="ppaction://ole?verb="/>
          </p:cNvPr>
          <p:cNvGraphicFramePr>
            <a:graphicFrameLocks noChangeAspect="1"/>
          </p:cNvGraphicFramePr>
          <p:nvPr/>
        </p:nvGraphicFramePr>
        <p:xfrm>
          <a:off x="3537585" y="633095"/>
          <a:ext cx="3494405" cy="711835"/>
        </p:xfrm>
        <a:graphic>
          <a:graphicData uri="http://schemas.openxmlformats.org/presentationml/2006/ole">
            <mc:AlternateContent xmlns:mc="http://schemas.openxmlformats.org/markup-compatibility/2006">
              <mc:Choice xmlns:v="urn:schemas-microsoft-com:vml" Requires="v">
                <p:oleObj spid="_x0000_s2049" name="" r:id="rId1" imgW="2108200" imgH="469900" progId="Equation.KSEE3">
                  <p:embed/>
                </p:oleObj>
              </mc:Choice>
              <mc:Fallback>
                <p:oleObj name="" r:id="rId1" imgW="2108200" imgH="469900" progId="Equation.KSEE3">
                  <p:embed/>
                  <p:pic>
                    <p:nvPicPr>
                      <p:cNvPr id="0" name="图片 2048"/>
                      <p:cNvPicPr/>
                      <p:nvPr/>
                    </p:nvPicPr>
                    <p:blipFill>
                      <a:blip r:embed="rId2"/>
                      <a:stretch>
                        <a:fillRect/>
                      </a:stretch>
                    </p:blipFill>
                    <p:spPr>
                      <a:xfrm>
                        <a:off x="3537585" y="633095"/>
                        <a:ext cx="3494405" cy="711835"/>
                      </a:xfrm>
                      <a:prstGeom prst="rect">
                        <a:avLst/>
                      </a:prstGeom>
                    </p:spPr>
                  </p:pic>
                </p:oleObj>
              </mc:Fallback>
            </mc:AlternateContent>
          </a:graphicData>
        </a:graphic>
      </p:graphicFrame>
      <p:sp>
        <p:nvSpPr>
          <p:cNvPr id="4" name="文本框 3"/>
          <p:cNvSpPr txBox="1"/>
          <p:nvPr/>
        </p:nvSpPr>
        <p:spPr>
          <a:xfrm>
            <a:off x="1230630" y="1344930"/>
            <a:ext cx="7698105" cy="429895"/>
          </a:xfrm>
          <a:prstGeom prst="rect">
            <a:avLst/>
          </a:prstGeom>
          <a:noFill/>
        </p:spPr>
        <p:txBody>
          <a:bodyPr wrap="square" rtlCol="0" anchor="t">
            <a:spAutoFit/>
          </a:bodyPr>
          <a:p>
            <a:r>
              <a:rPr lang="zh-CN" altLang="en-US" sz="2200"/>
              <a:t>令</a:t>
            </a:r>
            <a:r>
              <a:rPr lang="zh-CN" altLang="en-US" sz="2200">
                <a:latin typeface="EU-B2X" panose="03000509000000000000" charset="-122"/>
                <a:ea typeface="EU-B2X" panose="03000509000000000000" charset="-122"/>
              </a:rPr>
              <a:t>b </a:t>
            </a:r>
            <a:r>
              <a:rPr lang="zh-CN" altLang="en-US" sz="2200">
                <a:latin typeface="Arial" panose="020B0604020202020204" pitchFamily="34" charset="0"/>
                <a:ea typeface="EU-B2X" panose="03000509000000000000" charset="-122"/>
                <a:cs typeface="Arial" panose="020B0604020202020204" pitchFamily="34" charset="0"/>
              </a:rPr>
              <a:t>→+∞</a:t>
            </a:r>
            <a:r>
              <a:rPr lang="zh-CN" altLang="en-US" sz="2200"/>
              <a:t>，则电场在</a:t>
            </a:r>
            <a:r>
              <a:rPr lang="zh-CN" altLang="en-US" sz="2200">
                <a:latin typeface="EU-B2X" panose="03000509000000000000" charset="-122"/>
                <a:ea typeface="EU-B2X" panose="03000509000000000000" charset="-122"/>
              </a:rPr>
              <a:t>x=a</a:t>
            </a:r>
            <a:r>
              <a:rPr lang="zh-CN" altLang="en-US" sz="2200"/>
              <a:t>处的电位为</a:t>
            </a:r>
            <a:endParaRPr lang="zh-CN" altLang="en-US" sz="2200"/>
          </a:p>
        </p:txBody>
      </p:sp>
      <p:graphicFrame>
        <p:nvGraphicFramePr>
          <p:cNvPr id="5" name="对象 4">
            <a:hlinkClick r:id="" action="ppaction://ole?verb="/>
          </p:cNvPr>
          <p:cNvGraphicFramePr>
            <a:graphicFrameLocks noChangeAspect="1"/>
          </p:cNvGraphicFramePr>
          <p:nvPr/>
        </p:nvGraphicFramePr>
        <p:xfrm>
          <a:off x="2391410" y="2000885"/>
          <a:ext cx="4399915" cy="711835"/>
        </p:xfrm>
        <a:graphic>
          <a:graphicData uri="http://schemas.openxmlformats.org/presentationml/2006/ole">
            <mc:AlternateContent xmlns:mc="http://schemas.openxmlformats.org/markup-compatibility/2006">
              <mc:Choice xmlns:v="urn:schemas-microsoft-com:vml" Requires="v">
                <p:oleObj spid="_x0000_s3" name="" r:id="rId3" imgW="2654300" imgH="469900" progId="Equation.KSEE3">
                  <p:embed/>
                </p:oleObj>
              </mc:Choice>
              <mc:Fallback>
                <p:oleObj name="" r:id="rId3" imgW="2654300" imgH="469900" progId="Equation.KSEE3">
                  <p:embed/>
                  <p:pic>
                    <p:nvPicPr>
                      <p:cNvPr id="0" name="图片 2048"/>
                      <p:cNvPicPr/>
                      <p:nvPr/>
                    </p:nvPicPr>
                    <p:blipFill>
                      <a:blip r:embed="rId4"/>
                      <a:stretch>
                        <a:fillRect/>
                      </a:stretch>
                    </p:blipFill>
                    <p:spPr>
                      <a:xfrm>
                        <a:off x="2391410" y="2000885"/>
                        <a:ext cx="4399915" cy="711835"/>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1230630" y="2981960"/>
          <a:ext cx="3162935" cy="716280"/>
        </p:xfrm>
        <a:graphic>
          <a:graphicData uri="http://schemas.openxmlformats.org/presentationml/2006/ole">
            <mc:AlternateContent xmlns:mc="http://schemas.openxmlformats.org/markup-compatibility/2006">
              <mc:Choice xmlns:v="urn:schemas-microsoft-com:vml" Requires="v">
                <p:oleObj spid="_x0000_s2050" name="" r:id="rId5" imgW="1917065" imgH="469900" progId="Equation.KSEE3">
                  <p:embed/>
                </p:oleObj>
              </mc:Choice>
              <mc:Fallback>
                <p:oleObj name="" r:id="rId5" imgW="1917065" imgH="469900" progId="Equation.KSEE3">
                  <p:embed/>
                  <p:pic>
                    <p:nvPicPr>
                      <p:cNvPr id="0" name="图片 2049"/>
                      <p:cNvPicPr/>
                      <p:nvPr/>
                    </p:nvPicPr>
                    <p:blipFill>
                      <a:blip r:embed="rId6"/>
                      <a:stretch>
                        <a:fillRect/>
                      </a:stretch>
                    </p:blipFill>
                    <p:spPr>
                      <a:xfrm>
                        <a:off x="1230630" y="2981960"/>
                        <a:ext cx="3162935" cy="716280"/>
                      </a:xfrm>
                      <a:prstGeom prst="rect">
                        <a:avLst/>
                      </a:prstGeom>
                    </p:spPr>
                  </p:pic>
                </p:oleObj>
              </mc:Fallback>
            </mc:AlternateContent>
          </a:graphicData>
        </a:graphic>
      </p:graphicFrame>
      <p:sp>
        <p:nvSpPr>
          <p:cNvPr id="13" name="文本框 12"/>
          <p:cNvSpPr txBox="1"/>
          <p:nvPr/>
        </p:nvSpPr>
        <p:spPr>
          <a:xfrm>
            <a:off x="1230630" y="3698240"/>
            <a:ext cx="9944735" cy="1106805"/>
          </a:xfrm>
          <a:prstGeom prst="rect">
            <a:avLst/>
          </a:prstGeom>
          <a:noFill/>
        </p:spPr>
        <p:txBody>
          <a:bodyPr wrap="square" rtlCol="0">
            <a:spAutoFit/>
          </a:bodyPr>
          <a:p>
            <a:pPr>
              <a:lnSpc>
                <a:spcPct val="150000"/>
              </a:lnSpc>
            </a:pPr>
            <a:r>
              <a:rPr lang="zh-CN" altLang="en-US" sz="2200"/>
              <a:t>上式左端是一个定积分的极限，可以看作</a:t>
            </a:r>
            <a:r>
              <a:rPr lang="zh-CN" altLang="en-US" sz="2200">
                <a:latin typeface="EU-B2X" panose="03000509000000000000" charset="-122"/>
                <a:ea typeface="EU-B2X" panose="03000509000000000000" charset="-122"/>
              </a:rPr>
              <a:t>F(x)</a:t>
            </a:r>
            <a:r>
              <a:rPr lang="zh-CN" altLang="en-US" sz="2200"/>
              <a:t>在区间</a:t>
            </a:r>
            <a:r>
              <a:rPr lang="zh-CN" altLang="en-US" sz="2200">
                <a:latin typeface="EU-B2X" panose="03000509000000000000" charset="-122"/>
                <a:ea typeface="EU-B2X" panose="03000509000000000000" charset="-122"/>
                <a:cs typeface="EU-B2X" panose="03000509000000000000" charset="-122"/>
              </a:rPr>
              <a:t>［a,+</a:t>
            </a:r>
            <a:r>
              <a:rPr lang="zh-CN" altLang="en-US" sz="2200">
                <a:latin typeface="+mn-ea"/>
                <a:cs typeface="EU-B2X" panose="03000509000000000000" charset="-122"/>
              </a:rPr>
              <a:t>∞</a:t>
            </a:r>
            <a:r>
              <a:rPr lang="zh-CN" altLang="en-US" sz="2200">
                <a:latin typeface="EU-B2X" panose="03000509000000000000" charset="-122"/>
                <a:ea typeface="EU-B2X" panose="03000509000000000000" charset="-122"/>
                <a:cs typeface="EU-B2X" panose="03000509000000000000" charset="-122"/>
              </a:rPr>
              <a:t>）</a:t>
            </a:r>
            <a:r>
              <a:rPr lang="zh-CN" altLang="en-US" sz="2200"/>
              <a:t>上的积分，称为</a:t>
            </a:r>
            <a:r>
              <a:rPr lang="zh-CN" altLang="en-US" sz="2200">
                <a:latin typeface="EU-B2X" panose="03000509000000000000" charset="-122"/>
                <a:ea typeface="EU-B2X" panose="03000509000000000000" charset="-122"/>
              </a:rPr>
              <a:t>F(x)</a:t>
            </a:r>
            <a:r>
              <a:rPr lang="zh-CN" altLang="en-US" sz="2200"/>
              <a:t>在无穷区间［</a:t>
            </a:r>
            <a:r>
              <a:rPr lang="zh-CN" altLang="en-US" sz="2200">
                <a:latin typeface="EU-B2X" panose="03000509000000000000" charset="-122"/>
                <a:ea typeface="EU-B2X" panose="03000509000000000000" charset="-122"/>
              </a:rPr>
              <a:t>a, </a:t>
            </a:r>
            <a:r>
              <a:rPr lang="zh-CN" altLang="en-US" sz="2200"/>
              <a:t>+∞)上的积分.</a:t>
            </a:r>
            <a:endParaRPr lang="zh-CN" altLang="en-US" sz="22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文本框 8"/>
          <p:cNvSpPr txBox="1"/>
          <p:nvPr/>
        </p:nvSpPr>
        <p:spPr>
          <a:xfrm>
            <a:off x="1023620" y="3360420"/>
            <a:ext cx="10119995" cy="1714500"/>
          </a:xfrm>
          <a:prstGeom prst="rect">
            <a:avLst/>
          </a:prstGeom>
          <a:noFill/>
        </p:spPr>
        <p:txBody>
          <a:bodyPr wrap="square" rtlCol="0">
            <a:spAutoFit/>
          </a:bodyPr>
          <a:p>
            <a:pPr>
              <a:lnSpc>
                <a:spcPct val="160000"/>
              </a:lnSpc>
            </a:pPr>
            <a:r>
              <a:rPr lang="zh-CN" altLang="en-US" sz="2200"/>
              <a:t>类似地,分别称                                               为函数</a:t>
            </a:r>
            <a:r>
              <a:rPr lang="zh-CN" altLang="en-US" sz="2200">
                <a:latin typeface="EU-B2X" panose="03000509000000000000" charset="-122"/>
                <a:ea typeface="EU-B2X" panose="03000509000000000000" charset="-122"/>
              </a:rPr>
              <a:t>f </a:t>
            </a:r>
            <a:r>
              <a:rPr lang="en-US" altLang="zh-CN" sz="2200">
                <a:latin typeface="+mn-ea"/>
              </a:rPr>
              <a:t>(</a:t>
            </a:r>
            <a:r>
              <a:rPr lang="zh-CN" altLang="en-US" sz="2200">
                <a:latin typeface="EU-B2X" panose="03000509000000000000" charset="-122"/>
                <a:ea typeface="EU-B2X" panose="03000509000000000000" charset="-122"/>
              </a:rPr>
              <a:t>x</a:t>
            </a:r>
            <a:r>
              <a:rPr lang="en-US" altLang="zh-CN" sz="2200">
                <a:latin typeface="+mn-ea"/>
              </a:rPr>
              <a:t>)</a:t>
            </a:r>
            <a:r>
              <a:rPr lang="zh-CN" altLang="en-US" sz="2200"/>
              <a:t>在（-∞，</a:t>
            </a:r>
            <a:r>
              <a:rPr lang="zh-CN" altLang="en-US" sz="2200">
                <a:latin typeface="EU-B2X" panose="03000509000000000000" charset="-122"/>
                <a:ea typeface="EU-B2X" panose="03000509000000000000" charset="-122"/>
              </a:rPr>
              <a:t>b</a:t>
            </a:r>
            <a:r>
              <a:rPr lang="zh-CN" altLang="en-US" sz="2200"/>
              <a:t>］与（-∞,+∞）上的反常积分.相应地，极限                        存在，称为反常积分                     收敛，反常积分值为</a:t>
            </a:r>
            <a:endParaRPr lang="zh-CN" altLang="en-US"/>
          </a:p>
        </p:txBody>
      </p:sp>
      <p:sp>
        <p:nvSpPr>
          <p:cNvPr id="2" name="文本框 1"/>
          <p:cNvSpPr txBox="1"/>
          <p:nvPr/>
        </p:nvSpPr>
        <p:spPr>
          <a:xfrm>
            <a:off x="840740" y="567690"/>
            <a:ext cx="10238740" cy="2797175"/>
          </a:xfrm>
          <a:prstGeom prst="rect">
            <a:avLst/>
          </a:prstGeom>
          <a:noFill/>
        </p:spPr>
        <p:txBody>
          <a:bodyPr wrap="square" rtlCol="0">
            <a:spAutoFit/>
          </a:bodyPr>
          <a:p>
            <a:pPr>
              <a:lnSpc>
                <a:spcPct val="160000"/>
              </a:lnSpc>
            </a:pPr>
            <a:r>
              <a:rPr lang="zh-CN" altLang="en-US" sz="2200" b="1">
                <a:solidFill>
                  <a:srgbClr val="3333FF"/>
                </a:solidFill>
                <a:latin typeface="+mn-ea"/>
                <a:cs typeface="+mn-ea"/>
              </a:rPr>
              <a:t>定义4</a:t>
            </a:r>
            <a:r>
              <a:rPr lang="en-US" altLang="zh-CN" sz="2200" b="1">
                <a:solidFill>
                  <a:srgbClr val="3333FF"/>
                </a:solidFill>
                <a:latin typeface="+mn-ea"/>
                <a:cs typeface="+mn-ea"/>
              </a:rPr>
              <a:t>.</a:t>
            </a:r>
            <a:r>
              <a:rPr lang="zh-CN" altLang="en-US" sz="2200" b="1">
                <a:solidFill>
                  <a:srgbClr val="3333FF"/>
                </a:solidFill>
                <a:latin typeface="+mn-ea"/>
                <a:cs typeface="+mn-ea"/>
              </a:rPr>
              <a:t>4</a:t>
            </a:r>
            <a:r>
              <a:rPr lang="zh-CN" altLang="en-US" sz="2200">
                <a:solidFill>
                  <a:srgbClr val="3333FF"/>
                </a:solidFill>
                <a:latin typeface="+mn-ea"/>
                <a:cs typeface="+mn-ea"/>
              </a:rPr>
              <a:t> </a:t>
            </a:r>
            <a:r>
              <a:rPr lang="zh-CN" altLang="en-US" sz="2200">
                <a:latin typeface="+mn-ea"/>
                <a:cs typeface="+mn-ea"/>
              </a:rPr>
              <a:t> 设函数</a:t>
            </a:r>
            <a:r>
              <a:rPr lang="zh-CN" altLang="en-US" sz="2200">
                <a:latin typeface="EU-B2X" panose="03000509000000000000" charset="-122"/>
                <a:ea typeface="EU-B2X" panose="03000509000000000000" charset="-122"/>
                <a:cs typeface="+mn-ea"/>
              </a:rPr>
              <a:t>f</a:t>
            </a:r>
            <a:r>
              <a:rPr lang="zh-CN" altLang="en-US" sz="2200">
                <a:latin typeface="+mn-ea"/>
                <a:cs typeface="+mn-ea"/>
              </a:rPr>
              <a:t>(</a:t>
            </a:r>
            <a:r>
              <a:rPr lang="zh-CN" altLang="en-US" sz="2200">
                <a:latin typeface="EU-B2X" panose="03000509000000000000" charset="-122"/>
                <a:ea typeface="EU-B2X" panose="03000509000000000000" charset="-122"/>
                <a:cs typeface="+mn-ea"/>
              </a:rPr>
              <a:t>x</a:t>
            </a:r>
            <a:r>
              <a:rPr lang="zh-CN" altLang="en-US" sz="2200">
                <a:latin typeface="+mn-ea"/>
                <a:cs typeface="+mn-ea"/>
              </a:rPr>
              <a:t>)在区间</a:t>
            </a:r>
            <a:r>
              <a:rPr lang="en-US" altLang="zh-CN" sz="2200">
                <a:latin typeface="+mn-ea"/>
                <a:cs typeface="+mn-ea"/>
              </a:rPr>
              <a:t>[</a:t>
            </a:r>
            <a:r>
              <a:rPr lang="zh-CN" altLang="en-US" sz="2200">
                <a:latin typeface="EU-B2X" panose="03000509000000000000" charset="-122"/>
                <a:ea typeface="EU-B2X" panose="03000509000000000000" charset="-122"/>
                <a:cs typeface="+mn-ea"/>
              </a:rPr>
              <a:t>a,</a:t>
            </a:r>
            <a:r>
              <a:rPr lang="zh-CN" altLang="en-US" sz="2200">
                <a:latin typeface="+mn-ea"/>
                <a:cs typeface="+mn-ea"/>
              </a:rPr>
              <a:t>+∞)上连续,则称符号          为函数</a:t>
            </a:r>
            <a:r>
              <a:rPr lang="zh-CN" altLang="en-US" sz="2200">
                <a:latin typeface="EU-B2X" panose="03000509000000000000" charset="-122"/>
                <a:ea typeface="EU-B2X" panose="03000509000000000000" charset="-122"/>
                <a:cs typeface="+mn-ea"/>
              </a:rPr>
              <a:t>f</a:t>
            </a:r>
            <a:r>
              <a:rPr lang="en-US" altLang="zh-CN" sz="2200">
                <a:latin typeface="+mn-ea"/>
                <a:cs typeface="+mn-ea"/>
              </a:rPr>
              <a:t>(</a:t>
            </a:r>
            <a:r>
              <a:rPr lang="zh-CN" altLang="en-US" sz="2200">
                <a:latin typeface="EU-B2X" panose="03000509000000000000" charset="-122"/>
                <a:ea typeface="EU-B2X" panose="03000509000000000000" charset="-122"/>
                <a:cs typeface="+mn-ea"/>
              </a:rPr>
              <a:t>x</a:t>
            </a:r>
            <a:r>
              <a:rPr lang="zh-CN" altLang="en-US" sz="2200">
                <a:latin typeface="+mn-ea"/>
                <a:cs typeface="+mn-ea"/>
              </a:rPr>
              <a:t>)在区间［</a:t>
            </a:r>
            <a:r>
              <a:rPr lang="zh-CN" altLang="en-US" sz="2200">
                <a:latin typeface="EU-B2X" panose="03000509000000000000" charset="-122"/>
                <a:ea typeface="EU-B2X" panose="03000509000000000000" charset="-122"/>
                <a:cs typeface="+mn-ea"/>
              </a:rPr>
              <a:t>a</a:t>
            </a:r>
            <a:r>
              <a:rPr lang="en-US" altLang="zh-CN" sz="2200">
                <a:latin typeface="EU-B2X" panose="03000509000000000000" charset="-122"/>
                <a:ea typeface="EU-B2X" panose="03000509000000000000" charset="-122"/>
                <a:cs typeface="+mn-ea"/>
              </a:rPr>
              <a:t>,</a:t>
            </a:r>
            <a:r>
              <a:rPr lang="zh-CN" altLang="en-US" sz="2200">
                <a:latin typeface="+mn-ea"/>
                <a:cs typeface="+mn-ea"/>
              </a:rPr>
              <a:t>+∞)上的反常积分(或称为广义积分).若对任意的实数</a:t>
            </a:r>
            <a:r>
              <a:rPr lang="zh-CN" altLang="en-US" sz="2200">
                <a:latin typeface="EU-B2X" panose="03000509000000000000" charset="-122"/>
                <a:ea typeface="EU-B2X" panose="03000509000000000000" charset="-122"/>
                <a:cs typeface="+mn-ea"/>
              </a:rPr>
              <a:t>b</a:t>
            </a:r>
            <a:r>
              <a:rPr lang="zh-CN" altLang="en-US" sz="2200">
                <a:latin typeface="+mn-ea"/>
                <a:cs typeface="+mn-ea"/>
              </a:rPr>
              <a:t>(</a:t>
            </a:r>
            <a:r>
              <a:rPr lang="zh-CN" altLang="en-US" sz="2200">
                <a:latin typeface="EU-B2X" panose="03000509000000000000" charset="-122"/>
                <a:ea typeface="EU-B2X" panose="03000509000000000000" charset="-122"/>
                <a:cs typeface="+mn-ea"/>
              </a:rPr>
              <a:t>b&gt;a</a:t>
            </a:r>
            <a:r>
              <a:rPr lang="zh-CN" altLang="en-US" sz="2200">
                <a:latin typeface="+mn-ea"/>
                <a:cs typeface="+mn-ea"/>
              </a:rPr>
              <a:t>),极限</a:t>
            </a:r>
            <a:endParaRPr lang="zh-CN" altLang="en-US" sz="2200">
              <a:latin typeface="+mn-ea"/>
              <a:cs typeface="+mn-ea"/>
            </a:endParaRPr>
          </a:p>
          <a:p>
            <a:pPr>
              <a:lnSpc>
                <a:spcPct val="160000"/>
              </a:lnSpc>
            </a:pPr>
            <a:r>
              <a:rPr lang="zh-CN" altLang="en-US" sz="2200">
                <a:latin typeface="+mn-ea"/>
                <a:cs typeface="+mn-ea"/>
              </a:rPr>
              <a:t>存在,则称此反常积分          收敛,此时反常积分值存在,其为</a:t>
            </a:r>
            <a:endParaRPr lang="zh-CN" altLang="en-US" sz="2200">
              <a:latin typeface="+mn-ea"/>
              <a:cs typeface="+mn-ea"/>
            </a:endParaRPr>
          </a:p>
          <a:p>
            <a:pPr>
              <a:lnSpc>
                <a:spcPct val="160000"/>
              </a:lnSpc>
            </a:pPr>
            <a:endParaRPr lang="zh-CN" altLang="en-US" sz="2200">
              <a:latin typeface="+mn-ea"/>
              <a:cs typeface="+mn-ea"/>
            </a:endParaRPr>
          </a:p>
          <a:p>
            <a:pPr>
              <a:lnSpc>
                <a:spcPct val="160000"/>
              </a:lnSpc>
            </a:pPr>
            <a:r>
              <a:rPr lang="zh-CN" altLang="en-US" sz="2200">
                <a:latin typeface="+mn-ea"/>
                <a:cs typeface="+mn-ea"/>
              </a:rPr>
              <a:t>否则,称反常积分          发散.发散时,也称反常积分值不存在.</a:t>
            </a:r>
            <a:endParaRPr lang="zh-CN" altLang="en-US" sz="2200">
              <a:latin typeface="+mn-ea"/>
              <a:cs typeface="+mn-ea"/>
            </a:endParaRPr>
          </a:p>
        </p:txBody>
      </p:sp>
      <p:graphicFrame>
        <p:nvGraphicFramePr>
          <p:cNvPr id="3" name="对象 2">
            <a:hlinkClick r:id="" action="ppaction://ole?verb="/>
          </p:cNvPr>
          <p:cNvGraphicFramePr>
            <a:graphicFrameLocks noChangeAspect="1"/>
          </p:cNvGraphicFramePr>
          <p:nvPr/>
        </p:nvGraphicFramePr>
        <p:xfrm>
          <a:off x="2901633" y="3510280"/>
          <a:ext cx="1443990" cy="474345"/>
        </p:xfrm>
        <a:graphic>
          <a:graphicData uri="http://schemas.openxmlformats.org/presentationml/2006/ole">
            <mc:AlternateContent xmlns:mc="http://schemas.openxmlformats.org/markup-compatibility/2006">
              <mc:Choice xmlns:v="urn:schemas-microsoft-com:vml" Requires="v">
                <p:oleObj spid="_x0000_s3073" name="" r:id="rId1" imgW="862965" imgH="316865" progId="Equation.KSEE3">
                  <p:embed/>
                </p:oleObj>
              </mc:Choice>
              <mc:Fallback>
                <p:oleObj name="" r:id="rId1" imgW="862965" imgH="316865" progId="Equation.KSEE3">
                  <p:embed/>
                  <p:pic>
                    <p:nvPicPr>
                      <p:cNvPr id="0" name="图片 3072"/>
                      <p:cNvPicPr/>
                      <p:nvPr/>
                    </p:nvPicPr>
                    <p:blipFill>
                      <a:blip r:embed="rId2"/>
                      <a:stretch>
                        <a:fillRect/>
                      </a:stretch>
                    </p:blipFill>
                    <p:spPr>
                      <a:xfrm>
                        <a:off x="2901633" y="3510280"/>
                        <a:ext cx="1443990" cy="474345"/>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9620568" y="1264920"/>
          <a:ext cx="1405890" cy="468630"/>
        </p:xfrm>
        <a:graphic>
          <a:graphicData uri="http://schemas.openxmlformats.org/presentationml/2006/ole">
            <mc:AlternateContent xmlns:mc="http://schemas.openxmlformats.org/markup-compatibility/2006">
              <mc:Choice xmlns:v="urn:schemas-microsoft-com:vml" Requires="v">
                <p:oleObj spid="_x0000_s3074" name="" r:id="rId3" imgW="1028700" imgH="342900" progId="Equation.KSEE3">
                  <p:embed/>
                </p:oleObj>
              </mc:Choice>
              <mc:Fallback>
                <p:oleObj name="" r:id="rId3" imgW="1028700" imgH="342900" progId="Equation.KSEE3">
                  <p:embed/>
                  <p:pic>
                    <p:nvPicPr>
                      <p:cNvPr id="0" name="图片 3073"/>
                      <p:cNvPicPr/>
                      <p:nvPr/>
                    </p:nvPicPr>
                    <p:blipFill>
                      <a:blip r:embed="rId4"/>
                      <a:stretch>
                        <a:fillRect/>
                      </a:stretch>
                    </p:blipFill>
                    <p:spPr>
                      <a:xfrm>
                        <a:off x="9620568" y="1264920"/>
                        <a:ext cx="1405890" cy="468630"/>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3549650" y="1786890"/>
          <a:ext cx="1359535" cy="474345"/>
        </p:xfrm>
        <a:graphic>
          <a:graphicData uri="http://schemas.openxmlformats.org/presentationml/2006/ole">
            <mc:AlternateContent xmlns:mc="http://schemas.openxmlformats.org/markup-compatibility/2006">
              <mc:Choice xmlns:v="urn:schemas-microsoft-com:vml" Requires="v">
                <p:oleObj spid="_x0000_s6" name="" r:id="rId5" imgW="812800" imgH="316865" progId="Equation.KSEE3">
                  <p:embed/>
                </p:oleObj>
              </mc:Choice>
              <mc:Fallback>
                <p:oleObj name="" r:id="rId5" imgW="812800" imgH="316865" progId="Equation.KSEE3">
                  <p:embed/>
                  <p:pic>
                    <p:nvPicPr>
                      <p:cNvPr id="0" name="图片 3072"/>
                      <p:cNvPicPr/>
                      <p:nvPr/>
                    </p:nvPicPr>
                    <p:blipFill>
                      <a:blip r:embed="rId6"/>
                      <a:stretch>
                        <a:fillRect/>
                      </a:stretch>
                    </p:blipFill>
                    <p:spPr>
                      <a:xfrm>
                        <a:off x="3549650" y="1786890"/>
                        <a:ext cx="1359535" cy="474345"/>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4213543" y="2270760"/>
          <a:ext cx="2724150" cy="468630"/>
        </p:xfrm>
        <a:graphic>
          <a:graphicData uri="http://schemas.openxmlformats.org/presentationml/2006/ole">
            <mc:AlternateContent xmlns:mc="http://schemas.openxmlformats.org/markup-compatibility/2006">
              <mc:Choice xmlns:v="urn:schemas-microsoft-com:vml" Requires="v">
                <p:oleObj spid="_x0000_s8" name="" r:id="rId7" imgW="1993900" imgH="342900" progId="Equation.KSEE3">
                  <p:embed/>
                </p:oleObj>
              </mc:Choice>
              <mc:Fallback>
                <p:oleObj name="" r:id="rId7" imgW="1993900" imgH="342900" progId="Equation.KSEE3">
                  <p:embed/>
                  <p:pic>
                    <p:nvPicPr>
                      <p:cNvPr id="0" name="图片 3073"/>
                      <p:cNvPicPr/>
                      <p:nvPr/>
                    </p:nvPicPr>
                    <p:blipFill>
                      <a:blip r:embed="rId8"/>
                      <a:stretch>
                        <a:fillRect/>
                      </a:stretch>
                    </p:blipFill>
                    <p:spPr>
                      <a:xfrm>
                        <a:off x="4213543" y="2270760"/>
                        <a:ext cx="2724150" cy="468630"/>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3119755" y="2841625"/>
          <a:ext cx="1359535" cy="474345"/>
        </p:xfrm>
        <a:graphic>
          <a:graphicData uri="http://schemas.openxmlformats.org/presentationml/2006/ole">
            <mc:AlternateContent xmlns:mc="http://schemas.openxmlformats.org/markup-compatibility/2006">
              <mc:Choice xmlns:v="urn:schemas-microsoft-com:vml" Requires="v">
                <p:oleObj spid="_x0000_s11" name="" r:id="rId9" imgW="812800" imgH="316865" progId="Equation.KSEE3">
                  <p:embed/>
                </p:oleObj>
              </mc:Choice>
              <mc:Fallback>
                <p:oleObj name="" r:id="rId9" imgW="812800" imgH="316865" progId="Equation.KSEE3">
                  <p:embed/>
                  <p:pic>
                    <p:nvPicPr>
                      <p:cNvPr id="0" name="图片 3072"/>
                      <p:cNvPicPr/>
                      <p:nvPr/>
                    </p:nvPicPr>
                    <p:blipFill>
                      <a:blip r:embed="rId10"/>
                      <a:stretch>
                        <a:fillRect/>
                      </a:stretch>
                    </p:blipFill>
                    <p:spPr>
                      <a:xfrm>
                        <a:off x="3119755" y="2841625"/>
                        <a:ext cx="1359535" cy="474345"/>
                      </a:xfrm>
                      <a:prstGeom prst="rect">
                        <a:avLst/>
                      </a:prstGeom>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4446588" y="3490595"/>
          <a:ext cx="1360170" cy="474345"/>
        </p:xfrm>
        <a:graphic>
          <a:graphicData uri="http://schemas.openxmlformats.org/presentationml/2006/ole">
            <mc:AlternateContent xmlns:mc="http://schemas.openxmlformats.org/markup-compatibility/2006">
              <mc:Choice xmlns:v="urn:schemas-microsoft-com:vml" Requires="v">
                <p:oleObj spid="_x0000_s13" name="" r:id="rId11" imgW="812800" imgH="316865" progId="Equation.KSEE3">
                  <p:embed/>
                </p:oleObj>
              </mc:Choice>
              <mc:Fallback>
                <p:oleObj name="" r:id="rId11" imgW="812800" imgH="316865" progId="Equation.KSEE3">
                  <p:embed/>
                  <p:pic>
                    <p:nvPicPr>
                      <p:cNvPr id="0" name="图片 3072"/>
                      <p:cNvPicPr/>
                      <p:nvPr/>
                    </p:nvPicPr>
                    <p:blipFill>
                      <a:blip r:embed="rId12"/>
                      <a:stretch>
                        <a:fillRect/>
                      </a:stretch>
                    </p:blipFill>
                    <p:spPr>
                      <a:xfrm>
                        <a:off x="4446588" y="3490595"/>
                        <a:ext cx="1360170" cy="474345"/>
                      </a:xfrm>
                      <a:prstGeom prst="rect">
                        <a:avLst/>
                      </a:prstGeom>
                    </p:spPr>
                  </p:pic>
                </p:oleObj>
              </mc:Fallback>
            </mc:AlternateContent>
          </a:graphicData>
        </a:graphic>
      </p:graphicFrame>
      <p:graphicFrame>
        <p:nvGraphicFramePr>
          <p:cNvPr id="14" name="对象 13">
            <a:hlinkClick r:id="" action="ppaction://ole?verb="/>
          </p:cNvPr>
          <p:cNvGraphicFramePr>
            <a:graphicFrameLocks noChangeAspect="1"/>
          </p:cNvGraphicFramePr>
          <p:nvPr/>
        </p:nvGraphicFramePr>
        <p:xfrm>
          <a:off x="3993833" y="4053205"/>
          <a:ext cx="1405890" cy="468630"/>
        </p:xfrm>
        <a:graphic>
          <a:graphicData uri="http://schemas.openxmlformats.org/presentationml/2006/ole">
            <mc:AlternateContent xmlns:mc="http://schemas.openxmlformats.org/markup-compatibility/2006">
              <mc:Choice xmlns:v="urn:schemas-microsoft-com:vml" Requires="v">
                <p:oleObj spid="_x0000_s15" name="" r:id="rId13" imgW="1028700" imgH="342900" progId="Equation.KSEE3">
                  <p:embed/>
                </p:oleObj>
              </mc:Choice>
              <mc:Fallback>
                <p:oleObj name="" r:id="rId13" imgW="1028700" imgH="342900" progId="Equation.KSEE3">
                  <p:embed/>
                  <p:pic>
                    <p:nvPicPr>
                      <p:cNvPr id="0" name="图片 3073"/>
                      <p:cNvPicPr/>
                      <p:nvPr/>
                    </p:nvPicPr>
                    <p:blipFill>
                      <a:blip r:embed="rId14"/>
                      <a:stretch>
                        <a:fillRect/>
                      </a:stretch>
                    </p:blipFill>
                    <p:spPr>
                      <a:xfrm>
                        <a:off x="3993833" y="4053205"/>
                        <a:ext cx="1405890" cy="468630"/>
                      </a:xfrm>
                      <a:prstGeom prst="rect">
                        <a:avLst/>
                      </a:prstGeom>
                    </p:spPr>
                  </p:pic>
                </p:oleObj>
              </mc:Fallback>
            </mc:AlternateContent>
          </a:graphicData>
        </a:graphic>
      </p:graphicFrame>
      <p:graphicFrame>
        <p:nvGraphicFramePr>
          <p:cNvPr id="16" name="对象 15">
            <a:hlinkClick r:id="" action="ppaction://ole?verb="/>
          </p:cNvPr>
          <p:cNvGraphicFramePr>
            <a:graphicFrameLocks noChangeAspect="1"/>
          </p:cNvGraphicFramePr>
          <p:nvPr/>
        </p:nvGraphicFramePr>
        <p:xfrm>
          <a:off x="8056880" y="3994785"/>
          <a:ext cx="1294765" cy="474345"/>
        </p:xfrm>
        <a:graphic>
          <a:graphicData uri="http://schemas.openxmlformats.org/presentationml/2006/ole">
            <mc:AlternateContent xmlns:mc="http://schemas.openxmlformats.org/markup-compatibility/2006">
              <mc:Choice xmlns:v="urn:schemas-microsoft-com:vml" Requires="v">
                <p:oleObj spid="_x0000_s17" name="" r:id="rId15" imgW="774065" imgH="316865" progId="Equation.KSEE3">
                  <p:embed/>
                </p:oleObj>
              </mc:Choice>
              <mc:Fallback>
                <p:oleObj name="" r:id="rId15" imgW="774065" imgH="316865" progId="Equation.KSEE3">
                  <p:embed/>
                  <p:pic>
                    <p:nvPicPr>
                      <p:cNvPr id="0" name="图片 3072"/>
                      <p:cNvPicPr/>
                      <p:nvPr/>
                    </p:nvPicPr>
                    <p:blipFill>
                      <a:blip r:embed="rId16"/>
                      <a:stretch>
                        <a:fillRect/>
                      </a:stretch>
                    </p:blipFill>
                    <p:spPr>
                      <a:xfrm>
                        <a:off x="8056880" y="3994785"/>
                        <a:ext cx="1294765" cy="474345"/>
                      </a:xfrm>
                      <a:prstGeom prst="rect">
                        <a:avLst/>
                      </a:prstGeom>
                    </p:spPr>
                  </p:pic>
                </p:oleObj>
              </mc:Fallback>
            </mc:AlternateContent>
          </a:graphicData>
        </a:graphic>
      </p:graphicFrame>
      <p:graphicFrame>
        <p:nvGraphicFramePr>
          <p:cNvPr id="18" name="对象 17">
            <a:hlinkClick r:id="" action="ppaction://ole?verb="/>
          </p:cNvPr>
          <p:cNvGraphicFramePr>
            <a:graphicFrameLocks noChangeAspect="1"/>
          </p:cNvGraphicFramePr>
          <p:nvPr/>
        </p:nvGraphicFramePr>
        <p:xfrm>
          <a:off x="2987041" y="4766310"/>
          <a:ext cx="3556635" cy="468630"/>
        </p:xfrm>
        <a:graphic>
          <a:graphicData uri="http://schemas.openxmlformats.org/presentationml/2006/ole">
            <mc:AlternateContent xmlns:mc="http://schemas.openxmlformats.org/markup-compatibility/2006">
              <mc:Choice xmlns:v="urn:schemas-microsoft-com:vml" Requires="v">
                <p:oleObj spid="_x0000_s19" name="" r:id="rId17" imgW="2602865" imgH="342900" progId="Equation.KSEE3">
                  <p:embed/>
                </p:oleObj>
              </mc:Choice>
              <mc:Fallback>
                <p:oleObj name="" r:id="rId17" imgW="2602865" imgH="342900" progId="Equation.KSEE3">
                  <p:embed/>
                  <p:pic>
                    <p:nvPicPr>
                      <p:cNvPr id="0" name="图片 3073"/>
                      <p:cNvPicPr/>
                      <p:nvPr/>
                    </p:nvPicPr>
                    <p:blipFill>
                      <a:blip r:embed="rId18"/>
                      <a:stretch>
                        <a:fillRect/>
                      </a:stretch>
                    </p:blipFill>
                    <p:spPr>
                      <a:xfrm>
                        <a:off x="2987041" y="4766310"/>
                        <a:ext cx="3556635" cy="468630"/>
                      </a:xfrm>
                      <a:prstGeom prst="rect">
                        <a:avLst/>
                      </a:prstGeom>
                    </p:spPr>
                  </p:pic>
                </p:oleObj>
              </mc:Fallback>
            </mc:AlternateContent>
          </a:graphicData>
        </a:graphic>
      </p:graphicFrame>
      <p:graphicFrame>
        <p:nvGraphicFramePr>
          <p:cNvPr id="20" name="对象 19">
            <a:hlinkClick r:id="" action="ppaction://ole?verb="/>
          </p:cNvPr>
          <p:cNvGraphicFramePr>
            <a:graphicFrameLocks noChangeAspect="1"/>
          </p:cNvGraphicFramePr>
          <p:nvPr/>
        </p:nvGraphicFramePr>
        <p:xfrm>
          <a:off x="7310755" y="673100"/>
          <a:ext cx="1359535" cy="474345"/>
        </p:xfrm>
        <a:graphic>
          <a:graphicData uri="http://schemas.openxmlformats.org/presentationml/2006/ole">
            <mc:AlternateContent xmlns:mc="http://schemas.openxmlformats.org/markup-compatibility/2006">
              <mc:Choice xmlns:v="urn:schemas-microsoft-com:vml" Requires="v">
                <p:oleObj spid="_x0000_s21" name="" r:id="rId19" imgW="812800" imgH="316865" progId="Equation.KSEE3">
                  <p:embed/>
                </p:oleObj>
              </mc:Choice>
              <mc:Fallback>
                <p:oleObj name="" r:id="rId19" imgW="812800" imgH="316865" progId="Equation.KSEE3">
                  <p:embed/>
                  <p:pic>
                    <p:nvPicPr>
                      <p:cNvPr id="0" name="图片 3072"/>
                      <p:cNvPicPr/>
                      <p:nvPr/>
                    </p:nvPicPr>
                    <p:blipFill>
                      <a:blip r:embed="rId6"/>
                      <a:stretch>
                        <a:fillRect/>
                      </a:stretch>
                    </p:blipFill>
                    <p:spPr>
                      <a:xfrm>
                        <a:off x="7310755" y="673100"/>
                        <a:ext cx="1359535" cy="474345"/>
                      </a:xfrm>
                      <a:prstGeom prst="rect">
                        <a:avLst/>
                      </a:prstGeom>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45210" y="546735"/>
            <a:ext cx="10100945" cy="1173480"/>
          </a:xfrm>
          <a:prstGeom prst="rect">
            <a:avLst/>
          </a:prstGeom>
          <a:noFill/>
        </p:spPr>
        <p:txBody>
          <a:bodyPr wrap="square" rtlCol="0">
            <a:spAutoFit/>
          </a:bodyPr>
          <a:p>
            <a:pPr>
              <a:lnSpc>
                <a:spcPct val="160000"/>
              </a:lnSpc>
            </a:pPr>
            <a:r>
              <a:rPr lang="zh-CN" altLang="en-US" sz="2200"/>
              <a:t>否则就称反常积分                    发散.而反常积分                    与                        都收敛时，才称反常积分                     收敛，此时反常积分值</a:t>
            </a:r>
            <a:endParaRPr lang="zh-CN" altLang="en-US" sz="2200"/>
          </a:p>
        </p:txBody>
      </p:sp>
      <p:graphicFrame>
        <p:nvGraphicFramePr>
          <p:cNvPr id="14" name="对象 13">
            <a:hlinkClick r:id="" action="ppaction://ole?verb="/>
          </p:cNvPr>
          <p:cNvGraphicFramePr>
            <a:graphicFrameLocks noChangeAspect="1"/>
          </p:cNvGraphicFramePr>
          <p:nvPr/>
        </p:nvGraphicFramePr>
        <p:xfrm>
          <a:off x="3348355" y="683260"/>
          <a:ext cx="1294765" cy="474345"/>
        </p:xfrm>
        <a:graphic>
          <a:graphicData uri="http://schemas.openxmlformats.org/presentationml/2006/ole">
            <mc:AlternateContent xmlns:mc="http://schemas.openxmlformats.org/markup-compatibility/2006">
              <mc:Choice xmlns:v="urn:schemas-microsoft-com:vml" Requires="v">
                <p:oleObj spid="_x0000_s15" name="" r:id="rId1" imgW="774065" imgH="316865" progId="Equation.KSEE3">
                  <p:embed/>
                </p:oleObj>
              </mc:Choice>
              <mc:Fallback>
                <p:oleObj name="" r:id="rId1" imgW="774065" imgH="316865" progId="Equation.KSEE3">
                  <p:embed/>
                  <p:pic>
                    <p:nvPicPr>
                      <p:cNvPr id="0" name="图片 3072"/>
                      <p:cNvPicPr/>
                      <p:nvPr/>
                    </p:nvPicPr>
                    <p:blipFill>
                      <a:blip r:embed="rId2"/>
                      <a:stretch>
                        <a:fillRect/>
                      </a:stretch>
                    </p:blipFill>
                    <p:spPr>
                      <a:xfrm>
                        <a:off x="3348355" y="683260"/>
                        <a:ext cx="1294765" cy="474345"/>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6650355" y="643890"/>
          <a:ext cx="1294765" cy="474345"/>
        </p:xfrm>
        <a:graphic>
          <a:graphicData uri="http://schemas.openxmlformats.org/presentationml/2006/ole">
            <mc:AlternateContent xmlns:mc="http://schemas.openxmlformats.org/markup-compatibility/2006">
              <mc:Choice xmlns:v="urn:schemas-microsoft-com:vml" Requires="v">
                <p:oleObj spid="_x0000_s4" name="" r:id="rId3" imgW="774065" imgH="316865" progId="Equation.KSEE3">
                  <p:embed/>
                </p:oleObj>
              </mc:Choice>
              <mc:Fallback>
                <p:oleObj name="" r:id="rId3" imgW="774065" imgH="316865" progId="Equation.KSEE3">
                  <p:embed/>
                  <p:pic>
                    <p:nvPicPr>
                      <p:cNvPr id="0" name="图片 3072"/>
                      <p:cNvPicPr/>
                      <p:nvPr/>
                    </p:nvPicPr>
                    <p:blipFill>
                      <a:blip r:embed="rId4"/>
                      <a:stretch>
                        <a:fillRect/>
                      </a:stretch>
                    </p:blipFill>
                    <p:spPr>
                      <a:xfrm>
                        <a:off x="6650355" y="643890"/>
                        <a:ext cx="1294765" cy="474345"/>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8308023" y="683260"/>
          <a:ext cx="1360170" cy="474345"/>
        </p:xfrm>
        <a:graphic>
          <a:graphicData uri="http://schemas.openxmlformats.org/presentationml/2006/ole">
            <mc:AlternateContent xmlns:mc="http://schemas.openxmlformats.org/markup-compatibility/2006">
              <mc:Choice xmlns:v="urn:schemas-microsoft-com:vml" Requires="v">
                <p:oleObj spid="_x0000_s6" name="" r:id="rId5" imgW="812800" imgH="316865" progId="Equation.KSEE3">
                  <p:embed/>
                </p:oleObj>
              </mc:Choice>
              <mc:Fallback>
                <p:oleObj name="" r:id="rId5" imgW="812800" imgH="316865" progId="Equation.KSEE3">
                  <p:embed/>
                  <p:pic>
                    <p:nvPicPr>
                      <p:cNvPr id="0" name="图片 3072"/>
                      <p:cNvPicPr/>
                      <p:nvPr/>
                    </p:nvPicPr>
                    <p:blipFill>
                      <a:blip r:embed="rId6"/>
                      <a:stretch>
                        <a:fillRect/>
                      </a:stretch>
                    </p:blipFill>
                    <p:spPr>
                      <a:xfrm>
                        <a:off x="8308023" y="683260"/>
                        <a:ext cx="1360170" cy="474345"/>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2775903" y="1167130"/>
          <a:ext cx="1360170" cy="474345"/>
        </p:xfrm>
        <a:graphic>
          <a:graphicData uri="http://schemas.openxmlformats.org/presentationml/2006/ole">
            <mc:AlternateContent xmlns:mc="http://schemas.openxmlformats.org/markup-compatibility/2006">
              <mc:Choice xmlns:v="urn:schemas-microsoft-com:vml" Requires="v">
                <p:oleObj spid="_x0000_s11" name="" r:id="rId7" imgW="812800" imgH="316865" progId="Equation.KSEE3">
                  <p:embed/>
                </p:oleObj>
              </mc:Choice>
              <mc:Fallback>
                <p:oleObj name="" r:id="rId7" imgW="812800" imgH="316865" progId="Equation.KSEE3">
                  <p:embed/>
                  <p:pic>
                    <p:nvPicPr>
                      <p:cNvPr id="0" name="图片 3072"/>
                      <p:cNvPicPr/>
                      <p:nvPr/>
                    </p:nvPicPr>
                    <p:blipFill>
                      <a:blip r:embed="rId8"/>
                      <a:stretch>
                        <a:fillRect/>
                      </a:stretch>
                    </p:blipFill>
                    <p:spPr>
                      <a:xfrm>
                        <a:off x="2775903" y="1167130"/>
                        <a:ext cx="1360170" cy="474345"/>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3348355" y="1838960"/>
          <a:ext cx="3677920" cy="491490"/>
        </p:xfrm>
        <a:graphic>
          <a:graphicData uri="http://schemas.openxmlformats.org/presentationml/2006/ole">
            <mc:AlternateContent xmlns:mc="http://schemas.openxmlformats.org/markup-compatibility/2006">
              <mc:Choice xmlns:v="urn:schemas-microsoft-com:vml" Requires="v">
                <p:oleObj spid="_x0000_s3074" name="" r:id="rId9" imgW="2691765" imgH="316865" progId="Equation.KSEE3">
                  <p:embed/>
                </p:oleObj>
              </mc:Choice>
              <mc:Fallback>
                <p:oleObj name="" r:id="rId9" imgW="2691765" imgH="316865" progId="Equation.KSEE3">
                  <p:embed/>
                  <p:pic>
                    <p:nvPicPr>
                      <p:cNvPr id="0" name="图片 3073"/>
                      <p:cNvPicPr/>
                      <p:nvPr/>
                    </p:nvPicPr>
                    <p:blipFill>
                      <a:blip r:embed="rId10"/>
                      <a:stretch>
                        <a:fillRect/>
                      </a:stretch>
                    </p:blipFill>
                    <p:spPr>
                      <a:xfrm>
                        <a:off x="3348355" y="1838960"/>
                        <a:ext cx="3677920" cy="491490"/>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4323716" y="2427605"/>
          <a:ext cx="5067935" cy="468630"/>
        </p:xfrm>
        <a:graphic>
          <a:graphicData uri="http://schemas.openxmlformats.org/presentationml/2006/ole">
            <mc:AlternateContent xmlns:mc="http://schemas.openxmlformats.org/markup-compatibility/2006">
              <mc:Choice xmlns:v="urn:schemas-microsoft-com:vml" Requires="v">
                <p:oleObj spid="_x0000_s9" name="" r:id="rId11" imgW="3708400" imgH="342900" progId="Equation.KSEE3">
                  <p:embed/>
                </p:oleObj>
              </mc:Choice>
              <mc:Fallback>
                <p:oleObj name="" r:id="rId11" imgW="3708400" imgH="342900" progId="Equation.KSEE3">
                  <p:embed/>
                  <p:pic>
                    <p:nvPicPr>
                      <p:cNvPr id="0" name="图片 3073"/>
                      <p:cNvPicPr/>
                      <p:nvPr/>
                    </p:nvPicPr>
                    <p:blipFill>
                      <a:blip r:embed="rId12"/>
                      <a:stretch>
                        <a:fillRect/>
                      </a:stretch>
                    </p:blipFill>
                    <p:spPr>
                      <a:xfrm>
                        <a:off x="4323716" y="2427605"/>
                        <a:ext cx="5067935" cy="468630"/>
                      </a:xfrm>
                      <a:prstGeom prst="rect">
                        <a:avLst/>
                      </a:prstGeom>
                    </p:spPr>
                  </p:pic>
                </p:oleObj>
              </mc:Fallback>
            </mc:AlternateContent>
          </a:graphicData>
        </a:graphic>
      </p:graphicFrame>
      <p:sp>
        <p:nvSpPr>
          <p:cNvPr id="12" name="文本框 11"/>
          <p:cNvSpPr txBox="1"/>
          <p:nvPr/>
        </p:nvSpPr>
        <p:spPr>
          <a:xfrm>
            <a:off x="1045210" y="3029585"/>
            <a:ext cx="6506210" cy="429895"/>
          </a:xfrm>
          <a:prstGeom prst="rect">
            <a:avLst/>
          </a:prstGeom>
          <a:noFill/>
        </p:spPr>
        <p:txBody>
          <a:bodyPr wrap="square" rtlCol="0">
            <a:spAutoFit/>
          </a:bodyPr>
          <a:p>
            <a:r>
              <a:rPr lang="zh-CN" altLang="en-US" sz="2200"/>
              <a:t>否则就称反常积分                     发散.</a:t>
            </a:r>
            <a:endParaRPr lang="zh-CN" altLang="en-US" sz="2200"/>
          </a:p>
        </p:txBody>
      </p:sp>
      <p:graphicFrame>
        <p:nvGraphicFramePr>
          <p:cNvPr id="13" name="对象 12">
            <a:hlinkClick r:id="" action="ppaction://ole?verb="/>
          </p:cNvPr>
          <p:cNvGraphicFramePr>
            <a:graphicFrameLocks noChangeAspect="1"/>
          </p:cNvGraphicFramePr>
          <p:nvPr/>
        </p:nvGraphicFramePr>
        <p:xfrm>
          <a:off x="3348038" y="2985135"/>
          <a:ext cx="1360170" cy="474345"/>
        </p:xfrm>
        <a:graphic>
          <a:graphicData uri="http://schemas.openxmlformats.org/presentationml/2006/ole">
            <mc:AlternateContent xmlns:mc="http://schemas.openxmlformats.org/markup-compatibility/2006">
              <mc:Choice xmlns:v="urn:schemas-microsoft-com:vml" Requires="v">
                <p:oleObj spid="_x0000_s16" name="" r:id="rId13" imgW="812800" imgH="316865" progId="Equation.KSEE3">
                  <p:embed/>
                </p:oleObj>
              </mc:Choice>
              <mc:Fallback>
                <p:oleObj name="" r:id="rId13" imgW="812800" imgH="316865" progId="Equation.KSEE3">
                  <p:embed/>
                  <p:pic>
                    <p:nvPicPr>
                      <p:cNvPr id="0" name="图片 3072"/>
                      <p:cNvPicPr/>
                      <p:nvPr/>
                    </p:nvPicPr>
                    <p:blipFill>
                      <a:blip r:embed="rId8"/>
                      <a:stretch>
                        <a:fillRect/>
                      </a:stretch>
                    </p:blipFill>
                    <p:spPr>
                      <a:xfrm>
                        <a:off x="3348038" y="2985135"/>
                        <a:ext cx="1360170" cy="474345"/>
                      </a:xfrm>
                      <a:prstGeom prst="rect">
                        <a:avLst/>
                      </a:prstGeom>
                    </p:spPr>
                  </p:pic>
                </p:oleObj>
              </mc:Fallback>
            </mc:AlternateContent>
          </a:graphicData>
        </a:graphic>
      </p:graphicFrame>
      <p:sp>
        <p:nvSpPr>
          <p:cNvPr id="17" name="文本框 16"/>
          <p:cNvSpPr txBox="1"/>
          <p:nvPr/>
        </p:nvSpPr>
        <p:spPr>
          <a:xfrm>
            <a:off x="899795" y="3540125"/>
            <a:ext cx="10414000" cy="429895"/>
          </a:xfrm>
          <a:prstGeom prst="rect">
            <a:avLst/>
          </a:prstGeom>
          <a:noFill/>
        </p:spPr>
        <p:txBody>
          <a:bodyPr wrap="square" rtlCol="0">
            <a:spAutoFit/>
          </a:bodyPr>
          <a:p>
            <a:r>
              <a:rPr lang="zh-CN" altLang="en-US" sz="2200"/>
              <a:t>若</a:t>
            </a:r>
            <a:r>
              <a:rPr lang="zh-CN" altLang="en-US" sz="2200">
                <a:latin typeface="EU-B1X" panose="03000509000000000000" charset="-122"/>
                <a:ea typeface="EU-B1X" panose="03000509000000000000" charset="-122"/>
              </a:rPr>
              <a:t>f</a:t>
            </a:r>
            <a:r>
              <a:rPr lang="zh-CN" altLang="en-US" sz="2200"/>
              <a:t>(</a:t>
            </a:r>
            <a:r>
              <a:rPr lang="zh-CN" altLang="en-US" sz="2200">
                <a:latin typeface="EU-B2X" panose="03000509000000000000" charset="-122"/>
                <a:ea typeface="EU-B2X" panose="03000509000000000000" charset="-122"/>
              </a:rPr>
              <a:t>x</a:t>
            </a:r>
            <a:r>
              <a:rPr lang="zh-CN" altLang="en-US" sz="2200"/>
              <a:t>)在</a:t>
            </a:r>
            <a:r>
              <a:rPr lang="en-US" altLang="zh-CN" sz="2200"/>
              <a:t>[</a:t>
            </a:r>
            <a:r>
              <a:rPr lang="zh-CN" altLang="en-US" sz="2200"/>
              <a:t>a,+∞)上连续，且</a:t>
            </a:r>
            <a:r>
              <a:rPr lang="zh-CN" altLang="en-US" sz="2200">
                <a:latin typeface="EU-B1X" panose="03000509000000000000" charset="-122"/>
                <a:ea typeface="EU-B1X" panose="03000509000000000000" charset="-122"/>
              </a:rPr>
              <a:t>F</a:t>
            </a:r>
            <a:r>
              <a:rPr lang="zh-CN" altLang="en-US" sz="2200"/>
              <a:t>(</a:t>
            </a:r>
            <a:r>
              <a:rPr lang="zh-CN" altLang="en-US" sz="2200">
                <a:latin typeface="EU-B2X" panose="03000509000000000000" charset="-122"/>
                <a:ea typeface="EU-B2X" panose="03000509000000000000" charset="-122"/>
              </a:rPr>
              <a:t>x</a:t>
            </a:r>
            <a:r>
              <a:rPr lang="zh-CN" altLang="en-US" sz="2200"/>
              <a:t>)是</a:t>
            </a:r>
            <a:r>
              <a:rPr lang="zh-CN" altLang="en-US" sz="2200">
                <a:latin typeface="EU-B1X" panose="03000509000000000000" charset="-122"/>
                <a:ea typeface="EU-B1X" panose="03000509000000000000" charset="-122"/>
              </a:rPr>
              <a:t>f</a:t>
            </a:r>
            <a:r>
              <a:rPr lang="zh-CN" altLang="en-US" sz="2200"/>
              <a:t>(</a:t>
            </a:r>
            <a:r>
              <a:rPr lang="zh-CN" altLang="en-US" sz="2200">
                <a:latin typeface="EU-B2X" panose="03000509000000000000" charset="-122"/>
                <a:ea typeface="EU-B2X" panose="03000509000000000000" charset="-122"/>
              </a:rPr>
              <a:t>x</a:t>
            </a:r>
            <a:r>
              <a:rPr lang="zh-CN" altLang="en-US" sz="2200"/>
              <a:t>)在此区间上的原函数，根据牛顿</a:t>
            </a:r>
            <a:r>
              <a:rPr lang="en-US" altLang="zh-CN" sz="2200"/>
              <a:t>—</a:t>
            </a:r>
            <a:r>
              <a:rPr lang="zh-CN" altLang="en-US" sz="2200"/>
              <a:t>莱布尼茨公式</a:t>
            </a:r>
            <a:endParaRPr lang="zh-CN" altLang="en-US" sz="2200"/>
          </a:p>
        </p:txBody>
      </p:sp>
      <p:graphicFrame>
        <p:nvGraphicFramePr>
          <p:cNvPr id="18" name="对象 17">
            <a:hlinkClick r:id="" action="ppaction://ole?verb="/>
          </p:cNvPr>
          <p:cNvGraphicFramePr>
            <a:graphicFrameLocks noChangeAspect="1"/>
          </p:cNvGraphicFramePr>
          <p:nvPr/>
        </p:nvGraphicFramePr>
        <p:xfrm>
          <a:off x="3395345" y="4081145"/>
          <a:ext cx="2620010" cy="491490"/>
        </p:xfrm>
        <a:graphic>
          <a:graphicData uri="http://schemas.openxmlformats.org/presentationml/2006/ole">
            <mc:AlternateContent xmlns:mc="http://schemas.openxmlformats.org/markup-compatibility/2006">
              <mc:Choice xmlns:v="urn:schemas-microsoft-com:vml" Requires="v">
                <p:oleObj spid="_x0000_s19" name="" r:id="rId14" imgW="1917065" imgH="316865" progId="Equation.KSEE3">
                  <p:embed/>
                </p:oleObj>
              </mc:Choice>
              <mc:Fallback>
                <p:oleObj name="" r:id="rId14" imgW="1917065" imgH="316865" progId="Equation.KSEE3">
                  <p:embed/>
                  <p:pic>
                    <p:nvPicPr>
                      <p:cNvPr id="0" name="图片 3073"/>
                      <p:cNvPicPr/>
                      <p:nvPr/>
                    </p:nvPicPr>
                    <p:blipFill>
                      <a:blip r:embed="rId15"/>
                      <a:stretch>
                        <a:fillRect/>
                      </a:stretch>
                    </p:blipFill>
                    <p:spPr>
                      <a:xfrm>
                        <a:off x="3395345" y="4081145"/>
                        <a:ext cx="2620010" cy="491490"/>
                      </a:xfrm>
                      <a:prstGeom prst="rect">
                        <a:avLst/>
                      </a:prstGeom>
                    </p:spPr>
                  </p:pic>
                </p:oleObj>
              </mc:Fallback>
            </mc:AlternateContent>
          </a:graphicData>
        </a:graphic>
      </p:graphicFrame>
      <p:sp>
        <p:nvSpPr>
          <p:cNvPr id="20" name="文本框 19"/>
          <p:cNvSpPr txBox="1"/>
          <p:nvPr/>
        </p:nvSpPr>
        <p:spPr>
          <a:xfrm>
            <a:off x="1114425" y="4603115"/>
            <a:ext cx="9973945" cy="565150"/>
          </a:xfrm>
          <a:prstGeom prst="rect">
            <a:avLst/>
          </a:prstGeom>
          <a:noFill/>
        </p:spPr>
        <p:txBody>
          <a:bodyPr wrap="square" rtlCol="0">
            <a:spAutoFit/>
          </a:bodyPr>
          <a:p>
            <a:pPr>
              <a:lnSpc>
                <a:spcPct val="140000"/>
              </a:lnSpc>
            </a:pPr>
            <a:r>
              <a:rPr lang="zh-CN" altLang="en-US" sz="2200"/>
              <a:t>可以看出，反常积分                      收敛等价于极限                存在，因而在收敛时有</a:t>
            </a:r>
            <a:endParaRPr lang="zh-CN" altLang="en-US" sz="2200"/>
          </a:p>
        </p:txBody>
      </p:sp>
      <p:graphicFrame>
        <p:nvGraphicFramePr>
          <p:cNvPr id="21" name="对象 20">
            <a:hlinkClick r:id="" action="ppaction://ole?verb="/>
          </p:cNvPr>
          <p:cNvGraphicFramePr>
            <a:graphicFrameLocks noChangeAspect="1"/>
          </p:cNvGraphicFramePr>
          <p:nvPr/>
        </p:nvGraphicFramePr>
        <p:xfrm>
          <a:off x="3735388" y="4688205"/>
          <a:ext cx="1360170" cy="474345"/>
        </p:xfrm>
        <a:graphic>
          <a:graphicData uri="http://schemas.openxmlformats.org/presentationml/2006/ole">
            <mc:AlternateContent xmlns:mc="http://schemas.openxmlformats.org/markup-compatibility/2006">
              <mc:Choice xmlns:v="urn:schemas-microsoft-com:vml" Requires="v">
                <p:oleObj spid="_x0000_s22" name="" r:id="rId16" imgW="812800" imgH="316865" progId="Equation.KSEE3">
                  <p:embed/>
                </p:oleObj>
              </mc:Choice>
              <mc:Fallback>
                <p:oleObj name="" r:id="rId16" imgW="812800" imgH="316865" progId="Equation.KSEE3">
                  <p:embed/>
                  <p:pic>
                    <p:nvPicPr>
                      <p:cNvPr id="0" name="图片 3072"/>
                      <p:cNvPicPr/>
                      <p:nvPr/>
                    </p:nvPicPr>
                    <p:blipFill>
                      <a:blip r:embed="rId17"/>
                      <a:stretch>
                        <a:fillRect/>
                      </a:stretch>
                    </p:blipFill>
                    <p:spPr>
                      <a:xfrm>
                        <a:off x="3735388" y="4688205"/>
                        <a:ext cx="1360170" cy="474345"/>
                      </a:xfrm>
                      <a:prstGeom prst="rect">
                        <a:avLst/>
                      </a:prstGeom>
                    </p:spPr>
                  </p:pic>
                </p:oleObj>
              </mc:Fallback>
            </mc:AlternateContent>
          </a:graphicData>
        </a:graphic>
      </p:graphicFrame>
      <p:graphicFrame>
        <p:nvGraphicFramePr>
          <p:cNvPr id="23" name="对象 22">
            <a:hlinkClick r:id="" action="ppaction://ole?verb="/>
          </p:cNvPr>
          <p:cNvGraphicFramePr>
            <a:graphicFrameLocks noChangeAspect="1"/>
          </p:cNvGraphicFramePr>
          <p:nvPr/>
        </p:nvGraphicFramePr>
        <p:xfrm>
          <a:off x="7124065" y="4753610"/>
          <a:ext cx="894715" cy="399415"/>
        </p:xfrm>
        <a:graphic>
          <a:graphicData uri="http://schemas.openxmlformats.org/presentationml/2006/ole">
            <mc:AlternateContent xmlns:mc="http://schemas.openxmlformats.org/markup-compatibility/2006">
              <mc:Choice xmlns:v="urn:schemas-microsoft-com:vml" Requires="v">
                <p:oleObj spid="_x0000_s4097" name="" r:id="rId18" imgW="698500" imgH="304800" progId="Equation.KSEE3">
                  <p:embed/>
                </p:oleObj>
              </mc:Choice>
              <mc:Fallback>
                <p:oleObj name="" r:id="rId18" imgW="698500" imgH="304800" progId="Equation.KSEE3">
                  <p:embed/>
                  <p:pic>
                    <p:nvPicPr>
                      <p:cNvPr id="0" name="图片 4096"/>
                      <p:cNvPicPr/>
                      <p:nvPr/>
                    </p:nvPicPr>
                    <p:blipFill>
                      <a:blip r:embed="rId19"/>
                      <a:stretch>
                        <a:fillRect/>
                      </a:stretch>
                    </p:blipFill>
                    <p:spPr>
                      <a:xfrm>
                        <a:off x="7124065" y="4753610"/>
                        <a:ext cx="894715" cy="399415"/>
                      </a:xfrm>
                      <a:prstGeom prst="rect">
                        <a:avLst/>
                      </a:prstGeom>
                    </p:spPr>
                  </p:pic>
                </p:oleObj>
              </mc:Fallback>
            </mc:AlternateContent>
          </a:graphicData>
        </a:graphic>
      </p:graphicFrame>
      <p:graphicFrame>
        <p:nvGraphicFramePr>
          <p:cNvPr id="24" name="对象 23">
            <a:hlinkClick r:id="" action="ppaction://ole?verb="/>
          </p:cNvPr>
          <p:cNvGraphicFramePr>
            <a:graphicFrameLocks noChangeAspect="1"/>
          </p:cNvGraphicFramePr>
          <p:nvPr/>
        </p:nvGraphicFramePr>
        <p:xfrm>
          <a:off x="3404870" y="5242560"/>
          <a:ext cx="3089910" cy="532130"/>
        </p:xfrm>
        <a:graphic>
          <a:graphicData uri="http://schemas.openxmlformats.org/presentationml/2006/ole">
            <mc:AlternateContent xmlns:mc="http://schemas.openxmlformats.org/markup-compatibility/2006">
              <mc:Choice xmlns:v="urn:schemas-microsoft-com:vml" Requires="v">
                <p:oleObj spid="_x0000_s25" name="" r:id="rId20" imgW="2260600" imgH="342900" progId="Equation.KSEE3">
                  <p:embed/>
                </p:oleObj>
              </mc:Choice>
              <mc:Fallback>
                <p:oleObj name="" r:id="rId20" imgW="2260600" imgH="342900" progId="Equation.KSEE3">
                  <p:embed/>
                  <p:pic>
                    <p:nvPicPr>
                      <p:cNvPr id="0" name="图片 3073"/>
                      <p:cNvPicPr/>
                      <p:nvPr/>
                    </p:nvPicPr>
                    <p:blipFill>
                      <a:blip r:embed="rId21"/>
                      <a:stretch>
                        <a:fillRect/>
                      </a:stretch>
                    </p:blipFill>
                    <p:spPr>
                      <a:xfrm>
                        <a:off x="3404870" y="5242560"/>
                        <a:ext cx="3089910" cy="532130"/>
                      </a:xfrm>
                      <a:prstGeom prst="rect">
                        <a:avLst/>
                      </a:prstGeom>
                    </p:spPr>
                  </p:pic>
                </p:oleObj>
              </mc:Fallback>
            </mc:AlternateContent>
          </a:graphicData>
        </a:graphic>
      </p:graphicFrame>
      <p:sp>
        <p:nvSpPr>
          <p:cNvPr id="26" name="文本框 25"/>
          <p:cNvSpPr txBox="1"/>
          <p:nvPr/>
        </p:nvSpPr>
        <p:spPr>
          <a:xfrm>
            <a:off x="1394460" y="5929630"/>
            <a:ext cx="6486525" cy="429895"/>
          </a:xfrm>
          <a:prstGeom prst="rect">
            <a:avLst/>
          </a:prstGeom>
          <a:noFill/>
        </p:spPr>
        <p:txBody>
          <a:bodyPr wrap="square" rtlCol="0">
            <a:spAutoFit/>
          </a:bodyPr>
          <a:p>
            <a:r>
              <a:rPr lang="zh-CN" altLang="en-US" sz="2200"/>
              <a:t>对于                      及                     也有类似的结论.</a:t>
            </a:r>
            <a:endParaRPr lang="zh-CN" altLang="en-US" sz="2200"/>
          </a:p>
        </p:txBody>
      </p:sp>
      <p:graphicFrame>
        <p:nvGraphicFramePr>
          <p:cNvPr id="27" name="对象 26">
            <a:hlinkClick r:id="" action="ppaction://ole?verb="/>
          </p:cNvPr>
          <p:cNvGraphicFramePr>
            <a:graphicFrameLocks noChangeAspect="1"/>
          </p:cNvGraphicFramePr>
          <p:nvPr/>
        </p:nvGraphicFramePr>
        <p:xfrm>
          <a:off x="2140903" y="5869940"/>
          <a:ext cx="1295400" cy="474345"/>
        </p:xfrm>
        <a:graphic>
          <a:graphicData uri="http://schemas.openxmlformats.org/presentationml/2006/ole">
            <mc:AlternateContent xmlns:mc="http://schemas.openxmlformats.org/markup-compatibility/2006">
              <mc:Choice xmlns:v="urn:schemas-microsoft-com:vml" Requires="v">
                <p:oleObj spid="_x0000_s28" name="" r:id="rId22" imgW="774065" imgH="316865" progId="Equation.KSEE3">
                  <p:embed/>
                </p:oleObj>
              </mc:Choice>
              <mc:Fallback>
                <p:oleObj name="" r:id="rId22" imgW="774065" imgH="316865" progId="Equation.KSEE3">
                  <p:embed/>
                  <p:pic>
                    <p:nvPicPr>
                      <p:cNvPr id="0" name="图片 3072"/>
                      <p:cNvPicPr/>
                      <p:nvPr/>
                    </p:nvPicPr>
                    <p:blipFill>
                      <a:blip r:embed="rId23"/>
                      <a:stretch>
                        <a:fillRect/>
                      </a:stretch>
                    </p:blipFill>
                    <p:spPr>
                      <a:xfrm>
                        <a:off x="2140903" y="5869940"/>
                        <a:ext cx="1295400" cy="474345"/>
                      </a:xfrm>
                      <a:prstGeom prst="rect">
                        <a:avLst/>
                      </a:prstGeom>
                    </p:spPr>
                  </p:pic>
                </p:oleObj>
              </mc:Fallback>
            </mc:AlternateContent>
          </a:graphicData>
        </a:graphic>
      </p:graphicFrame>
      <p:graphicFrame>
        <p:nvGraphicFramePr>
          <p:cNvPr id="29" name="对象 28">
            <a:hlinkClick r:id="" action="ppaction://ole?verb="/>
          </p:cNvPr>
          <p:cNvGraphicFramePr>
            <a:graphicFrameLocks noChangeAspect="1"/>
          </p:cNvGraphicFramePr>
          <p:nvPr/>
        </p:nvGraphicFramePr>
        <p:xfrm>
          <a:off x="3700463" y="5869940"/>
          <a:ext cx="1360170" cy="474345"/>
        </p:xfrm>
        <a:graphic>
          <a:graphicData uri="http://schemas.openxmlformats.org/presentationml/2006/ole">
            <mc:AlternateContent xmlns:mc="http://schemas.openxmlformats.org/markup-compatibility/2006">
              <mc:Choice xmlns:v="urn:schemas-microsoft-com:vml" Requires="v">
                <p:oleObj spid="_x0000_s30" name="" r:id="rId24" imgW="812800" imgH="316865" progId="Equation.KSEE3">
                  <p:embed/>
                </p:oleObj>
              </mc:Choice>
              <mc:Fallback>
                <p:oleObj name="" r:id="rId24" imgW="812800" imgH="316865" progId="Equation.KSEE3">
                  <p:embed/>
                  <p:pic>
                    <p:nvPicPr>
                      <p:cNvPr id="0" name="图片 3072"/>
                      <p:cNvPicPr/>
                      <p:nvPr/>
                    </p:nvPicPr>
                    <p:blipFill>
                      <a:blip r:embed="rId8"/>
                      <a:stretch>
                        <a:fillRect/>
                      </a:stretch>
                    </p:blipFill>
                    <p:spPr>
                      <a:xfrm>
                        <a:off x="3700463" y="5869940"/>
                        <a:ext cx="1360170" cy="474345"/>
                      </a:xfrm>
                      <a:prstGeom prst="rect">
                        <a:avLst/>
                      </a:prstGeom>
                    </p:spPr>
                  </p:pic>
                </p:oleObj>
              </mc:Fallback>
            </mc:AlternateContent>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对象 1">
            <a:hlinkClick r:id="" action="ppaction://ole?verb="/>
          </p:cNvPr>
          <p:cNvGraphicFramePr>
            <a:graphicFrameLocks noChangeAspect="1"/>
          </p:cNvGraphicFramePr>
          <p:nvPr/>
        </p:nvGraphicFramePr>
        <p:xfrm>
          <a:off x="5638800" y="3302000"/>
          <a:ext cx="914400" cy="254000"/>
        </p:xfrm>
        <a:graphic>
          <a:graphicData uri="http://schemas.openxmlformats.org/presentationml/2006/ole">
            <mc:AlternateContent xmlns:mc="http://schemas.openxmlformats.org/markup-compatibility/2006">
              <mc:Choice xmlns:v="urn:schemas-microsoft-com:vml" Requires="v">
                <p:oleObj spid="_x0000_s5121" name="" r:id="rId1" imgW="914400" imgH="254000" progId="Equation.KSEE3">
                  <p:embed/>
                </p:oleObj>
              </mc:Choice>
              <mc:Fallback>
                <p:oleObj name="" r:id="rId1" imgW="914400" imgH="254000" progId="Equation.KSEE3">
                  <p:embed/>
                  <p:pic>
                    <p:nvPicPr>
                      <p:cNvPr id="0" name="图片 5120"/>
                      <p:cNvPicPr/>
                      <p:nvPr/>
                    </p:nvPicPr>
                    <p:blipFill>
                      <a:blip r:embed="rId2"/>
                      <a:stretch>
                        <a:fillRect/>
                      </a:stretch>
                    </p:blipFill>
                    <p:spPr>
                      <a:xfrm>
                        <a:off x="5638800" y="3302000"/>
                        <a:ext cx="914400" cy="254000"/>
                      </a:xfrm>
                      <a:prstGeom prst="rect">
                        <a:avLst/>
                      </a:prstGeom>
                    </p:spPr>
                  </p:pic>
                </p:oleObj>
              </mc:Fallback>
            </mc:AlternateContent>
          </a:graphicData>
        </a:graphic>
      </p:graphicFrame>
      <p:sp>
        <p:nvSpPr>
          <p:cNvPr id="3" name="文本框 2"/>
          <p:cNvSpPr txBox="1"/>
          <p:nvPr/>
        </p:nvSpPr>
        <p:spPr>
          <a:xfrm>
            <a:off x="1094740" y="634365"/>
            <a:ext cx="9690735" cy="429895"/>
          </a:xfrm>
          <a:prstGeom prst="rect">
            <a:avLst/>
          </a:prstGeom>
          <a:noFill/>
        </p:spPr>
        <p:txBody>
          <a:bodyPr wrap="square" rtlCol="0">
            <a:spAutoFit/>
          </a:bodyPr>
          <a:p>
            <a:r>
              <a:rPr lang="zh-CN" altLang="en-US" sz="2200" b="1">
                <a:latin typeface="+mn-ea"/>
                <a:cs typeface="+mn-ea"/>
                <a:sym typeface="+mn-ea"/>
              </a:rPr>
              <a:t>例</a:t>
            </a:r>
            <a:r>
              <a:rPr lang="en-US" altLang="zh-CN" sz="2200" b="1">
                <a:latin typeface="+mn-ea"/>
                <a:cs typeface="+mn-ea"/>
                <a:sym typeface="+mn-ea"/>
              </a:rPr>
              <a:t>20  </a:t>
            </a:r>
            <a:r>
              <a:rPr lang="en-US" altLang="zh-CN" sz="2200">
                <a:latin typeface="+mn-ea"/>
                <a:cs typeface="+mn-ea"/>
                <a:sym typeface="+mn-ea"/>
              </a:rPr>
              <a:t>试问：反常积分         ,当</a:t>
            </a:r>
            <a:r>
              <a:rPr lang="en-US" altLang="zh-CN" sz="2200">
                <a:latin typeface="EU-B1X" panose="03000509000000000000" charset="-122"/>
                <a:ea typeface="EU-B1X" panose="03000509000000000000" charset="-122"/>
                <a:cs typeface="+mn-ea"/>
                <a:sym typeface="+mn-ea"/>
              </a:rPr>
              <a:t>a </a:t>
            </a:r>
            <a:r>
              <a:rPr lang="en-US" altLang="zh-CN" sz="2200">
                <a:latin typeface="+mn-ea"/>
                <a:cs typeface="+mn-ea"/>
                <a:sym typeface="+mn-ea"/>
              </a:rPr>
              <a:t>取什么值时收敛,取什么值时发散?</a:t>
            </a:r>
            <a:endParaRPr lang="en-US" altLang="zh-CN" sz="2200">
              <a:latin typeface="+mn-ea"/>
              <a:cs typeface="+mn-ea"/>
              <a:sym typeface="+mn-ea"/>
            </a:endParaRPr>
          </a:p>
        </p:txBody>
      </p:sp>
      <p:graphicFrame>
        <p:nvGraphicFramePr>
          <p:cNvPr id="14" name="对象 13">
            <a:hlinkClick r:id="" action="ppaction://ole?verb="/>
          </p:cNvPr>
          <p:cNvGraphicFramePr>
            <a:graphicFrameLocks noChangeAspect="1"/>
          </p:cNvGraphicFramePr>
          <p:nvPr/>
        </p:nvGraphicFramePr>
        <p:xfrm>
          <a:off x="4124960" y="497523"/>
          <a:ext cx="1147445" cy="703580"/>
        </p:xfrm>
        <a:graphic>
          <a:graphicData uri="http://schemas.openxmlformats.org/presentationml/2006/ole">
            <mc:AlternateContent xmlns:mc="http://schemas.openxmlformats.org/markup-compatibility/2006">
              <mc:Choice xmlns:v="urn:schemas-microsoft-com:vml" Requires="v">
                <p:oleObj spid="_x0000_s15" name="" r:id="rId3" imgW="685800" imgH="469900" progId="Equation.KSEE3">
                  <p:embed/>
                </p:oleObj>
              </mc:Choice>
              <mc:Fallback>
                <p:oleObj name="" r:id="rId3" imgW="685800" imgH="469900" progId="Equation.KSEE3">
                  <p:embed/>
                  <p:pic>
                    <p:nvPicPr>
                      <p:cNvPr id="0" name="图片 3072"/>
                      <p:cNvPicPr/>
                      <p:nvPr/>
                    </p:nvPicPr>
                    <p:blipFill>
                      <a:blip r:embed="rId4"/>
                      <a:stretch>
                        <a:fillRect/>
                      </a:stretch>
                    </p:blipFill>
                    <p:spPr>
                      <a:xfrm>
                        <a:off x="4124960" y="497523"/>
                        <a:ext cx="1147445" cy="703580"/>
                      </a:xfrm>
                      <a:prstGeom prst="rect">
                        <a:avLst/>
                      </a:prstGeom>
                    </p:spPr>
                  </p:pic>
                </p:oleObj>
              </mc:Fallback>
            </mc:AlternateContent>
          </a:graphicData>
        </a:graphic>
      </p:graphicFrame>
      <p:sp>
        <p:nvSpPr>
          <p:cNvPr id="4" name="文本框 3"/>
          <p:cNvSpPr txBox="1"/>
          <p:nvPr/>
        </p:nvSpPr>
        <p:spPr>
          <a:xfrm>
            <a:off x="1094740" y="1353185"/>
            <a:ext cx="10267315" cy="429895"/>
          </a:xfrm>
          <a:prstGeom prst="rect">
            <a:avLst/>
          </a:prstGeom>
          <a:noFill/>
        </p:spPr>
        <p:txBody>
          <a:bodyPr wrap="square" rtlCol="0">
            <a:spAutoFit/>
          </a:bodyPr>
          <a:p>
            <a:r>
              <a:rPr lang="zh-CN" altLang="en-US" sz="2200"/>
              <a:t>解：（1）当</a:t>
            </a:r>
            <a:r>
              <a:rPr lang="zh-CN" altLang="en-US" sz="2200">
                <a:latin typeface="EU-B1X" panose="03000509000000000000" charset="-122"/>
                <a:ea typeface="EU-B1X" panose="03000509000000000000" charset="-122"/>
              </a:rPr>
              <a:t>a</a:t>
            </a:r>
            <a:r>
              <a:rPr lang="zh-CN" altLang="en-US" sz="2200">
                <a:latin typeface="+mn-ea"/>
              </a:rPr>
              <a:t>≠1</a:t>
            </a:r>
            <a:r>
              <a:rPr lang="zh-CN" altLang="en-US" sz="2200"/>
              <a:t>时，由定义有</a:t>
            </a:r>
            <a:endParaRPr lang="zh-CN" altLang="en-US" sz="2200"/>
          </a:p>
        </p:txBody>
      </p:sp>
      <p:graphicFrame>
        <p:nvGraphicFramePr>
          <p:cNvPr id="5" name="对象 4">
            <a:hlinkClick r:id="" action="ppaction://ole?verb="/>
          </p:cNvPr>
          <p:cNvGraphicFramePr>
            <a:graphicFrameLocks noChangeAspect="1"/>
          </p:cNvGraphicFramePr>
          <p:nvPr/>
        </p:nvGraphicFramePr>
        <p:xfrm>
          <a:off x="1298575" y="1783080"/>
          <a:ext cx="7807325" cy="804545"/>
        </p:xfrm>
        <a:graphic>
          <a:graphicData uri="http://schemas.openxmlformats.org/presentationml/2006/ole">
            <mc:AlternateContent xmlns:mc="http://schemas.openxmlformats.org/markup-compatibility/2006">
              <mc:Choice xmlns:v="urn:schemas-microsoft-com:vml" Requires="v">
                <p:oleObj spid="_x0000_s6" name="" r:id="rId5" imgW="4508500" imgH="545465" progId="Equation.KSEE3">
                  <p:embed/>
                </p:oleObj>
              </mc:Choice>
              <mc:Fallback>
                <p:oleObj name="" r:id="rId5" imgW="4508500" imgH="545465" progId="Equation.KSEE3">
                  <p:embed/>
                  <p:pic>
                    <p:nvPicPr>
                      <p:cNvPr id="0" name="图片 3072"/>
                      <p:cNvPicPr/>
                      <p:nvPr/>
                    </p:nvPicPr>
                    <p:blipFill>
                      <a:blip r:embed="rId6"/>
                      <a:stretch>
                        <a:fillRect/>
                      </a:stretch>
                    </p:blipFill>
                    <p:spPr>
                      <a:xfrm>
                        <a:off x="1298575" y="1783080"/>
                        <a:ext cx="7807325" cy="804545"/>
                      </a:xfrm>
                      <a:prstGeom prst="rect">
                        <a:avLst/>
                      </a:prstGeom>
                    </p:spPr>
                  </p:pic>
                </p:oleObj>
              </mc:Fallback>
            </mc:AlternateContent>
          </a:graphicData>
        </a:graphic>
      </p:graphicFrame>
      <p:sp>
        <p:nvSpPr>
          <p:cNvPr id="7" name="文本框 6"/>
          <p:cNvSpPr txBox="1"/>
          <p:nvPr/>
        </p:nvSpPr>
        <p:spPr>
          <a:xfrm>
            <a:off x="1094740" y="2689860"/>
            <a:ext cx="10267315" cy="429895"/>
          </a:xfrm>
          <a:prstGeom prst="rect">
            <a:avLst/>
          </a:prstGeom>
          <a:noFill/>
        </p:spPr>
        <p:txBody>
          <a:bodyPr wrap="square" rtlCol="0">
            <a:spAutoFit/>
          </a:bodyPr>
          <a:p>
            <a:r>
              <a:rPr lang="zh-CN" altLang="en-US" sz="2200"/>
              <a:t>当</a:t>
            </a:r>
            <a:r>
              <a:rPr lang="zh-CN" altLang="en-US" sz="2200">
                <a:latin typeface="EU-B1X" panose="03000509000000000000" charset="-122"/>
                <a:ea typeface="EU-B1X" panose="03000509000000000000" charset="-122"/>
              </a:rPr>
              <a:t>a</a:t>
            </a:r>
            <a:r>
              <a:rPr lang="en-US" altLang="zh-CN" sz="2200">
                <a:latin typeface="EU-B1X" panose="03000509000000000000" charset="-122"/>
                <a:ea typeface="EU-B1X" panose="03000509000000000000" charset="-122"/>
              </a:rPr>
              <a:t>&gt;</a:t>
            </a:r>
            <a:r>
              <a:rPr lang="zh-CN" altLang="en-US" sz="2200">
                <a:latin typeface="+mn-ea"/>
              </a:rPr>
              <a:t>1</a:t>
            </a:r>
            <a:r>
              <a:rPr lang="zh-CN" altLang="en-US" sz="2200"/>
              <a:t>时，由定义有</a:t>
            </a:r>
            <a:endParaRPr lang="zh-CN" altLang="en-US" sz="2200"/>
          </a:p>
        </p:txBody>
      </p:sp>
      <p:graphicFrame>
        <p:nvGraphicFramePr>
          <p:cNvPr id="8" name="对象 7">
            <a:hlinkClick r:id="" action="ppaction://ole?verb="/>
          </p:cNvPr>
          <p:cNvGraphicFramePr>
            <a:graphicFrameLocks noChangeAspect="1"/>
          </p:cNvGraphicFramePr>
          <p:nvPr/>
        </p:nvGraphicFramePr>
        <p:xfrm>
          <a:off x="3753168" y="3001328"/>
          <a:ext cx="5674360" cy="693420"/>
        </p:xfrm>
        <a:graphic>
          <a:graphicData uri="http://schemas.openxmlformats.org/presentationml/2006/ole">
            <mc:AlternateContent xmlns:mc="http://schemas.openxmlformats.org/markup-compatibility/2006">
              <mc:Choice xmlns:v="urn:schemas-microsoft-com:vml" Requires="v">
                <p:oleObj spid="_x0000_s9" name="" r:id="rId7" imgW="3276600" imgH="469900" progId="Equation.KSEE3">
                  <p:embed/>
                </p:oleObj>
              </mc:Choice>
              <mc:Fallback>
                <p:oleObj name="" r:id="rId7" imgW="3276600" imgH="469900" progId="Equation.KSEE3">
                  <p:embed/>
                  <p:pic>
                    <p:nvPicPr>
                      <p:cNvPr id="0" name="图片 3072"/>
                      <p:cNvPicPr/>
                      <p:nvPr/>
                    </p:nvPicPr>
                    <p:blipFill>
                      <a:blip r:embed="rId8"/>
                      <a:stretch>
                        <a:fillRect/>
                      </a:stretch>
                    </p:blipFill>
                    <p:spPr>
                      <a:xfrm>
                        <a:off x="3753168" y="3001328"/>
                        <a:ext cx="5674360" cy="693420"/>
                      </a:xfrm>
                      <a:prstGeom prst="rect">
                        <a:avLst/>
                      </a:prstGeom>
                    </p:spPr>
                  </p:pic>
                </p:oleObj>
              </mc:Fallback>
            </mc:AlternateContent>
          </a:graphicData>
        </a:graphic>
      </p:graphicFrame>
      <p:sp>
        <p:nvSpPr>
          <p:cNvPr id="10" name="文本框 9"/>
          <p:cNvSpPr txBox="1"/>
          <p:nvPr/>
        </p:nvSpPr>
        <p:spPr>
          <a:xfrm>
            <a:off x="1094740" y="3964940"/>
            <a:ext cx="10267315" cy="429895"/>
          </a:xfrm>
          <a:prstGeom prst="rect">
            <a:avLst/>
          </a:prstGeom>
          <a:noFill/>
        </p:spPr>
        <p:txBody>
          <a:bodyPr wrap="square" rtlCol="0">
            <a:spAutoFit/>
          </a:bodyPr>
          <a:p>
            <a:r>
              <a:rPr lang="zh-CN" altLang="en-US" sz="2200"/>
              <a:t>当</a:t>
            </a:r>
            <a:r>
              <a:rPr lang="zh-CN" altLang="en-US" sz="2200">
                <a:latin typeface="EU-B1X" panose="03000509000000000000" charset="-122"/>
                <a:ea typeface="EU-B1X" panose="03000509000000000000" charset="-122"/>
              </a:rPr>
              <a:t>a</a:t>
            </a:r>
            <a:r>
              <a:rPr lang="en-US" altLang="zh-CN" sz="2200">
                <a:latin typeface="EU-B1X" panose="03000509000000000000" charset="-122"/>
                <a:ea typeface="EU-B1X" panose="03000509000000000000" charset="-122"/>
              </a:rPr>
              <a:t>&lt;</a:t>
            </a:r>
            <a:r>
              <a:rPr lang="zh-CN" altLang="en-US" sz="2200">
                <a:latin typeface="+mn-ea"/>
              </a:rPr>
              <a:t>1</a:t>
            </a:r>
            <a:r>
              <a:rPr lang="zh-CN" altLang="en-US" sz="2200"/>
              <a:t>时，由定义有</a:t>
            </a:r>
            <a:endParaRPr lang="zh-CN" altLang="en-US" sz="2200"/>
          </a:p>
        </p:txBody>
      </p:sp>
      <p:graphicFrame>
        <p:nvGraphicFramePr>
          <p:cNvPr id="11" name="对象 10">
            <a:hlinkClick r:id="" action="ppaction://ole?verb="/>
          </p:cNvPr>
          <p:cNvGraphicFramePr>
            <a:graphicFrameLocks noChangeAspect="1"/>
          </p:cNvGraphicFramePr>
          <p:nvPr/>
        </p:nvGraphicFramePr>
        <p:xfrm>
          <a:off x="3753168" y="4271963"/>
          <a:ext cx="4685030" cy="693420"/>
        </p:xfrm>
        <a:graphic>
          <a:graphicData uri="http://schemas.openxmlformats.org/presentationml/2006/ole">
            <mc:AlternateContent xmlns:mc="http://schemas.openxmlformats.org/markup-compatibility/2006">
              <mc:Choice xmlns:v="urn:schemas-microsoft-com:vml" Requires="v">
                <p:oleObj spid="_x0000_s12" name="" r:id="rId9" imgW="2705100" imgH="469900" progId="Equation.KSEE3">
                  <p:embed/>
                </p:oleObj>
              </mc:Choice>
              <mc:Fallback>
                <p:oleObj name="" r:id="rId9" imgW="2705100" imgH="469900" progId="Equation.KSEE3">
                  <p:embed/>
                  <p:pic>
                    <p:nvPicPr>
                      <p:cNvPr id="0" name="图片 3072"/>
                      <p:cNvPicPr/>
                      <p:nvPr/>
                    </p:nvPicPr>
                    <p:blipFill>
                      <a:blip r:embed="rId10"/>
                      <a:stretch>
                        <a:fillRect/>
                      </a:stretch>
                    </p:blipFill>
                    <p:spPr>
                      <a:xfrm>
                        <a:off x="3753168" y="4271963"/>
                        <a:ext cx="4685030" cy="693420"/>
                      </a:xfrm>
                      <a:prstGeom prst="rect">
                        <a:avLst/>
                      </a:prstGeom>
                    </p:spPr>
                  </p:pic>
                </p:oleObj>
              </mc:Fallback>
            </mc:AlternateContent>
          </a:graphicData>
        </a:graphic>
      </p:graphicFrame>
      <p:sp>
        <p:nvSpPr>
          <p:cNvPr id="13" name="文本框 12"/>
          <p:cNvSpPr txBox="1"/>
          <p:nvPr/>
        </p:nvSpPr>
        <p:spPr>
          <a:xfrm>
            <a:off x="1416685" y="5176520"/>
            <a:ext cx="7229475" cy="429895"/>
          </a:xfrm>
          <a:prstGeom prst="rect">
            <a:avLst/>
          </a:prstGeom>
          <a:noFill/>
        </p:spPr>
        <p:txBody>
          <a:bodyPr wrap="square" rtlCol="0">
            <a:spAutoFit/>
          </a:bodyPr>
          <a:p>
            <a:r>
              <a:rPr lang="zh-CN" altLang="en-US" sz="2200"/>
              <a:t>故反常积分                     </a:t>
            </a:r>
            <a:r>
              <a:rPr lang="en-US" altLang="zh-CN" sz="2200"/>
              <a:t>,</a:t>
            </a:r>
            <a:r>
              <a:rPr lang="zh-CN" altLang="en-US" sz="2200"/>
              <a:t>当</a:t>
            </a:r>
            <a:r>
              <a:rPr lang="zh-CN" altLang="en-US" sz="2200">
                <a:latin typeface="EU-B1X" panose="03000509000000000000" charset="-122"/>
                <a:ea typeface="EU-B1X" panose="03000509000000000000" charset="-122"/>
              </a:rPr>
              <a:t>a</a:t>
            </a:r>
            <a:r>
              <a:rPr lang="zh-CN" altLang="en-US" sz="2200"/>
              <a:t>&gt;1时收敛，当</a:t>
            </a:r>
            <a:r>
              <a:rPr lang="zh-CN" altLang="en-US" sz="2200">
                <a:latin typeface="EU-B1X" panose="03000509000000000000" charset="-122"/>
                <a:ea typeface="EU-B1X" panose="03000509000000000000" charset="-122"/>
              </a:rPr>
              <a:t>a</a:t>
            </a:r>
            <a:r>
              <a:rPr lang="zh-CN" altLang="en-US" sz="2200"/>
              <a:t>&lt;1时发散.</a:t>
            </a:r>
            <a:endParaRPr lang="zh-CN" altLang="en-US" sz="2200"/>
          </a:p>
        </p:txBody>
      </p:sp>
      <p:graphicFrame>
        <p:nvGraphicFramePr>
          <p:cNvPr id="16" name="对象 15">
            <a:hlinkClick r:id="" action="ppaction://ole?verb="/>
          </p:cNvPr>
          <p:cNvGraphicFramePr>
            <a:graphicFrameLocks noChangeAspect="1"/>
          </p:cNvGraphicFramePr>
          <p:nvPr/>
        </p:nvGraphicFramePr>
        <p:xfrm>
          <a:off x="2977515" y="5039678"/>
          <a:ext cx="1147445" cy="703580"/>
        </p:xfrm>
        <a:graphic>
          <a:graphicData uri="http://schemas.openxmlformats.org/presentationml/2006/ole">
            <mc:AlternateContent xmlns:mc="http://schemas.openxmlformats.org/markup-compatibility/2006">
              <mc:Choice xmlns:v="urn:schemas-microsoft-com:vml" Requires="v">
                <p:oleObj spid="_x0000_s17" name="" r:id="rId11" imgW="685800" imgH="469900" progId="Equation.KSEE3">
                  <p:embed/>
                </p:oleObj>
              </mc:Choice>
              <mc:Fallback>
                <p:oleObj name="" r:id="rId11" imgW="685800" imgH="469900" progId="Equation.KSEE3">
                  <p:embed/>
                  <p:pic>
                    <p:nvPicPr>
                      <p:cNvPr id="0" name="图片 3072"/>
                      <p:cNvPicPr/>
                      <p:nvPr/>
                    </p:nvPicPr>
                    <p:blipFill>
                      <a:blip r:embed="rId4"/>
                      <a:stretch>
                        <a:fillRect/>
                      </a:stretch>
                    </p:blipFill>
                    <p:spPr>
                      <a:xfrm>
                        <a:off x="2977515" y="5039678"/>
                        <a:ext cx="1147445" cy="703580"/>
                      </a:xfrm>
                      <a:prstGeom prst="rect">
                        <a:avLst/>
                      </a:prstGeom>
                    </p:spPr>
                  </p:pic>
                </p:oleObj>
              </mc:Fallback>
            </mc:AlternateContent>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1221740" y="2880995"/>
            <a:ext cx="7229475" cy="429895"/>
          </a:xfrm>
          <a:prstGeom prst="rect">
            <a:avLst/>
          </a:prstGeom>
          <a:noFill/>
        </p:spPr>
        <p:txBody>
          <a:bodyPr wrap="square" rtlCol="0">
            <a:spAutoFit/>
          </a:bodyPr>
          <a:p>
            <a:r>
              <a:rPr lang="zh-CN" altLang="en-US" sz="2200"/>
              <a:t>总之，反常积分                     </a:t>
            </a:r>
            <a:r>
              <a:rPr lang="en-US" altLang="zh-CN" sz="2200"/>
              <a:t>,</a:t>
            </a:r>
            <a:r>
              <a:rPr lang="zh-CN" altLang="en-US" sz="2200"/>
              <a:t>当</a:t>
            </a:r>
            <a:r>
              <a:rPr lang="zh-CN" altLang="en-US" sz="2200">
                <a:latin typeface="EU-B1X" panose="03000509000000000000" charset="-122"/>
                <a:ea typeface="EU-B1X" panose="03000509000000000000" charset="-122"/>
              </a:rPr>
              <a:t>a</a:t>
            </a:r>
            <a:r>
              <a:rPr lang="zh-CN" altLang="en-US" sz="2200"/>
              <a:t>&gt;1时收敛，当</a:t>
            </a:r>
            <a:r>
              <a:rPr lang="zh-CN" altLang="en-US" sz="2200">
                <a:latin typeface="EU-B1X" panose="03000509000000000000" charset="-122"/>
                <a:ea typeface="EU-B1X" panose="03000509000000000000" charset="-122"/>
              </a:rPr>
              <a:t>a</a:t>
            </a:r>
            <a:r>
              <a:rPr lang="zh-CN" altLang="en-US" sz="2200">
                <a:latin typeface="+mn-ea"/>
                <a:cs typeface="Arial" panose="020B0604020202020204" pitchFamily="34" charset="0"/>
              </a:rPr>
              <a:t>≤</a:t>
            </a:r>
            <a:r>
              <a:rPr lang="zh-CN" altLang="en-US" sz="2200"/>
              <a:t>1时发散.</a:t>
            </a:r>
            <a:endParaRPr lang="zh-CN" altLang="en-US" sz="2200"/>
          </a:p>
        </p:txBody>
      </p:sp>
      <p:sp>
        <p:nvSpPr>
          <p:cNvPr id="6" name="文本框 5"/>
          <p:cNvSpPr txBox="1"/>
          <p:nvPr/>
        </p:nvSpPr>
        <p:spPr>
          <a:xfrm>
            <a:off x="1113155" y="3639185"/>
            <a:ext cx="8372475" cy="1817370"/>
          </a:xfrm>
          <a:prstGeom prst="rect">
            <a:avLst/>
          </a:prstGeom>
          <a:noFill/>
        </p:spPr>
        <p:txBody>
          <a:bodyPr wrap="square" rtlCol="0">
            <a:spAutoFit/>
          </a:bodyPr>
          <a:p>
            <a:pPr>
              <a:lnSpc>
                <a:spcPct val="150000"/>
              </a:lnSpc>
            </a:pPr>
            <a:r>
              <a:rPr lang="zh-CN" altLang="en-US" sz="2200" b="1"/>
              <a:t>例21   </a:t>
            </a:r>
            <a:r>
              <a:rPr lang="zh-CN" altLang="en-US" sz="2200"/>
              <a:t>证明：</a:t>
            </a:r>
            <a:endParaRPr lang="zh-CN" altLang="en-US" sz="2200"/>
          </a:p>
          <a:p>
            <a:pPr>
              <a:lnSpc>
                <a:spcPct val="180000"/>
              </a:lnSpc>
            </a:pPr>
            <a:r>
              <a:rPr lang="zh-CN" altLang="en-US" sz="2200"/>
              <a:t>（1）当k&gt;0时，反常积分                  收敛且</a:t>
            </a:r>
            <a:endParaRPr lang="zh-CN" altLang="en-US" sz="2200"/>
          </a:p>
          <a:p>
            <a:pPr>
              <a:lnSpc>
                <a:spcPct val="180000"/>
              </a:lnSpc>
            </a:pPr>
            <a:r>
              <a:rPr lang="zh-CN" altLang="en-US" sz="2200"/>
              <a:t>（2）当k≤0时，反常积分                   发散</a:t>
            </a:r>
            <a:r>
              <a:rPr lang="zh-CN" altLang="en-US"/>
              <a:t>.</a:t>
            </a:r>
            <a:endParaRPr lang="zh-CN" altLang="en-US"/>
          </a:p>
        </p:txBody>
      </p:sp>
      <p:sp>
        <p:nvSpPr>
          <p:cNvPr id="2" name="文本框 1"/>
          <p:cNvSpPr txBox="1"/>
          <p:nvPr/>
        </p:nvSpPr>
        <p:spPr>
          <a:xfrm>
            <a:off x="962025" y="622300"/>
            <a:ext cx="8860790" cy="429895"/>
          </a:xfrm>
          <a:prstGeom prst="rect">
            <a:avLst/>
          </a:prstGeom>
          <a:noFill/>
        </p:spPr>
        <p:txBody>
          <a:bodyPr wrap="square" rtlCol="0">
            <a:spAutoFit/>
          </a:bodyPr>
          <a:p>
            <a:r>
              <a:rPr lang="zh-CN" altLang="en-US" sz="2200"/>
              <a:t>（2） 当</a:t>
            </a:r>
            <a:r>
              <a:rPr lang="zh-CN" altLang="en-US" sz="2200">
                <a:latin typeface="EU-B1X" panose="03000509000000000000" charset="-122"/>
                <a:ea typeface="EU-B1X" panose="03000509000000000000" charset="-122"/>
              </a:rPr>
              <a:t>a</a:t>
            </a:r>
            <a:r>
              <a:rPr lang="zh-CN" altLang="en-US" sz="2200"/>
              <a:t>=1时，有</a:t>
            </a:r>
            <a:endParaRPr lang="zh-CN" altLang="en-US" sz="2200"/>
          </a:p>
        </p:txBody>
      </p:sp>
      <p:graphicFrame>
        <p:nvGraphicFramePr>
          <p:cNvPr id="3" name="对象 2">
            <a:hlinkClick r:id="" action="ppaction://ole?verb="/>
          </p:cNvPr>
          <p:cNvGraphicFramePr>
            <a:graphicFrameLocks noChangeAspect="1"/>
          </p:cNvGraphicFramePr>
          <p:nvPr/>
        </p:nvGraphicFramePr>
        <p:xfrm>
          <a:off x="1663700" y="1165225"/>
          <a:ext cx="6968490" cy="720090"/>
        </p:xfrm>
        <a:graphic>
          <a:graphicData uri="http://schemas.openxmlformats.org/presentationml/2006/ole">
            <mc:AlternateContent xmlns:mc="http://schemas.openxmlformats.org/markup-compatibility/2006">
              <mc:Choice xmlns:v="urn:schemas-microsoft-com:vml" Requires="v">
                <p:oleObj spid="_x0000_s1025" name="" r:id="rId1" imgW="3784600" imgH="469900" progId="Equation.KSEE3">
                  <p:embed/>
                </p:oleObj>
              </mc:Choice>
              <mc:Fallback>
                <p:oleObj name="" r:id="rId1" imgW="3784600" imgH="469900" progId="Equation.KSEE3">
                  <p:embed/>
                  <p:pic>
                    <p:nvPicPr>
                      <p:cNvPr id="0" name="图片 1024"/>
                      <p:cNvPicPr/>
                      <p:nvPr/>
                    </p:nvPicPr>
                    <p:blipFill>
                      <a:blip r:embed="rId2"/>
                      <a:stretch>
                        <a:fillRect/>
                      </a:stretch>
                    </p:blipFill>
                    <p:spPr>
                      <a:xfrm>
                        <a:off x="1663700" y="1165225"/>
                        <a:ext cx="6968490" cy="720090"/>
                      </a:xfrm>
                      <a:prstGeom prst="rect">
                        <a:avLst/>
                      </a:prstGeom>
                    </p:spPr>
                  </p:pic>
                </p:oleObj>
              </mc:Fallback>
            </mc:AlternateContent>
          </a:graphicData>
        </a:graphic>
      </p:graphicFrame>
      <p:sp>
        <p:nvSpPr>
          <p:cNvPr id="5" name="文本框 4"/>
          <p:cNvSpPr txBox="1"/>
          <p:nvPr/>
        </p:nvSpPr>
        <p:spPr>
          <a:xfrm>
            <a:off x="1221740" y="2160905"/>
            <a:ext cx="7668895" cy="429895"/>
          </a:xfrm>
          <a:prstGeom prst="rect">
            <a:avLst/>
          </a:prstGeom>
          <a:noFill/>
        </p:spPr>
        <p:txBody>
          <a:bodyPr wrap="square" rtlCol="0">
            <a:spAutoFit/>
          </a:bodyPr>
          <a:p>
            <a:r>
              <a:rPr lang="zh-CN" altLang="en-US" sz="2200"/>
              <a:t>故当</a:t>
            </a:r>
            <a:r>
              <a:rPr lang="zh-CN" altLang="en-US" sz="2200">
                <a:latin typeface="EU-B1X" panose="03000509000000000000" charset="-122"/>
                <a:ea typeface="EU-B1X" panose="03000509000000000000" charset="-122"/>
              </a:rPr>
              <a:t>a</a:t>
            </a:r>
            <a:r>
              <a:rPr lang="zh-CN" altLang="en-US" sz="2200"/>
              <a:t>=1时，反常积分                   发散.</a:t>
            </a:r>
            <a:endParaRPr lang="zh-CN" altLang="en-US" sz="2200"/>
          </a:p>
        </p:txBody>
      </p:sp>
      <p:graphicFrame>
        <p:nvGraphicFramePr>
          <p:cNvPr id="14" name="对象 13">
            <a:hlinkClick r:id="" action="ppaction://ole?verb="/>
          </p:cNvPr>
          <p:cNvGraphicFramePr>
            <a:graphicFrameLocks noChangeAspect="1"/>
          </p:cNvGraphicFramePr>
          <p:nvPr/>
        </p:nvGraphicFramePr>
        <p:xfrm>
          <a:off x="4037965" y="2028190"/>
          <a:ext cx="1124585" cy="715645"/>
        </p:xfrm>
        <a:graphic>
          <a:graphicData uri="http://schemas.openxmlformats.org/presentationml/2006/ole">
            <mc:AlternateContent xmlns:mc="http://schemas.openxmlformats.org/markup-compatibility/2006">
              <mc:Choice xmlns:v="urn:schemas-microsoft-com:vml" Requires="v">
                <p:oleObj spid="_x0000_s15" name="" r:id="rId3" imgW="685800" imgH="469900" progId="Equation.KSEE3">
                  <p:embed/>
                </p:oleObj>
              </mc:Choice>
              <mc:Fallback>
                <p:oleObj name="" r:id="rId3" imgW="685800" imgH="469900" progId="Equation.KSEE3">
                  <p:embed/>
                  <p:pic>
                    <p:nvPicPr>
                      <p:cNvPr id="0" name="图片 3072"/>
                      <p:cNvPicPr/>
                      <p:nvPr/>
                    </p:nvPicPr>
                    <p:blipFill>
                      <a:blip r:embed="rId4"/>
                      <a:stretch>
                        <a:fillRect/>
                      </a:stretch>
                    </p:blipFill>
                    <p:spPr>
                      <a:xfrm>
                        <a:off x="4037965" y="2028190"/>
                        <a:ext cx="1124585" cy="715645"/>
                      </a:xfrm>
                      <a:prstGeom prst="rect">
                        <a:avLst/>
                      </a:prstGeom>
                    </p:spPr>
                  </p:pic>
                </p:oleObj>
              </mc:Fallback>
            </mc:AlternateContent>
          </a:graphicData>
        </a:graphic>
      </p:graphicFrame>
      <p:graphicFrame>
        <p:nvGraphicFramePr>
          <p:cNvPr id="16" name="对象 15">
            <a:hlinkClick r:id="" action="ppaction://ole?verb="/>
          </p:cNvPr>
          <p:cNvGraphicFramePr>
            <a:graphicFrameLocks noChangeAspect="1"/>
          </p:cNvGraphicFramePr>
          <p:nvPr/>
        </p:nvGraphicFramePr>
        <p:xfrm>
          <a:off x="4262755" y="4233863"/>
          <a:ext cx="1147445" cy="474980"/>
        </p:xfrm>
        <a:graphic>
          <a:graphicData uri="http://schemas.openxmlformats.org/presentationml/2006/ole">
            <mc:AlternateContent xmlns:mc="http://schemas.openxmlformats.org/markup-compatibility/2006">
              <mc:Choice xmlns:v="urn:schemas-microsoft-com:vml" Requires="v">
                <p:oleObj spid="_x0000_s17" name="" r:id="rId5" imgW="685800" imgH="316865" progId="Equation.KSEE3">
                  <p:embed/>
                </p:oleObj>
              </mc:Choice>
              <mc:Fallback>
                <p:oleObj name="" r:id="rId5" imgW="685800" imgH="316865" progId="Equation.KSEE3">
                  <p:embed/>
                  <p:pic>
                    <p:nvPicPr>
                      <p:cNvPr id="0" name="图片 3072"/>
                      <p:cNvPicPr/>
                      <p:nvPr/>
                    </p:nvPicPr>
                    <p:blipFill>
                      <a:blip r:embed="rId6"/>
                      <a:stretch>
                        <a:fillRect/>
                      </a:stretch>
                    </p:blipFill>
                    <p:spPr>
                      <a:xfrm>
                        <a:off x="4262755" y="4233863"/>
                        <a:ext cx="1147445" cy="47498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6277610" y="3956368"/>
          <a:ext cx="1806575" cy="704850"/>
        </p:xfrm>
        <a:graphic>
          <a:graphicData uri="http://schemas.openxmlformats.org/presentationml/2006/ole">
            <mc:AlternateContent xmlns:mc="http://schemas.openxmlformats.org/markup-compatibility/2006">
              <mc:Choice xmlns:v="urn:schemas-microsoft-com:vml" Requires="v">
                <p:oleObj spid="_x0000_s8" name="" r:id="rId7" imgW="1079500" imgH="469900" progId="Equation.KSEE3">
                  <p:embed/>
                </p:oleObj>
              </mc:Choice>
              <mc:Fallback>
                <p:oleObj name="" r:id="rId7" imgW="1079500" imgH="469900" progId="Equation.KSEE3">
                  <p:embed/>
                  <p:pic>
                    <p:nvPicPr>
                      <p:cNvPr id="0" name="图片 3072"/>
                      <p:cNvPicPr/>
                      <p:nvPr/>
                    </p:nvPicPr>
                    <p:blipFill>
                      <a:blip r:embed="rId8"/>
                      <a:stretch>
                        <a:fillRect/>
                      </a:stretch>
                    </p:blipFill>
                    <p:spPr>
                      <a:xfrm>
                        <a:off x="6277610" y="3956368"/>
                        <a:ext cx="1806575" cy="704850"/>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3353435" y="2799080"/>
          <a:ext cx="1124585" cy="715645"/>
        </p:xfrm>
        <a:graphic>
          <a:graphicData uri="http://schemas.openxmlformats.org/presentationml/2006/ole">
            <mc:AlternateContent xmlns:mc="http://schemas.openxmlformats.org/markup-compatibility/2006">
              <mc:Choice xmlns:v="urn:schemas-microsoft-com:vml" Requires="v">
                <p:oleObj spid="_x0000_s10" name="" r:id="rId9" imgW="685800" imgH="469900" progId="Equation.KSEE3">
                  <p:embed/>
                </p:oleObj>
              </mc:Choice>
              <mc:Fallback>
                <p:oleObj name="" r:id="rId9" imgW="685800" imgH="469900" progId="Equation.KSEE3">
                  <p:embed/>
                  <p:pic>
                    <p:nvPicPr>
                      <p:cNvPr id="0" name="图片 3072"/>
                      <p:cNvPicPr/>
                      <p:nvPr/>
                    </p:nvPicPr>
                    <p:blipFill>
                      <a:blip r:embed="rId4"/>
                      <a:stretch>
                        <a:fillRect/>
                      </a:stretch>
                    </p:blipFill>
                    <p:spPr>
                      <a:xfrm>
                        <a:off x="3353435" y="2799080"/>
                        <a:ext cx="1124585" cy="715645"/>
                      </a:xfrm>
                      <a:prstGeom prst="rect">
                        <a:avLst/>
                      </a:prstGeom>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4331335" y="4889818"/>
          <a:ext cx="1147445" cy="474980"/>
        </p:xfrm>
        <a:graphic>
          <a:graphicData uri="http://schemas.openxmlformats.org/presentationml/2006/ole">
            <mc:AlternateContent xmlns:mc="http://schemas.openxmlformats.org/markup-compatibility/2006">
              <mc:Choice xmlns:v="urn:schemas-microsoft-com:vml" Requires="v">
                <p:oleObj spid="_x0000_s12" name="" r:id="rId10" imgW="685800" imgH="316865" progId="Equation.KSEE3">
                  <p:embed/>
                </p:oleObj>
              </mc:Choice>
              <mc:Fallback>
                <p:oleObj name="" r:id="rId10" imgW="685800" imgH="316865" progId="Equation.KSEE3">
                  <p:embed/>
                  <p:pic>
                    <p:nvPicPr>
                      <p:cNvPr id="0" name="图片 3072"/>
                      <p:cNvPicPr/>
                      <p:nvPr/>
                    </p:nvPicPr>
                    <p:blipFill>
                      <a:blip r:embed="rId6"/>
                      <a:stretch>
                        <a:fillRect/>
                      </a:stretch>
                    </p:blipFill>
                    <p:spPr>
                      <a:xfrm>
                        <a:off x="4331335" y="4889818"/>
                        <a:ext cx="1147445" cy="474980"/>
                      </a:xfrm>
                      <a:prstGeom prst="rect">
                        <a:avLst/>
                      </a:prstGeom>
                    </p:spPr>
                  </p:pic>
                </p:oleObj>
              </mc:Fallback>
            </mc:AlternateContent>
          </a:graphicData>
        </a:graphic>
      </p:graphicFrame>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6424</Words>
  <Application>WPS 演示</Application>
  <PresentationFormat>宽屏</PresentationFormat>
  <Paragraphs>275</Paragraphs>
  <Slides>37</Slides>
  <Notes>0</Notes>
  <HiddenSlides>0</HiddenSlides>
  <MMClips>0</MMClips>
  <ScaleCrop>false</ScaleCrop>
  <HeadingPairs>
    <vt:vector size="8" baseType="variant">
      <vt:variant>
        <vt:lpstr>已用的字体</vt:lpstr>
      </vt:variant>
      <vt:variant>
        <vt:i4>13</vt:i4>
      </vt:variant>
      <vt:variant>
        <vt:lpstr>主题</vt:lpstr>
      </vt:variant>
      <vt:variant>
        <vt:i4>5</vt:i4>
      </vt:variant>
      <vt:variant>
        <vt:lpstr>嵌入 OLE 服务器</vt:lpstr>
      </vt:variant>
      <vt:variant>
        <vt:i4>168</vt:i4>
      </vt:variant>
      <vt:variant>
        <vt:lpstr>幻灯片标题</vt:lpstr>
      </vt:variant>
      <vt:variant>
        <vt:i4>37</vt:i4>
      </vt:variant>
    </vt:vector>
  </HeadingPairs>
  <TitlesOfParts>
    <vt:vector size="223" baseType="lpstr">
      <vt:lpstr>Arial</vt:lpstr>
      <vt:lpstr>宋体</vt:lpstr>
      <vt:lpstr>Wingdings</vt:lpstr>
      <vt:lpstr>EU-B1X</vt:lpstr>
      <vt:lpstr>EU-B4X</vt:lpstr>
      <vt:lpstr>EU-B2X</vt:lpstr>
      <vt:lpstr>Times New Roman</vt:lpstr>
      <vt:lpstr>行楷</vt:lpstr>
      <vt:lpstr>Calibri</vt:lpstr>
      <vt:lpstr>微软雅黑</vt:lpstr>
      <vt:lpstr>Arial Unicode MS</vt:lpstr>
      <vt:lpstr>Calibri Light</vt:lpstr>
      <vt:lpstr>楷体_GB2312</vt:lpstr>
      <vt:lpstr>Office 主题</vt:lpstr>
      <vt:lpstr>3_自定义设计方案</vt:lpstr>
      <vt:lpstr>2_自定义设计方案</vt:lpstr>
      <vt:lpstr>1_自定义设计方案</vt:lpstr>
      <vt:lpstr>自定义设计方案</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武静影</cp:lastModifiedBy>
  <cp:revision>91</cp:revision>
  <dcterms:created xsi:type="dcterms:W3CDTF">2018-10-12T15:11:00Z</dcterms:created>
  <dcterms:modified xsi:type="dcterms:W3CDTF">2021-01-08T06:22:23Z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