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59"/>
  </p:notesMasterIdLst>
  <p:sldIdLst>
    <p:sldId id="263" r:id="rId7"/>
    <p:sldId id="272" r:id="rId8"/>
    <p:sldId id="273" r:id="rId9"/>
    <p:sldId id="270" r:id="rId10"/>
    <p:sldId id="281" r:id="rId11"/>
    <p:sldId id="280" r:id="rId12"/>
    <p:sldId id="282" r:id="rId13"/>
    <p:sldId id="284" r:id="rId14"/>
    <p:sldId id="285" r:id="rId15"/>
    <p:sldId id="283" r:id="rId16"/>
    <p:sldId id="289" r:id="rId17"/>
    <p:sldId id="288" r:id="rId18"/>
    <p:sldId id="292" r:id="rId19"/>
    <p:sldId id="291" r:id="rId20"/>
    <p:sldId id="290" r:id="rId21"/>
    <p:sldId id="294" r:id="rId22"/>
    <p:sldId id="293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4" r:id="rId31"/>
    <p:sldId id="305" r:id="rId32"/>
    <p:sldId id="296" r:id="rId33"/>
    <p:sldId id="295" r:id="rId34"/>
    <p:sldId id="307" r:id="rId35"/>
    <p:sldId id="309" r:id="rId36"/>
    <p:sldId id="306" r:id="rId37"/>
    <p:sldId id="312" r:id="rId38"/>
    <p:sldId id="311" r:id="rId39"/>
    <p:sldId id="318" r:id="rId40"/>
    <p:sldId id="317" r:id="rId41"/>
    <p:sldId id="319" r:id="rId42"/>
    <p:sldId id="320" r:id="rId43"/>
    <p:sldId id="321" r:id="rId44"/>
    <p:sldId id="323" r:id="rId45"/>
    <p:sldId id="322" r:id="rId46"/>
    <p:sldId id="316" r:id="rId47"/>
    <p:sldId id="325" r:id="rId48"/>
    <p:sldId id="324" r:id="rId49"/>
    <p:sldId id="310" r:id="rId50"/>
    <p:sldId id="331" r:id="rId51"/>
    <p:sldId id="330" r:id="rId52"/>
    <p:sldId id="333" r:id="rId53"/>
    <p:sldId id="332" r:id="rId54"/>
    <p:sldId id="335" r:id="rId55"/>
    <p:sldId id="334" r:id="rId56"/>
    <p:sldId id="336" r:id="rId57"/>
    <p:sldId id="266" r:id="rId5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Master" Target="slideMasters/slideMaster5.xml"/><Relationship Id="rId59" Type="http://schemas.openxmlformats.org/officeDocument/2006/relationships/notesMaster" Target="notesMasters/notesMaster1.xml"/><Relationship Id="rId58" Type="http://schemas.openxmlformats.org/officeDocument/2006/relationships/slide" Target="slides/slide52.xml"/><Relationship Id="rId57" Type="http://schemas.openxmlformats.org/officeDocument/2006/relationships/slide" Target="slides/slide51.xml"/><Relationship Id="rId56" Type="http://schemas.openxmlformats.org/officeDocument/2006/relationships/slide" Target="slides/slide50.xml"/><Relationship Id="rId55" Type="http://schemas.openxmlformats.org/officeDocument/2006/relationships/slide" Target="slides/slide49.xml"/><Relationship Id="rId54" Type="http://schemas.openxmlformats.org/officeDocument/2006/relationships/slide" Target="slides/slide48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4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4.wmf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8" Type="http://schemas.openxmlformats.org/officeDocument/2006/relationships/image" Target="../media/image59.wmf"/><Relationship Id="rId7" Type="http://schemas.openxmlformats.org/officeDocument/2006/relationships/image" Target="../media/image58.wmf"/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image" Target="../media/image72.wmf"/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4.wmf"/><Relationship Id="rId2" Type="http://schemas.openxmlformats.org/officeDocument/2006/relationships/image" Target="../media/image67.wmf"/><Relationship Id="rId10" Type="http://schemas.openxmlformats.org/officeDocument/2006/relationships/image" Target="../media/image74.wmf"/><Relationship Id="rId1" Type="http://schemas.openxmlformats.org/officeDocument/2006/relationships/image" Target="../media/image6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77.wmf"/><Relationship Id="rId7" Type="http://schemas.openxmlformats.org/officeDocument/2006/relationships/image" Target="../media/image74.wmf"/><Relationship Id="rId6" Type="http://schemas.openxmlformats.org/officeDocument/2006/relationships/image" Target="../media/image73.wmf"/><Relationship Id="rId5" Type="http://schemas.openxmlformats.org/officeDocument/2006/relationships/image" Target="../media/image76.wmf"/><Relationship Id="rId4" Type="http://schemas.openxmlformats.org/officeDocument/2006/relationships/image" Target="../media/image65.wmf"/><Relationship Id="rId3" Type="http://schemas.openxmlformats.org/officeDocument/2006/relationships/image" Target="../media/image58.wmf"/><Relationship Id="rId2" Type="http://schemas.openxmlformats.org/officeDocument/2006/relationships/image" Target="../media/image59.wmf"/><Relationship Id="rId1" Type="http://schemas.openxmlformats.org/officeDocument/2006/relationships/image" Target="../media/image75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81.wmf"/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5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7.vml.rels><?xml version="1.0" encoding="UTF-8" standalone="yes"?>
<Relationships xmlns="http://schemas.openxmlformats.org/package/2006/relationships"><Relationship Id="rId7" Type="http://schemas.openxmlformats.org/officeDocument/2006/relationships/image" Target="../media/image93.wmf"/><Relationship Id="rId6" Type="http://schemas.openxmlformats.org/officeDocument/2006/relationships/image" Target="../media/image92.wmf"/><Relationship Id="rId5" Type="http://schemas.openxmlformats.org/officeDocument/2006/relationships/image" Target="../media/image91.wmf"/><Relationship Id="rId4" Type="http://schemas.openxmlformats.org/officeDocument/2006/relationships/image" Target="../media/image89.wmf"/><Relationship Id="rId3" Type="http://schemas.openxmlformats.org/officeDocument/2006/relationships/image" Target="../media/image88.wmf"/><Relationship Id="rId2" Type="http://schemas.openxmlformats.org/officeDocument/2006/relationships/image" Target="../media/image87.wmf"/><Relationship Id="rId1" Type="http://schemas.openxmlformats.org/officeDocument/2006/relationships/image" Target="../media/image86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wmf"/><Relationship Id="rId7" Type="http://schemas.openxmlformats.org/officeDocument/2006/relationships/image" Target="../media/image100.wmf"/><Relationship Id="rId6" Type="http://schemas.openxmlformats.org/officeDocument/2006/relationships/image" Target="../media/image99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Relationship Id="rId3" Type="http://schemas.openxmlformats.org/officeDocument/2006/relationships/image" Target="../media/image96.wmf"/><Relationship Id="rId2" Type="http://schemas.openxmlformats.org/officeDocument/2006/relationships/image" Target="../media/image95.wmf"/><Relationship Id="rId1" Type="http://schemas.openxmlformats.org/officeDocument/2006/relationships/image" Target="../media/image94.wmf"/></Relationships>
</file>

<file path=ppt/drawings/_rels/vmlDrawing19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6.wmf"/><Relationship Id="rId4" Type="http://schemas.openxmlformats.org/officeDocument/2006/relationships/image" Target="../media/image105.wmf"/><Relationship Id="rId3" Type="http://schemas.openxmlformats.org/officeDocument/2006/relationships/image" Target="../media/image104.wmf"/><Relationship Id="rId2" Type="http://schemas.openxmlformats.org/officeDocument/2006/relationships/image" Target="../media/image103.wmf"/><Relationship Id="rId1" Type="http://schemas.openxmlformats.org/officeDocument/2006/relationships/image" Target="../media/image10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5" Type="http://schemas.openxmlformats.org/officeDocument/2006/relationships/image" Target="../media/image111.wmf"/><Relationship Id="rId4" Type="http://schemas.openxmlformats.org/officeDocument/2006/relationships/image" Target="../media/image110.wmf"/><Relationship Id="rId3" Type="http://schemas.openxmlformats.org/officeDocument/2006/relationships/image" Target="../media/image109.wmf"/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7" Type="http://schemas.openxmlformats.org/officeDocument/2006/relationships/image" Target="../media/image118.wmf"/><Relationship Id="rId6" Type="http://schemas.openxmlformats.org/officeDocument/2006/relationships/image" Target="../media/image117.wmf"/><Relationship Id="rId5" Type="http://schemas.openxmlformats.org/officeDocument/2006/relationships/image" Target="../media/image116.wmf"/><Relationship Id="rId4" Type="http://schemas.openxmlformats.org/officeDocument/2006/relationships/image" Target="../media/image115.wmf"/><Relationship Id="rId3" Type="http://schemas.openxmlformats.org/officeDocument/2006/relationships/image" Target="../media/image114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/Relationships>
</file>

<file path=ppt/drawings/_rels/vmlDrawing22.vml.rels><?xml version="1.0" encoding="UTF-8" standalone="yes"?>
<Relationships xmlns="http://schemas.openxmlformats.org/package/2006/relationships"><Relationship Id="rId5" Type="http://schemas.openxmlformats.org/officeDocument/2006/relationships/image" Target="../media/image125.wmf"/><Relationship Id="rId4" Type="http://schemas.openxmlformats.org/officeDocument/2006/relationships/image" Target="../media/image124.wmf"/><Relationship Id="rId3" Type="http://schemas.openxmlformats.org/officeDocument/2006/relationships/image" Target="../media/image123.wmf"/><Relationship Id="rId2" Type="http://schemas.openxmlformats.org/officeDocument/2006/relationships/image" Target="../media/image122.wmf"/><Relationship Id="rId1" Type="http://schemas.openxmlformats.org/officeDocument/2006/relationships/image" Target="../media/image121.wmf"/></Relationships>
</file>

<file path=ppt/drawings/_rels/vmlDrawing2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34.wmf"/><Relationship Id="rId8" Type="http://schemas.openxmlformats.org/officeDocument/2006/relationships/image" Target="../media/image133.wmf"/><Relationship Id="rId7" Type="http://schemas.openxmlformats.org/officeDocument/2006/relationships/image" Target="../media/image132.wmf"/><Relationship Id="rId6" Type="http://schemas.openxmlformats.org/officeDocument/2006/relationships/image" Target="../media/image131.wmf"/><Relationship Id="rId5" Type="http://schemas.openxmlformats.org/officeDocument/2006/relationships/image" Target="../media/image130.wmf"/><Relationship Id="rId4" Type="http://schemas.openxmlformats.org/officeDocument/2006/relationships/image" Target="../media/image129.wmf"/><Relationship Id="rId3" Type="http://schemas.openxmlformats.org/officeDocument/2006/relationships/image" Target="../media/image128.wmf"/><Relationship Id="rId2" Type="http://schemas.openxmlformats.org/officeDocument/2006/relationships/image" Target="../media/image127.wmf"/><Relationship Id="rId1" Type="http://schemas.openxmlformats.org/officeDocument/2006/relationships/image" Target="../media/image126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wmf"/><Relationship Id="rId7" Type="http://schemas.openxmlformats.org/officeDocument/2006/relationships/image" Target="../media/image4.wmf"/><Relationship Id="rId6" Type="http://schemas.openxmlformats.org/officeDocument/2006/relationships/image" Target="../media/image136.wmf"/><Relationship Id="rId5" Type="http://schemas.openxmlformats.org/officeDocument/2006/relationships/image" Target="../media/image135.wmf"/><Relationship Id="rId4" Type="http://schemas.openxmlformats.org/officeDocument/2006/relationships/image" Target="../media/image127.wmf"/><Relationship Id="rId3" Type="http://schemas.openxmlformats.org/officeDocument/2006/relationships/image" Target="../media/image126.wmf"/><Relationship Id="rId2" Type="http://schemas.openxmlformats.org/officeDocument/2006/relationships/image" Target="../media/image134.wmf"/><Relationship Id="rId1" Type="http://schemas.openxmlformats.org/officeDocument/2006/relationships/image" Target="../media/image128.wmf"/></Relationships>
</file>

<file path=ppt/drawings/_rels/vmlDrawing25.vml.rels><?xml version="1.0" encoding="UTF-8" standalone="yes"?>
<Relationships xmlns="http://schemas.openxmlformats.org/package/2006/relationships"><Relationship Id="rId6" Type="http://schemas.openxmlformats.org/officeDocument/2006/relationships/image" Target="../media/image140.wmf"/><Relationship Id="rId5" Type="http://schemas.openxmlformats.org/officeDocument/2006/relationships/image" Target="../media/image139.wmf"/><Relationship Id="rId4" Type="http://schemas.openxmlformats.org/officeDocument/2006/relationships/image" Target="../media/image138.wmf"/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26.vml.rels><?xml version="1.0" encoding="UTF-8" standalone="yes"?>
<Relationships xmlns="http://schemas.openxmlformats.org/package/2006/relationships"><Relationship Id="rId9" Type="http://schemas.openxmlformats.org/officeDocument/2006/relationships/image" Target="../media/image145.wmf"/><Relationship Id="rId8" Type="http://schemas.openxmlformats.org/officeDocument/2006/relationships/image" Target="../media/image144.wmf"/><Relationship Id="rId7" Type="http://schemas.openxmlformats.org/officeDocument/2006/relationships/image" Target="../media/image143.wmf"/><Relationship Id="rId6" Type="http://schemas.openxmlformats.org/officeDocument/2006/relationships/image" Target="../media/image138.wmf"/><Relationship Id="rId5" Type="http://schemas.openxmlformats.org/officeDocument/2006/relationships/image" Target="../media/image98.wmf"/><Relationship Id="rId4" Type="http://schemas.openxmlformats.org/officeDocument/2006/relationships/image" Target="../media/image97.wmf"/><Relationship Id="rId3" Type="http://schemas.openxmlformats.org/officeDocument/2006/relationships/image" Target="../media/image96.wmf"/><Relationship Id="rId2" Type="http://schemas.openxmlformats.org/officeDocument/2006/relationships/image" Target="../media/image142.wmf"/><Relationship Id="rId1" Type="http://schemas.openxmlformats.org/officeDocument/2006/relationships/image" Target="../media/image141.wmf"/></Relationships>
</file>

<file path=ppt/drawings/_rels/vmlDrawing27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1.wmf"/><Relationship Id="rId8" Type="http://schemas.openxmlformats.org/officeDocument/2006/relationships/image" Target="../media/image150.wmf"/><Relationship Id="rId7" Type="http://schemas.openxmlformats.org/officeDocument/2006/relationships/image" Target="../media/image149.wmf"/><Relationship Id="rId6" Type="http://schemas.openxmlformats.org/officeDocument/2006/relationships/image" Target="../media/image148.wmf"/><Relationship Id="rId5" Type="http://schemas.openxmlformats.org/officeDocument/2006/relationships/image" Target="../media/image147.wmf"/><Relationship Id="rId4" Type="http://schemas.openxmlformats.org/officeDocument/2006/relationships/image" Target="../media/image146.wmf"/><Relationship Id="rId3" Type="http://schemas.openxmlformats.org/officeDocument/2006/relationships/image" Target="../media/image129.wmf"/><Relationship Id="rId2" Type="http://schemas.openxmlformats.org/officeDocument/2006/relationships/image" Target="../media/image127.wmf"/><Relationship Id="rId11" Type="http://schemas.openxmlformats.org/officeDocument/2006/relationships/image" Target="../media/image153.wmf"/><Relationship Id="rId10" Type="http://schemas.openxmlformats.org/officeDocument/2006/relationships/image" Target="../media/image152.wmf"/><Relationship Id="rId1" Type="http://schemas.openxmlformats.org/officeDocument/2006/relationships/image" Target="../media/image126.wmf"/></Relationships>
</file>

<file path=ppt/drawings/_rels/vmlDrawing28.vml.rels><?xml version="1.0" encoding="UTF-8" standalone="yes"?>
<Relationships xmlns="http://schemas.openxmlformats.org/package/2006/relationships"><Relationship Id="rId6" Type="http://schemas.openxmlformats.org/officeDocument/2006/relationships/image" Target="../media/image163.wmf"/><Relationship Id="rId5" Type="http://schemas.openxmlformats.org/officeDocument/2006/relationships/image" Target="../media/image162.wmf"/><Relationship Id="rId4" Type="http://schemas.openxmlformats.org/officeDocument/2006/relationships/image" Target="../media/image161.wmf"/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/Relationships>
</file>

<file path=ppt/drawings/_rels/vmlDrawing29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1.wmf"/><Relationship Id="rId8" Type="http://schemas.openxmlformats.org/officeDocument/2006/relationships/image" Target="../media/image170.wmf"/><Relationship Id="rId7" Type="http://schemas.openxmlformats.org/officeDocument/2006/relationships/image" Target="../media/image98.wmf"/><Relationship Id="rId6" Type="http://schemas.openxmlformats.org/officeDocument/2006/relationships/image" Target="../media/image97.wmf"/><Relationship Id="rId5" Type="http://schemas.openxmlformats.org/officeDocument/2006/relationships/image" Target="../media/image96.wmf"/><Relationship Id="rId4" Type="http://schemas.openxmlformats.org/officeDocument/2006/relationships/image" Target="../media/image169.wmf"/><Relationship Id="rId3" Type="http://schemas.openxmlformats.org/officeDocument/2006/relationships/image" Target="../media/image168.wmf"/><Relationship Id="rId2" Type="http://schemas.openxmlformats.org/officeDocument/2006/relationships/image" Target="../media/image167.wmf"/><Relationship Id="rId10" Type="http://schemas.openxmlformats.org/officeDocument/2006/relationships/image" Target="../media/image172.wmf"/><Relationship Id="rId1" Type="http://schemas.openxmlformats.org/officeDocument/2006/relationships/image" Target="../media/image16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0.vml.rels><?xml version="1.0" encoding="UTF-8" standalone="yes"?>
<Relationships xmlns="http://schemas.openxmlformats.org/package/2006/relationships"><Relationship Id="rId9" Type="http://schemas.openxmlformats.org/officeDocument/2006/relationships/image" Target="../media/image178.wmf"/><Relationship Id="rId8" Type="http://schemas.openxmlformats.org/officeDocument/2006/relationships/image" Target="../media/image177.wmf"/><Relationship Id="rId7" Type="http://schemas.openxmlformats.org/officeDocument/2006/relationships/image" Target="../media/image176.wmf"/><Relationship Id="rId6" Type="http://schemas.openxmlformats.org/officeDocument/2006/relationships/image" Target="../media/image98.wmf"/><Relationship Id="rId5" Type="http://schemas.openxmlformats.org/officeDocument/2006/relationships/image" Target="../media/image97.wmf"/><Relationship Id="rId4" Type="http://schemas.openxmlformats.org/officeDocument/2006/relationships/image" Target="../media/image96.wmf"/><Relationship Id="rId3" Type="http://schemas.openxmlformats.org/officeDocument/2006/relationships/image" Target="../media/image175.wmf"/><Relationship Id="rId2" Type="http://schemas.openxmlformats.org/officeDocument/2006/relationships/image" Target="../media/image174.wmf"/><Relationship Id="rId16" Type="http://schemas.openxmlformats.org/officeDocument/2006/relationships/image" Target="../media/image185.wmf"/><Relationship Id="rId15" Type="http://schemas.openxmlformats.org/officeDocument/2006/relationships/image" Target="../media/image184.wmf"/><Relationship Id="rId14" Type="http://schemas.openxmlformats.org/officeDocument/2006/relationships/image" Target="../media/image183.wmf"/><Relationship Id="rId13" Type="http://schemas.openxmlformats.org/officeDocument/2006/relationships/image" Target="../media/image182.wmf"/><Relationship Id="rId12" Type="http://schemas.openxmlformats.org/officeDocument/2006/relationships/image" Target="../media/image181.wmf"/><Relationship Id="rId11" Type="http://schemas.openxmlformats.org/officeDocument/2006/relationships/image" Target="../media/image180.wmf"/><Relationship Id="rId10" Type="http://schemas.openxmlformats.org/officeDocument/2006/relationships/image" Target="../media/image179.wmf"/><Relationship Id="rId1" Type="http://schemas.openxmlformats.org/officeDocument/2006/relationships/image" Target="../media/image173.wmf"/></Relationships>
</file>

<file path=ppt/drawings/_rels/vmlDrawing3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.wmf"/><Relationship Id="rId3" Type="http://schemas.openxmlformats.org/officeDocument/2006/relationships/image" Target="../media/image188.wmf"/><Relationship Id="rId2" Type="http://schemas.openxmlformats.org/officeDocument/2006/relationships/image" Target="../media/image187.wmf"/><Relationship Id="rId1" Type="http://schemas.openxmlformats.org/officeDocument/2006/relationships/image" Target="../media/image186.wmf"/></Relationships>
</file>

<file path=ppt/drawings/_rels/vmlDrawing32.vml.rels><?xml version="1.0" encoding="UTF-8" standalone="yes"?>
<Relationships xmlns="http://schemas.openxmlformats.org/package/2006/relationships"><Relationship Id="rId6" Type="http://schemas.openxmlformats.org/officeDocument/2006/relationships/image" Target="../media/image194.wmf"/><Relationship Id="rId5" Type="http://schemas.openxmlformats.org/officeDocument/2006/relationships/image" Target="../media/image193.wmf"/><Relationship Id="rId4" Type="http://schemas.openxmlformats.org/officeDocument/2006/relationships/image" Target="../media/image192.wmf"/><Relationship Id="rId3" Type="http://schemas.openxmlformats.org/officeDocument/2006/relationships/image" Target="../media/image191.wmf"/><Relationship Id="rId2" Type="http://schemas.openxmlformats.org/officeDocument/2006/relationships/image" Target="../media/image190.wmf"/><Relationship Id="rId1" Type="http://schemas.openxmlformats.org/officeDocument/2006/relationships/image" Target="../media/image189.wmf"/></Relationships>
</file>

<file path=ppt/drawings/_rels/vmlDrawing33.vml.rels><?xml version="1.0" encoding="UTF-8" standalone="yes"?>
<Relationships xmlns="http://schemas.openxmlformats.org/package/2006/relationships"><Relationship Id="rId5" Type="http://schemas.openxmlformats.org/officeDocument/2006/relationships/image" Target="../media/image199.wmf"/><Relationship Id="rId4" Type="http://schemas.openxmlformats.org/officeDocument/2006/relationships/image" Target="../media/image198.wmf"/><Relationship Id="rId3" Type="http://schemas.openxmlformats.org/officeDocument/2006/relationships/image" Target="../media/image197.wmf"/><Relationship Id="rId2" Type="http://schemas.openxmlformats.org/officeDocument/2006/relationships/image" Target="../media/image196.wmf"/><Relationship Id="rId1" Type="http://schemas.openxmlformats.org/officeDocument/2006/relationships/image" Target="../media/image195.wmf"/></Relationships>
</file>

<file path=ppt/drawings/_rels/vmlDrawing34.vml.rels><?xml version="1.0" encoding="UTF-8" standalone="yes"?>
<Relationships xmlns="http://schemas.openxmlformats.org/package/2006/relationships"><Relationship Id="rId9" Type="http://schemas.openxmlformats.org/officeDocument/2006/relationships/image" Target="../media/image96.wmf"/><Relationship Id="rId8" Type="http://schemas.openxmlformats.org/officeDocument/2006/relationships/image" Target="../media/image184.wmf"/><Relationship Id="rId7" Type="http://schemas.openxmlformats.org/officeDocument/2006/relationships/image" Target="../media/image205.wmf"/><Relationship Id="rId6" Type="http://schemas.openxmlformats.org/officeDocument/2006/relationships/image" Target="../media/image204.wmf"/><Relationship Id="rId5" Type="http://schemas.openxmlformats.org/officeDocument/2006/relationships/image" Target="../media/image203.wmf"/><Relationship Id="rId4" Type="http://schemas.openxmlformats.org/officeDocument/2006/relationships/image" Target="../media/image202.wmf"/><Relationship Id="rId3" Type="http://schemas.openxmlformats.org/officeDocument/2006/relationships/image" Target="../media/image201.wmf"/><Relationship Id="rId2" Type="http://schemas.openxmlformats.org/officeDocument/2006/relationships/image" Target="../media/image4.wmf"/><Relationship Id="rId12" Type="http://schemas.openxmlformats.org/officeDocument/2006/relationships/image" Target="../media/image206.wmf"/><Relationship Id="rId11" Type="http://schemas.openxmlformats.org/officeDocument/2006/relationships/image" Target="../media/image98.wmf"/><Relationship Id="rId10" Type="http://schemas.openxmlformats.org/officeDocument/2006/relationships/image" Target="../media/image97.wmf"/><Relationship Id="rId1" Type="http://schemas.openxmlformats.org/officeDocument/2006/relationships/image" Target="../media/image200.wmf"/></Relationships>
</file>

<file path=ppt/drawings/_rels/vmlDrawing3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wmf"/><Relationship Id="rId2" Type="http://schemas.openxmlformats.org/officeDocument/2006/relationships/image" Target="../media/image209.wmf"/><Relationship Id="rId1" Type="http://schemas.openxmlformats.org/officeDocument/2006/relationships/image" Target="../media/image208.wmf"/></Relationships>
</file>

<file path=ppt/drawings/_rels/vmlDrawing3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4.wmf"/><Relationship Id="rId3" Type="http://schemas.openxmlformats.org/officeDocument/2006/relationships/image" Target="../media/image213.wmf"/><Relationship Id="rId2" Type="http://schemas.openxmlformats.org/officeDocument/2006/relationships/image" Target="../media/image212.wmf"/><Relationship Id="rId1" Type="http://schemas.openxmlformats.org/officeDocument/2006/relationships/image" Target="../media/image211.wmf"/></Relationships>
</file>

<file path=ppt/drawings/_rels/vmlDrawing3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wmf"/><Relationship Id="rId7" Type="http://schemas.openxmlformats.org/officeDocument/2006/relationships/image" Target="../media/image221.wmf"/><Relationship Id="rId6" Type="http://schemas.openxmlformats.org/officeDocument/2006/relationships/image" Target="../media/image220.wmf"/><Relationship Id="rId5" Type="http://schemas.openxmlformats.org/officeDocument/2006/relationships/image" Target="../media/image219.wmf"/><Relationship Id="rId4" Type="http://schemas.openxmlformats.org/officeDocument/2006/relationships/image" Target="../media/image218.wmf"/><Relationship Id="rId3" Type="http://schemas.openxmlformats.org/officeDocument/2006/relationships/image" Target="../media/image217.wmf"/><Relationship Id="rId2" Type="http://schemas.openxmlformats.org/officeDocument/2006/relationships/image" Target="../media/image216.wmf"/><Relationship Id="rId1" Type="http://schemas.openxmlformats.org/officeDocument/2006/relationships/image" Target="../media/image215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3.wmf"/></Relationships>
</file>

<file path=ppt/drawings/_rels/vmlDrawing3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wmf"/><Relationship Id="rId2" Type="http://schemas.openxmlformats.org/officeDocument/2006/relationships/image" Target="../media/image224.wmf"/><Relationship Id="rId1" Type="http://schemas.openxmlformats.org/officeDocument/2006/relationships/image" Target="../media/image223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2.wmf"/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40.vml.rels><?xml version="1.0" encoding="UTF-8" standalone="yes"?>
<Relationships xmlns="http://schemas.openxmlformats.org/package/2006/relationships"><Relationship Id="rId6" Type="http://schemas.openxmlformats.org/officeDocument/2006/relationships/image" Target="../media/image234.wmf"/><Relationship Id="rId5" Type="http://schemas.openxmlformats.org/officeDocument/2006/relationships/image" Target="../media/image233.wmf"/><Relationship Id="rId4" Type="http://schemas.openxmlformats.org/officeDocument/2006/relationships/image" Target="../media/image232.wmf"/><Relationship Id="rId3" Type="http://schemas.openxmlformats.org/officeDocument/2006/relationships/image" Target="../media/image231.wmf"/><Relationship Id="rId2" Type="http://schemas.openxmlformats.org/officeDocument/2006/relationships/image" Target="../media/image230.wmf"/><Relationship Id="rId1" Type="http://schemas.openxmlformats.org/officeDocument/2006/relationships/image" Target="../media/image228.wmf"/></Relationships>
</file>

<file path=ppt/drawings/_rels/vmlDrawing4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wmf"/><Relationship Id="rId2" Type="http://schemas.openxmlformats.org/officeDocument/2006/relationships/image" Target="../media/image235.wmf"/><Relationship Id="rId1" Type="http://schemas.openxmlformats.org/officeDocument/2006/relationships/image" Target="../media/image234.wmf"/></Relationships>
</file>

<file path=ppt/drawings/_rels/vmlDrawing42.vml.rels><?xml version="1.0" encoding="UTF-8" standalone="yes"?>
<Relationships xmlns="http://schemas.openxmlformats.org/package/2006/relationships"><Relationship Id="rId6" Type="http://schemas.openxmlformats.org/officeDocument/2006/relationships/image" Target="../media/image243.wmf"/><Relationship Id="rId5" Type="http://schemas.openxmlformats.org/officeDocument/2006/relationships/image" Target="../media/image242.wmf"/><Relationship Id="rId4" Type="http://schemas.openxmlformats.org/officeDocument/2006/relationships/image" Target="../media/image241.wmf"/><Relationship Id="rId3" Type="http://schemas.openxmlformats.org/officeDocument/2006/relationships/image" Target="../media/image240.wmf"/><Relationship Id="rId2" Type="http://schemas.openxmlformats.org/officeDocument/2006/relationships/image" Target="../media/image239.wmf"/><Relationship Id="rId1" Type="http://schemas.openxmlformats.org/officeDocument/2006/relationships/image" Target="../media/image23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9" Type="http://schemas.openxmlformats.org/officeDocument/2006/relationships/image" Target="../media/image23.wmf"/><Relationship Id="rId8" Type="http://schemas.openxmlformats.org/officeDocument/2006/relationships/image" Target="../media/image22.wmf"/><Relationship Id="rId7" Type="http://schemas.openxmlformats.org/officeDocument/2006/relationships/image" Target="../media/image21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0" Type="http://schemas.openxmlformats.org/officeDocument/2006/relationships/image" Target="../media/image24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7" Type="http://schemas.openxmlformats.org/officeDocument/2006/relationships/image" Target="../media/image31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image" Target="../media/image39.wmf"/><Relationship Id="rId7" Type="http://schemas.openxmlformats.org/officeDocument/2006/relationships/image" Target="../media/image38.wmf"/><Relationship Id="rId6" Type="http://schemas.openxmlformats.org/officeDocument/2006/relationships/image" Target="../media/image37.wmf"/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1" Type="http://schemas.openxmlformats.org/officeDocument/2006/relationships/image" Target="../media/image42.wmf"/><Relationship Id="rId10" Type="http://schemas.openxmlformats.org/officeDocument/2006/relationships/image" Target="../media/image41.wmf"/><Relationship Id="rId1" Type="http://schemas.openxmlformats.org/officeDocument/2006/relationships/image" Target="../media/image32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.bin"/><Relationship Id="rId8" Type="http://schemas.openxmlformats.org/officeDocument/2006/relationships/image" Target="../media/image18.wmf"/><Relationship Id="rId7" Type="http://schemas.openxmlformats.org/officeDocument/2006/relationships/oleObject" Target="../embeddings/oleObject16.bin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Relationship Id="rId3" Type="http://schemas.openxmlformats.org/officeDocument/2006/relationships/oleObject" Target="../embeddings/oleObject14.bin"/><Relationship Id="rId22" Type="http://schemas.openxmlformats.org/officeDocument/2006/relationships/vmlDrawing" Target="../drawings/vmlDrawing6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24.wmf"/><Relationship Id="rId2" Type="http://schemas.openxmlformats.org/officeDocument/2006/relationships/image" Target="../media/image15.wmf"/><Relationship Id="rId19" Type="http://schemas.openxmlformats.org/officeDocument/2006/relationships/oleObject" Target="../embeddings/oleObject22.bin"/><Relationship Id="rId18" Type="http://schemas.openxmlformats.org/officeDocument/2006/relationships/image" Target="../media/image23.wmf"/><Relationship Id="rId17" Type="http://schemas.openxmlformats.org/officeDocument/2006/relationships/oleObject" Target="../embeddings/oleObject21.bin"/><Relationship Id="rId16" Type="http://schemas.openxmlformats.org/officeDocument/2006/relationships/image" Target="../media/image22.wmf"/><Relationship Id="rId15" Type="http://schemas.openxmlformats.org/officeDocument/2006/relationships/oleObject" Target="../embeddings/oleObject20.bin"/><Relationship Id="rId14" Type="http://schemas.openxmlformats.org/officeDocument/2006/relationships/image" Target="../media/image21.wmf"/><Relationship Id="rId13" Type="http://schemas.openxmlformats.org/officeDocument/2006/relationships/oleObject" Target="../embeddings/oleObject19.bin"/><Relationship Id="rId12" Type="http://schemas.openxmlformats.org/officeDocument/2006/relationships/image" Target="../media/image20.wmf"/><Relationship Id="rId11" Type="http://schemas.openxmlformats.org/officeDocument/2006/relationships/oleObject" Target="../embeddings/oleObject18.bin"/><Relationship Id="rId10" Type="http://schemas.openxmlformats.org/officeDocument/2006/relationships/image" Target="../media/image19.wmf"/><Relationship Id="rId1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26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5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24.bin"/><Relationship Id="rId2" Type="http://schemas.openxmlformats.org/officeDocument/2006/relationships/image" Target="../media/image25.wmf"/><Relationship Id="rId16" Type="http://schemas.openxmlformats.org/officeDocument/2006/relationships/vmlDrawing" Target="../drawings/vmlDrawing7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1.wmf"/><Relationship Id="rId13" Type="http://schemas.openxmlformats.org/officeDocument/2006/relationships/oleObject" Target="../embeddings/oleObject29.bin"/><Relationship Id="rId12" Type="http://schemas.openxmlformats.org/officeDocument/2006/relationships/image" Target="../media/image30.wmf"/><Relationship Id="rId11" Type="http://schemas.openxmlformats.org/officeDocument/2006/relationships/oleObject" Target="../embeddings/oleObject28.bin"/><Relationship Id="rId10" Type="http://schemas.openxmlformats.org/officeDocument/2006/relationships/image" Target="../media/image29.wmf"/><Relationship Id="rId1" Type="http://schemas.openxmlformats.org/officeDocument/2006/relationships/oleObject" Target="../embeddings/oleObject23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1.bin"/><Relationship Id="rId24" Type="http://schemas.openxmlformats.org/officeDocument/2006/relationships/vmlDrawing" Target="../drawings/vmlDrawing8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42.wmf"/><Relationship Id="rId21" Type="http://schemas.openxmlformats.org/officeDocument/2006/relationships/oleObject" Target="../embeddings/oleObject40.bin"/><Relationship Id="rId20" Type="http://schemas.openxmlformats.org/officeDocument/2006/relationships/image" Target="../media/image41.wmf"/><Relationship Id="rId2" Type="http://schemas.openxmlformats.org/officeDocument/2006/relationships/image" Target="../media/image32.wmf"/><Relationship Id="rId19" Type="http://schemas.openxmlformats.org/officeDocument/2006/relationships/oleObject" Target="../embeddings/oleObject39.bin"/><Relationship Id="rId18" Type="http://schemas.openxmlformats.org/officeDocument/2006/relationships/image" Target="../media/image40.wmf"/><Relationship Id="rId17" Type="http://schemas.openxmlformats.org/officeDocument/2006/relationships/oleObject" Target="../embeddings/oleObject38.bin"/><Relationship Id="rId16" Type="http://schemas.openxmlformats.org/officeDocument/2006/relationships/image" Target="../media/image39.wmf"/><Relationship Id="rId15" Type="http://schemas.openxmlformats.org/officeDocument/2006/relationships/oleObject" Target="../embeddings/oleObject37.bin"/><Relationship Id="rId14" Type="http://schemas.openxmlformats.org/officeDocument/2006/relationships/image" Target="../media/image38.wmf"/><Relationship Id="rId13" Type="http://schemas.openxmlformats.org/officeDocument/2006/relationships/oleObject" Target="../embeddings/oleObject36.bin"/><Relationship Id="rId12" Type="http://schemas.openxmlformats.org/officeDocument/2006/relationships/image" Target="../media/image37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3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oleObject" Target="../embeddings/oleObject44.bin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43.wmf"/><Relationship Id="rId1" Type="http://schemas.openxmlformats.org/officeDocument/2006/relationships/oleObject" Target="../embeddings/oleObject4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9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45.wmf"/><Relationship Id="rId16" Type="http://schemas.openxmlformats.org/officeDocument/2006/relationships/vmlDrawing" Target="../drawings/vmlDrawing10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.wmf"/><Relationship Id="rId13" Type="http://schemas.openxmlformats.org/officeDocument/2006/relationships/oleObject" Target="../embeddings/oleObject51.bin"/><Relationship Id="rId12" Type="http://schemas.openxmlformats.org/officeDocument/2006/relationships/image" Target="../media/image50.wmf"/><Relationship Id="rId11" Type="http://schemas.openxmlformats.org/officeDocument/2006/relationships/oleObject" Target="../embeddings/oleObject50.bin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45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6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3.bin"/><Relationship Id="rId22" Type="http://schemas.openxmlformats.org/officeDocument/2006/relationships/vmlDrawing" Target="../drawings/vmlDrawing11.vml"/><Relationship Id="rId21" Type="http://schemas.openxmlformats.org/officeDocument/2006/relationships/slideLayout" Target="../slideLayouts/slideLayout4.xml"/><Relationship Id="rId20" Type="http://schemas.openxmlformats.org/officeDocument/2006/relationships/oleObject" Target="../embeddings/oleObject62.bin"/><Relationship Id="rId2" Type="http://schemas.openxmlformats.org/officeDocument/2006/relationships/image" Target="../media/image51.wmf"/><Relationship Id="rId19" Type="http://schemas.openxmlformats.org/officeDocument/2006/relationships/oleObject" Target="../embeddings/oleObject61.bin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60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59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58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57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52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7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66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0.wmf"/><Relationship Id="rId18" Type="http://schemas.openxmlformats.org/officeDocument/2006/relationships/vmlDrawing" Target="../drawings/vmlDrawing12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59.wmf"/><Relationship Id="rId15" Type="http://schemas.openxmlformats.org/officeDocument/2006/relationships/oleObject" Target="../embeddings/oleObject70.bin"/><Relationship Id="rId14" Type="http://schemas.openxmlformats.org/officeDocument/2006/relationships/image" Target="../media/image58.wmf"/><Relationship Id="rId13" Type="http://schemas.openxmlformats.org/officeDocument/2006/relationships/oleObject" Target="../embeddings/oleObject69.bin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68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6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5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74.bin"/><Relationship Id="rId6" Type="http://schemas.openxmlformats.org/officeDocument/2006/relationships/image" Target="../media/image4.wmf"/><Relationship Id="rId5" Type="http://schemas.openxmlformats.org/officeDocument/2006/relationships/oleObject" Target="../embeddings/oleObject73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72.bin"/><Relationship Id="rId22" Type="http://schemas.openxmlformats.org/officeDocument/2006/relationships/vmlDrawing" Target="../drawings/vmlDrawing13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74.wmf"/><Relationship Id="rId2" Type="http://schemas.openxmlformats.org/officeDocument/2006/relationships/image" Target="../media/image66.wmf"/><Relationship Id="rId19" Type="http://schemas.openxmlformats.org/officeDocument/2006/relationships/oleObject" Target="../embeddings/oleObject80.bin"/><Relationship Id="rId18" Type="http://schemas.openxmlformats.org/officeDocument/2006/relationships/image" Target="../media/image73.wmf"/><Relationship Id="rId17" Type="http://schemas.openxmlformats.org/officeDocument/2006/relationships/oleObject" Target="../embeddings/oleObject79.bin"/><Relationship Id="rId16" Type="http://schemas.openxmlformats.org/officeDocument/2006/relationships/image" Target="../media/image72.wmf"/><Relationship Id="rId15" Type="http://schemas.openxmlformats.org/officeDocument/2006/relationships/oleObject" Target="../embeddings/oleObject78.bin"/><Relationship Id="rId14" Type="http://schemas.openxmlformats.org/officeDocument/2006/relationships/image" Target="../media/image71.wmf"/><Relationship Id="rId13" Type="http://schemas.openxmlformats.org/officeDocument/2006/relationships/oleObject" Target="../embeddings/oleObject77.bin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76.bin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71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5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84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59.wmf"/><Relationship Id="rId3" Type="http://schemas.openxmlformats.org/officeDocument/2006/relationships/oleObject" Target="../embeddings/oleObject82.bin"/><Relationship Id="rId20" Type="http://schemas.openxmlformats.org/officeDocument/2006/relationships/vmlDrawing" Target="../drawings/vmlDrawing14.vml"/><Relationship Id="rId2" Type="http://schemas.openxmlformats.org/officeDocument/2006/relationships/image" Target="../media/image75.wmf"/><Relationship Id="rId19" Type="http://schemas.openxmlformats.org/officeDocument/2006/relationships/slideLayout" Target="../slideLayouts/slideLayout4.xml"/><Relationship Id="rId18" Type="http://schemas.openxmlformats.org/officeDocument/2006/relationships/oleObject" Target="../embeddings/oleObject90.bin"/><Relationship Id="rId17" Type="http://schemas.openxmlformats.org/officeDocument/2006/relationships/oleObject" Target="../embeddings/oleObject89.bin"/><Relationship Id="rId16" Type="http://schemas.openxmlformats.org/officeDocument/2006/relationships/image" Target="../media/image77.wmf"/><Relationship Id="rId15" Type="http://schemas.openxmlformats.org/officeDocument/2006/relationships/oleObject" Target="../embeddings/oleObject88.bin"/><Relationship Id="rId14" Type="http://schemas.openxmlformats.org/officeDocument/2006/relationships/image" Target="../media/image74.wmf"/><Relationship Id="rId13" Type="http://schemas.openxmlformats.org/officeDocument/2006/relationships/oleObject" Target="../embeddings/oleObject87.bin"/><Relationship Id="rId12" Type="http://schemas.openxmlformats.org/officeDocument/2006/relationships/image" Target="../media/image73.wmf"/><Relationship Id="rId11" Type="http://schemas.openxmlformats.org/officeDocument/2006/relationships/oleObject" Target="../embeddings/oleObject86.bin"/><Relationship Id="rId10" Type="http://schemas.openxmlformats.org/officeDocument/2006/relationships/image" Target="../media/image76.wmf"/><Relationship Id="rId1" Type="http://schemas.openxmlformats.org/officeDocument/2006/relationships/oleObject" Target="../embeddings/oleObject81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1.wmf"/><Relationship Id="rId7" Type="http://schemas.openxmlformats.org/officeDocument/2006/relationships/oleObject" Target="../embeddings/oleObject94.bin"/><Relationship Id="rId6" Type="http://schemas.openxmlformats.org/officeDocument/2006/relationships/image" Target="../media/image80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79.wmf"/><Relationship Id="rId3" Type="http://schemas.openxmlformats.org/officeDocument/2006/relationships/oleObject" Target="../embeddings/oleObject92.bin"/><Relationship Id="rId2" Type="http://schemas.openxmlformats.org/officeDocument/2006/relationships/image" Target="../media/image78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9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oleObject" Target="../embeddings/oleObject98.bin"/><Relationship Id="rId7" Type="http://schemas.openxmlformats.org/officeDocument/2006/relationships/image" Target="../media/image85.wmf"/><Relationship Id="rId6" Type="http://schemas.openxmlformats.org/officeDocument/2006/relationships/oleObject" Target="../embeddings/oleObject97.bin"/><Relationship Id="rId5" Type="http://schemas.openxmlformats.org/officeDocument/2006/relationships/image" Target="../media/image84.png"/><Relationship Id="rId4" Type="http://schemas.openxmlformats.org/officeDocument/2006/relationships/image" Target="../media/image83.wmf"/><Relationship Id="rId3" Type="http://schemas.openxmlformats.org/officeDocument/2006/relationships/oleObject" Target="../embeddings/oleObject96.bin"/><Relationship Id="rId2" Type="http://schemas.openxmlformats.org/officeDocument/2006/relationships/image" Target="../media/image82.wmf"/><Relationship Id="rId10" Type="http://schemas.openxmlformats.org/officeDocument/2006/relationships/vmlDrawing" Target="../drawings/vmlDrawing16.vml"/><Relationship Id="rId1" Type="http://schemas.openxmlformats.org/officeDocument/2006/relationships/oleObject" Target="../embeddings/oleObject95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png"/><Relationship Id="rId8" Type="http://schemas.openxmlformats.org/officeDocument/2006/relationships/image" Target="../media/image89.wmf"/><Relationship Id="rId7" Type="http://schemas.openxmlformats.org/officeDocument/2006/relationships/oleObject" Target="../embeddings/oleObject102.bin"/><Relationship Id="rId6" Type="http://schemas.openxmlformats.org/officeDocument/2006/relationships/image" Target="../media/image88.wmf"/><Relationship Id="rId5" Type="http://schemas.openxmlformats.org/officeDocument/2006/relationships/oleObject" Target="../embeddings/oleObject101.bin"/><Relationship Id="rId4" Type="http://schemas.openxmlformats.org/officeDocument/2006/relationships/image" Target="../media/image87.wmf"/><Relationship Id="rId3" Type="http://schemas.openxmlformats.org/officeDocument/2006/relationships/oleObject" Target="../embeddings/oleObject100.bin"/><Relationship Id="rId2" Type="http://schemas.openxmlformats.org/officeDocument/2006/relationships/image" Target="../media/image86.wmf"/><Relationship Id="rId17" Type="http://schemas.openxmlformats.org/officeDocument/2006/relationships/vmlDrawing" Target="../drawings/vmlDrawing17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93.wmf"/><Relationship Id="rId14" Type="http://schemas.openxmlformats.org/officeDocument/2006/relationships/oleObject" Target="../embeddings/oleObject105.bin"/><Relationship Id="rId13" Type="http://schemas.openxmlformats.org/officeDocument/2006/relationships/image" Target="../media/image92.wmf"/><Relationship Id="rId12" Type="http://schemas.openxmlformats.org/officeDocument/2006/relationships/oleObject" Target="../embeddings/oleObject104.bin"/><Relationship Id="rId11" Type="http://schemas.openxmlformats.org/officeDocument/2006/relationships/image" Target="../media/image91.wmf"/><Relationship Id="rId10" Type="http://schemas.openxmlformats.org/officeDocument/2006/relationships/oleObject" Target="../embeddings/oleObject103.bin"/><Relationship Id="rId1" Type="http://schemas.openxmlformats.org/officeDocument/2006/relationships/oleObject" Target="../embeddings/oleObject99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0.bin"/><Relationship Id="rId8" Type="http://schemas.openxmlformats.org/officeDocument/2006/relationships/image" Target="../media/image97.wmf"/><Relationship Id="rId7" Type="http://schemas.openxmlformats.org/officeDocument/2006/relationships/oleObject" Target="../embeddings/oleObject109.bin"/><Relationship Id="rId6" Type="http://schemas.openxmlformats.org/officeDocument/2006/relationships/image" Target="../media/image96.wmf"/><Relationship Id="rId5" Type="http://schemas.openxmlformats.org/officeDocument/2006/relationships/oleObject" Target="../embeddings/oleObject108.bin"/><Relationship Id="rId4" Type="http://schemas.openxmlformats.org/officeDocument/2006/relationships/image" Target="../media/image95.wmf"/><Relationship Id="rId3" Type="http://schemas.openxmlformats.org/officeDocument/2006/relationships/oleObject" Target="../embeddings/oleObject107.bin"/><Relationship Id="rId2" Type="http://schemas.openxmlformats.org/officeDocument/2006/relationships/image" Target="../media/image94.wmf"/><Relationship Id="rId18" Type="http://schemas.openxmlformats.org/officeDocument/2006/relationships/vmlDrawing" Target="../drawings/vmlDrawing18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101.wmf"/><Relationship Id="rId15" Type="http://schemas.openxmlformats.org/officeDocument/2006/relationships/oleObject" Target="../embeddings/oleObject113.bin"/><Relationship Id="rId14" Type="http://schemas.openxmlformats.org/officeDocument/2006/relationships/image" Target="../media/image100.wmf"/><Relationship Id="rId13" Type="http://schemas.openxmlformats.org/officeDocument/2006/relationships/oleObject" Target="../embeddings/oleObject112.bin"/><Relationship Id="rId12" Type="http://schemas.openxmlformats.org/officeDocument/2006/relationships/image" Target="../media/image99.wmf"/><Relationship Id="rId11" Type="http://schemas.openxmlformats.org/officeDocument/2006/relationships/oleObject" Target="../embeddings/oleObject111.bin"/><Relationship Id="rId10" Type="http://schemas.openxmlformats.org/officeDocument/2006/relationships/image" Target="../media/image98.wmf"/><Relationship Id="rId1" Type="http://schemas.openxmlformats.org/officeDocument/2006/relationships/oleObject" Target="../embeddings/oleObject106.bin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18.bin"/><Relationship Id="rId8" Type="http://schemas.openxmlformats.org/officeDocument/2006/relationships/image" Target="../media/image105.wmf"/><Relationship Id="rId7" Type="http://schemas.openxmlformats.org/officeDocument/2006/relationships/oleObject" Target="../embeddings/oleObject117.bin"/><Relationship Id="rId6" Type="http://schemas.openxmlformats.org/officeDocument/2006/relationships/image" Target="../media/image104.wmf"/><Relationship Id="rId5" Type="http://schemas.openxmlformats.org/officeDocument/2006/relationships/oleObject" Target="../embeddings/oleObject116.bin"/><Relationship Id="rId4" Type="http://schemas.openxmlformats.org/officeDocument/2006/relationships/image" Target="../media/image103.wmf"/><Relationship Id="rId3" Type="http://schemas.openxmlformats.org/officeDocument/2006/relationships/oleObject" Target="../embeddings/oleObject115.bin"/><Relationship Id="rId2" Type="http://schemas.openxmlformats.org/officeDocument/2006/relationships/image" Target="../media/image102.wmf"/><Relationship Id="rId12" Type="http://schemas.openxmlformats.org/officeDocument/2006/relationships/vmlDrawing" Target="../drawings/vmlDrawing1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06.wmf"/><Relationship Id="rId1" Type="http://schemas.openxmlformats.org/officeDocument/2006/relationships/oleObject" Target="../embeddings/oleObject114.bin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3.bin"/><Relationship Id="rId8" Type="http://schemas.openxmlformats.org/officeDocument/2006/relationships/image" Target="../media/image110.wmf"/><Relationship Id="rId7" Type="http://schemas.openxmlformats.org/officeDocument/2006/relationships/oleObject" Target="../embeddings/oleObject122.bin"/><Relationship Id="rId6" Type="http://schemas.openxmlformats.org/officeDocument/2006/relationships/image" Target="../media/image109.wmf"/><Relationship Id="rId5" Type="http://schemas.openxmlformats.org/officeDocument/2006/relationships/oleObject" Target="../embeddings/oleObject121.bin"/><Relationship Id="rId4" Type="http://schemas.openxmlformats.org/officeDocument/2006/relationships/image" Target="../media/image108.wmf"/><Relationship Id="rId3" Type="http://schemas.openxmlformats.org/officeDocument/2006/relationships/oleObject" Target="../embeddings/oleObject120.bin"/><Relationship Id="rId2" Type="http://schemas.openxmlformats.org/officeDocument/2006/relationships/image" Target="../media/image107.wmf"/><Relationship Id="rId12" Type="http://schemas.openxmlformats.org/officeDocument/2006/relationships/vmlDrawing" Target="../drawings/vmlDrawing20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1.wmf"/><Relationship Id="rId1" Type="http://schemas.openxmlformats.org/officeDocument/2006/relationships/oleObject" Target="../embeddings/oleObject119.bin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28.bin"/><Relationship Id="rId8" Type="http://schemas.openxmlformats.org/officeDocument/2006/relationships/image" Target="../media/image115.wmf"/><Relationship Id="rId7" Type="http://schemas.openxmlformats.org/officeDocument/2006/relationships/oleObject" Target="../embeddings/oleObject127.bin"/><Relationship Id="rId6" Type="http://schemas.openxmlformats.org/officeDocument/2006/relationships/image" Target="../media/image114.wmf"/><Relationship Id="rId5" Type="http://schemas.openxmlformats.org/officeDocument/2006/relationships/oleObject" Target="../embeddings/oleObject126.bin"/><Relationship Id="rId4" Type="http://schemas.openxmlformats.org/officeDocument/2006/relationships/image" Target="../media/image113.wmf"/><Relationship Id="rId3" Type="http://schemas.openxmlformats.org/officeDocument/2006/relationships/oleObject" Target="../embeddings/oleObject125.bin"/><Relationship Id="rId29" Type="http://schemas.openxmlformats.org/officeDocument/2006/relationships/vmlDrawing" Target="../drawings/vmlDrawing21.vml"/><Relationship Id="rId28" Type="http://schemas.openxmlformats.org/officeDocument/2006/relationships/slideLayout" Target="../slideLayouts/slideLayout4.xml"/><Relationship Id="rId27" Type="http://schemas.openxmlformats.org/officeDocument/2006/relationships/oleObject" Target="../embeddings/oleObject142.bin"/><Relationship Id="rId26" Type="http://schemas.openxmlformats.org/officeDocument/2006/relationships/oleObject" Target="../embeddings/oleObject141.bin"/><Relationship Id="rId25" Type="http://schemas.openxmlformats.org/officeDocument/2006/relationships/oleObject" Target="../embeddings/oleObject140.bin"/><Relationship Id="rId24" Type="http://schemas.openxmlformats.org/officeDocument/2006/relationships/oleObject" Target="../embeddings/oleObject139.bin"/><Relationship Id="rId23" Type="http://schemas.openxmlformats.org/officeDocument/2006/relationships/image" Target="../media/image119.wmf"/><Relationship Id="rId22" Type="http://schemas.openxmlformats.org/officeDocument/2006/relationships/oleObject" Target="../embeddings/oleObject138.bin"/><Relationship Id="rId21" Type="http://schemas.openxmlformats.org/officeDocument/2006/relationships/oleObject" Target="../embeddings/oleObject137.bin"/><Relationship Id="rId20" Type="http://schemas.openxmlformats.org/officeDocument/2006/relationships/oleObject" Target="../embeddings/oleObject136.bin"/><Relationship Id="rId2" Type="http://schemas.openxmlformats.org/officeDocument/2006/relationships/image" Target="../media/image112.wmf"/><Relationship Id="rId19" Type="http://schemas.openxmlformats.org/officeDocument/2006/relationships/oleObject" Target="../embeddings/oleObject135.bin"/><Relationship Id="rId18" Type="http://schemas.openxmlformats.org/officeDocument/2006/relationships/oleObject" Target="../embeddings/oleObject134.bin"/><Relationship Id="rId17" Type="http://schemas.openxmlformats.org/officeDocument/2006/relationships/oleObject" Target="../embeddings/oleObject133.bin"/><Relationship Id="rId16" Type="http://schemas.openxmlformats.org/officeDocument/2006/relationships/oleObject" Target="../embeddings/oleObject132.bin"/><Relationship Id="rId15" Type="http://schemas.openxmlformats.org/officeDocument/2006/relationships/oleObject" Target="../embeddings/oleObject131.bin"/><Relationship Id="rId14" Type="http://schemas.openxmlformats.org/officeDocument/2006/relationships/image" Target="../media/image118.wmf"/><Relationship Id="rId13" Type="http://schemas.openxmlformats.org/officeDocument/2006/relationships/oleObject" Target="../embeddings/oleObject130.bin"/><Relationship Id="rId12" Type="http://schemas.openxmlformats.org/officeDocument/2006/relationships/image" Target="../media/image117.wmf"/><Relationship Id="rId11" Type="http://schemas.openxmlformats.org/officeDocument/2006/relationships/oleObject" Target="../embeddings/oleObject129.bin"/><Relationship Id="rId10" Type="http://schemas.openxmlformats.org/officeDocument/2006/relationships/image" Target="../media/image116.wmf"/><Relationship Id="rId1" Type="http://schemas.openxmlformats.org/officeDocument/2006/relationships/oleObject" Target="../embeddings/oleObject124.bin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4.wmf"/><Relationship Id="rId8" Type="http://schemas.openxmlformats.org/officeDocument/2006/relationships/oleObject" Target="../embeddings/oleObject146.bin"/><Relationship Id="rId7" Type="http://schemas.openxmlformats.org/officeDocument/2006/relationships/image" Target="../media/image123.wmf"/><Relationship Id="rId6" Type="http://schemas.openxmlformats.org/officeDocument/2006/relationships/oleObject" Target="../embeddings/oleObject145.bin"/><Relationship Id="rId5" Type="http://schemas.openxmlformats.org/officeDocument/2006/relationships/image" Target="../media/image122.wmf"/><Relationship Id="rId4" Type="http://schemas.openxmlformats.org/officeDocument/2006/relationships/oleObject" Target="../embeddings/oleObject144.bin"/><Relationship Id="rId3" Type="http://schemas.openxmlformats.org/officeDocument/2006/relationships/image" Target="../media/image121.wmf"/><Relationship Id="rId2" Type="http://schemas.openxmlformats.org/officeDocument/2006/relationships/oleObject" Target="../embeddings/oleObject143.bin"/><Relationship Id="rId14" Type="http://schemas.openxmlformats.org/officeDocument/2006/relationships/vmlDrawing" Target="../drawings/vmlDrawing22.vml"/><Relationship Id="rId13" Type="http://schemas.openxmlformats.org/officeDocument/2006/relationships/slideLayout" Target="../slideLayouts/slideLayout4.xml"/><Relationship Id="rId12" Type="http://schemas.openxmlformats.org/officeDocument/2006/relationships/oleObject" Target="../embeddings/oleObject148.bin"/><Relationship Id="rId11" Type="http://schemas.openxmlformats.org/officeDocument/2006/relationships/image" Target="../media/image125.wmf"/><Relationship Id="rId10" Type="http://schemas.openxmlformats.org/officeDocument/2006/relationships/oleObject" Target="../embeddings/oleObject147.bin"/><Relationship Id="rId1" Type="http://schemas.openxmlformats.org/officeDocument/2006/relationships/image" Target="../media/image120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53.bin"/><Relationship Id="rId8" Type="http://schemas.openxmlformats.org/officeDocument/2006/relationships/image" Target="../media/image129.wmf"/><Relationship Id="rId7" Type="http://schemas.openxmlformats.org/officeDocument/2006/relationships/oleObject" Target="../embeddings/oleObject152.bin"/><Relationship Id="rId6" Type="http://schemas.openxmlformats.org/officeDocument/2006/relationships/image" Target="../media/image128.wmf"/><Relationship Id="rId5" Type="http://schemas.openxmlformats.org/officeDocument/2006/relationships/oleObject" Target="../embeddings/oleObject151.bin"/><Relationship Id="rId4" Type="http://schemas.openxmlformats.org/officeDocument/2006/relationships/image" Target="../media/image127.wmf"/><Relationship Id="rId3" Type="http://schemas.openxmlformats.org/officeDocument/2006/relationships/oleObject" Target="../embeddings/oleObject150.bin"/><Relationship Id="rId20" Type="http://schemas.openxmlformats.org/officeDocument/2006/relationships/vmlDrawing" Target="../drawings/vmlDrawing23.vml"/><Relationship Id="rId2" Type="http://schemas.openxmlformats.org/officeDocument/2006/relationships/image" Target="../media/image126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34.wmf"/><Relationship Id="rId17" Type="http://schemas.openxmlformats.org/officeDocument/2006/relationships/oleObject" Target="../embeddings/oleObject157.bin"/><Relationship Id="rId16" Type="http://schemas.openxmlformats.org/officeDocument/2006/relationships/image" Target="../media/image133.wmf"/><Relationship Id="rId15" Type="http://schemas.openxmlformats.org/officeDocument/2006/relationships/oleObject" Target="../embeddings/oleObject156.bin"/><Relationship Id="rId14" Type="http://schemas.openxmlformats.org/officeDocument/2006/relationships/image" Target="../media/image132.wmf"/><Relationship Id="rId13" Type="http://schemas.openxmlformats.org/officeDocument/2006/relationships/oleObject" Target="../embeddings/oleObject155.bin"/><Relationship Id="rId12" Type="http://schemas.openxmlformats.org/officeDocument/2006/relationships/image" Target="../media/image131.wmf"/><Relationship Id="rId11" Type="http://schemas.openxmlformats.org/officeDocument/2006/relationships/oleObject" Target="../embeddings/oleObject154.bin"/><Relationship Id="rId10" Type="http://schemas.openxmlformats.org/officeDocument/2006/relationships/image" Target="../media/image130.wmf"/><Relationship Id="rId1" Type="http://schemas.openxmlformats.org/officeDocument/2006/relationships/oleObject" Target="../embeddings/oleObject149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62.bin"/><Relationship Id="rId8" Type="http://schemas.openxmlformats.org/officeDocument/2006/relationships/image" Target="../media/image127.wmf"/><Relationship Id="rId7" Type="http://schemas.openxmlformats.org/officeDocument/2006/relationships/oleObject" Target="../embeddings/oleObject161.bin"/><Relationship Id="rId6" Type="http://schemas.openxmlformats.org/officeDocument/2006/relationships/image" Target="../media/image126.wmf"/><Relationship Id="rId5" Type="http://schemas.openxmlformats.org/officeDocument/2006/relationships/oleObject" Target="../embeddings/oleObject160.bin"/><Relationship Id="rId4" Type="http://schemas.openxmlformats.org/officeDocument/2006/relationships/image" Target="../media/image134.wmf"/><Relationship Id="rId3" Type="http://schemas.openxmlformats.org/officeDocument/2006/relationships/oleObject" Target="../embeddings/oleObject159.bin"/><Relationship Id="rId27" Type="http://schemas.openxmlformats.org/officeDocument/2006/relationships/vmlDrawing" Target="../drawings/vmlDrawing24.vml"/><Relationship Id="rId26" Type="http://schemas.openxmlformats.org/officeDocument/2006/relationships/slideLayout" Target="../slideLayouts/slideLayout4.xml"/><Relationship Id="rId25" Type="http://schemas.openxmlformats.org/officeDocument/2006/relationships/image" Target="../media/image137.wmf"/><Relationship Id="rId24" Type="http://schemas.openxmlformats.org/officeDocument/2006/relationships/oleObject" Target="../embeddings/oleObject174.bin"/><Relationship Id="rId23" Type="http://schemas.openxmlformats.org/officeDocument/2006/relationships/image" Target="../media/image4.wmf"/><Relationship Id="rId22" Type="http://schemas.openxmlformats.org/officeDocument/2006/relationships/oleObject" Target="../embeddings/oleObject173.bin"/><Relationship Id="rId21" Type="http://schemas.openxmlformats.org/officeDocument/2006/relationships/image" Target="../media/image136.wmf"/><Relationship Id="rId20" Type="http://schemas.openxmlformats.org/officeDocument/2006/relationships/oleObject" Target="../embeddings/oleObject172.bin"/><Relationship Id="rId2" Type="http://schemas.openxmlformats.org/officeDocument/2006/relationships/image" Target="../media/image128.wmf"/><Relationship Id="rId19" Type="http://schemas.openxmlformats.org/officeDocument/2006/relationships/oleObject" Target="../embeddings/oleObject171.bin"/><Relationship Id="rId18" Type="http://schemas.openxmlformats.org/officeDocument/2006/relationships/oleObject" Target="../embeddings/oleObject170.bin"/><Relationship Id="rId17" Type="http://schemas.openxmlformats.org/officeDocument/2006/relationships/oleObject" Target="../embeddings/oleObject169.bin"/><Relationship Id="rId16" Type="http://schemas.openxmlformats.org/officeDocument/2006/relationships/oleObject" Target="../embeddings/oleObject168.bin"/><Relationship Id="rId15" Type="http://schemas.openxmlformats.org/officeDocument/2006/relationships/oleObject" Target="../embeddings/oleObject167.bin"/><Relationship Id="rId14" Type="http://schemas.openxmlformats.org/officeDocument/2006/relationships/oleObject" Target="../embeddings/oleObject166.bin"/><Relationship Id="rId13" Type="http://schemas.openxmlformats.org/officeDocument/2006/relationships/oleObject" Target="../embeddings/oleObject165.bin"/><Relationship Id="rId12" Type="http://schemas.openxmlformats.org/officeDocument/2006/relationships/oleObject" Target="../embeddings/oleObject164.bin"/><Relationship Id="rId11" Type="http://schemas.openxmlformats.org/officeDocument/2006/relationships/image" Target="../media/image135.wmf"/><Relationship Id="rId10" Type="http://schemas.openxmlformats.org/officeDocument/2006/relationships/oleObject" Target="../embeddings/oleObject163.bin"/><Relationship Id="rId1" Type="http://schemas.openxmlformats.org/officeDocument/2006/relationships/oleObject" Target="../embeddings/oleObject158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79.bin"/><Relationship Id="rId8" Type="http://schemas.openxmlformats.org/officeDocument/2006/relationships/image" Target="../media/image138.wmf"/><Relationship Id="rId7" Type="http://schemas.openxmlformats.org/officeDocument/2006/relationships/oleObject" Target="../embeddings/oleObject178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177.bin"/><Relationship Id="rId4" Type="http://schemas.openxmlformats.org/officeDocument/2006/relationships/image" Target="../media/image97.wmf"/><Relationship Id="rId3" Type="http://schemas.openxmlformats.org/officeDocument/2006/relationships/oleObject" Target="../embeddings/oleObject176.bin"/><Relationship Id="rId2" Type="http://schemas.openxmlformats.org/officeDocument/2006/relationships/image" Target="../media/image96.wmf"/><Relationship Id="rId14" Type="http://schemas.openxmlformats.org/officeDocument/2006/relationships/vmlDrawing" Target="../drawings/vmlDrawing2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40.wmf"/><Relationship Id="rId11" Type="http://schemas.openxmlformats.org/officeDocument/2006/relationships/oleObject" Target="../embeddings/oleObject180.bin"/><Relationship Id="rId10" Type="http://schemas.openxmlformats.org/officeDocument/2006/relationships/image" Target="../media/image139.wmf"/><Relationship Id="rId1" Type="http://schemas.openxmlformats.org/officeDocument/2006/relationships/oleObject" Target="../embeddings/oleObject175.bin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5.bin"/><Relationship Id="rId8" Type="http://schemas.openxmlformats.org/officeDocument/2006/relationships/image" Target="../media/image97.wmf"/><Relationship Id="rId7" Type="http://schemas.openxmlformats.org/officeDocument/2006/relationships/oleObject" Target="../embeddings/oleObject184.bin"/><Relationship Id="rId6" Type="http://schemas.openxmlformats.org/officeDocument/2006/relationships/image" Target="../media/image96.wmf"/><Relationship Id="rId5" Type="http://schemas.openxmlformats.org/officeDocument/2006/relationships/oleObject" Target="../embeddings/oleObject183.bin"/><Relationship Id="rId4" Type="http://schemas.openxmlformats.org/officeDocument/2006/relationships/image" Target="../media/image142.wmf"/><Relationship Id="rId3" Type="http://schemas.openxmlformats.org/officeDocument/2006/relationships/oleObject" Target="../embeddings/oleObject182.bin"/><Relationship Id="rId20" Type="http://schemas.openxmlformats.org/officeDocument/2006/relationships/vmlDrawing" Target="../drawings/vmlDrawing26.vml"/><Relationship Id="rId2" Type="http://schemas.openxmlformats.org/officeDocument/2006/relationships/image" Target="../media/image141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145.wmf"/><Relationship Id="rId17" Type="http://schemas.openxmlformats.org/officeDocument/2006/relationships/oleObject" Target="../embeddings/oleObject189.bin"/><Relationship Id="rId16" Type="http://schemas.openxmlformats.org/officeDocument/2006/relationships/image" Target="../media/image144.wmf"/><Relationship Id="rId15" Type="http://schemas.openxmlformats.org/officeDocument/2006/relationships/oleObject" Target="../embeddings/oleObject188.bin"/><Relationship Id="rId14" Type="http://schemas.openxmlformats.org/officeDocument/2006/relationships/image" Target="../media/image143.wmf"/><Relationship Id="rId13" Type="http://schemas.openxmlformats.org/officeDocument/2006/relationships/oleObject" Target="../embeddings/oleObject187.bin"/><Relationship Id="rId12" Type="http://schemas.openxmlformats.org/officeDocument/2006/relationships/image" Target="../media/image138.wmf"/><Relationship Id="rId11" Type="http://schemas.openxmlformats.org/officeDocument/2006/relationships/oleObject" Target="../embeddings/oleObject186.bin"/><Relationship Id="rId10" Type="http://schemas.openxmlformats.org/officeDocument/2006/relationships/image" Target="../media/image98.wmf"/><Relationship Id="rId1" Type="http://schemas.openxmlformats.org/officeDocument/2006/relationships/oleObject" Target="../embeddings/oleObject181.bin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4.bin"/><Relationship Id="rId8" Type="http://schemas.openxmlformats.org/officeDocument/2006/relationships/image" Target="../media/image146.wmf"/><Relationship Id="rId7" Type="http://schemas.openxmlformats.org/officeDocument/2006/relationships/oleObject" Target="../embeddings/oleObject193.bin"/><Relationship Id="rId6" Type="http://schemas.openxmlformats.org/officeDocument/2006/relationships/image" Target="../media/image129.wmf"/><Relationship Id="rId5" Type="http://schemas.openxmlformats.org/officeDocument/2006/relationships/oleObject" Target="../embeddings/oleObject192.bin"/><Relationship Id="rId4" Type="http://schemas.openxmlformats.org/officeDocument/2006/relationships/image" Target="../media/image127.wmf"/><Relationship Id="rId3" Type="http://schemas.openxmlformats.org/officeDocument/2006/relationships/oleObject" Target="../embeddings/oleObject191.bin"/><Relationship Id="rId26" Type="http://schemas.openxmlformats.org/officeDocument/2006/relationships/vmlDrawing" Target="../drawings/vmlDrawing27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153.wmf"/><Relationship Id="rId23" Type="http://schemas.openxmlformats.org/officeDocument/2006/relationships/oleObject" Target="../embeddings/oleObject202.bin"/><Relationship Id="rId22" Type="http://schemas.openxmlformats.org/officeDocument/2006/relationships/image" Target="../media/image152.wmf"/><Relationship Id="rId21" Type="http://schemas.openxmlformats.org/officeDocument/2006/relationships/oleObject" Target="../embeddings/oleObject201.bin"/><Relationship Id="rId20" Type="http://schemas.openxmlformats.org/officeDocument/2006/relationships/image" Target="../media/image151.wmf"/><Relationship Id="rId2" Type="http://schemas.openxmlformats.org/officeDocument/2006/relationships/image" Target="../media/image126.wmf"/><Relationship Id="rId19" Type="http://schemas.openxmlformats.org/officeDocument/2006/relationships/oleObject" Target="../embeddings/oleObject200.bin"/><Relationship Id="rId18" Type="http://schemas.openxmlformats.org/officeDocument/2006/relationships/image" Target="../media/image150.wmf"/><Relationship Id="rId17" Type="http://schemas.openxmlformats.org/officeDocument/2006/relationships/oleObject" Target="../embeddings/oleObject199.bin"/><Relationship Id="rId16" Type="http://schemas.openxmlformats.org/officeDocument/2006/relationships/oleObject" Target="../embeddings/oleObject198.bin"/><Relationship Id="rId15" Type="http://schemas.openxmlformats.org/officeDocument/2006/relationships/image" Target="../media/image149.wmf"/><Relationship Id="rId14" Type="http://schemas.openxmlformats.org/officeDocument/2006/relationships/oleObject" Target="../embeddings/oleObject197.bin"/><Relationship Id="rId13" Type="http://schemas.openxmlformats.org/officeDocument/2006/relationships/oleObject" Target="../embeddings/oleObject196.bin"/><Relationship Id="rId12" Type="http://schemas.openxmlformats.org/officeDocument/2006/relationships/image" Target="../media/image148.wmf"/><Relationship Id="rId11" Type="http://schemas.openxmlformats.org/officeDocument/2006/relationships/oleObject" Target="../embeddings/oleObject195.bin"/><Relationship Id="rId10" Type="http://schemas.openxmlformats.org/officeDocument/2006/relationships/image" Target="../media/image147.wmf"/><Relationship Id="rId1" Type="http://schemas.openxmlformats.org/officeDocument/2006/relationships/oleObject" Target="../embeddings/oleObject190.bin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image" Target="../media/image15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1.wmf"/><Relationship Id="rId8" Type="http://schemas.openxmlformats.org/officeDocument/2006/relationships/oleObject" Target="../embeddings/oleObject206.bin"/><Relationship Id="rId7" Type="http://schemas.openxmlformats.org/officeDocument/2006/relationships/image" Target="../media/image160.wmf"/><Relationship Id="rId6" Type="http://schemas.openxmlformats.org/officeDocument/2006/relationships/oleObject" Target="../embeddings/oleObject205.bin"/><Relationship Id="rId5" Type="http://schemas.openxmlformats.org/officeDocument/2006/relationships/image" Target="../media/image159.wmf"/><Relationship Id="rId4" Type="http://schemas.openxmlformats.org/officeDocument/2006/relationships/oleObject" Target="../embeddings/oleObject204.bin"/><Relationship Id="rId3" Type="http://schemas.openxmlformats.org/officeDocument/2006/relationships/image" Target="../media/image158.wmf"/><Relationship Id="rId2" Type="http://schemas.openxmlformats.org/officeDocument/2006/relationships/oleObject" Target="../embeddings/oleObject203.bin"/><Relationship Id="rId16" Type="http://schemas.openxmlformats.org/officeDocument/2006/relationships/vmlDrawing" Target="../drawings/vmlDrawing28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164.png"/><Relationship Id="rId13" Type="http://schemas.openxmlformats.org/officeDocument/2006/relationships/image" Target="../media/image163.wmf"/><Relationship Id="rId12" Type="http://schemas.openxmlformats.org/officeDocument/2006/relationships/oleObject" Target="../embeddings/oleObject208.bin"/><Relationship Id="rId11" Type="http://schemas.openxmlformats.org/officeDocument/2006/relationships/image" Target="../media/image162.wmf"/><Relationship Id="rId10" Type="http://schemas.openxmlformats.org/officeDocument/2006/relationships/oleObject" Target="../embeddings/oleObject207.bin"/><Relationship Id="rId1" Type="http://schemas.openxmlformats.org/officeDocument/2006/relationships/image" Target="../media/image15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4.png"/><Relationship Id="rId1" Type="http://schemas.openxmlformats.org/officeDocument/2006/relationships/image" Target="../media/image165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13.bin"/><Relationship Id="rId8" Type="http://schemas.openxmlformats.org/officeDocument/2006/relationships/image" Target="../media/image169.wmf"/><Relationship Id="rId7" Type="http://schemas.openxmlformats.org/officeDocument/2006/relationships/oleObject" Target="../embeddings/oleObject212.bin"/><Relationship Id="rId6" Type="http://schemas.openxmlformats.org/officeDocument/2006/relationships/image" Target="../media/image168.wmf"/><Relationship Id="rId5" Type="http://schemas.openxmlformats.org/officeDocument/2006/relationships/oleObject" Target="../embeddings/oleObject211.bin"/><Relationship Id="rId4" Type="http://schemas.openxmlformats.org/officeDocument/2006/relationships/image" Target="../media/image167.wmf"/><Relationship Id="rId3" Type="http://schemas.openxmlformats.org/officeDocument/2006/relationships/oleObject" Target="../embeddings/oleObject210.bin"/><Relationship Id="rId22" Type="http://schemas.openxmlformats.org/officeDocument/2006/relationships/vmlDrawing" Target="../drawings/vmlDrawing29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72.wmf"/><Relationship Id="rId2" Type="http://schemas.openxmlformats.org/officeDocument/2006/relationships/image" Target="../media/image166.wmf"/><Relationship Id="rId19" Type="http://schemas.openxmlformats.org/officeDocument/2006/relationships/oleObject" Target="../embeddings/oleObject218.bin"/><Relationship Id="rId18" Type="http://schemas.openxmlformats.org/officeDocument/2006/relationships/image" Target="../media/image171.wmf"/><Relationship Id="rId17" Type="http://schemas.openxmlformats.org/officeDocument/2006/relationships/oleObject" Target="../embeddings/oleObject217.bin"/><Relationship Id="rId16" Type="http://schemas.openxmlformats.org/officeDocument/2006/relationships/image" Target="../media/image170.wmf"/><Relationship Id="rId15" Type="http://schemas.openxmlformats.org/officeDocument/2006/relationships/oleObject" Target="../embeddings/oleObject216.bin"/><Relationship Id="rId14" Type="http://schemas.openxmlformats.org/officeDocument/2006/relationships/image" Target="../media/image98.wmf"/><Relationship Id="rId13" Type="http://schemas.openxmlformats.org/officeDocument/2006/relationships/oleObject" Target="../embeddings/oleObject215.bin"/><Relationship Id="rId12" Type="http://schemas.openxmlformats.org/officeDocument/2006/relationships/image" Target="../media/image97.wmf"/><Relationship Id="rId11" Type="http://schemas.openxmlformats.org/officeDocument/2006/relationships/oleObject" Target="../embeddings/oleObject214.bin"/><Relationship Id="rId10" Type="http://schemas.openxmlformats.org/officeDocument/2006/relationships/image" Target="../media/image96.wmf"/><Relationship Id="rId1" Type="http://schemas.openxmlformats.org/officeDocument/2006/relationships/oleObject" Target="../embeddings/oleObject209.bin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3.bin"/><Relationship Id="rId8" Type="http://schemas.openxmlformats.org/officeDocument/2006/relationships/image" Target="../media/image96.wmf"/><Relationship Id="rId7" Type="http://schemas.openxmlformats.org/officeDocument/2006/relationships/oleObject" Target="../embeddings/oleObject222.bin"/><Relationship Id="rId6" Type="http://schemas.openxmlformats.org/officeDocument/2006/relationships/image" Target="../media/image175.wmf"/><Relationship Id="rId5" Type="http://schemas.openxmlformats.org/officeDocument/2006/relationships/oleObject" Target="../embeddings/oleObject221.bin"/><Relationship Id="rId4" Type="http://schemas.openxmlformats.org/officeDocument/2006/relationships/image" Target="../media/image174.wmf"/><Relationship Id="rId37" Type="http://schemas.openxmlformats.org/officeDocument/2006/relationships/vmlDrawing" Target="../drawings/vmlDrawing30.vml"/><Relationship Id="rId36" Type="http://schemas.openxmlformats.org/officeDocument/2006/relationships/slideLayout" Target="../slideLayouts/slideLayout4.xml"/><Relationship Id="rId35" Type="http://schemas.openxmlformats.org/officeDocument/2006/relationships/image" Target="../media/image185.wmf"/><Relationship Id="rId34" Type="http://schemas.openxmlformats.org/officeDocument/2006/relationships/oleObject" Target="../embeddings/oleObject237.bin"/><Relationship Id="rId33" Type="http://schemas.openxmlformats.org/officeDocument/2006/relationships/image" Target="../media/image184.wmf"/><Relationship Id="rId32" Type="http://schemas.openxmlformats.org/officeDocument/2006/relationships/oleObject" Target="../embeddings/oleObject236.bin"/><Relationship Id="rId31" Type="http://schemas.openxmlformats.org/officeDocument/2006/relationships/image" Target="../media/image183.wmf"/><Relationship Id="rId30" Type="http://schemas.openxmlformats.org/officeDocument/2006/relationships/oleObject" Target="../embeddings/oleObject235.bin"/><Relationship Id="rId3" Type="http://schemas.openxmlformats.org/officeDocument/2006/relationships/oleObject" Target="../embeddings/oleObject220.bin"/><Relationship Id="rId29" Type="http://schemas.openxmlformats.org/officeDocument/2006/relationships/oleObject" Target="../embeddings/oleObject234.bin"/><Relationship Id="rId28" Type="http://schemas.openxmlformats.org/officeDocument/2006/relationships/oleObject" Target="../embeddings/oleObject233.bin"/><Relationship Id="rId27" Type="http://schemas.openxmlformats.org/officeDocument/2006/relationships/oleObject" Target="../embeddings/oleObject232.bin"/><Relationship Id="rId26" Type="http://schemas.openxmlformats.org/officeDocument/2006/relationships/image" Target="../media/image182.wmf"/><Relationship Id="rId25" Type="http://schemas.openxmlformats.org/officeDocument/2006/relationships/oleObject" Target="../embeddings/oleObject231.bin"/><Relationship Id="rId24" Type="http://schemas.openxmlformats.org/officeDocument/2006/relationships/image" Target="../media/image181.wmf"/><Relationship Id="rId23" Type="http://schemas.openxmlformats.org/officeDocument/2006/relationships/oleObject" Target="../embeddings/oleObject230.bin"/><Relationship Id="rId22" Type="http://schemas.openxmlformats.org/officeDocument/2006/relationships/image" Target="../media/image180.wmf"/><Relationship Id="rId21" Type="http://schemas.openxmlformats.org/officeDocument/2006/relationships/oleObject" Target="../embeddings/oleObject229.bin"/><Relationship Id="rId20" Type="http://schemas.openxmlformats.org/officeDocument/2006/relationships/image" Target="../media/image179.wmf"/><Relationship Id="rId2" Type="http://schemas.openxmlformats.org/officeDocument/2006/relationships/image" Target="../media/image173.wmf"/><Relationship Id="rId19" Type="http://schemas.openxmlformats.org/officeDocument/2006/relationships/oleObject" Target="../embeddings/oleObject228.bin"/><Relationship Id="rId18" Type="http://schemas.openxmlformats.org/officeDocument/2006/relationships/image" Target="../media/image178.wmf"/><Relationship Id="rId17" Type="http://schemas.openxmlformats.org/officeDocument/2006/relationships/oleObject" Target="../embeddings/oleObject227.bin"/><Relationship Id="rId16" Type="http://schemas.openxmlformats.org/officeDocument/2006/relationships/image" Target="../media/image177.wmf"/><Relationship Id="rId15" Type="http://schemas.openxmlformats.org/officeDocument/2006/relationships/oleObject" Target="../embeddings/oleObject226.bin"/><Relationship Id="rId14" Type="http://schemas.openxmlformats.org/officeDocument/2006/relationships/image" Target="../media/image176.wmf"/><Relationship Id="rId13" Type="http://schemas.openxmlformats.org/officeDocument/2006/relationships/oleObject" Target="../embeddings/oleObject225.bin"/><Relationship Id="rId12" Type="http://schemas.openxmlformats.org/officeDocument/2006/relationships/image" Target="../media/image98.wmf"/><Relationship Id="rId11" Type="http://schemas.openxmlformats.org/officeDocument/2006/relationships/oleObject" Target="../embeddings/oleObject224.bin"/><Relationship Id="rId10" Type="http://schemas.openxmlformats.org/officeDocument/2006/relationships/image" Target="../media/image97.wmf"/><Relationship Id="rId1" Type="http://schemas.openxmlformats.org/officeDocument/2006/relationships/oleObject" Target="../embeddings/oleObject219.bin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.wmf"/><Relationship Id="rId7" Type="http://schemas.openxmlformats.org/officeDocument/2006/relationships/oleObject" Target="../embeddings/oleObject241.bin"/><Relationship Id="rId6" Type="http://schemas.openxmlformats.org/officeDocument/2006/relationships/image" Target="../media/image188.wmf"/><Relationship Id="rId5" Type="http://schemas.openxmlformats.org/officeDocument/2006/relationships/oleObject" Target="../embeddings/oleObject240.bin"/><Relationship Id="rId4" Type="http://schemas.openxmlformats.org/officeDocument/2006/relationships/image" Target="../media/image187.wmf"/><Relationship Id="rId3" Type="http://schemas.openxmlformats.org/officeDocument/2006/relationships/oleObject" Target="../embeddings/oleObject239.bin"/><Relationship Id="rId2" Type="http://schemas.openxmlformats.org/officeDocument/2006/relationships/image" Target="../media/image186.wmf"/><Relationship Id="rId10" Type="http://schemas.openxmlformats.org/officeDocument/2006/relationships/vmlDrawing" Target="../drawings/vmlDrawing31.vml"/><Relationship Id="rId1" Type="http://schemas.openxmlformats.org/officeDocument/2006/relationships/oleObject" Target="../embeddings/oleObject23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6.bin"/><Relationship Id="rId8" Type="http://schemas.openxmlformats.org/officeDocument/2006/relationships/image" Target="../media/image192.wmf"/><Relationship Id="rId7" Type="http://schemas.openxmlformats.org/officeDocument/2006/relationships/oleObject" Target="../embeddings/oleObject245.bin"/><Relationship Id="rId6" Type="http://schemas.openxmlformats.org/officeDocument/2006/relationships/image" Target="../media/image191.wmf"/><Relationship Id="rId5" Type="http://schemas.openxmlformats.org/officeDocument/2006/relationships/oleObject" Target="../embeddings/oleObject244.bin"/><Relationship Id="rId4" Type="http://schemas.openxmlformats.org/officeDocument/2006/relationships/image" Target="../media/image190.wmf"/><Relationship Id="rId3" Type="http://schemas.openxmlformats.org/officeDocument/2006/relationships/oleObject" Target="../embeddings/oleObject243.bin"/><Relationship Id="rId2" Type="http://schemas.openxmlformats.org/officeDocument/2006/relationships/image" Target="../media/image189.wmf"/><Relationship Id="rId14" Type="http://schemas.openxmlformats.org/officeDocument/2006/relationships/vmlDrawing" Target="../drawings/vmlDrawing32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194.wmf"/><Relationship Id="rId11" Type="http://schemas.openxmlformats.org/officeDocument/2006/relationships/oleObject" Target="../embeddings/oleObject247.bin"/><Relationship Id="rId10" Type="http://schemas.openxmlformats.org/officeDocument/2006/relationships/image" Target="../media/image193.wmf"/><Relationship Id="rId1" Type="http://schemas.openxmlformats.org/officeDocument/2006/relationships/oleObject" Target="../embeddings/oleObject242.bin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2.bin"/><Relationship Id="rId8" Type="http://schemas.openxmlformats.org/officeDocument/2006/relationships/image" Target="../media/image198.wmf"/><Relationship Id="rId7" Type="http://schemas.openxmlformats.org/officeDocument/2006/relationships/oleObject" Target="../embeddings/oleObject251.bin"/><Relationship Id="rId6" Type="http://schemas.openxmlformats.org/officeDocument/2006/relationships/image" Target="../media/image197.wmf"/><Relationship Id="rId5" Type="http://schemas.openxmlformats.org/officeDocument/2006/relationships/oleObject" Target="../embeddings/oleObject250.bin"/><Relationship Id="rId4" Type="http://schemas.openxmlformats.org/officeDocument/2006/relationships/image" Target="../media/image196.wmf"/><Relationship Id="rId3" Type="http://schemas.openxmlformats.org/officeDocument/2006/relationships/oleObject" Target="../embeddings/oleObject249.bin"/><Relationship Id="rId2" Type="http://schemas.openxmlformats.org/officeDocument/2006/relationships/image" Target="../media/image195.wmf"/><Relationship Id="rId12" Type="http://schemas.openxmlformats.org/officeDocument/2006/relationships/vmlDrawing" Target="../drawings/vmlDrawing3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99.wmf"/><Relationship Id="rId1" Type="http://schemas.openxmlformats.org/officeDocument/2006/relationships/oleObject" Target="../embeddings/oleObject248.bin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57.bin"/><Relationship Id="rId8" Type="http://schemas.openxmlformats.org/officeDocument/2006/relationships/image" Target="../media/image202.wmf"/><Relationship Id="rId7" Type="http://schemas.openxmlformats.org/officeDocument/2006/relationships/oleObject" Target="../embeddings/oleObject256.bin"/><Relationship Id="rId6" Type="http://schemas.openxmlformats.org/officeDocument/2006/relationships/image" Target="../media/image201.wmf"/><Relationship Id="rId5" Type="http://schemas.openxmlformats.org/officeDocument/2006/relationships/oleObject" Target="../embeddings/oleObject255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254.bin"/><Relationship Id="rId26" Type="http://schemas.openxmlformats.org/officeDocument/2006/relationships/vmlDrawing" Target="../drawings/vmlDrawing34.vml"/><Relationship Id="rId25" Type="http://schemas.openxmlformats.org/officeDocument/2006/relationships/slideLayout" Target="../slideLayouts/slideLayout4.xml"/><Relationship Id="rId24" Type="http://schemas.openxmlformats.org/officeDocument/2006/relationships/image" Target="../media/image206.wmf"/><Relationship Id="rId23" Type="http://schemas.openxmlformats.org/officeDocument/2006/relationships/oleObject" Target="../embeddings/oleObject264.bin"/><Relationship Id="rId22" Type="http://schemas.openxmlformats.org/officeDocument/2006/relationships/image" Target="../media/image98.wmf"/><Relationship Id="rId21" Type="http://schemas.openxmlformats.org/officeDocument/2006/relationships/oleObject" Target="../embeddings/oleObject263.bin"/><Relationship Id="rId20" Type="http://schemas.openxmlformats.org/officeDocument/2006/relationships/image" Target="../media/image97.wmf"/><Relationship Id="rId2" Type="http://schemas.openxmlformats.org/officeDocument/2006/relationships/image" Target="../media/image200.wmf"/><Relationship Id="rId19" Type="http://schemas.openxmlformats.org/officeDocument/2006/relationships/oleObject" Target="../embeddings/oleObject262.bin"/><Relationship Id="rId18" Type="http://schemas.openxmlformats.org/officeDocument/2006/relationships/image" Target="../media/image96.wmf"/><Relationship Id="rId17" Type="http://schemas.openxmlformats.org/officeDocument/2006/relationships/oleObject" Target="../embeddings/oleObject261.bin"/><Relationship Id="rId16" Type="http://schemas.openxmlformats.org/officeDocument/2006/relationships/image" Target="../media/image184.wmf"/><Relationship Id="rId15" Type="http://schemas.openxmlformats.org/officeDocument/2006/relationships/oleObject" Target="../embeddings/oleObject260.bin"/><Relationship Id="rId14" Type="http://schemas.openxmlformats.org/officeDocument/2006/relationships/image" Target="../media/image205.wmf"/><Relationship Id="rId13" Type="http://schemas.openxmlformats.org/officeDocument/2006/relationships/oleObject" Target="../embeddings/oleObject259.bin"/><Relationship Id="rId12" Type="http://schemas.openxmlformats.org/officeDocument/2006/relationships/image" Target="../media/image204.wmf"/><Relationship Id="rId11" Type="http://schemas.openxmlformats.org/officeDocument/2006/relationships/oleObject" Target="../embeddings/oleObject258.bin"/><Relationship Id="rId10" Type="http://schemas.openxmlformats.org/officeDocument/2006/relationships/image" Target="../media/image203.wmf"/><Relationship Id="rId1" Type="http://schemas.openxmlformats.org/officeDocument/2006/relationships/oleObject" Target="../embeddings/oleObject253.bin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5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10.wmf"/><Relationship Id="rId6" Type="http://schemas.openxmlformats.org/officeDocument/2006/relationships/oleObject" Target="../embeddings/oleObject267.bin"/><Relationship Id="rId5" Type="http://schemas.openxmlformats.org/officeDocument/2006/relationships/image" Target="../media/image209.wmf"/><Relationship Id="rId4" Type="http://schemas.openxmlformats.org/officeDocument/2006/relationships/oleObject" Target="../embeddings/oleObject266.bin"/><Relationship Id="rId3" Type="http://schemas.openxmlformats.org/officeDocument/2006/relationships/image" Target="../media/image208.wmf"/><Relationship Id="rId2" Type="http://schemas.openxmlformats.org/officeDocument/2006/relationships/oleObject" Target="../embeddings/oleObject265.bin"/><Relationship Id="rId1" Type="http://schemas.openxmlformats.org/officeDocument/2006/relationships/image" Target="../media/image207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14.wmf"/><Relationship Id="rId7" Type="http://schemas.openxmlformats.org/officeDocument/2006/relationships/oleObject" Target="../embeddings/oleObject271.bin"/><Relationship Id="rId6" Type="http://schemas.openxmlformats.org/officeDocument/2006/relationships/image" Target="../media/image213.wmf"/><Relationship Id="rId5" Type="http://schemas.openxmlformats.org/officeDocument/2006/relationships/oleObject" Target="../embeddings/oleObject270.bin"/><Relationship Id="rId4" Type="http://schemas.openxmlformats.org/officeDocument/2006/relationships/image" Target="../media/image212.wmf"/><Relationship Id="rId3" Type="http://schemas.openxmlformats.org/officeDocument/2006/relationships/oleObject" Target="../embeddings/oleObject269.bin"/><Relationship Id="rId2" Type="http://schemas.openxmlformats.org/officeDocument/2006/relationships/image" Target="../media/image211.wmf"/><Relationship Id="rId10" Type="http://schemas.openxmlformats.org/officeDocument/2006/relationships/vmlDrawing" Target="../drawings/vmlDrawing36.vml"/><Relationship Id="rId1" Type="http://schemas.openxmlformats.org/officeDocument/2006/relationships/oleObject" Target="../embeddings/oleObject268.bin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76.bin"/><Relationship Id="rId8" Type="http://schemas.openxmlformats.org/officeDocument/2006/relationships/image" Target="../media/image218.wmf"/><Relationship Id="rId7" Type="http://schemas.openxmlformats.org/officeDocument/2006/relationships/oleObject" Target="../embeddings/oleObject275.bin"/><Relationship Id="rId6" Type="http://schemas.openxmlformats.org/officeDocument/2006/relationships/image" Target="../media/image217.wmf"/><Relationship Id="rId5" Type="http://schemas.openxmlformats.org/officeDocument/2006/relationships/oleObject" Target="../embeddings/oleObject274.bin"/><Relationship Id="rId4" Type="http://schemas.openxmlformats.org/officeDocument/2006/relationships/image" Target="../media/image216.wmf"/><Relationship Id="rId3" Type="http://schemas.openxmlformats.org/officeDocument/2006/relationships/oleObject" Target="../embeddings/oleObject273.bin"/><Relationship Id="rId2" Type="http://schemas.openxmlformats.org/officeDocument/2006/relationships/image" Target="../media/image215.wmf"/><Relationship Id="rId18" Type="http://schemas.openxmlformats.org/officeDocument/2006/relationships/vmlDrawing" Target="../drawings/vmlDrawing37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222.wmf"/><Relationship Id="rId15" Type="http://schemas.openxmlformats.org/officeDocument/2006/relationships/oleObject" Target="../embeddings/oleObject279.bin"/><Relationship Id="rId14" Type="http://schemas.openxmlformats.org/officeDocument/2006/relationships/image" Target="../media/image221.wmf"/><Relationship Id="rId13" Type="http://schemas.openxmlformats.org/officeDocument/2006/relationships/oleObject" Target="../embeddings/oleObject278.bin"/><Relationship Id="rId12" Type="http://schemas.openxmlformats.org/officeDocument/2006/relationships/image" Target="../media/image220.wmf"/><Relationship Id="rId11" Type="http://schemas.openxmlformats.org/officeDocument/2006/relationships/oleObject" Target="../embeddings/oleObject277.bin"/><Relationship Id="rId10" Type="http://schemas.openxmlformats.org/officeDocument/2006/relationships/image" Target="../media/image219.wmf"/><Relationship Id="rId1" Type="http://schemas.openxmlformats.org/officeDocument/2006/relationships/oleObject" Target="../embeddings/oleObject272.bin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8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3.wmf"/><Relationship Id="rId1" Type="http://schemas.openxmlformats.org/officeDocument/2006/relationships/oleObject" Target="../embeddings/oleObject280.bin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6.bin"/><Relationship Id="rId8" Type="http://schemas.openxmlformats.org/officeDocument/2006/relationships/oleObject" Target="../embeddings/oleObject285.bin"/><Relationship Id="rId7" Type="http://schemas.openxmlformats.org/officeDocument/2006/relationships/image" Target="../media/image225.wmf"/><Relationship Id="rId6" Type="http://schemas.openxmlformats.org/officeDocument/2006/relationships/oleObject" Target="../embeddings/oleObject284.bin"/><Relationship Id="rId5" Type="http://schemas.openxmlformats.org/officeDocument/2006/relationships/oleObject" Target="../embeddings/oleObject283.bin"/><Relationship Id="rId4" Type="http://schemas.openxmlformats.org/officeDocument/2006/relationships/image" Target="../media/image224.wmf"/><Relationship Id="rId3" Type="http://schemas.openxmlformats.org/officeDocument/2006/relationships/oleObject" Target="../embeddings/oleObject282.bin"/><Relationship Id="rId2" Type="http://schemas.openxmlformats.org/officeDocument/2006/relationships/image" Target="../media/image223.wmf"/><Relationship Id="rId16" Type="http://schemas.openxmlformats.org/officeDocument/2006/relationships/vmlDrawing" Target="../drawings/vmlDrawing39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227.png"/><Relationship Id="rId13" Type="http://schemas.openxmlformats.org/officeDocument/2006/relationships/image" Target="../media/image226.png"/><Relationship Id="rId12" Type="http://schemas.openxmlformats.org/officeDocument/2006/relationships/oleObject" Target="../embeddings/oleObject289.bin"/><Relationship Id="rId11" Type="http://schemas.openxmlformats.org/officeDocument/2006/relationships/oleObject" Target="../embeddings/oleObject288.bin"/><Relationship Id="rId10" Type="http://schemas.openxmlformats.org/officeDocument/2006/relationships/oleObject" Target="../embeddings/oleObject287.bin"/><Relationship Id="rId1" Type="http://schemas.openxmlformats.org/officeDocument/2006/relationships/oleObject" Target="../embeddings/oleObject281.bin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2.wmf"/><Relationship Id="rId8" Type="http://schemas.openxmlformats.org/officeDocument/2006/relationships/oleObject" Target="../embeddings/oleObject293.bin"/><Relationship Id="rId7" Type="http://schemas.openxmlformats.org/officeDocument/2006/relationships/image" Target="../media/image231.wmf"/><Relationship Id="rId6" Type="http://schemas.openxmlformats.org/officeDocument/2006/relationships/oleObject" Target="../embeddings/oleObject292.bin"/><Relationship Id="rId5" Type="http://schemas.openxmlformats.org/officeDocument/2006/relationships/image" Target="../media/image230.wmf"/><Relationship Id="rId4" Type="http://schemas.openxmlformats.org/officeDocument/2006/relationships/oleObject" Target="../embeddings/oleObject291.bin"/><Relationship Id="rId3" Type="http://schemas.openxmlformats.org/officeDocument/2006/relationships/image" Target="../media/image229.png"/><Relationship Id="rId2" Type="http://schemas.openxmlformats.org/officeDocument/2006/relationships/image" Target="../media/image228.wmf"/><Relationship Id="rId15" Type="http://schemas.openxmlformats.org/officeDocument/2006/relationships/vmlDrawing" Target="../drawings/vmlDrawing40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34.wmf"/><Relationship Id="rId12" Type="http://schemas.openxmlformats.org/officeDocument/2006/relationships/oleObject" Target="../embeddings/oleObject295.bin"/><Relationship Id="rId11" Type="http://schemas.openxmlformats.org/officeDocument/2006/relationships/image" Target="../media/image233.wmf"/><Relationship Id="rId10" Type="http://schemas.openxmlformats.org/officeDocument/2006/relationships/oleObject" Target="../embeddings/oleObject294.bin"/><Relationship Id="rId1" Type="http://schemas.openxmlformats.org/officeDocument/2006/relationships/oleObject" Target="../embeddings/oleObject290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1.bin"/><Relationship Id="rId8" Type="http://schemas.openxmlformats.org/officeDocument/2006/relationships/oleObject" Target="../embeddings/oleObject300.bin"/><Relationship Id="rId7" Type="http://schemas.openxmlformats.org/officeDocument/2006/relationships/image" Target="../media/image236.wmf"/><Relationship Id="rId6" Type="http://schemas.openxmlformats.org/officeDocument/2006/relationships/oleObject" Target="../embeddings/oleObject299.bin"/><Relationship Id="rId5" Type="http://schemas.openxmlformats.org/officeDocument/2006/relationships/image" Target="../media/image235.wmf"/><Relationship Id="rId4" Type="http://schemas.openxmlformats.org/officeDocument/2006/relationships/oleObject" Target="../embeddings/oleObject298.bin"/><Relationship Id="rId3" Type="http://schemas.openxmlformats.org/officeDocument/2006/relationships/oleObject" Target="../embeddings/oleObject297.bin"/><Relationship Id="rId2" Type="http://schemas.openxmlformats.org/officeDocument/2006/relationships/image" Target="../media/image234.wmf"/><Relationship Id="rId11" Type="http://schemas.openxmlformats.org/officeDocument/2006/relationships/vmlDrawing" Target="../drawings/vmlDrawing41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296.bin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1.wmf"/><Relationship Id="rId8" Type="http://schemas.openxmlformats.org/officeDocument/2006/relationships/oleObject" Target="../embeddings/oleObject305.bin"/><Relationship Id="rId7" Type="http://schemas.openxmlformats.org/officeDocument/2006/relationships/image" Target="../media/image240.wmf"/><Relationship Id="rId6" Type="http://schemas.openxmlformats.org/officeDocument/2006/relationships/oleObject" Target="../embeddings/oleObject304.bin"/><Relationship Id="rId5" Type="http://schemas.openxmlformats.org/officeDocument/2006/relationships/image" Target="../media/image239.wmf"/><Relationship Id="rId4" Type="http://schemas.openxmlformats.org/officeDocument/2006/relationships/oleObject" Target="../embeddings/oleObject303.bin"/><Relationship Id="rId3" Type="http://schemas.openxmlformats.org/officeDocument/2006/relationships/image" Target="../media/image238.wmf"/><Relationship Id="rId2" Type="http://schemas.openxmlformats.org/officeDocument/2006/relationships/oleObject" Target="../embeddings/oleObject302.bin"/><Relationship Id="rId15" Type="http://schemas.openxmlformats.org/officeDocument/2006/relationships/vmlDrawing" Target="../drawings/vmlDrawing42.v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243.wmf"/><Relationship Id="rId12" Type="http://schemas.openxmlformats.org/officeDocument/2006/relationships/oleObject" Target="../embeddings/oleObject307.bin"/><Relationship Id="rId11" Type="http://schemas.openxmlformats.org/officeDocument/2006/relationships/image" Target="../media/image242.wmf"/><Relationship Id="rId10" Type="http://schemas.openxmlformats.org/officeDocument/2006/relationships/oleObject" Target="../embeddings/oleObject306.bin"/><Relationship Id="rId1" Type="http://schemas.openxmlformats.org/officeDocument/2006/relationships/image" Target="../media/image237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2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9.wmf"/><Relationship Id="rId11" Type="http://schemas.openxmlformats.org/officeDocument/2006/relationships/vmlDrawing" Target="../drawings/vmlDrawing4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79905" y="663575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35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求下列极限：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9905" y="1288415"/>
          <a:ext cx="177863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862965" imgH="355600" progId="Equation.KSEE3">
                  <p:embed/>
                </p:oleObj>
              </mc:Choice>
              <mc:Fallback>
                <p:oleObj name="" r:id="rId1" imgW="862965" imgH="3556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9905" y="1288415"/>
                        <a:ext cx="1778635" cy="733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28795" y="1209040"/>
          <a:ext cx="168084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762000" imgH="368300" progId="Equation.KSEE3">
                  <p:embed/>
                </p:oleObj>
              </mc:Choice>
              <mc:Fallback>
                <p:oleObj name="" r:id="rId3" imgW="762000" imgH="3683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28795" y="1209040"/>
                        <a:ext cx="1680845" cy="812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33515" y="1249680"/>
          <a:ext cx="1698625" cy="772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838200" imgH="381000" progId="Equation.KSEE3">
                  <p:embed/>
                </p:oleObj>
              </mc:Choice>
              <mc:Fallback>
                <p:oleObj name="" r:id="rId5" imgW="838200" imgH="3810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533515" y="1249680"/>
                        <a:ext cx="1698625" cy="7721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63635" y="1218565"/>
          <a:ext cx="163449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7" imgW="723900" imgH="355600" progId="Equation.KSEE3">
                  <p:embed/>
                </p:oleObj>
              </mc:Choice>
              <mc:Fallback>
                <p:oleObj name="" r:id="rId7" imgW="723900" imgH="3556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763635" y="1218565"/>
                        <a:ext cx="1634490" cy="80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597025" y="2323465"/>
            <a:ext cx="93541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7875" y="2177415"/>
          <a:ext cx="8145145" cy="721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9" imgW="3784600" imgH="342900" progId="Equation.KSEE3">
                  <p:embed/>
                </p:oleObj>
              </mc:Choice>
              <mc:Fallback>
                <p:oleObj name="" r:id="rId9" imgW="3784600" imgH="3429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47875" y="2177415"/>
                        <a:ext cx="8145145" cy="7213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99920" y="2810193"/>
          <a:ext cx="316928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1" imgW="1536700" imgH="419100" progId="Equation.KSEE3">
                  <p:embed/>
                </p:oleObj>
              </mc:Choice>
              <mc:Fallback>
                <p:oleObj name="" r:id="rId11" imgW="1536700" imgH="4191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99920" y="2810193"/>
                        <a:ext cx="3169285" cy="864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9205" y="2861945"/>
          <a:ext cx="1353820" cy="761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3" imgW="609600" imgH="342900" progId="Equation.KSEE3">
                  <p:embed/>
                </p:oleObj>
              </mc:Choice>
              <mc:Fallback>
                <p:oleObj name="" r:id="rId13" imgW="609600" imgH="342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069205" y="2861945"/>
                        <a:ext cx="1353820" cy="761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23025" y="2898775"/>
          <a:ext cx="2056765" cy="73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5" imgW="965200" imgH="342900" progId="Equation.KSEE3">
                  <p:embed/>
                </p:oleObj>
              </mc:Choice>
              <mc:Fallback>
                <p:oleObj name="" r:id="rId15" imgW="965200" imgH="342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423025" y="2898775"/>
                        <a:ext cx="2056765" cy="73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8970" y="3876040"/>
          <a:ext cx="8505825" cy="607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7" imgW="3377565" imgH="241300" progId="Equation.KSEE3">
                  <p:embed/>
                </p:oleObj>
              </mc:Choice>
              <mc:Fallback>
                <p:oleObj name="" r:id="rId17" imgW="3377565" imgH="2413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918970" y="3876040"/>
                        <a:ext cx="8505825" cy="607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18970" y="4588510"/>
          <a:ext cx="47117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9" imgW="1968500" imgH="381000" progId="Equation.KSEE3">
                  <p:embed/>
                </p:oleObj>
              </mc:Choice>
              <mc:Fallback>
                <p:oleObj name="" r:id="rId19" imgW="1968500" imgH="3810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918970" y="4588510"/>
                        <a:ext cx="4711700" cy="88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0770" y="754380"/>
          <a:ext cx="9975850" cy="631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810000" imgH="241300" progId="Equation.KSEE3">
                  <p:embed/>
                </p:oleObj>
              </mc:Choice>
              <mc:Fallback>
                <p:oleObj name="" r:id="rId1" imgW="3810000" imgH="2413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0770" y="754380"/>
                        <a:ext cx="9975850" cy="631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6950" y="1647825"/>
          <a:ext cx="2980690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3" imgW="1435100" imgH="419100" progId="Equation.KSEE3">
                  <p:embed/>
                </p:oleObj>
              </mc:Choice>
              <mc:Fallback>
                <p:oleObj name="" r:id="rId3" imgW="1435100" imgH="4191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6950" y="1647825"/>
                        <a:ext cx="2980690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77640" y="1385570"/>
          <a:ext cx="2419985" cy="1181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1066800" imgH="520700" progId="Equation.KSEE3">
                  <p:embed/>
                </p:oleObj>
              </mc:Choice>
              <mc:Fallback>
                <p:oleObj name="" r:id="rId5" imgW="1066800" imgH="520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7640" y="1385570"/>
                        <a:ext cx="2419985" cy="1181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7280" y="2819400"/>
          <a:ext cx="10003155" cy="89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7" imgW="4089400" imgH="342900" progId="Equation.KSEE3">
                  <p:embed/>
                </p:oleObj>
              </mc:Choice>
              <mc:Fallback>
                <p:oleObj name="" r:id="rId7" imgW="4089400" imgH="342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97280" y="2819400"/>
                        <a:ext cx="10003155" cy="897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4110" y="4122103"/>
          <a:ext cx="2839720" cy="861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9" imgW="1257300" imgH="381000" progId="Equation.KSEE3">
                  <p:embed/>
                </p:oleObj>
              </mc:Choice>
              <mc:Fallback>
                <p:oleObj name="" r:id="rId9" imgW="1257300" imgH="3810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34110" y="4122103"/>
                        <a:ext cx="2839720" cy="861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03370" y="3716655"/>
          <a:ext cx="162179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1" imgW="634365" imgH="495300" progId="Equation.KSEE3">
                  <p:embed/>
                </p:oleObj>
              </mc:Choice>
              <mc:Fallback>
                <p:oleObj name="" r:id="rId11" imgW="634365" imgH="4953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03370" y="3716655"/>
                        <a:ext cx="1621790" cy="126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82310" y="4049395"/>
          <a:ext cx="2233930" cy="934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3" imgW="850900" imgH="355600" progId="Equation.KSEE3">
                  <p:embed/>
                </p:oleObj>
              </mc:Choice>
              <mc:Fallback>
                <p:oleObj name="" r:id="rId13" imgW="850900" imgH="3556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82310" y="4049395"/>
                        <a:ext cx="2233930" cy="934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1260" y="652145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36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求下列极限：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1260" y="1226820"/>
          <a:ext cx="2102485" cy="730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168400" imgH="381000" progId="Equation.KSEE3">
                  <p:embed/>
                </p:oleObj>
              </mc:Choice>
              <mc:Fallback>
                <p:oleObj name="" r:id="rId1" imgW="1168400" imgH="381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91260" y="1226820"/>
                        <a:ext cx="2102485" cy="730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27575" y="1227455"/>
          <a:ext cx="1885950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079500" imgH="381000" progId="Equation.KSEE3">
                  <p:embed/>
                </p:oleObj>
              </mc:Choice>
              <mc:Fallback>
                <p:oleObj name="" r:id="rId3" imgW="1079500" imgH="381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27575" y="1227455"/>
                        <a:ext cx="1885950" cy="73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6155" y="2139950"/>
          <a:ext cx="4357370" cy="783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2476500" imgH="393700" progId="Equation.KSEE3">
                  <p:embed/>
                </p:oleObj>
              </mc:Choice>
              <mc:Fallback>
                <p:oleObj name="" r:id="rId5" imgW="2476500" imgH="393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86155" y="2139950"/>
                        <a:ext cx="4357370" cy="783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20665" y="2232660"/>
          <a:ext cx="1846580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965200" imgH="381000" progId="Equation.KSEE3">
                  <p:embed/>
                </p:oleObj>
              </mc:Choice>
              <mc:Fallback>
                <p:oleObj name="" r:id="rId7" imgW="965200" imgH="3810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20665" y="2232660"/>
                        <a:ext cx="1846580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67245" y="2139950"/>
          <a:ext cx="166624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002665" imgH="393700" progId="Equation.KSEE3">
                  <p:embed/>
                </p:oleObj>
              </mc:Choice>
              <mc:Fallback>
                <p:oleObj name="" r:id="rId9" imgW="1002665" imgH="3937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167245" y="2139950"/>
                        <a:ext cx="1666240" cy="774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66835" y="2232660"/>
          <a:ext cx="1722120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927100" imgH="342900" progId="Equation.KSEE3">
                  <p:embed/>
                </p:oleObj>
              </mc:Choice>
              <mc:Fallback>
                <p:oleObj name="" r:id="rId11" imgW="927100" imgH="3429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966835" y="2232660"/>
                        <a:ext cx="1722120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62050" y="3244850"/>
          <a:ext cx="3730625" cy="906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3" imgW="1511300" imgH="393700" progId="Equation.KSEE3">
                  <p:embed/>
                </p:oleObj>
              </mc:Choice>
              <mc:Fallback>
                <p:oleObj name="" r:id="rId13" imgW="1511300" imgH="393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62050" y="3244850"/>
                        <a:ext cx="3730625" cy="906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92675" y="3245485"/>
          <a:ext cx="2434590" cy="905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5" imgW="990600" imgH="368300" progId="Equation.KSEE3">
                  <p:embed/>
                </p:oleObj>
              </mc:Choice>
              <mc:Fallback>
                <p:oleObj name="" r:id="rId15" imgW="990600" imgH="3683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92675" y="3245485"/>
                        <a:ext cx="2434590" cy="905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27265" y="3244850"/>
          <a:ext cx="3888740" cy="900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7" imgW="1752600" imgH="405765" progId="Equation.KSEE3">
                  <p:embed/>
                </p:oleObj>
              </mc:Choice>
              <mc:Fallback>
                <p:oleObj name="" r:id="rId17" imgW="1752600" imgH="405765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27265" y="3244850"/>
                        <a:ext cx="3888740" cy="900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09470" y="4503420"/>
          <a:ext cx="2111375" cy="875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9" imgW="889000" imgH="368300" progId="Equation.KSEE3">
                  <p:embed/>
                </p:oleObj>
              </mc:Choice>
              <mc:Fallback>
                <p:oleObj name="" r:id="rId19" imgW="889000" imgH="3683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109470" y="4503420"/>
                        <a:ext cx="2111375" cy="875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12920" y="4536440"/>
          <a:ext cx="1437005" cy="808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21" imgW="609600" imgH="342900" progId="Equation.KSEE3">
                  <p:embed/>
                </p:oleObj>
              </mc:Choice>
              <mc:Fallback>
                <p:oleObj name="" r:id="rId21" imgW="609600" imgH="342900" progId="Equation.KSEE3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312920" y="4536440"/>
                        <a:ext cx="1437005" cy="808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80770" y="5468620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76805" y="5670550"/>
            <a:ext cx="4552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该式的其它解法？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文本框 11"/>
          <p:cNvSpPr txBox="1"/>
          <p:nvPr/>
        </p:nvSpPr>
        <p:spPr>
          <a:xfrm>
            <a:off x="1036320" y="2428875"/>
            <a:ext cx="981646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latin typeface="+mn-ea"/>
                <a:sym typeface="+mn-ea"/>
              </a:rPr>
              <a:t>(2)</a:t>
            </a:r>
            <a:r>
              <a:rPr lang="zh-CN" altLang="zh-CN" sz="2200">
                <a:latin typeface="+mn-ea"/>
                <a:sym typeface="+mn-ea"/>
              </a:rPr>
              <a:t>对于</a:t>
            </a:r>
            <a:r>
              <a:rPr lang="en-US" altLang="zh-CN" sz="2200">
                <a:latin typeface="+mn-ea"/>
                <a:sym typeface="+mn-ea"/>
              </a:rPr>
              <a:t>使用洛必达法则之后其极限仍然是“   ”或“  ”型未定式的极限，可继续使用洛必达法则，直至求出极限．</a:t>
            </a:r>
            <a:endParaRPr lang="zh-CN" altLang="en-US" sz="2200"/>
          </a:p>
        </p:txBody>
      </p:sp>
      <p:sp>
        <p:nvSpPr>
          <p:cNvPr id="15" name="文本框 14"/>
          <p:cNvSpPr txBox="1"/>
          <p:nvPr/>
        </p:nvSpPr>
        <p:spPr>
          <a:xfrm>
            <a:off x="1204595" y="700405"/>
            <a:ext cx="61734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使用洛必达法则的条件要求及其注意事项</a:t>
            </a:r>
            <a:r>
              <a:rPr lang="en-US" altLang="zh-CN" sz="2200" b="1"/>
              <a:t>.</a:t>
            </a:r>
            <a:endParaRPr lang="en-US" altLang="zh-CN" sz="2200" b="1"/>
          </a:p>
        </p:txBody>
      </p:sp>
      <p:sp>
        <p:nvSpPr>
          <p:cNvPr id="2" name="文本框 1"/>
          <p:cNvSpPr txBox="1"/>
          <p:nvPr/>
        </p:nvSpPr>
        <p:spPr>
          <a:xfrm>
            <a:off x="1029335" y="1130300"/>
            <a:ext cx="1013269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en-US" altLang="zh-CN" sz="2200">
                <a:latin typeface="+mn-ea"/>
              </a:rPr>
              <a:t>(1)使用洛必达法则</a:t>
            </a:r>
            <a:r>
              <a:rPr lang="zh-CN" altLang="zh-CN" sz="2200">
                <a:latin typeface="+mn-ea"/>
              </a:rPr>
              <a:t>求解的极限方程必须属于</a:t>
            </a:r>
            <a:r>
              <a:rPr lang="en-US" altLang="zh-CN" sz="2200">
                <a:latin typeface="+mn-ea"/>
              </a:rPr>
              <a:t>“  ”或“   ”型未定式的极限，</a:t>
            </a:r>
            <a:r>
              <a:rPr lang="zh-CN" altLang="en-US" sz="2200">
                <a:latin typeface="+mn-ea"/>
              </a:rPr>
              <a:t>否则就</a:t>
            </a:r>
            <a:r>
              <a:rPr lang="en-US" altLang="zh-CN" sz="2200">
                <a:latin typeface="+mn-ea"/>
              </a:rPr>
              <a:t>不能直接使用该法则．</a:t>
            </a:r>
            <a:endParaRPr lang="zh-CN" altLang="en-US" sz="2200">
              <a:latin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66255" y="1202690"/>
          <a:ext cx="221615" cy="54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139700" imgH="342900" progId="Equation.KSEE3">
                  <p:embed/>
                </p:oleObj>
              </mc:Choice>
              <mc:Fallback>
                <p:oleObj name="" r:id="rId1" imgW="1397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66255" y="1202690"/>
                        <a:ext cx="221615" cy="54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46720" y="1221740"/>
          <a:ext cx="26860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165100" imgH="342900" progId="Equation.KSEE3">
                  <p:embed/>
                </p:oleObj>
              </mc:Choice>
              <mc:Fallback>
                <p:oleObj name="" r:id="rId3" imgW="165100" imgH="342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46720" y="1221740"/>
                        <a:ext cx="268605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44640" y="2428875"/>
          <a:ext cx="221615" cy="543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39700" imgH="342900" progId="Equation.KSEE3">
                  <p:embed/>
                </p:oleObj>
              </mc:Choice>
              <mc:Fallback>
                <p:oleObj name="" r:id="rId5" imgW="1397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644640" y="2428875"/>
                        <a:ext cx="221615" cy="543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68920" y="2413000"/>
          <a:ext cx="268605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6" imgW="165100" imgH="342900" progId="Equation.KSEE3">
                  <p:embed/>
                </p:oleObj>
              </mc:Choice>
              <mc:Fallback>
                <p:oleObj name="" r:id="rId6" imgW="165100" imgH="342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868920" y="2413000"/>
                        <a:ext cx="268605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051560" y="3803015"/>
            <a:ext cx="989393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  <a:sym typeface="+mn-ea"/>
              </a:rPr>
              <a:t>(3</a:t>
            </a:r>
            <a:r>
              <a:rPr lang="zh-CN" altLang="en-US" sz="2200">
                <a:latin typeface="+mn-ea"/>
                <a:sym typeface="+mn-ea"/>
              </a:rPr>
              <a:t>)对于较复杂的式子使用洛必达法则时，注意分离未定式或化简，可使求导计算过程简化．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91260" y="741680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37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04440" y="565785"/>
          <a:ext cx="1399540" cy="640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749300" imgH="342900" progId="Equation.KSEE3">
                  <p:embed/>
                </p:oleObj>
              </mc:Choice>
              <mc:Fallback>
                <p:oleObj name="" r:id="rId1" imgW="749300" imgH="342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04440" y="565785"/>
                        <a:ext cx="1399540" cy="6400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4425" y="1282700"/>
          <a:ext cx="5086985" cy="701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489200" imgH="342900" progId="Equation.KSEE3">
                  <p:embed/>
                </p:oleObj>
              </mc:Choice>
              <mc:Fallback>
                <p:oleObj name="" r:id="rId3" imgW="2489200" imgH="3429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4425" y="1282700"/>
                        <a:ext cx="5086985" cy="701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3668" y="2082165"/>
          <a:ext cx="4507865" cy="71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2413000" imgH="381000" progId="Equation.KSEE3">
                  <p:embed/>
                </p:oleObj>
              </mc:Choice>
              <mc:Fallback>
                <p:oleObj name="" r:id="rId5" imgW="2413000" imgH="381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03668" y="2082165"/>
                        <a:ext cx="4507865" cy="71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191260" y="2845435"/>
            <a:ext cx="63506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000"/>
              <a:t>上述极限不存在，也不是无穷大，洛必达法则失效．但可用下面方法计算</a:t>
            </a:r>
            <a:endParaRPr lang="zh-CN" altLang="en-US" sz="20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3668" y="4110355"/>
          <a:ext cx="1458595" cy="746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711200" imgH="342900" progId="Equation.KSEE3">
                  <p:embed/>
                </p:oleObj>
              </mc:Choice>
              <mc:Fallback>
                <p:oleObj name="" r:id="rId7" imgW="711200" imgH="342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03668" y="4110355"/>
                        <a:ext cx="1458595" cy="746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9900" y="3916045"/>
          <a:ext cx="1684655" cy="1342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9" imgW="812800" imgH="647700" progId="Equation.KSEE3">
                  <p:embed/>
                </p:oleObj>
              </mc:Choice>
              <mc:Fallback>
                <p:oleObj name="" r:id="rId9" imgW="812800" imgH="6477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09900" y="3916045"/>
                        <a:ext cx="1684655" cy="1342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28845" y="3964305"/>
          <a:ext cx="1974850" cy="1243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1" imgW="1028700" imgH="647700" progId="Equation.KSEE3">
                  <p:embed/>
                </p:oleObj>
              </mc:Choice>
              <mc:Fallback>
                <p:oleObj name="" r:id="rId11" imgW="1028700" imgH="6477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28845" y="3964305"/>
                        <a:ext cx="1974850" cy="1243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横卷形 11"/>
          <p:cNvSpPr/>
          <p:nvPr/>
        </p:nvSpPr>
        <p:spPr>
          <a:xfrm>
            <a:off x="1080770" y="5422900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3" imgW="914400" imgH="190500" progId="Equation.KSEE3">
                  <p:embed/>
                </p:oleObj>
              </mc:Choice>
              <mc:Fallback>
                <p:oleObj name="" r:id="rId13" imgW="914400" imgH="1905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364740" y="5217160"/>
            <a:ext cx="83134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000"/>
              <a:t>该例说明，洛必达法则并不是万能的，有失效的时候．当洛必达法则失效时，应改用其他方法求极限．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" grpId="0"/>
      <p:bldP spid="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91260" y="741680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38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6820" y="741680"/>
          <a:ext cx="1751330" cy="530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838200" imgH="254000" progId="Equation.KSEE3">
                  <p:embed/>
                </p:oleObj>
              </mc:Choice>
              <mc:Fallback>
                <p:oleObj name="" r:id="rId1" imgW="838200" imgH="2540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6820" y="741680"/>
                        <a:ext cx="1751330" cy="530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6160" y="1365885"/>
          <a:ext cx="9745345" cy="649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5245100" imgH="342900" progId="Equation.KSEE3">
                  <p:embed/>
                </p:oleObj>
              </mc:Choice>
              <mc:Fallback>
                <p:oleObj name="" r:id="rId3" imgW="5245100" imgH="3429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6160" y="1365885"/>
                        <a:ext cx="9745345" cy="649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4245" y="2138680"/>
          <a:ext cx="3050540" cy="717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459865" imgH="342900" progId="Equation.KSEE3">
                  <p:embed/>
                </p:oleObj>
              </mc:Choice>
              <mc:Fallback>
                <p:oleObj name="" r:id="rId5" imgW="1459865" imgH="342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44245" y="2138680"/>
                        <a:ext cx="3050540" cy="717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07180" y="2081530"/>
          <a:ext cx="1583055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762000" imgH="419100" progId="Equation.KSEE3">
                  <p:embed/>
                </p:oleObj>
              </mc:Choice>
              <mc:Fallback>
                <p:oleObj name="" r:id="rId7" imgW="762000" imgH="4191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07180" y="2081530"/>
                        <a:ext cx="1583055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85180" y="1903095"/>
          <a:ext cx="1634490" cy="98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9" imgW="825500" imgH="495300" progId="Equation.KSEE3">
                  <p:embed/>
                </p:oleObj>
              </mc:Choice>
              <mc:Fallback>
                <p:oleObj name="" r:id="rId9" imgW="825500" imgH="4953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85180" y="1903095"/>
                        <a:ext cx="1634490" cy="98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6820" y="3314065"/>
          <a:ext cx="1489710" cy="758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1" imgW="723900" imgH="368300" progId="Equation.KSEE3">
                  <p:embed/>
                </p:oleObj>
              </mc:Choice>
              <mc:Fallback>
                <p:oleObj name="" r:id="rId11" imgW="723900" imgH="3683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496820" y="3314065"/>
                        <a:ext cx="1489710" cy="758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94785" y="3362960"/>
          <a:ext cx="3230880" cy="793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3" imgW="1397000" imgH="342900" progId="Equation.KSEE3">
                  <p:embed/>
                </p:oleObj>
              </mc:Choice>
              <mc:Fallback>
                <p:oleObj name="" r:id="rId13" imgW="1397000" imgH="3429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994785" y="3362960"/>
                        <a:ext cx="3230880" cy="793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横卷形 11"/>
          <p:cNvSpPr/>
          <p:nvPr/>
        </p:nvSpPr>
        <p:spPr>
          <a:xfrm>
            <a:off x="1026160" y="4630420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2675" y="4554220"/>
            <a:ext cx="8159750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/>
              <a:t>该例说明，有些题目表面上并不是“    ”或“       ”的未定式，但可以通过适当的变换将它们转化为“      ”或“     ”的未定式，再用洛必达法则求极限．</a:t>
            </a:r>
            <a:endParaRPr lang="zh-CN" altLang="en-US" sz="2000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10020" y="4448810"/>
          <a:ext cx="25844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5" imgW="165100" imgH="342900" progId="Equation.KSEE3">
                  <p:embed/>
                </p:oleObj>
              </mc:Choice>
              <mc:Fallback>
                <p:oleObj name="" r:id="rId15" imgW="1651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510020" y="4448810"/>
                        <a:ext cx="25844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39355" y="4436745"/>
          <a:ext cx="2190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7" imgW="139700" imgH="342900" progId="Equation.KSEE3">
                  <p:embed/>
                </p:oleObj>
              </mc:Choice>
              <mc:Fallback>
                <p:oleObj name="" r:id="rId17" imgW="1397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539355" y="4436745"/>
                        <a:ext cx="2190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64885" y="4932045"/>
          <a:ext cx="25844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9" imgW="165100" imgH="342900" progId="Equation.KSEE3">
                  <p:embed/>
                </p:oleObj>
              </mc:Choice>
              <mc:Fallback>
                <p:oleObj name="" r:id="rId19" imgW="1651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064885" y="4932045"/>
                        <a:ext cx="25844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13270" y="4985385"/>
          <a:ext cx="21907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20" imgW="139700" imgH="342900" progId="Equation.KSEE3">
                  <p:embed/>
                </p:oleObj>
              </mc:Choice>
              <mc:Fallback>
                <p:oleObj name="" r:id="rId20" imgW="1397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13270" y="4985385"/>
                        <a:ext cx="219075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3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91260" y="741680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39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4440" y="2531428"/>
          <a:ext cx="420560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1854200" imgH="381000" progId="Equation.KSEE3">
                  <p:embed/>
                </p:oleObj>
              </mc:Choice>
              <mc:Fallback>
                <p:oleObj name="" r:id="rId1" imgW="1854200" imgH="3810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34440" y="2531428"/>
                        <a:ext cx="4205605" cy="864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45150" y="2412365"/>
          <a:ext cx="1824355" cy="1103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3" imgW="901700" imgH="545465" progId="Equation.KSEE3">
                  <p:embed/>
                </p:oleObj>
              </mc:Choice>
              <mc:Fallback>
                <p:oleObj name="" r:id="rId3" imgW="901700" imgH="5454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45150" y="2412365"/>
                        <a:ext cx="1824355" cy="1103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95625" y="3792220"/>
          <a:ext cx="1915160" cy="1050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5" imgW="927100" imgH="508000" progId="Equation.KSEE3">
                  <p:embed/>
                </p:oleObj>
              </mc:Choice>
              <mc:Fallback>
                <p:oleObj name="" r:id="rId5" imgW="927100" imgH="5080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095625" y="3792220"/>
                        <a:ext cx="1915160" cy="1050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71135" y="3665855"/>
          <a:ext cx="1941830" cy="1303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7" imgW="965200" imgH="647700" progId="Equation.KSEE3">
                  <p:embed/>
                </p:oleObj>
              </mc:Choice>
              <mc:Fallback>
                <p:oleObj name="" r:id="rId7" imgW="965200" imgH="6477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71135" y="3665855"/>
                        <a:ext cx="1941830" cy="1303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7605" y="493395"/>
          <a:ext cx="2160270" cy="799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9" imgW="927100" imgH="342900" progId="Equation.KSEE3">
                  <p:embed/>
                </p:oleObj>
              </mc:Choice>
              <mc:Fallback>
                <p:oleObj name="" r:id="rId9" imgW="927100" imgH="342900" progId="Equation.KSEE3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27605" y="493395"/>
                        <a:ext cx="2160270" cy="799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70305" y="1325880"/>
            <a:ext cx="99453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解：这是“           ”型的未定式，可先进行转化，变为“    ”或“     ”型后，再使用洛必达法则.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8580" y="1527175"/>
          <a:ext cx="795655" cy="25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11" imgW="355600" imgH="114300" progId="Equation.KSEE3">
                  <p:embed/>
                </p:oleObj>
              </mc:Choice>
              <mc:Fallback>
                <p:oleObj name="" r:id="rId11" imgW="355600" imgH="1143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608580" y="1527175"/>
                        <a:ext cx="795655" cy="255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82280" y="1289050"/>
          <a:ext cx="305435" cy="63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3" imgW="165100" imgH="342900" progId="Equation.KSEE3">
                  <p:embed/>
                </p:oleObj>
              </mc:Choice>
              <mc:Fallback>
                <p:oleObj name="" r:id="rId13" imgW="1651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82280" y="1289050"/>
                        <a:ext cx="305435" cy="63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06865" y="1253490"/>
          <a:ext cx="23495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5" imgW="139700" imgH="342900" progId="Equation.KSEE3">
                  <p:embed/>
                </p:oleObj>
              </mc:Choice>
              <mc:Fallback>
                <p:oleObj name="" r:id="rId15" imgW="1397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06865" y="1253490"/>
                        <a:ext cx="23495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91260" y="741680"/>
            <a:ext cx="37014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40 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72055" y="697230"/>
          <a:ext cx="906145" cy="614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393700" imgH="266700" progId="Equation.KSEE3">
                  <p:embed/>
                </p:oleObj>
              </mc:Choice>
              <mc:Fallback>
                <p:oleObj name="" r:id="rId1" imgW="393700" imgH="2667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72055" y="697230"/>
                        <a:ext cx="906145" cy="614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5055" y="1393825"/>
          <a:ext cx="9518015" cy="475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4318000" imgH="215900" progId="Equation.KSEE3">
                  <p:embed/>
                </p:oleObj>
              </mc:Choice>
              <mc:Fallback>
                <p:oleObj name="" r:id="rId3" imgW="4318000" imgH="215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55" y="1393825"/>
                        <a:ext cx="9518015" cy="475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5" imgW="914400" imgH="190500" progId="Equation.KSEE3">
                  <p:embed/>
                </p:oleObj>
              </mc:Choice>
              <mc:Fallback>
                <p:oleObj name="" r:id="rId5" imgW="914400" imgH="1905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69135" y="2103755"/>
          <a:ext cx="3361055" cy="737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459865" imgH="355600" progId="Equation.KSEE3">
                  <p:embed/>
                </p:oleObj>
              </mc:Choice>
              <mc:Fallback>
                <p:oleObj name="" r:id="rId7" imgW="1459865" imgH="3556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69135" y="2103755"/>
                        <a:ext cx="3361055" cy="737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34745" y="3028950"/>
            <a:ext cx="30035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因为</a:t>
            </a:r>
            <a:endParaRPr lang="zh-CN" altLang="en-US" sz="20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23415" y="3333750"/>
          <a:ext cx="2285365" cy="1004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9" imgW="1155700" imgH="508000" progId="Equation.KSEE3">
                  <p:embed/>
                </p:oleObj>
              </mc:Choice>
              <mc:Fallback>
                <p:oleObj name="" r:id="rId9" imgW="1155700" imgH="5080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23415" y="3333750"/>
                        <a:ext cx="2285365" cy="1004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14190" y="3134360"/>
          <a:ext cx="2679700" cy="1188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11" imgW="1459865" imgH="647700" progId="Equation.KSEE3">
                  <p:embed/>
                </p:oleObj>
              </mc:Choice>
              <mc:Fallback>
                <p:oleObj name="" r:id="rId11" imgW="1459865" imgH="6477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314190" y="3134360"/>
                        <a:ext cx="2679700" cy="1188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23315" y="4636770"/>
            <a:ext cx="2625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所以</a:t>
            </a:r>
            <a:endParaRPr lang="zh-CN" altLang="en-US" sz="20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90445" y="4705350"/>
          <a:ext cx="3434080" cy="892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3" imgW="1270000" imgH="330200" progId="Equation.KSEE3">
                  <p:embed/>
                </p:oleObj>
              </mc:Choice>
              <mc:Fallback>
                <p:oleObj name="" r:id="rId13" imgW="1270000" imgH="330200" progId="Equation.KSEE3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290445" y="4705350"/>
                        <a:ext cx="3434080" cy="892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541770" y="4652645"/>
            <a:ext cx="4231005" cy="1476375"/>
          </a:xfrm>
          <a:prstGeom prst="rect">
            <a:avLst/>
          </a:prstGeom>
          <a:noFill/>
          <a:ln w="22225">
            <a:solidFill>
              <a:schemeClr val="accent4">
                <a:lumMod val="50000"/>
              </a:schemeClr>
            </a:solidFill>
          </a:ln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000"/>
              <a:t>    </a:t>
            </a:r>
            <a:r>
              <a:rPr lang="zh-CN" altLang="en-US" sz="2000"/>
              <a:t>除了“    ”未定式利用上述方法外，常见的还有“    ”,“      ”型的未定式也可用类似方法</a:t>
            </a:r>
            <a:endParaRPr lang="zh-CN" altLang="en-US" sz="20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04125" y="4775835"/>
          <a:ext cx="278130" cy="354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15" imgW="139700" imgH="177165" progId="Equation.KSEE3">
                  <p:embed/>
                </p:oleObj>
              </mc:Choice>
              <mc:Fallback>
                <p:oleObj name="" r:id="rId15" imgW="139700" imgH="177165" progId="Equation.KSEE3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04125" y="4775835"/>
                        <a:ext cx="278130" cy="3543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72755" y="5220970"/>
          <a:ext cx="31877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" r:id="rId17" imgW="139700" imgH="165100" progId="Equation.KSEE3">
                  <p:embed/>
                </p:oleObj>
              </mc:Choice>
              <mc:Fallback>
                <p:oleObj name="" r:id="rId17" imgW="139700" imgH="165100" progId="Equation.KSEE3">
                  <p:embed/>
                  <p:pic>
                    <p:nvPicPr>
                      <p:cNvPr id="0" name="图片 819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072755" y="5220970"/>
                        <a:ext cx="31877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03970" y="5220970"/>
          <a:ext cx="40386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" r:id="rId19" imgW="177165" imgH="165100" progId="Equation.KSEE3">
                  <p:embed/>
                </p:oleObj>
              </mc:Choice>
              <mc:Fallback>
                <p:oleObj name="" r:id="rId19" imgW="177165" imgH="165100" progId="Equation.KSEE3">
                  <p:embed/>
                  <p:pic>
                    <p:nvPicPr>
                      <p:cNvPr id="0" name="图片 820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903970" y="5220970"/>
                        <a:ext cx="40386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横卷形 16"/>
          <p:cNvSpPr/>
          <p:nvPr/>
        </p:nvSpPr>
        <p:spPr>
          <a:xfrm>
            <a:off x="7155815" y="3971290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17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横卷形 15"/>
          <p:cNvSpPr/>
          <p:nvPr/>
        </p:nvSpPr>
        <p:spPr>
          <a:xfrm>
            <a:off x="1172210" y="593725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000" b="1" dirty="0">
                <a:solidFill>
                  <a:srgbClr val="FFFFFF"/>
                </a:solidFill>
                <a:latin typeface="+mj-ea"/>
                <a:ea typeface="+mj-ea"/>
              </a:rPr>
              <a:t>总结</a:t>
            </a:r>
            <a:endParaRPr lang="zh-CN" altLang="zh-CN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46655" y="711200"/>
            <a:ext cx="6574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使用洛必达法则求极限时的注意事项：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72210" y="1328420"/>
            <a:ext cx="10169525" cy="4961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（1）使用洛必达法则求极限是针对“   ”“     ”类型．使用之前一定要在验证后再使用．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（2）在满足洛必达法则使用条件的前提下，可继续使用，直到求解出其结果．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（3）对于未定式            ,           ,     ,       ,      等类型，可通过适当的变换转化为     ，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类型，然后使用洛必达法则．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（4）使用法则过程中注意化简．若有可约因子，可先约去；若有非零极限值的因子，则先提出，然后再使用洛必达法则，以简化求解步骤．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（5）注意洛必达法则的条件</a:t>
            </a:r>
            <a:r>
              <a:rPr lang="en-US" altLang="zh-CN" sz="2200"/>
              <a:t>(</a:t>
            </a:r>
            <a:r>
              <a:rPr lang="zh-CN" altLang="en-US" sz="2200"/>
              <a:t>3</a:t>
            </a:r>
            <a:r>
              <a:rPr lang="en-US" altLang="zh-CN" sz="2200"/>
              <a:t>)</a:t>
            </a:r>
            <a:r>
              <a:rPr lang="zh-CN" altLang="en-US" sz="2200"/>
              <a:t>，即                                               的使用．如出现振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荡无极限的情况，则此法则失效，此时需用其他方法求极限</a:t>
            </a:r>
            <a:r>
              <a:rPr lang="zh-CN" altLang="en-US"/>
              <a:t>．</a:t>
            </a:r>
            <a:endParaRPr lang="zh-CN" altLang="en-US"/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50865" y="5067300"/>
          <a:ext cx="298259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" r:id="rId1" imgW="1651000" imgH="381000" progId="Equation.KSEE3">
                  <p:embed/>
                </p:oleObj>
              </mc:Choice>
              <mc:Fallback>
                <p:oleObj name="" r:id="rId1" imgW="1651000" imgH="381000" progId="Equation.KSEE3">
                  <p:embed/>
                  <p:pic>
                    <p:nvPicPr>
                      <p:cNvPr id="0" name="图片 921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50865" y="5067300"/>
                        <a:ext cx="298259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62320" y="1308100"/>
          <a:ext cx="23495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3" imgW="139700" imgH="342900" progId="Equation.KSEE3">
                  <p:embed/>
                </p:oleObj>
              </mc:Choice>
              <mc:Fallback>
                <p:oleObj name="" r:id="rId3" imgW="1397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62320" y="1308100"/>
                        <a:ext cx="23495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53530" y="1308100"/>
          <a:ext cx="305435" cy="63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5" imgW="165100" imgH="342900" progId="Equation.KSEE3">
                  <p:embed/>
                </p:oleObj>
              </mc:Choice>
              <mc:Fallback>
                <p:oleObj name="" r:id="rId5" imgW="1651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53530" y="1308100"/>
                        <a:ext cx="305435" cy="63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67405" y="3219450"/>
          <a:ext cx="795655" cy="255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7" imgW="355600" imgH="114300" progId="Equation.KSEE3">
                  <p:embed/>
                </p:oleObj>
              </mc:Choice>
              <mc:Fallback>
                <p:oleObj name="" r:id="rId7" imgW="355600" imgH="1143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67405" y="3219450"/>
                        <a:ext cx="795655" cy="255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73550" y="3185160"/>
          <a:ext cx="568960" cy="325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9" imgW="266700" imgH="152400" progId="Equation.KSEE3">
                  <p:embed/>
                </p:oleObj>
              </mc:Choice>
              <mc:Fallback>
                <p:oleObj name="" r:id="rId9" imgW="266700" imgH="1524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273550" y="3185160"/>
                        <a:ext cx="568960" cy="3257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99990" y="3133725"/>
          <a:ext cx="31877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1" imgW="139700" imgH="165100" progId="Equation.KSEE3">
                  <p:embed/>
                </p:oleObj>
              </mc:Choice>
              <mc:Fallback>
                <p:oleObj name="" r:id="rId11" imgW="139700" imgH="165100" progId="Equation.KSEE3">
                  <p:embed/>
                  <p:pic>
                    <p:nvPicPr>
                      <p:cNvPr id="0" name="图片 81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999990" y="3133725"/>
                        <a:ext cx="31877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58460" y="3148330"/>
          <a:ext cx="403860" cy="377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13" imgW="177165" imgH="165100" progId="Equation.KSEE3">
                  <p:embed/>
                </p:oleObj>
              </mc:Choice>
              <mc:Fallback>
                <p:oleObj name="" r:id="rId13" imgW="177165" imgH="165100" progId="Equation.KSEE3">
                  <p:embed/>
                  <p:pic>
                    <p:nvPicPr>
                      <p:cNvPr id="0" name="图片 82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458460" y="3148330"/>
                        <a:ext cx="403860" cy="377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96610" y="3188335"/>
          <a:ext cx="330200" cy="34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15" imgW="165100" imgH="177165" progId="Equation.KSEE3">
                  <p:embed/>
                </p:oleObj>
              </mc:Choice>
              <mc:Fallback>
                <p:oleObj name="" r:id="rId15" imgW="165100" imgH="177165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96610" y="3188335"/>
                        <a:ext cx="330200" cy="341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2895" y="3071495"/>
          <a:ext cx="234950" cy="575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7" imgW="139700" imgH="342900" progId="Equation.KSEE3">
                  <p:embed/>
                </p:oleObj>
              </mc:Choice>
              <mc:Fallback>
                <p:oleObj name="" r:id="rId17" imgW="1397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62895" y="3071495"/>
                        <a:ext cx="234950" cy="575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63580" y="2985135"/>
          <a:ext cx="305435" cy="63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18" imgW="165100" imgH="342900" progId="Equation.KSEE3">
                  <p:embed/>
                </p:oleObj>
              </mc:Choice>
              <mc:Fallback>
                <p:oleObj name="" r:id="rId18" imgW="165100" imgH="3429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863580" y="2985135"/>
                        <a:ext cx="305435" cy="63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3.4.2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用导数研究函数的性质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3635" y="1552575"/>
            <a:ext cx="75514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函数的单调性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3635" y="1868170"/>
            <a:ext cx="953516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定理3.4 </a:t>
            </a:r>
            <a:r>
              <a:rPr lang="zh-CN" altLang="en-US" sz="2200"/>
              <a:t> 设函数y=f(x)在［a,b］上连续，在（a,b）内可导，则有：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（1）如果在（a,b）内,f′(x)&gt;0,则函数f(x)在［a,b］上单调增加；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（2）如果在（a,b）内,f′(x)&lt;0,则函数f(x)在［a,b］上单调减少.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3635" y="3482975"/>
          <a:ext cx="8416925" cy="387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5511800" imgH="266700" progId="Equation.KSEE3">
                  <p:embed/>
                </p:oleObj>
              </mc:Choice>
              <mc:Fallback>
                <p:oleObj name="" r:id="rId1" imgW="5511800" imgH="266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3635" y="3482975"/>
                        <a:ext cx="8416925" cy="387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62885" y="3893820"/>
          <a:ext cx="5602605" cy="40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3213100" imgH="266700" progId="Equation.KSEE3">
                  <p:embed/>
                </p:oleObj>
              </mc:Choice>
              <mc:Fallback>
                <p:oleObj name="" r:id="rId3" imgW="3213100" imgH="266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62885" y="3893820"/>
                        <a:ext cx="5602605" cy="40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27785" y="4423410"/>
          <a:ext cx="9536430" cy="90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5854700" imgH="622300" progId="Equation.KSEE3">
                  <p:embed/>
                </p:oleObj>
              </mc:Choice>
              <mc:Fallback>
                <p:oleObj name="" r:id="rId5" imgW="5854700" imgH="6223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27785" y="4423410"/>
                        <a:ext cx="9536430" cy="9010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8090" y="5411470"/>
          <a:ext cx="930402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6489065" imgH="266700" progId="Equation.KSEE3">
                  <p:embed/>
                </p:oleObj>
              </mc:Choice>
              <mc:Fallback>
                <p:oleObj name="" r:id="rId7" imgW="6489065" imgH="2667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8090" y="5411470"/>
                        <a:ext cx="9304020" cy="393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6225" y="2563495"/>
            <a:ext cx="897001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一元函数微分学</a:t>
            </a:r>
            <a:endParaRPr lang="en-US" altLang="zh-CN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4575" y="638175"/>
          <a:ext cx="627189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479800" imgH="266700" progId="Equation.KSEE3">
                  <p:embed/>
                </p:oleObj>
              </mc:Choice>
              <mc:Fallback>
                <p:oleObj name="" r:id="rId1" imgW="34798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4575" y="638175"/>
                        <a:ext cx="627189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2680" y="1229995"/>
          <a:ext cx="9946005" cy="1534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3" imgW="6337300" imgH="977900" progId="Equation.KSEE3">
                  <p:embed/>
                </p:oleObj>
              </mc:Choice>
              <mc:Fallback>
                <p:oleObj name="" r:id="rId3" imgW="6337300" imgH="977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2680" y="1229995"/>
                        <a:ext cx="9946005" cy="1534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3560" y="2297430"/>
            <a:ext cx="3154680" cy="33902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2680" y="3453130"/>
            <a:ext cx="692594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/>
              <a:t>由上例知：</a:t>
            </a:r>
            <a:r>
              <a:rPr lang="zh-CN" altLang="en-US" sz="2200"/>
              <a:t>如果         在某区间内的有限个点处为零，在其余各点处均为正</a:t>
            </a:r>
            <a:r>
              <a:rPr lang="en-US" altLang="zh-CN" sz="2200"/>
              <a:t>(</a:t>
            </a:r>
            <a:r>
              <a:rPr lang="zh-CN" altLang="en-US" sz="2200"/>
              <a:t>或负</a:t>
            </a:r>
            <a:r>
              <a:rPr lang="en-US" altLang="zh-CN" sz="2200"/>
              <a:t>)</a:t>
            </a:r>
            <a:r>
              <a:rPr lang="zh-CN" altLang="en-US" sz="2200"/>
              <a:t>时，那么          在该区间上仍然是单调增加（或单调减少）的．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22295" y="3582670"/>
          <a:ext cx="659130" cy="347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6" imgW="457200" imgH="241300" progId="Equation.KSEE3">
                  <p:embed/>
                </p:oleObj>
              </mc:Choice>
              <mc:Fallback>
                <p:oleObj name="" r:id="rId6" imgW="457200" imgH="2413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122295" y="3582670"/>
                        <a:ext cx="659130" cy="347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71770" y="4035425"/>
          <a:ext cx="659130" cy="347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8" imgW="457200" imgH="241300" progId="Equation.KSEE3">
                  <p:embed/>
                </p:oleObj>
              </mc:Choice>
              <mc:Fallback>
                <p:oleObj name="" r:id="rId8" imgW="457200" imgH="2413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271770" y="4035425"/>
                        <a:ext cx="659130" cy="347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4415" y="697230"/>
          <a:ext cx="801179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4445000" imgH="266700" progId="Equation.KSEE3">
                  <p:embed/>
                </p:oleObj>
              </mc:Choice>
              <mc:Fallback>
                <p:oleObj name="" r:id="rId1" imgW="44450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4415" y="697230"/>
                        <a:ext cx="801179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7920" y="1440815"/>
          <a:ext cx="5614670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3517265" imgH="266700" progId="Equation.KSEE3">
                  <p:embed/>
                </p:oleObj>
              </mc:Choice>
              <mc:Fallback>
                <p:oleObj name="" r:id="rId3" imgW="3517265" imgH="266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7920" y="1440815"/>
                        <a:ext cx="5614670" cy="424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18895" y="2129155"/>
          <a:ext cx="5128895" cy="702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5" imgW="3251200" imgH="469900" progId="Equation.KSEE3">
                  <p:embed/>
                </p:oleObj>
              </mc:Choice>
              <mc:Fallback>
                <p:oleObj name="" r:id="rId5" imgW="3251200" imgH="469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18895" y="2129155"/>
                        <a:ext cx="5128895" cy="702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52220" y="2985135"/>
          <a:ext cx="5145405" cy="1432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3467100" imgH="977900" progId="Equation.KSEE3">
                  <p:embed/>
                </p:oleObj>
              </mc:Choice>
              <mc:Fallback>
                <p:oleObj name="" r:id="rId7" imgW="3467100" imgH="9779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52220" y="2985135"/>
                        <a:ext cx="5145405" cy="1432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1205" y="1302385"/>
            <a:ext cx="4591685" cy="30079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34415" y="4597400"/>
            <a:ext cx="925131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/>
              <a:t>由该例可以看出</a:t>
            </a:r>
            <a:r>
              <a:rPr lang="zh-CN" altLang="en-US" sz="2200"/>
              <a:t>，函数                                   并不是单调递增或单调递减的．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            是函数递增区间和递减区间的分界点，而该点处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18280" y="4793615"/>
          <a:ext cx="204724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0" imgW="1459865" imgH="241300" progId="Equation.KSEE3">
                  <p:embed/>
                </p:oleObj>
              </mc:Choice>
              <mc:Fallback>
                <p:oleObj name="" r:id="rId10" imgW="1459865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018280" y="4793615"/>
                        <a:ext cx="2047240" cy="39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5190490"/>
          <a:ext cx="775335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2" imgW="482600" imgH="469900" progId="Equation.KSEE3">
                  <p:embed/>
                </p:oleObj>
              </mc:Choice>
              <mc:Fallback>
                <p:oleObj name="" r:id="rId12" imgW="482600" imgH="4699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98550" y="5190490"/>
                        <a:ext cx="775335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40650" y="5342890"/>
          <a:ext cx="1026160" cy="368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4" imgW="520700" imgH="241300" progId="Equation.KSEE3">
                  <p:embed/>
                </p:oleObj>
              </mc:Choice>
              <mc:Fallback>
                <p:oleObj name="" r:id="rId14" imgW="520700" imgH="2413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740650" y="5342890"/>
                        <a:ext cx="1026160" cy="368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1860550" y="3769995"/>
            <a:ext cx="898334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4）在每个小区间上，判定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f</a:t>
            </a:r>
            <a:r>
              <a:rPr lang="zh-CN" altLang="en-US" sz="2200"/>
              <a:t>′(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x</a:t>
            </a:r>
            <a:r>
              <a:rPr lang="zh-CN" altLang="en-US" sz="2200"/>
              <a:t>)的符号，根据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f</a:t>
            </a:r>
            <a:r>
              <a:rPr lang="zh-CN" altLang="en-US" sz="2200"/>
              <a:t>′(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x</a:t>
            </a:r>
            <a:r>
              <a:rPr lang="zh-CN" altLang="en-US" sz="2200"/>
              <a:t>)符号得出函数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y</a:t>
            </a:r>
            <a:r>
              <a:rPr lang="zh-CN" altLang="en-US" sz="2200"/>
              <a:t>=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f</a:t>
            </a:r>
            <a:r>
              <a:rPr lang="zh-CN" altLang="en-US" sz="2200"/>
              <a:t>(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x</a:t>
            </a:r>
            <a:r>
              <a:rPr lang="zh-CN" altLang="en-US" sz="2200"/>
              <a:t>)在各区间上的单调性．</a:t>
            </a:r>
            <a:endParaRPr lang="zh-CN" altLang="en-US" sz="2200"/>
          </a:p>
        </p:txBody>
      </p:sp>
      <p:sp>
        <p:nvSpPr>
          <p:cNvPr id="14" name="横卷形 13"/>
          <p:cNvSpPr/>
          <p:nvPr/>
        </p:nvSpPr>
        <p:spPr>
          <a:xfrm>
            <a:off x="1047115" y="755650"/>
            <a:ext cx="1333500" cy="76771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59685" y="631825"/>
            <a:ext cx="8284210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 b="1"/>
              <a:t>对于连续函数如何来确定函数的递增区间和递减区间及其分界点呢？分界点可能在哪些点取得？</a:t>
            </a:r>
            <a:endParaRPr lang="zh-CN" altLang="en-US" sz="2200" b="1"/>
          </a:p>
        </p:txBody>
      </p:sp>
      <p:sp>
        <p:nvSpPr>
          <p:cNvPr id="7" name="文本框 6"/>
          <p:cNvSpPr txBox="1"/>
          <p:nvPr/>
        </p:nvSpPr>
        <p:spPr>
          <a:xfrm>
            <a:off x="1809115" y="1786890"/>
            <a:ext cx="68776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归纳求单调区间的具体步骤如下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860550" y="2098040"/>
            <a:ext cx="437642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2200"/>
              <a:t>1）确定函数的定义域；</a:t>
            </a:r>
            <a:endParaRPr lang="zh-CN" altLang="en-US" sz="2200"/>
          </a:p>
        </p:txBody>
      </p:sp>
      <p:sp>
        <p:nvSpPr>
          <p:cNvPr id="10" name="文本框 9"/>
          <p:cNvSpPr txBox="1"/>
          <p:nvPr/>
        </p:nvSpPr>
        <p:spPr>
          <a:xfrm>
            <a:off x="1860550" y="2662555"/>
            <a:ext cx="6144895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/>
              <a:t>2）求出驻点和</a:t>
            </a:r>
            <a:r>
              <a:rPr lang="zh-CN" altLang="en-US" sz="2200">
                <a:latin typeface="EU-B1X" panose="03000509000000000000" charset="-122"/>
                <a:ea typeface="EU-B1X" panose="03000509000000000000" charset="-122"/>
              </a:rPr>
              <a:t>y</a:t>
            </a:r>
            <a:r>
              <a:rPr lang="zh-CN" altLang="en-US" sz="2200"/>
              <a:t>′不存在的点；</a:t>
            </a:r>
            <a:endParaRPr lang="zh-CN" altLang="en-US" sz="2200"/>
          </a:p>
        </p:txBody>
      </p:sp>
      <p:sp>
        <p:nvSpPr>
          <p:cNvPr id="12" name="文本框 11"/>
          <p:cNvSpPr txBox="1"/>
          <p:nvPr/>
        </p:nvSpPr>
        <p:spPr>
          <a:xfrm>
            <a:off x="1860550" y="3185795"/>
            <a:ext cx="8971280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80000"/>
              </a:lnSpc>
            </a:pPr>
            <a:r>
              <a:rPr lang="zh-CN" altLang="en-US" sz="2200"/>
              <a:t>3）用上述点将函数的定义域划分成若干个小区间</a:t>
            </a:r>
            <a:endParaRPr lang="zh-CN" altLang="en-US" sz="2200"/>
          </a:p>
        </p:txBody>
      </p:sp>
      <p:sp>
        <p:nvSpPr>
          <p:cNvPr id="17" name="文本框 16"/>
          <p:cNvSpPr txBox="1"/>
          <p:nvPr/>
        </p:nvSpPr>
        <p:spPr>
          <a:xfrm>
            <a:off x="1809115" y="5138420"/>
            <a:ext cx="5313045" cy="4298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200" b="1"/>
              <a:t>通常，上述</a:t>
            </a:r>
            <a:r>
              <a:rPr lang="en-US" altLang="zh-CN" sz="2200" b="1"/>
              <a:t>(</a:t>
            </a:r>
            <a:r>
              <a:rPr lang="zh-CN" altLang="en-US" sz="2200" b="1"/>
              <a:t>3</a:t>
            </a:r>
            <a:r>
              <a:rPr lang="en-US" altLang="zh-CN" sz="2200" b="1"/>
              <a:t>)(</a:t>
            </a:r>
            <a:r>
              <a:rPr lang="zh-CN" altLang="en-US" sz="2200" b="1"/>
              <a:t>4</a:t>
            </a:r>
            <a:r>
              <a:rPr lang="en-US" altLang="zh-CN" sz="2200" b="1"/>
              <a:t>)</a:t>
            </a:r>
            <a:r>
              <a:rPr lang="zh-CN" altLang="en-US" sz="2200" b="1"/>
              <a:t>通过列表完成</a:t>
            </a:r>
            <a:r>
              <a:rPr lang="zh-CN" altLang="en-US"/>
              <a:t>．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6" grpId="0"/>
      <p:bldP spid="7" grpId="0"/>
      <p:bldP spid="9" grpId="0"/>
      <p:bldP spid="10" grpId="0"/>
      <p:bldP spid="12" grpId="0"/>
      <p:bldP spid="15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9073" y="536258"/>
          <a:ext cx="7142480" cy="744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3962400" imgH="469900" progId="Equation.KSEE3">
                  <p:embed/>
                </p:oleObj>
              </mc:Choice>
              <mc:Fallback>
                <p:oleObj name="" r:id="rId1" imgW="3962400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9073" y="536258"/>
                        <a:ext cx="7142480" cy="744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12215" y="1280795"/>
            <a:ext cx="8420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解：（</a:t>
            </a:r>
            <a:r>
              <a:rPr lang="en-US" altLang="zh-CN" sz="2200"/>
              <a:t>1</a:t>
            </a:r>
            <a:r>
              <a:rPr lang="zh-CN" altLang="en-US" sz="2200"/>
              <a:t>）函数的定义域是(－∞,+∞).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1915" y="1810385"/>
          <a:ext cx="757174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4279900" imgH="558800" progId="Equation.KSEE3">
                  <p:embed/>
                </p:oleObj>
              </mc:Choice>
              <mc:Fallback>
                <p:oleObj name="" r:id="rId3" imgW="4279900" imgH="5588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51915" y="1810385"/>
                        <a:ext cx="7571740" cy="930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137920" y="2858135"/>
            <a:ext cx="6105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（3）列表讨论</a:t>
            </a:r>
            <a:endParaRPr lang="zh-CN" altLang="en-US" sz="2200"/>
          </a:p>
        </p:txBody>
      </p:sp>
      <p:graphicFrame>
        <p:nvGraphicFramePr>
          <p:cNvPr id="6" name="表格 5"/>
          <p:cNvGraphicFramePr/>
          <p:nvPr/>
        </p:nvGraphicFramePr>
        <p:xfrm>
          <a:off x="1766570" y="3308350"/>
          <a:ext cx="7311390" cy="131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65"/>
                <a:gridCol w="1349375"/>
                <a:gridCol w="1087755"/>
                <a:gridCol w="1218565"/>
                <a:gridCol w="1218565"/>
                <a:gridCol w="1218565"/>
              </a:tblGrid>
              <a:tr h="453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 b="0">
                        <a:latin typeface="EU-B1X" panose="03000509000000000000" charset="-122"/>
                        <a:ea typeface="EU-B1X" panose="03000509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20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-1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(-1,-2)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2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+mn-ea"/>
                        </a:rPr>
                        <a:t>0</a:t>
                      </a:r>
                      <a:endParaRPr lang="en-US" altLang="zh-CN" sz="20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+mn-ea"/>
                        </a:rPr>
                        <a:t>0</a:t>
                      </a:r>
                      <a:endParaRPr lang="en-US" altLang="zh-CN" sz="20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↑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80590" y="3435350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139700" imgH="152400" progId="Equation.KSEE3">
                  <p:embed/>
                </p:oleObj>
              </mc:Choice>
              <mc:Fallback>
                <p:oleObj name="" r:id="rId5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0590" y="3435350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6605" y="3815715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457200" imgH="241300" progId="Equation.KSEE3">
                  <p:embed/>
                </p:oleObj>
              </mc:Choice>
              <mc:Fallback>
                <p:oleObj name="" r:id="rId7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46605" y="3815715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1200" y="4281805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405765" imgH="241300" progId="Equation.KSEE3">
                  <p:embed/>
                </p:oleObj>
              </mc:Choice>
              <mc:Fallback>
                <p:oleObj name="" r:id="rId9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1200" y="4281805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6265" y="3352800"/>
          <a:ext cx="1137285" cy="335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1" imgW="698500" imgH="215900" progId="Equation.KSEE3">
                  <p:embed/>
                </p:oleObj>
              </mc:Choice>
              <mc:Fallback>
                <p:oleObj name="" r:id="rId11" imgW="698500" imgH="2159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136265" y="3352800"/>
                        <a:ext cx="1137285" cy="335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37830" y="3352800"/>
          <a:ext cx="986155" cy="32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13" imgW="660400" imgH="215900" progId="Equation.KSEE3">
                  <p:embed/>
                </p:oleObj>
              </mc:Choice>
              <mc:Fallback>
                <p:oleObj name="" r:id="rId13" imgW="660400" imgH="215900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37830" y="3352800"/>
                        <a:ext cx="986155" cy="322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845945" y="4808855"/>
            <a:ext cx="67195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</a:pPr>
            <a:r>
              <a:rPr lang="zh-CN" altLang="en-US"/>
              <a:t>（</a:t>
            </a:r>
            <a:r>
              <a:rPr lang="zh-CN" altLang="en-US" sz="2000"/>
              <a:t>其中符号“</a:t>
            </a:r>
            <a:r>
              <a:rPr lang="zh-CN" altLang="en-US" sz="2000">
                <a:latin typeface="Arial" panose="020B0604020202020204" pitchFamily="34" charset="0"/>
                <a:cs typeface="Arial" panose="020B0604020202020204" pitchFamily="34" charset="0"/>
              </a:rPr>
              <a:t>↑</a:t>
            </a:r>
            <a:r>
              <a:rPr lang="zh-CN" altLang="en-US" sz="2000"/>
              <a:t>”表示单调递增，“</a:t>
            </a:r>
            <a:r>
              <a:rPr lang="zh-CN" altLang="en-US" sz="2000">
                <a:latin typeface="Arial" panose="020B0604020202020204" pitchFamily="34" charset="0"/>
                <a:cs typeface="Arial" panose="020B0604020202020204" pitchFamily="34" charset="0"/>
              </a:rPr>
              <a:t>↓</a:t>
            </a:r>
            <a:r>
              <a:rPr lang="zh-CN" altLang="en-US" sz="2000"/>
              <a:t>”表示单调递减．）</a:t>
            </a:r>
            <a:endParaRPr lang="en-US" altLang="zh-CN" sz="2000"/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15110" y="5338445"/>
          <a:ext cx="8020685" cy="846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5" imgW="5054600" imgH="533400" progId="Equation.KSEE3">
                  <p:embed/>
                </p:oleObj>
              </mc:Choice>
              <mc:Fallback>
                <p:oleObj name="" r:id="rId15" imgW="5054600" imgH="5334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15110" y="5338445"/>
                        <a:ext cx="8020685" cy="846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8385" y="633731"/>
          <a:ext cx="5264785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920365" imgH="292100" progId="Equation.KSEE3">
                  <p:embed/>
                </p:oleObj>
              </mc:Choice>
              <mc:Fallback>
                <p:oleObj name="" r:id="rId1" imgW="2920365" imgH="2921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8385" y="633731"/>
                        <a:ext cx="5264785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4410" y="1214755"/>
          <a:ext cx="8533765" cy="840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3" imgW="3543300" imgH="368300" progId="Equation.KSEE3">
                  <p:embed/>
                </p:oleObj>
              </mc:Choice>
              <mc:Fallback>
                <p:oleObj name="" r:id="rId3" imgW="3543300" imgH="368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94410" y="1214755"/>
                        <a:ext cx="8533765" cy="840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4410" y="2143125"/>
          <a:ext cx="9299575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5" imgW="3898900" imgH="419100" progId="Equation.KSEE3">
                  <p:embed/>
                </p:oleObj>
              </mc:Choice>
              <mc:Fallback>
                <p:oleObj name="" r:id="rId5" imgW="3898900" imgH="4191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4410" y="2143125"/>
                        <a:ext cx="9299575" cy="1000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4410" y="3360420"/>
          <a:ext cx="5875020" cy="45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7" imgW="3606165" imgH="292100" progId="Equation.KSEE3">
                  <p:embed/>
                </p:oleObj>
              </mc:Choice>
              <mc:Fallback>
                <p:oleObj name="" r:id="rId7" imgW="3606165" imgH="2921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94410" y="3360420"/>
                        <a:ext cx="5875020" cy="45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4410" y="3942715"/>
          <a:ext cx="5875655" cy="4781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3543300" imgH="292100" progId="Equation.KSEE3">
                  <p:embed/>
                </p:oleObj>
              </mc:Choice>
              <mc:Fallback>
                <p:oleObj name="" r:id="rId9" imgW="3543300" imgH="2921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4410" y="3942715"/>
                        <a:ext cx="5875655" cy="4781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2585" y="730250"/>
          <a:ext cx="4585970" cy="48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489200" imgH="266700" progId="Equation.KSEE3">
                  <p:embed/>
                </p:oleObj>
              </mc:Choice>
              <mc:Fallback>
                <p:oleObj name="" r:id="rId1" imgW="24892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32585" y="730250"/>
                        <a:ext cx="4585970" cy="487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2585" y="1433195"/>
          <a:ext cx="8131175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3" imgW="4445000" imgH="469900" progId="Equation.KSEE3">
                  <p:embed/>
                </p:oleObj>
              </mc:Choice>
              <mc:Fallback>
                <p:oleObj name="" r:id="rId3" imgW="4445000" imgH="469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32585" y="1433195"/>
                        <a:ext cx="8131175" cy="831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2585" y="2711450"/>
          <a:ext cx="9470390" cy="499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5" imgW="4597400" imgH="266700" progId="Equation.KSEE3">
                  <p:embed/>
                </p:oleObj>
              </mc:Choice>
              <mc:Fallback>
                <p:oleObj name="" r:id="rId5" imgW="45974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32585" y="2711450"/>
                        <a:ext cx="9470390" cy="499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32585" y="3657600"/>
          <a:ext cx="8747760" cy="491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7" imgW="3695700" imgH="266700" progId="Equation.KSEE3">
                  <p:embed/>
                </p:oleObj>
              </mc:Choice>
              <mc:Fallback>
                <p:oleObj name="" r:id="rId7" imgW="3695700" imgH="266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32585" y="3657600"/>
                        <a:ext cx="8747760" cy="491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45280" y="4558665"/>
          <a:ext cx="2249170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9" imgW="965200" imgH="241300" progId="Equation.KSEE3">
                  <p:embed/>
                </p:oleObj>
              </mc:Choice>
              <mc:Fallback>
                <p:oleObj name="" r:id="rId9" imgW="965200" imgH="2413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145280" y="4558665"/>
                        <a:ext cx="2249170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976630" y="1831975"/>
            <a:ext cx="10005695" cy="3542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/>
              <a:t>（1）如果对于该邻域内任意的     (     ≠      )总有                         ，则称          为函数</a:t>
            </a:r>
            <a:endParaRPr lang="zh-CN" altLang="en-US" sz="2200"/>
          </a:p>
          <a:p>
            <a:pPr>
              <a:lnSpc>
                <a:spcPct val="170000"/>
              </a:lnSpc>
            </a:pPr>
            <a:r>
              <a:rPr lang="zh-CN" altLang="en-US" sz="2200"/>
              <a:t>的极大值，并称点      是          的极大值点；</a:t>
            </a:r>
            <a:endParaRPr lang="zh-CN" altLang="en-US" sz="2200"/>
          </a:p>
          <a:p>
            <a:pPr>
              <a:lnSpc>
                <a:spcPct val="170000"/>
              </a:lnSpc>
            </a:pPr>
            <a:r>
              <a:rPr lang="zh-CN" altLang="en-US" sz="2200"/>
              <a:t>（2）如果对于该邻域内任意的     </a:t>
            </a:r>
            <a:r>
              <a:rPr lang="en-US" altLang="zh-CN" sz="2200"/>
              <a:t>(     </a:t>
            </a:r>
            <a:r>
              <a:rPr lang="zh-CN" altLang="en-US" sz="2200">
                <a:sym typeface="+mn-ea"/>
              </a:rPr>
              <a:t>≠</a:t>
            </a:r>
            <a:r>
              <a:rPr lang="en-US" altLang="zh-CN" sz="2200"/>
              <a:t>      )</a:t>
            </a:r>
            <a:r>
              <a:rPr lang="zh-CN" altLang="en-US" sz="2200"/>
              <a:t>总有                         ，则称          为函数</a:t>
            </a:r>
            <a:endParaRPr lang="zh-CN" altLang="en-US" sz="2200"/>
          </a:p>
          <a:p>
            <a:pPr>
              <a:lnSpc>
                <a:spcPct val="170000"/>
              </a:lnSpc>
            </a:pPr>
            <a:r>
              <a:rPr lang="zh-CN" altLang="en-US" sz="2200"/>
              <a:t>的极小值，并称点     是         的极小值点．</a:t>
            </a:r>
            <a:endParaRPr lang="zh-CN" altLang="en-US" sz="2200"/>
          </a:p>
          <a:p>
            <a:pPr>
              <a:lnSpc>
                <a:spcPct val="170000"/>
              </a:lnSpc>
            </a:pPr>
            <a:r>
              <a:rPr lang="zh-CN" altLang="en-US" sz="2200" b="1"/>
              <a:t>         函数的极大值和极小值统称为函数的极值，极大值点和极小值点统称为极值点．</a:t>
            </a:r>
            <a:endParaRPr lang="zh-CN" altLang="en-US" sz="2200" b="1"/>
          </a:p>
        </p:txBody>
      </p:sp>
      <p:sp>
        <p:nvSpPr>
          <p:cNvPr id="2" name="文本框 1"/>
          <p:cNvSpPr txBox="1"/>
          <p:nvPr/>
        </p:nvSpPr>
        <p:spPr>
          <a:xfrm>
            <a:off x="1145540" y="758825"/>
            <a:ext cx="75514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2.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函数的极值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5540" y="1402080"/>
            <a:ext cx="87655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3.3  </a:t>
            </a:r>
            <a:r>
              <a:rPr lang="en-US" altLang="zh-CN" sz="2200" b="1">
                <a:solidFill>
                  <a:schemeClr val="tx1"/>
                </a:solidFill>
                <a:latin typeface="+mn-ea"/>
                <a:cs typeface="+mn-ea"/>
              </a:rPr>
              <a:t>设函数        在点   的某个邻域内有定义</a:t>
            </a:r>
            <a:r>
              <a:rPr lang="en-US" altLang="zh-CN">
                <a:solidFill>
                  <a:schemeClr val="tx1"/>
                </a:solidFill>
              </a:rPr>
              <a:t>  </a:t>
            </a:r>
            <a:endParaRPr lang="en-US" altLang="zh-CN">
              <a:solidFill>
                <a:schemeClr val="tx1"/>
              </a:solidFill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2827020"/>
          <a:ext cx="9144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914400" imgH="254000" progId="Equation.KSEE3">
                  <p:embed/>
                </p:oleObj>
              </mc:Choice>
              <mc:Fallback>
                <p:oleObj name="" r:id="rId1" imgW="914400" imgH="254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2827020"/>
                        <a:ext cx="914400" cy="254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69945" y="1428115"/>
          <a:ext cx="112268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723900" imgH="241300" progId="Equation.KSEE3">
                  <p:embed/>
                </p:oleObj>
              </mc:Choice>
              <mc:Fallback>
                <p:oleObj name="" r:id="rId3" imgW="723900" imgH="2413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69945" y="1428115"/>
                        <a:ext cx="1122680" cy="374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52060" y="1339215"/>
          <a:ext cx="38290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190500" imgH="254000" progId="Equation.KSEE3">
                  <p:embed/>
                </p:oleObj>
              </mc:Choice>
              <mc:Fallback>
                <p:oleObj name="" r:id="rId5" imgW="190500" imgH="2540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52060" y="1339215"/>
                        <a:ext cx="382905" cy="51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94250" y="2136775"/>
          <a:ext cx="272415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139700" imgH="152400" progId="Equation.KSEE3">
                  <p:embed/>
                </p:oleObj>
              </mc:Choice>
              <mc:Fallback>
                <p:oleObj name="" r:id="rId7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4250" y="2136775"/>
                        <a:ext cx="272415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19875" y="2072640"/>
          <a:ext cx="1605915" cy="36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1041400" imgH="254000" progId="Equation.KSEE3">
                  <p:embed/>
                </p:oleObj>
              </mc:Choice>
              <mc:Fallback>
                <p:oleObj name="" r:id="rId9" imgW="1041400" imgH="2540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19875" y="2072640"/>
                        <a:ext cx="1605915" cy="361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53195" y="2015490"/>
          <a:ext cx="650875" cy="35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11" imgW="469900" imgH="254000" progId="Equation.KSEE3">
                  <p:embed/>
                </p:oleObj>
              </mc:Choice>
              <mc:Fallback>
                <p:oleObj name="" r:id="rId11" imgW="469900" imgH="2540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3195" y="2015490"/>
                        <a:ext cx="650875" cy="351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05440" y="2086610"/>
          <a:ext cx="561975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405765" imgH="241300" progId="Equation.KSEE3">
                  <p:embed/>
                </p:oleObj>
              </mc:Choice>
              <mc:Fallback>
                <p:oleObj name="" r:id="rId13" imgW="405765" imgH="2413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05440" y="2086610"/>
                        <a:ext cx="561975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91205" y="2578100"/>
          <a:ext cx="360680" cy="48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15" imgW="190500" imgH="254000" progId="Equation.KSEE3">
                  <p:embed/>
                </p:oleObj>
              </mc:Choice>
              <mc:Fallback>
                <p:oleObj name="" r:id="rId15" imgW="190500" imgH="2540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91205" y="2578100"/>
                        <a:ext cx="360680" cy="481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08755" y="2652395"/>
          <a:ext cx="561975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16" imgW="405765" imgH="241300" progId="Equation.KSEE3">
                  <p:embed/>
                </p:oleObj>
              </mc:Choice>
              <mc:Fallback>
                <p:oleObj name="" r:id="rId16" imgW="405765" imgH="2413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08755" y="2652395"/>
                        <a:ext cx="561975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42560" y="2136775"/>
          <a:ext cx="272415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17" imgW="139700" imgH="152400" progId="Equation.KSEE3">
                  <p:embed/>
                </p:oleObj>
              </mc:Choice>
              <mc:Fallback>
                <p:oleObj name="" r:id="rId17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2560" y="2136775"/>
                        <a:ext cx="272415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150235"/>
          <a:ext cx="40449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8" imgW="190500" imgH="254000" progId="Equation.KSEE3">
                  <p:embed/>
                </p:oleObj>
              </mc:Choice>
              <mc:Fallback>
                <p:oleObj name="" r:id="rId18" imgW="190500" imgH="2540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150235"/>
                        <a:ext cx="40449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94250" y="3271520"/>
          <a:ext cx="272415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9" imgW="139700" imgH="152400" progId="Equation.KSEE3">
                  <p:embed/>
                </p:oleObj>
              </mc:Choice>
              <mc:Fallback>
                <p:oleObj name="" r:id="rId19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4250" y="3271520"/>
                        <a:ext cx="272415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62550" y="3280410"/>
          <a:ext cx="272415" cy="297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20" imgW="139700" imgH="152400" progId="Equation.KSEE3">
                  <p:embed/>
                </p:oleObj>
              </mc:Choice>
              <mc:Fallback>
                <p:oleObj name="" r:id="rId20" imgW="139700" imgH="1524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162550" y="3280410"/>
                        <a:ext cx="272415" cy="2971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77230" y="2015490"/>
          <a:ext cx="40449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21" imgW="190500" imgH="254000" progId="Equation.KSEE3">
                  <p:embed/>
                </p:oleObj>
              </mc:Choice>
              <mc:Fallback>
                <p:oleObj name="" r:id="rId21" imgW="190500" imgH="2540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777230" y="2015490"/>
                        <a:ext cx="40449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78295" y="3216275"/>
          <a:ext cx="1605915" cy="361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22" imgW="1041400" imgH="254000" progId="Equation.KSEE3">
                  <p:embed/>
                </p:oleObj>
              </mc:Choice>
              <mc:Fallback>
                <p:oleObj name="" r:id="rId22" imgW="1041400" imgH="2540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6678295" y="3216275"/>
                        <a:ext cx="1605915" cy="361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53195" y="3216275"/>
          <a:ext cx="650875" cy="35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24" imgW="469900" imgH="254000" progId="Equation.KSEE3">
                  <p:embed/>
                </p:oleObj>
              </mc:Choice>
              <mc:Fallback>
                <p:oleObj name="" r:id="rId24" imgW="469900" imgH="2540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053195" y="3216275"/>
                        <a:ext cx="650875" cy="351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05440" y="3216275"/>
          <a:ext cx="561975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25" imgW="405765" imgH="241300" progId="Equation.KSEE3">
                  <p:embed/>
                </p:oleObj>
              </mc:Choice>
              <mc:Fallback>
                <p:oleObj name="" r:id="rId25" imgW="405765" imgH="2413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0505440" y="3216275"/>
                        <a:ext cx="561975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对象 3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51200" y="3709035"/>
          <a:ext cx="360680" cy="48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" name="" r:id="rId26" imgW="190500" imgH="254000" progId="Equation.KSEE3">
                  <p:embed/>
                </p:oleObj>
              </mc:Choice>
              <mc:Fallback>
                <p:oleObj name="" r:id="rId26" imgW="190500" imgH="2540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51200" y="3709035"/>
                        <a:ext cx="360680" cy="481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860800" y="3790315"/>
          <a:ext cx="561975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" name="" r:id="rId27" imgW="405765" imgH="241300" progId="Equation.KSEE3">
                  <p:embed/>
                </p:oleObj>
              </mc:Choice>
              <mc:Fallback>
                <p:oleObj name="" r:id="rId27" imgW="405765" imgH="2413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860800" y="3790315"/>
                        <a:ext cx="561975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横卷形 13"/>
          <p:cNvSpPr/>
          <p:nvPr/>
        </p:nvSpPr>
        <p:spPr>
          <a:xfrm>
            <a:off x="1047115" y="755650"/>
            <a:ext cx="1333500" cy="76771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注意事项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6345" y="581025"/>
            <a:ext cx="80645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(1)极值是一个局部性的概念，它只是与极值点附近点的函数值相比是较大或较小，并不意味着整个定义区间内为最大或最小．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27760" y="1685925"/>
            <a:ext cx="714311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函数在定义域区间上的极值不唯一，可能有多个极大值和极小值，其中有的极大值比极小值还小．（如图）函数在     处取得极大值，在     处取得极小值，而极大值    甚至比极小值     还小．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 descr="{}9V1BER5%[HS96KQ8HB8DQ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70875" y="2073910"/>
            <a:ext cx="3227705" cy="2781935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54225" y="2685415"/>
          <a:ext cx="645160" cy="44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2" imgW="279400" imgH="190500" progId="Equation.KSEE3">
                  <p:embed/>
                </p:oleObj>
              </mc:Choice>
              <mc:Fallback>
                <p:oleObj name="" r:id="rId2" imgW="279400" imgH="1905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054225" y="2685415"/>
                        <a:ext cx="645160" cy="44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31423" y="2706370"/>
          <a:ext cx="675005" cy="440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292100" imgH="190500" progId="Equation.KSEE3">
                  <p:embed/>
                </p:oleObj>
              </mc:Choice>
              <mc:Fallback>
                <p:oleObj name="" r:id="rId4" imgW="292100" imgH="1905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31423" y="2706370"/>
                        <a:ext cx="675005" cy="440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54225" y="3192145"/>
          <a:ext cx="595630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6" imgW="330200" imgH="190500" progId="Equation.KSEE3">
                  <p:embed/>
                </p:oleObj>
              </mc:Choice>
              <mc:Fallback>
                <p:oleObj name="" r:id="rId6" imgW="330200" imgH="1905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54225" y="3192145"/>
                        <a:ext cx="595630" cy="41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89108" y="3187065"/>
          <a:ext cx="61912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8" imgW="342900" imgH="190500" progId="Equation.KSEE3">
                  <p:embed/>
                </p:oleObj>
              </mc:Choice>
              <mc:Fallback>
                <p:oleObj name="" r:id="rId8" imgW="342900" imgH="1905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89108" y="3187065"/>
                        <a:ext cx="619125" cy="41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132205" y="3775075"/>
            <a:ext cx="700087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(3)极值点处如果有切线，则一定是水平方向的．反之则不然，即具有水平切线的点不一定是极值点．（如图）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      处切线是水平的，但      却不是极值点．</a:t>
            </a:r>
            <a:endParaRPr lang="zh-CN" altLang="en-US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6980" y="4891405"/>
          <a:ext cx="339090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10" imgW="139700" imgH="190500" progId="Equation.KSEE3">
                  <p:embed/>
                </p:oleObj>
              </mc:Choice>
              <mc:Fallback>
                <p:oleObj name="" r:id="rId10" imgW="139700" imgH="1905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236980" y="4891405"/>
                        <a:ext cx="339090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10990" y="4888230"/>
          <a:ext cx="339090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2" imgW="139700" imgH="190500" progId="Equation.KSEE3">
                  <p:embed/>
                </p:oleObj>
              </mc:Choice>
              <mc:Fallback>
                <p:oleObj name="" r:id="rId12" imgW="139700" imgH="1905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10990" y="4888230"/>
                        <a:ext cx="339090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/>
      <p:bldP spid="3" grpId="0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95400" y="474980"/>
            <a:ext cx="979106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定理3.5</a:t>
            </a:r>
            <a:r>
              <a:rPr lang="zh-CN" altLang="en-US" sz="2200"/>
              <a:t>（极值存在的必要条件）如果函数         在    处有极值         </a:t>
            </a:r>
            <a:r>
              <a:rPr lang="en-US" altLang="zh-CN" sz="2200"/>
              <a:t>,</a:t>
            </a:r>
            <a:r>
              <a:rPr lang="zh-CN" altLang="en-US" sz="2200"/>
              <a:t>且           存在，则           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45885" y="638175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304800" imgH="177165" progId="Equation.KSEE3">
                  <p:embed/>
                </p:oleObj>
              </mc:Choice>
              <mc:Fallback>
                <p:oleObj name="" r:id="rId1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45885" y="638175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46950" y="603250"/>
          <a:ext cx="290830" cy="363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152400" imgH="190500" progId="Equation.KSEE3">
                  <p:embed/>
                </p:oleObj>
              </mc:Choice>
              <mc:Fallback>
                <p:oleObj name="" r:id="rId3" imgW="152400" imgH="190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6950" y="603250"/>
                        <a:ext cx="290830" cy="363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65528" y="623253"/>
          <a:ext cx="690880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342900" imgH="190500" progId="Equation.KSEE3">
                  <p:embed/>
                </p:oleObj>
              </mc:Choice>
              <mc:Fallback>
                <p:oleObj name="" r:id="rId5" imgW="3429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65528" y="623253"/>
                        <a:ext cx="690880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9741" y="1128713"/>
          <a:ext cx="117792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584200" imgH="190500" progId="Equation.KSEE3">
                  <p:embed/>
                </p:oleObj>
              </mc:Choice>
              <mc:Fallback>
                <p:oleObj name="" r:id="rId7" imgW="5842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29741" y="1128713"/>
                        <a:ext cx="117792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18565" y="1710055"/>
            <a:ext cx="994537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/>
              <a:t>        </a:t>
            </a:r>
            <a:r>
              <a:rPr lang="zh-CN" altLang="en-US" sz="2200"/>
              <a:t>由定理知，可导函数的极值点一定是驻点．但驻点并不一定是极值点．</a:t>
            </a:r>
            <a:endParaRPr lang="zh-CN" altLang="en-US" sz="2200"/>
          </a:p>
        </p:txBody>
      </p:sp>
      <p:sp>
        <p:nvSpPr>
          <p:cNvPr id="14" name="横卷形 13"/>
          <p:cNvSpPr/>
          <p:nvPr/>
        </p:nvSpPr>
        <p:spPr>
          <a:xfrm>
            <a:off x="1026160" y="2600325"/>
            <a:ext cx="1109345" cy="77914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5990" y="2470785"/>
            <a:ext cx="882205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连续函数的极值点可能在哪些点取得？如何从这些可能的极值点中分辨出哪些一定是极值点，哪些是极大值点，哪些是极小值点</a:t>
            </a:r>
            <a:r>
              <a:rPr lang="zh-CN" altLang="en-US"/>
              <a:t>？</a:t>
            </a:r>
            <a:endParaRPr lang="zh-CN" altLang="en-US"/>
          </a:p>
        </p:txBody>
      </p:sp>
      <p:sp>
        <p:nvSpPr>
          <p:cNvPr id="13" name="横卷形 12"/>
          <p:cNvSpPr/>
          <p:nvPr/>
        </p:nvSpPr>
        <p:spPr>
          <a:xfrm>
            <a:off x="1026160" y="4125595"/>
            <a:ext cx="1014730" cy="77914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问题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136775" y="3963035"/>
            <a:ext cx="893191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/>
              <a:t>         </a:t>
            </a:r>
            <a:r>
              <a:rPr lang="zh-CN" altLang="en-US" sz="2200"/>
              <a:t>连续函数的极值点正是其单调区间的分界点，因此,若         在    处取得极值，则或是                或是            不存在.那么如何判断这些点是否为极值点呢？</a:t>
            </a:r>
            <a:endParaRPr lang="zh-CN" altLang="en-US" sz="2200"/>
          </a:p>
        </p:txBody>
      </p:sp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09100" y="4190365"/>
          <a:ext cx="586740" cy="341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7" name="" r:id="rId9" imgW="304800" imgH="177165" progId="Equation.KSEE3">
                  <p:embed/>
                </p:oleObj>
              </mc:Choice>
              <mc:Fallback>
                <p:oleObj name="" r:id="rId9" imgW="304800" imgH="177165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09100" y="4190365"/>
                        <a:ext cx="586740" cy="341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98405" y="4140835"/>
          <a:ext cx="305435" cy="381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" r:id="rId11" imgW="152400" imgH="190500" progId="Equation.KSEE3">
                  <p:embed/>
                </p:oleObj>
              </mc:Choice>
              <mc:Fallback>
                <p:oleObj name="" r:id="rId11" imgW="152400" imgH="190500" progId="Equation.KSEE3">
                  <p:embed/>
                  <p:pic>
                    <p:nvPicPr>
                      <p:cNvPr id="0" name="图片 1126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0098405" y="4140835"/>
                        <a:ext cx="305435" cy="381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26865" y="4668203"/>
          <a:ext cx="1050290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3" imgW="545465" imgH="190500" progId="Equation.KSEE3">
                  <p:embed/>
                </p:oleObj>
              </mc:Choice>
              <mc:Fallback>
                <p:oleObj name="" r:id="rId13" imgW="545465" imgH="1905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126865" y="4668203"/>
                        <a:ext cx="1050290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72480" y="4632008"/>
          <a:ext cx="636270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5" imgW="330200" imgH="190500" progId="Equation.KSEE3">
                  <p:embed/>
                </p:oleObj>
              </mc:Choice>
              <mc:Fallback>
                <p:oleObj name="" r:id="rId15" imgW="330200" imgH="190500" progId="Equation.KSEE3">
                  <p:embed/>
                  <p:pic>
                    <p:nvPicPr>
                      <p:cNvPr id="0" name="图片 1126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872480" y="4632008"/>
                        <a:ext cx="636270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" name="对象 5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61526" y="650558"/>
          <a:ext cx="74231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" name="" r:id="rId17" imgW="368300" imgH="190500" progId="Equation.KSEE3">
                  <p:embed/>
                </p:oleObj>
              </mc:Choice>
              <mc:Fallback>
                <p:oleObj name="" r:id="rId17" imgW="3683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661526" y="650558"/>
                        <a:ext cx="74231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 animBg="1"/>
      <p:bldP spid="12" grpId="0"/>
      <p:bldP spid="13" grpId="0" animBg="1"/>
      <p:bldP spid="15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23645" y="581025"/>
            <a:ext cx="9897745" cy="2460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定理3.6</a:t>
            </a:r>
            <a:r>
              <a:rPr lang="zh-CN" altLang="en-US" sz="2200"/>
              <a:t>（极值第一判别法）设函数        在     处连续，在点    的某一去心邻域内可导．当     在该邻域内由小增大经过     时，如果：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（1）        由正变负，则         是         的极大值；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（2）        由负变正，则          是         的极小值；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（3）        不变号，则           不是          的极值．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38613" y="1627188"/>
          <a:ext cx="690880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1" imgW="342900" imgH="190500" progId="Equation.KSEE3">
                  <p:embed/>
                </p:oleObj>
              </mc:Choice>
              <mc:Fallback>
                <p:oleObj name="" r:id="rId1" imgW="3429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8613" y="1627188"/>
                        <a:ext cx="690880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31341" y="1627188"/>
          <a:ext cx="74231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68300" imgH="190500" progId="Equation.KSEE3">
                  <p:embed/>
                </p:oleObj>
              </mc:Choice>
              <mc:Fallback>
                <p:oleObj name="" r:id="rId3" imgW="3683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1341" y="1627188"/>
                        <a:ext cx="74231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80050" y="731520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5" imgW="304800" imgH="177165" progId="Equation.KSEE3">
                  <p:embed/>
                </p:oleObj>
              </mc:Choice>
              <mc:Fallback>
                <p:oleObj name="" r:id="rId5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80050" y="731520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34125" y="666750"/>
          <a:ext cx="36068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7" imgW="152400" imgH="190500" progId="Equation.KSEE3">
                  <p:embed/>
                </p:oleObj>
              </mc:Choice>
              <mc:Fallback>
                <p:oleObj name="" r:id="rId7" imgW="152400" imgH="190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34125" y="666750"/>
                        <a:ext cx="36068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21040" y="661670"/>
          <a:ext cx="36068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9" imgW="152400" imgH="190500" progId="Equation.KSEE3">
                  <p:embed/>
                </p:oleObj>
              </mc:Choice>
              <mc:Fallback>
                <p:oleObj name="" r:id="rId9" imgW="152400" imgH="190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21040" y="661670"/>
                        <a:ext cx="36068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75865" y="1216343"/>
          <a:ext cx="270510" cy="300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0" imgW="114300" imgH="127000" progId="Equation.KSEE3">
                  <p:embed/>
                </p:oleObj>
              </mc:Choice>
              <mc:Fallback>
                <p:oleObj name="" r:id="rId10" imgW="114300" imgH="1270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475865" y="1216343"/>
                        <a:ext cx="270510" cy="300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790565" y="1141730"/>
          <a:ext cx="36068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2" imgW="152400" imgH="190500" progId="Equation.KSEE3">
                  <p:embed/>
                </p:oleObj>
              </mc:Choice>
              <mc:Fallback>
                <p:oleObj name="" r:id="rId12" imgW="152400" imgH="190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90565" y="1141730"/>
                        <a:ext cx="36068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06340" y="1664335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3" imgW="304800" imgH="177165" progId="Equation.KSEE3">
                  <p:embed/>
                </p:oleObj>
              </mc:Choice>
              <mc:Fallback>
                <p:oleObj name="" r:id="rId13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06340" y="1664335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54836" y="2104073"/>
          <a:ext cx="74231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4" imgW="368300" imgH="190500" progId="Equation.KSEE3">
                  <p:embed/>
                </p:oleObj>
              </mc:Choice>
              <mc:Fallback>
                <p:oleObj name="" r:id="rId14" imgW="3683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54836" y="2104073"/>
                        <a:ext cx="74231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62743" y="2090103"/>
          <a:ext cx="690880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342900" imgH="190500" progId="Equation.KSEE3">
                  <p:embed/>
                </p:oleObj>
              </mc:Choice>
              <mc:Fallback>
                <p:oleObj name="" r:id="rId15" imgW="3429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62743" y="2090103"/>
                        <a:ext cx="690880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66030" y="2124710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304800" imgH="177165" progId="Equation.KSEE3">
                  <p:embed/>
                </p:oleObj>
              </mc:Choice>
              <mc:Fallback>
                <p:oleObj name="" r:id="rId16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66030" y="2124710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43406" y="2610803"/>
          <a:ext cx="74231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7" imgW="368300" imgH="190500" progId="Equation.KSEE3">
                  <p:embed/>
                </p:oleObj>
              </mc:Choice>
              <mc:Fallback>
                <p:oleObj name="" r:id="rId17" imgW="3683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3406" y="2610803"/>
                        <a:ext cx="74231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03028" y="2599373"/>
          <a:ext cx="690880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8" imgW="342900" imgH="190500" progId="Equation.KSEE3">
                  <p:embed/>
                </p:oleObj>
              </mc:Choice>
              <mc:Fallback>
                <p:oleObj name="" r:id="rId18" imgW="3429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03028" y="2599373"/>
                        <a:ext cx="690880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对象 3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53660" y="2599690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" name="" r:id="rId19" imgW="304800" imgH="177165" progId="Equation.KSEE3">
                  <p:embed/>
                </p:oleObj>
              </mc:Choice>
              <mc:Fallback>
                <p:oleObj name="" r:id="rId19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53660" y="2599690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3328" y="3209925"/>
          <a:ext cx="3744595" cy="73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0" imgW="1739900" imgH="342900" progId="Equation.KSEE3">
                  <p:embed/>
                </p:oleObj>
              </mc:Choice>
              <mc:Fallback>
                <p:oleObj name="" r:id="rId20" imgW="17399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223328" y="3209925"/>
                        <a:ext cx="3744595" cy="734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30190" y="3943985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22" imgW="914400" imgH="190500" progId="Equation.KSEE3">
                  <p:embed/>
                </p:oleObj>
              </mc:Choice>
              <mc:Fallback>
                <p:oleObj name="" r:id="rId22" imgW="914400" imgH="1905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330190" y="3943985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对象 3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3645" y="3943985"/>
          <a:ext cx="7371080" cy="964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" r:id="rId24" imgW="3403600" imgH="444500" progId="Equation.KSEE3">
                  <p:embed/>
                </p:oleObj>
              </mc:Choice>
              <mc:Fallback>
                <p:oleObj name="" r:id="rId24" imgW="3403600" imgH="444500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223645" y="3943985"/>
                        <a:ext cx="7371080" cy="964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3.4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5045" y="1198880"/>
            <a:ext cx="240855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600" b="1" dirty="0">
                <a:sym typeface="+mn-ea"/>
              </a:rPr>
              <a:t>导数的应用</a:t>
            </a:r>
            <a:endParaRPr lang="en-US" altLang="zh-CN" sz="26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03980" y="2640330"/>
            <a:ext cx="688721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8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微分中值定理与洛必达法则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用导数研究函数的性质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最值应用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43985" y="294322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26840" y="364553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943985" y="433959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5" grpId="0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表格 5"/>
          <p:cNvGraphicFramePr/>
          <p:nvPr/>
        </p:nvGraphicFramePr>
        <p:xfrm>
          <a:off x="1782445" y="706120"/>
          <a:ext cx="7311390" cy="131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65"/>
                <a:gridCol w="1349375"/>
                <a:gridCol w="1087755"/>
                <a:gridCol w="1218565"/>
                <a:gridCol w="1218565"/>
                <a:gridCol w="1218565"/>
              </a:tblGrid>
              <a:tr h="453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 b="0">
                        <a:latin typeface="EU-B1X" panose="03000509000000000000" charset="-122"/>
                        <a:ea typeface="EU-B1X" panose="03000509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20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0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0,3)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3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+mn-ea"/>
                        </a:rPr>
                        <a:t>0</a:t>
                      </a:r>
                      <a:endParaRPr lang="en-US" altLang="zh-CN" sz="20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+mn-ea"/>
                        </a:rPr>
                        <a:t>0</a:t>
                      </a:r>
                      <a:endParaRPr lang="en-US" altLang="zh-CN" sz="20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800">
                          <a:latin typeface="+mn-ea"/>
                        </a:rPr>
                        <a:t>无极值</a:t>
                      </a: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800">
                          <a:latin typeface="+mn-ea"/>
                        </a:rPr>
                        <a:t>极小值</a:t>
                      </a: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↑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80590" y="817880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" imgW="139700" imgH="152400" progId="Equation.KSEE3">
                  <p:embed/>
                </p:oleObj>
              </mc:Choice>
              <mc:Fallback>
                <p:oleObj name="" r:id="rId1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80590" y="817880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6605" y="1198245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3" imgW="457200" imgH="241300" progId="Equation.KSEE3">
                  <p:embed/>
                </p:oleObj>
              </mc:Choice>
              <mc:Fallback>
                <p:oleObj name="" r:id="rId3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6605" y="1198245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1200" y="1664335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5" imgW="405765" imgH="241300" progId="Equation.KSEE3">
                  <p:embed/>
                </p:oleObj>
              </mc:Choice>
              <mc:Fallback>
                <p:oleObj name="" r:id="rId5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81200" y="1664335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2790" y="775970"/>
          <a:ext cx="896620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7" imgW="419100" imgH="165100" progId="Equation.KSEE3">
                  <p:embed/>
                </p:oleObj>
              </mc:Choice>
              <mc:Fallback>
                <p:oleObj name="" r:id="rId7" imgW="419100" imgH="1651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72790" y="775970"/>
                        <a:ext cx="896620" cy="337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75600" y="775970"/>
          <a:ext cx="951230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444500" imgH="165100" progId="Equation.KSEE3">
                  <p:embed/>
                </p:oleObj>
              </mc:Choice>
              <mc:Fallback>
                <p:oleObj name="" r:id="rId9" imgW="444500" imgH="1651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75600" y="775970"/>
                        <a:ext cx="951230" cy="337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2445" y="2218690"/>
          <a:ext cx="4248150" cy="572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11" imgW="2171700" imgH="292100" progId="Equation.KSEE3">
                  <p:embed/>
                </p:oleObj>
              </mc:Choice>
              <mc:Fallback>
                <p:oleObj name="" r:id="rId11" imgW="2171700" imgH="2921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82445" y="2218690"/>
                        <a:ext cx="4248150" cy="572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286510" y="3326765"/>
            <a:ext cx="1014730" cy="77914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618740" y="3501390"/>
            <a:ext cx="559308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利用第一判别法，求极值得步骤</a:t>
            </a:r>
            <a:r>
              <a:rPr lang="zh-CN" altLang="en-US"/>
              <a:t>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4095" y="720090"/>
            <a:ext cx="103822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例</a:t>
            </a:r>
            <a:r>
              <a:rPr lang="en-US" altLang="zh-CN" sz="2200">
                <a:latin typeface="+mn-ea"/>
                <a:cs typeface="+mn-ea"/>
              </a:rPr>
              <a:t>47  </a:t>
            </a:r>
            <a:r>
              <a:rPr lang="zh-CN" altLang="en-US" sz="2200">
                <a:latin typeface="+mn-ea"/>
                <a:cs typeface="+mn-ea"/>
              </a:rPr>
              <a:t>求函数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58758" y="593090"/>
          <a:ext cx="3010535" cy="683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1" imgW="1397000" imgH="342900" progId="Equation.KSEE3">
                  <p:embed/>
                </p:oleObj>
              </mc:Choice>
              <mc:Fallback>
                <p:oleObj name="" r:id="rId1" imgW="1397000" imgH="3429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58758" y="593090"/>
                        <a:ext cx="3010535" cy="683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6485" y="1205865"/>
          <a:ext cx="101663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name="" r:id="rId3" imgW="4445000" imgH="596900" progId="Equation.KSEE3">
                  <p:embed/>
                </p:oleObj>
              </mc:Choice>
              <mc:Fallback>
                <p:oleObj name="" r:id="rId3" imgW="4445000" imgH="596900" progId="Equation.KSEE3">
                  <p:embed/>
                  <p:pic>
                    <p:nvPicPr>
                      <p:cNvPr id="0" name="图片 1433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6485" y="1205865"/>
                        <a:ext cx="10166350" cy="1365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表格 5"/>
          <p:cNvGraphicFramePr/>
          <p:nvPr/>
        </p:nvGraphicFramePr>
        <p:xfrm>
          <a:off x="1782445" y="2752090"/>
          <a:ext cx="7311390" cy="131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65"/>
                <a:gridCol w="1349375"/>
                <a:gridCol w="1087755"/>
                <a:gridCol w="1218565"/>
                <a:gridCol w="1218565"/>
                <a:gridCol w="1218565"/>
              </a:tblGrid>
              <a:tr h="453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 b="0">
                        <a:latin typeface="EU-B1X" panose="03000509000000000000" charset="-122"/>
                        <a:ea typeface="EU-B1X" panose="03000509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20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0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zh-CN" altLang="en-US" sz="2000">
                          <a:solidFill>
                            <a:schemeClr val="tx1"/>
                          </a:solidFill>
                          <a:latin typeface="+mn-ea"/>
                        </a:rPr>
                        <a:t>（</a:t>
                      </a: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0,1)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00000"/>
                        </a:lnSpc>
                        <a:spcBef>
                          <a:spcPts val="12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1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latin typeface="+mn-ea"/>
                        </a:rPr>
                        <a:t>不存在</a:t>
                      </a:r>
                      <a:endParaRPr lang="zh-CN" altLang="en-US" sz="18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000" b="1">
                          <a:latin typeface="+mn-ea"/>
                        </a:rPr>
                        <a:t>0</a:t>
                      </a:r>
                      <a:endParaRPr lang="en-US" altLang="zh-CN" sz="20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↑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800">
                          <a:latin typeface="+mn-ea"/>
                        </a:rPr>
                        <a:t>极大值</a:t>
                      </a: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1800">
                          <a:latin typeface="+mn-ea"/>
                        </a:rPr>
                        <a:t>极小值</a:t>
                      </a: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zh-CN" altLang="en-US" sz="22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↑</a:t>
                      </a:r>
                      <a:endParaRPr lang="zh-CN" altLang="en-US" sz="22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80590" y="2863850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5" imgW="139700" imgH="152400" progId="Equation.KSEE3">
                  <p:embed/>
                </p:oleObj>
              </mc:Choice>
              <mc:Fallback>
                <p:oleObj name="" r:id="rId5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80590" y="2863850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6605" y="3244215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7" imgW="457200" imgH="241300" progId="Equation.KSEE3">
                  <p:embed/>
                </p:oleObj>
              </mc:Choice>
              <mc:Fallback>
                <p:oleObj name="" r:id="rId7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46605" y="3244215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1200" y="3710305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9" imgW="405765" imgH="241300" progId="Equation.KSEE3">
                  <p:embed/>
                </p:oleObj>
              </mc:Choice>
              <mc:Fallback>
                <p:oleObj name="" r:id="rId9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1200" y="3710305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72790" y="2821940"/>
          <a:ext cx="896620" cy="337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419100" imgH="165100" progId="Equation.KSEE3">
                  <p:embed/>
                </p:oleObj>
              </mc:Choice>
              <mc:Fallback>
                <p:oleObj name="" r:id="rId11" imgW="419100" imgH="1651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272790" y="2821940"/>
                        <a:ext cx="896620" cy="337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34020" y="2818130"/>
          <a:ext cx="806450" cy="375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3" imgW="381000" imgH="177165" progId="Equation.KSEE3">
                  <p:embed/>
                </p:oleObj>
              </mc:Choice>
              <mc:Fallback>
                <p:oleObj name="" r:id="rId13" imgW="381000" imgH="177165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034020" y="2818130"/>
                        <a:ext cx="806450" cy="375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014095" y="4352925"/>
            <a:ext cx="92005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由表可知，函数有极大值</a:t>
            </a:r>
            <a:r>
              <a:rPr lang="zh-CN" altLang="en-US"/>
              <a:t>                   ，</a:t>
            </a:r>
            <a:r>
              <a:rPr lang="zh-CN" altLang="en-US" sz="2200"/>
              <a:t>极小值</a:t>
            </a:r>
            <a:endParaRPr lang="zh-CN" altLang="en-US" sz="2200"/>
          </a:p>
        </p:txBody>
      </p:sp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69410" y="4410075"/>
          <a:ext cx="1032510" cy="36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" r:id="rId15" imgW="495300" imgH="177165" progId="Equation.KSEE3">
                  <p:embed/>
                </p:oleObj>
              </mc:Choice>
              <mc:Fallback>
                <p:oleObj name="" r:id="rId15" imgW="495300" imgH="177165" progId="Equation.KSEE3">
                  <p:embed/>
                  <p:pic>
                    <p:nvPicPr>
                      <p:cNvPr id="0" name="图片 1433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169410" y="4410075"/>
                        <a:ext cx="1032510" cy="369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98565" y="4207510"/>
          <a:ext cx="1299210" cy="67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" r:id="rId17" imgW="660400" imgH="342900" progId="Equation.KSEE3">
                  <p:embed/>
                </p:oleObj>
              </mc:Choice>
              <mc:Fallback>
                <p:oleObj name="" r:id="rId17" imgW="660400" imgH="342900" progId="Equation.KSEE3">
                  <p:embed/>
                  <p:pic>
                    <p:nvPicPr>
                      <p:cNvPr id="0" name="图片 1434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6298565" y="4207510"/>
                        <a:ext cx="1299210" cy="674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0" y="640080"/>
            <a:ext cx="10346055" cy="1986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定理3.7</a:t>
            </a:r>
            <a:r>
              <a:rPr lang="zh-CN" altLang="en-US" sz="2200"/>
              <a:t>（极值第二判别法）设函数        在     处具有二阶导数，并且                 ，则：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（1）当                  时，          是极大值；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（2）当                  时，         是极小值；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（3）当                  时，无法判断           是否为极值</a:t>
            </a:r>
            <a:endParaRPr lang="zh-CN" altLang="en-US" sz="2200"/>
          </a:p>
        </p:txBody>
      </p:sp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84165" y="777240"/>
          <a:ext cx="614045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" imgW="304800" imgH="177165" progId="Equation.KSEE3">
                  <p:embed/>
                </p:oleObj>
              </mc:Choice>
              <mc:Fallback>
                <p:oleObj name="" r:id="rId1" imgW="304800" imgH="177165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384165" y="777240"/>
                        <a:ext cx="614045" cy="357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03315" y="718820"/>
          <a:ext cx="36068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6" name="" r:id="rId3" imgW="152400" imgH="190500" progId="Equation.KSEE3">
                  <p:embed/>
                </p:oleObj>
              </mc:Choice>
              <mc:Fallback>
                <p:oleObj name="" r:id="rId3" imgW="152400" imgH="190500" progId="Equation.KSEE3">
                  <p:embed/>
                  <p:pic>
                    <p:nvPicPr>
                      <p:cNvPr id="0" name="图片 1126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203315" y="718820"/>
                        <a:ext cx="36068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92591" y="763588"/>
          <a:ext cx="1177925" cy="384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584200" imgH="190500" progId="Equation.KSEE3">
                  <p:embed/>
                </p:oleObj>
              </mc:Choice>
              <mc:Fallback>
                <p:oleObj name="" r:id="rId5" imgW="584200" imgH="190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92591" y="763588"/>
                        <a:ext cx="1177925" cy="384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38363" y="1227455"/>
          <a:ext cx="10902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" r:id="rId7" imgW="571500" imgH="190500" progId="Equation.KSEE3">
                  <p:embed/>
                </p:oleObj>
              </mc:Choice>
              <mc:Fallback>
                <p:oleObj name="" r:id="rId7" imgW="571500" imgH="1905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38363" y="1227455"/>
                        <a:ext cx="1090295" cy="386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24910" y="1227455"/>
          <a:ext cx="72517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342900" imgH="190500" progId="Equation.KSEE3">
                  <p:embed/>
                </p:oleObj>
              </mc:Choice>
              <mc:Fallback>
                <p:oleObj name="" r:id="rId9" imgW="3429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24910" y="1227455"/>
                        <a:ext cx="72517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62493" y="1676400"/>
          <a:ext cx="10902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571500" imgH="190500" progId="Equation.KSEE3">
                  <p:embed/>
                </p:oleObj>
              </mc:Choice>
              <mc:Fallback>
                <p:oleObj name="" r:id="rId11" imgW="571500" imgH="1905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62493" y="1676400"/>
                        <a:ext cx="1090295" cy="386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6340" y="1676400"/>
          <a:ext cx="72517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3" imgW="342900" imgH="190500" progId="Equation.KSEE3">
                  <p:embed/>
                </p:oleObj>
              </mc:Choice>
              <mc:Fallback>
                <p:oleObj name="" r:id="rId13" imgW="3429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6340" y="1676400"/>
                        <a:ext cx="72517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38363" y="2182495"/>
          <a:ext cx="1090295" cy="386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4" imgW="571500" imgH="190500" progId="Equation.KSEE3">
                  <p:embed/>
                </p:oleObj>
              </mc:Choice>
              <mc:Fallback>
                <p:oleObj name="" r:id="rId14" imgW="571500" imgH="1905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138363" y="2182495"/>
                        <a:ext cx="1090295" cy="386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66335" y="2182495"/>
          <a:ext cx="72517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16" imgW="342900" imgH="190500" progId="Equation.KSEE3">
                  <p:embed/>
                </p:oleObj>
              </mc:Choice>
              <mc:Fallback>
                <p:oleObj name="" r:id="rId16" imgW="3429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66335" y="2182495"/>
                        <a:ext cx="72517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对象 3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9833" y="2724785"/>
          <a:ext cx="5193665" cy="734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7" imgW="2413000" imgH="342900" progId="Equation.KSEE3">
                  <p:embed/>
                </p:oleObj>
              </mc:Choice>
              <mc:Fallback>
                <p:oleObj name="" r:id="rId17" imgW="24130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99833" y="2724785"/>
                        <a:ext cx="5193665" cy="734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230630" y="3466465"/>
            <a:ext cx="65157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解：函数的定义域为(</a:t>
            </a:r>
            <a:r>
              <a:rPr lang="en-US" altLang="zh-CN" sz="2200"/>
              <a:t>-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∞</a:t>
            </a:r>
            <a:r>
              <a:rPr lang="zh-CN" altLang="en-US" sz="2200"/>
              <a:t>,+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∞</a:t>
            </a:r>
            <a:r>
              <a:rPr lang="zh-CN" altLang="en-US" sz="2200"/>
              <a:t>)</a:t>
            </a:r>
            <a:r>
              <a:rPr lang="zh-CN" altLang="en-US"/>
              <a:t>.</a:t>
            </a:r>
            <a:endParaRPr lang="zh-CN" altLang="en-US"/>
          </a:p>
        </p:txBody>
      </p:sp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99833" y="4001770"/>
          <a:ext cx="710120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9" imgW="2705100" imgH="203200" progId="Equation.KSEE3">
                  <p:embed/>
                </p:oleObj>
              </mc:Choice>
              <mc:Fallback>
                <p:oleObj name="" r:id="rId19" imgW="2705100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99833" y="4001770"/>
                        <a:ext cx="7101205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76920" y="4050665"/>
          <a:ext cx="2646045" cy="484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21" imgW="812800" imgH="190500" progId="Equation.KSEE3">
                  <p:embed/>
                </p:oleObj>
              </mc:Choice>
              <mc:Fallback>
                <p:oleObj name="" r:id="rId21" imgW="812800" imgH="1905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76920" y="4050665"/>
                        <a:ext cx="2646045" cy="484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6345" y="4751705"/>
          <a:ext cx="8691245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23" imgW="3288665" imgH="571500" progId="Equation.KSEE3">
                  <p:embed/>
                </p:oleObj>
              </mc:Choice>
              <mc:Fallback>
                <p:oleObj name="" r:id="rId23" imgW="3288665" imgH="5715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236345" y="4751705"/>
                        <a:ext cx="8691245" cy="1435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32205" y="628015"/>
            <a:ext cx="63385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3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函数的凹凸性与拐点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0618" y="1246505"/>
            <a:ext cx="2880021" cy="225518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4230" y="1246505"/>
            <a:ext cx="2880021" cy="22551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49285" y="1204595"/>
            <a:ext cx="3212465" cy="22961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5340" y="3903980"/>
            <a:ext cx="1047686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zh-CN" sz="2200">
                <a:latin typeface="+mn-ea"/>
                <a:cs typeface="+mn-ea"/>
              </a:rPr>
              <a:t>观察以上</a:t>
            </a:r>
            <a:r>
              <a:rPr lang="en-US" altLang="zh-CN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个图形</a:t>
            </a:r>
            <a:r>
              <a:rPr lang="zh-CN" altLang="en-US"/>
              <a:t>，</a:t>
            </a:r>
            <a:r>
              <a:rPr lang="zh-CN" altLang="en-US" sz="2200"/>
              <a:t>曲线</a:t>
            </a:r>
            <a:r>
              <a:rPr lang="en-US" altLang="zh-CN" sz="2200"/>
              <a:t>C</a:t>
            </a:r>
            <a:r>
              <a:rPr lang="en-US" altLang="zh-CN" baseline="-25000"/>
              <a:t>1</a:t>
            </a:r>
            <a:r>
              <a:rPr lang="zh-CN" altLang="zh-CN" baseline="-25000"/>
              <a:t>，</a:t>
            </a:r>
            <a:r>
              <a:rPr lang="en-US" altLang="zh-CN" sz="2200"/>
              <a:t>C</a:t>
            </a:r>
            <a:r>
              <a:rPr lang="en-US" altLang="zh-CN" sz="2200" baseline="-25000"/>
              <a:t>2</a:t>
            </a:r>
            <a:r>
              <a:rPr lang="zh-CN" altLang="zh-CN" sz="2200"/>
              <a:t>在</a:t>
            </a:r>
            <a:r>
              <a:rPr lang="en-US" altLang="zh-CN" sz="2200"/>
              <a:t>[</a:t>
            </a:r>
            <a:r>
              <a:rPr lang="en-US" altLang="zh-CN" sz="2200">
                <a:latin typeface="MV Boli" panose="02000500030200090000" charset="0"/>
                <a:cs typeface="MV Boli" panose="02000500030200090000" charset="0"/>
              </a:rPr>
              <a:t>a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,b</a:t>
            </a:r>
            <a:r>
              <a:rPr lang="en-US" altLang="zh-CN" sz="2200"/>
              <a:t>]</a:t>
            </a:r>
            <a:r>
              <a:rPr lang="zh-CN" altLang="en-US" sz="2200"/>
              <a:t>是单调递增的，但其规律明显不同</a:t>
            </a:r>
            <a:r>
              <a:rPr lang="en-US" altLang="zh-CN" sz="2200"/>
              <a:t>;</a:t>
            </a:r>
            <a:r>
              <a:rPr lang="zh-CN" altLang="en-US" sz="2200"/>
              <a:t>同时在</a:t>
            </a:r>
            <a:r>
              <a:rPr lang="en-US" altLang="zh-CN" sz="2200">
                <a:sym typeface="+mn-ea"/>
              </a:rPr>
              <a:t>C</a:t>
            </a:r>
            <a:r>
              <a:rPr lang="en-US" altLang="zh-CN" sz="2200" baseline="-25000">
                <a:sym typeface="+mn-ea"/>
              </a:rPr>
              <a:t>1</a:t>
            </a:r>
            <a:r>
              <a:rPr lang="zh-CN" altLang="zh-CN" sz="2200" baseline="-25000">
                <a:sym typeface="+mn-ea"/>
              </a:rPr>
              <a:t>，</a:t>
            </a:r>
            <a:r>
              <a:rPr lang="en-US" altLang="zh-CN" sz="2200">
                <a:sym typeface="+mn-ea"/>
              </a:rPr>
              <a:t>C</a:t>
            </a:r>
            <a:r>
              <a:rPr lang="en-US" altLang="zh-CN" sz="2200" baseline="-25000">
                <a:sym typeface="+mn-ea"/>
              </a:rPr>
              <a:t>2</a:t>
            </a:r>
            <a:r>
              <a:rPr lang="zh-CN" altLang="en-US" sz="2200"/>
              <a:t>上的任一点的切线的斜率明显不同</a:t>
            </a:r>
            <a:r>
              <a:rPr lang="en-US" altLang="zh-CN" sz="2200"/>
              <a:t>.</a:t>
            </a:r>
            <a:endParaRPr lang="en-US" altLang="zh-CN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37590" y="640080"/>
            <a:ext cx="1007554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定义3.4</a:t>
            </a:r>
            <a:r>
              <a:rPr lang="zh-CN" altLang="en-US" sz="2200"/>
              <a:t>    如果在某区间内，曲线弧位于其上任意一点切线的上方，则称曲线在这个区间内是上凹的；如果在某区间内，曲线弧位于其上任意一点切线的下方，则称曲线在这个区间内是下凹的．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055370" y="2220595"/>
            <a:ext cx="10039985" cy="970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200">
                <a:sym typeface="+mn-ea"/>
              </a:rPr>
              <a:t>         </a:t>
            </a:r>
            <a:r>
              <a:rPr lang="zh-CN" altLang="en-US" sz="2200">
                <a:sym typeface="+mn-ea"/>
              </a:rPr>
              <a:t>曲线在某区间是上凹的,也称曲线在某区间为凹的;曲线在某区间是下凹的，也称曲线在某区间为凸的．</a:t>
            </a:r>
            <a:endParaRPr lang="zh-CN" altLang="en-US" sz="2200"/>
          </a:p>
        </p:txBody>
      </p:sp>
      <p:sp>
        <p:nvSpPr>
          <p:cNvPr id="5" name="文本框 4"/>
          <p:cNvSpPr txBox="1"/>
          <p:nvPr/>
        </p:nvSpPr>
        <p:spPr>
          <a:xfrm>
            <a:off x="1026160" y="3489960"/>
            <a:ext cx="988568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定理3.8    </a:t>
            </a:r>
            <a:r>
              <a:rPr lang="zh-CN" altLang="en-US" sz="2200"/>
              <a:t>设函数f(x)在区间(</a:t>
            </a:r>
            <a:r>
              <a:rPr lang="zh-CN" altLang="en-US" sz="2200">
                <a:latin typeface="MV Boli" panose="02000500030200090000" charset="0"/>
                <a:cs typeface="MV Boli" panose="02000500030200090000" charset="0"/>
              </a:rPr>
              <a:t>a,b</a:t>
            </a:r>
            <a:r>
              <a:rPr lang="zh-CN" altLang="en-US" sz="2200"/>
              <a:t>)内存在二阶导数，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（1）若x∈(</a:t>
            </a:r>
            <a:r>
              <a:rPr lang="zh-CN" altLang="en-US" sz="2200">
                <a:latin typeface="MV Boli" panose="02000500030200090000" charset="0"/>
                <a:cs typeface="MV Boli" panose="02000500030200090000" charset="0"/>
              </a:rPr>
              <a:t>a,b</a:t>
            </a:r>
            <a:r>
              <a:rPr lang="zh-CN" altLang="en-US" sz="2200"/>
              <a:t>)，恒有f″(x)&gt;0，则曲线f(x)在区间(</a:t>
            </a:r>
            <a:r>
              <a:rPr lang="zh-CN" altLang="en-US" sz="2200">
                <a:latin typeface="MV Boli" panose="02000500030200090000" charset="0"/>
                <a:cs typeface="MV Boli" panose="02000500030200090000" charset="0"/>
              </a:rPr>
              <a:t>a,b</a:t>
            </a:r>
            <a:r>
              <a:rPr lang="zh-CN" altLang="en-US" sz="2200"/>
              <a:t>)内是上凹（凹的）；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（2）若x∈(</a:t>
            </a:r>
            <a:r>
              <a:rPr lang="zh-CN" altLang="en-US" sz="2200">
                <a:latin typeface="MV Boli" panose="02000500030200090000" charset="0"/>
                <a:cs typeface="MV Boli" panose="02000500030200090000" charset="0"/>
              </a:rPr>
              <a:t>a,b</a:t>
            </a:r>
            <a:r>
              <a:rPr lang="zh-CN" altLang="en-US" sz="2200"/>
              <a:t>)，恒有f″(x)&lt;0，则曲线f(x)在区间(</a:t>
            </a:r>
            <a:r>
              <a:rPr lang="zh-CN" altLang="en-US" sz="2200">
                <a:latin typeface="MV Boli" panose="02000500030200090000" charset="0"/>
                <a:cs typeface="MV Boli" panose="02000500030200090000" charset="0"/>
              </a:rPr>
              <a:t>a,b</a:t>
            </a:r>
            <a:r>
              <a:rPr lang="zh-CN" altLang="en-US" sz="2200"/>
              <a:t>)内是下凹（凸的）．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31835" y="331470"/>
            <a:ext cx="2480945" cy="2512060"/>
          </a:xfrm>
          <a:prstGeom prst="rect">
            <a:avLst/>
          </a:prstGeom>
        </p:spPr>
      </p:pic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3625" y="572135"/>
          <a:ext cx="4641850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2" imgW="1739900" imgH="203200" progId="Equation.KSEE3">
                  <p:embed/>
                </p:oleObj>
              </mc:Choice>
              <mc:Fallback>
                <p:oleObj name="" r:id="rId2" imgW="17399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63625" y="572135"/>
                        <a:ext cx="4641850" cy="464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2650" y="1036320"/>
          <a:ext cx="633920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4" imgW="2959100" imgH="419100" progId="Equation.KSEE3">
                  <p:embed/>
                </p:oleObj>
              </mc:Choice>
              <mc:Fallback>
                <p:oleObj name="" r:id="rId4" imgW="2959100" imgH="4191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2650" y="1036320"/>
                        <a:ext cx="6339205" cy="857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2333" y="2082800"/>
          <a:ext cx="4676775" cy="464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1752600" imgH="203200" progId="Equation.KSEE3">
                  <p:embed/>
                </p:oleObj>
              </mc:Choice>
              <mc:Fallback>
                <p:oleObj name="" r:id="rId6" imgW="17526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82333" y="2082800"/>
                        <a:ext cx="4676775" cy="464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82650" y="2711768"/>
          <a:ext cx="5495925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8" imgW="2565400" imgH="203200" progId="Equation.KSEE3">
                  <p:embed/>
                </p:oleObj>
              </mc:Choice>
              <mc:Fallback>
                <p:oleObj name="" r:id="rId8" imgW="2565400" imgH="203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82650" y="2711768"/>
                        <a:ext cx="5495925" cy="41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1915" y="3215005"/>
          <a:ext cx="4065270" cy="42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0" imgW="1930400" imgH="203200" progId="Equation.KSEE3">
                  <p:embed/>
                </p:oleObj>
              </mc:Choice>
              <mc:Fallback>
                <p:oleObj name="" r:id="rId10" imgW="1930400" imgH="2032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351915" y="3215005"/>
                        <a:ext cx="4065270" cy="427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3615" y="3774440"/>
          <a:ext cx="6157595" cy="1444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2" imgW="2667000" imgH="660400" progId="Equation.KSEE3">
                  <p:embed/>
                </p:oleObj>
              </mc:Choice>
              <mc:Fallback>
                <p:oleObj name="" r:id="rId12" imgW="2667000" imgH="6604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3615" y="3774440"/>
                        <a:ext cx="6157595" cy="1444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4355" y="3263265"/>
            <a:ext cx="2510790" cy="254381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480550" y="5481955"/>
            <a:ext cx="875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15" name="文本框 14"/>
          <p:cNvSpPr txBox="1"/>
          <p:nvPr/>
        </p:nvSpPr>
        <p:spPr>
          <a:xfrm>
            <a:off x="9573895" y="2546985"/>
            <a:ext cx="875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8710" y="607060"/>
            <a:ext cx="850265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定义3.5   </a:t>
            </a:r>
            <a:r>
              <a:rPr lang="zh-CN" altLang="en-US" sz="2200"/>
              <a:t>将连续曲线上凹和下凹的分界点（x</a:t>
            </a:r>
            <a:r>
              <a:rPr lang="zh-CN" altLang="en-US" sz="2200" baseline="-25000"/>
              <a:t>0</a:t>
            </a:r>
            <a:r>
              <a:rPr lang="zh-CN" altLang="en-US" sz="2200"/>
              <a:t>,y</a:t>
            </a:r>
            <a:r>
              <a:rPr lang="zh-CN" altLang="en-US" sz="2200" baseline="-25000"/>
              <a:t>0</a:t>
            </a:r>
            <a:r>
              <a:rPr lang="zh-CN" altLang="en-US" sz="2200"/>
              <a:t>）称为拐点．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08710" y="1205865"/>
            <a:ext cx="100158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sym typeface="+mn-ea"/>
              </a:rPr>
              <a:t>         </a:t>
            </a:r>
            <a:r>
              <a:rPr lang="zh-CN" altLang="en-US" sz="2200">
                <a:sym typeface="+mn-ea"/>
              </a:rPr>
              <a:t>既然拐点是上凹和下凹的分界点，那么拐点的左右两侧f″(x)的符号一定不同．因此在拐点处或者f″(x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)=0（如下图</a:t>
            </a:r>
            <a:r>
              <a:rPr lang="en-US" altLang="zh-CN" sz="2200">
                <a:sym typeface="+mn-ea"/>
              </a:rPr>
              <a:t>2</a:t>
            </a:r>
            <a:r>
              <a:rPr lang="zh-CN" altLang="en-US" sz="2200">
                <a:sym typeface="+mn-ea"/>
              </a:rPr>
              <a:t>）或者f″(x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)不存在（如下图3）．反之，若函数y=f(x)在x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处有f″(x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)=0或f″(x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)不存在，且在x0两侧f″(x)符号不同，则(x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,f(x</a:t>
            </a:r>
            <a:r>
              <a:rPr lang="zh-CN" altLang="en-US" sz="2200" baseline="-25000">
                <a:sym typeface="+mn-ea"/>
              </a:rPr>
              <a:t>0</a:t>
            </a:r>
            <a:r>
              <a:rPr lang="zh-CN" altLang="en-US" sz="2200">
                <a:sym typeface="+mn-ea"/>
              </a:rPr>
              <a:t>)）一定是拐点</a:t>
            </a:r>
            <a:r>
              <a:rPr lang="zh-CN" altLang="en-US">
                <a:sym typeface="+mn-ea"/>
              </a:rPr>
              <a:t>．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2670" y="3328670"/>
            <a:ext cx="2486025" cy="22885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8700" y="3259455"/>
            <a:ext cx="2510790" cy="25438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77135" y="5352415"/>
            <a:ext cx="875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2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6067425" y="5434965"/>
            <a:ext cx="1170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3</a:t>
            </a:r>
            <a:endParaRPr lang="en-US" altLang="zh-CN"/>
          </a:p>
        </p:txBody>
      </p:sp>
      <p:sp>
        <p:nvSpPr>
          <p:cNvPr id="14" name="横卷形 13"/>
          <p:cNvSpPr/>
          <p:nvPr/>
        </p:nvSpPr>
        <p:spPr>
          <a:xfrm>
            <a:off x="8038465" y="3621405"/>
            <a:ext cx="861695" cy="6369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84795" y="4316730"/>
            <a:ext cx="32397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求函数拐点的基本步骤</a:t>
            </a:r>
            <a:r>
              <a:rPr lang="zh-CN" altLang="en-US"/>
              <a:t>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/>
      <p:bldP spid="3" grpId="0"/>
      <p:bldP spid="11" grpId="0"/>
      <p:bldP spid="5" grpId="0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8575" y="371158"/>
          <a:ext cx="6336665" cy="783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374265" imgH="342900" progId="Equation.KSEE3">
                  <p:embed/>
                </p:oleObj>
              </mc:Choice>
              <mc:Fallback>
                <p:oleObj name="" r:id="rId1" imgW="2374265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8575" y="371158"/>
                        <a:ext cx="6336665" cy="783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8575" y="1048385"/>
          <a:ext cx="4197985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892300" imgH="190500" progId="Equation.KSEE3">
                  <p:embed/>
                </p:oleObj>
              </mc:Choice>
              <mc:Fallback>
                <p:oleObj name="" r:id="rId3" imgW="1892300" imgH="1905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8575" y="1048385"/>
                        <a:ext cx="4197985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8575" y="1438910"/>
          <a:ext cx="4926330" cy="793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5" imgW="2286000" imgH="368300" progId="Equation.KSEE3">
                  <p:embed/>
                </p:oleObj>
              </mc:Choice>
              <mc:Fallback>
                <p:oleObj name="" r:id="rId5" imgW="2286000" imgH="368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8575" y="1438910"/>
                        <a:ext cx="4926330" cy="793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8575" y="2355215"/>
          <a:ext cx="666940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7" imgW="3111500" imgH="203200" progId="Equation.KSEE3">
                  <p:embed/>
                </p:oleObj>
              </mc:Choice>
              <mc:Fallback>
                <p:oleObj name="" r:id="rId7" imgW="3111500" imgH="2032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8575" y="2355215"/>
                        <a:ext cx="6669405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132840" y="2908300"/>
            <a:ext cx="775652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>
                <a:latin typeface="+mn-ea"/>
                <a:cs typeface="+mn-ea"/>
              </a:rPr>
              <a:t>(3)</a:t>
            </a:r>
            <a:r>
              <a:rPr lang="zh-CN" altLang="en-US" sz="2200">
                <a:latin typeface="+mn-ea"/>
                <a:cs typeface="+mn-ea"/>
              </a:rPr>
              <a:t>下面列表来判断曲线的凹凸，并求出拐点（列表如下）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806575" y="3423285"/>
          <a:ext cx="7311390" cy="131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65"/>
                <a:gridCol w="1349375"/>
                <a:gridCol w="1087755"/>
                <a:gridCol w="1218565"/>
              </a:tblGrid>
              <a:tr h="453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 b="0">
                        <a:latin typeface="EU-B1X" panose="03000509000000000000" charset="-122"/>
                        <a:ea typeface="EU-B1X" panose="03000509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10000"/>
                        </a:lnSpc>
                        <a:spcBef>
                          <a:spcPts val="2000"/>
                        </a:spcBef>
                        <a:buNone/>
                      </a:pPr>
                      <a:r>
                        <a:rPr lang="en-US" altLang="zh-CN" sz="2000">
                          <a:solidFill>
                            <a:schemeClr val="tx1"/>
                          </a:solidFill>
                          <a:latin typeface="+mn-ea"/>
                        </a:rPr>
                        <a:t>2</a:t>
                      </a:r>
                      <a:endParaRPr lang="en-US" altLang="zh-CN" sz="200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800" b="0">
                          <a:latin typeface="+mn-ea"/>
                        </a:rPr>
                        <a:t>不存在</a:t>
                      </a:r>
                      <a:endParaRPr lang="zh-CN" altLang="en-US" sz="1800" b="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+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下凹</a:t>
                      </a:r>
                      <a:endParaRPr lang="zh-CN" altLang="en-US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800">
                          <a:latin typeface="+mn-ea"/>
                        </a:rPr>
                        <a:t>极大值</a:t>
                      </a: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上凹</a:t>
                      </a:r>
                      <a:endParaRPr lang="zh-CN" altLang="en-US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66315" y="3493135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9" imgW="139700" imgH="152400" progId="Equation.KSEE3">
                  <p:embed/>
                </p:oleObj>
              </mc:Choice>
              <mc:Fallback>
                <p:oleObj name="" r:id="rId9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66315" y="3493135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6925" y="3939540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1" imgW="457200" imgH="241300" progId="Equation.KSEE3">
                  <p:embed/>
                </p:oleObj>
              </mc:Choice>
              <mc:Fallback>
                <p:oleObj name="" r:id="rId11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66925" y="3939540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6925" y="4404995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3" imgW="405765" imgH="241300" progId="Equation.KSEE3">
                  <p:embed/>
                </p:oleObj>
              </mc:Choice>
              <mc:Fallback>
                <p:oleObj name="" r:id="rId13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66925" y="4404995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95303" y="3493135"/>
          <a:ext cx="833755" cy="375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5" imgW="393700" imgH="177165" progId="Equation.KSEE3">
                  <p:embed/>
                </p:oleObj>
              </mc:Choice>
              <mc:Fallback>
                <p:oleObj name="" r:id="rId15" imgW="393700" imgH="177165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5595303" y="3493135"/>
                        <a:ext cx="833755" cy="375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8670" y="3493135"/>
          <a:ext cx="866140" cy="389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7" imgW="393700" imgH="177165" progId="Equation.KSEE3">
                  <p:embed/>
                </p:oleObj>
              </mc:Choice>
              <mc:Fallback>
                <p:oleObj name="" r:id="rId17" imgW="393700" imgH="177165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328670" y="3493135"/>
                        <a:ext cx="866140" cy="389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2840" y="4915535"/>
          <a:ext cx="8663305" cy="166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9" imgW="4254500" imgH="800100" progId="Equation.KSEE3">
                  <p:embed/>
                </p:oleObj>
              </mc:Choice>
              <mc:Fallback>
                <p:oleObj name="" r:id="rId19" imgW="4254500" imgH="8001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132840" y="4915535"/>
                        <a:ext cx="8663305" cy="166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1720" y="552450"/>
          <a:ext cx="4203065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866900" imgH="203200" progId="Equation.KSEE3">
                  <p:embed/>
                </p:oleObj>
              </mc:Choice>
              <mc:Fallback>
                <p:oleObj name="" r:id="rId1" imgW="1866900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1720" y="552450"/>
                        <a:ext cx="4203065" cy="417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1720" y="1004570"/>
          <a:ext cx="4575810" cy="462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892300" imgH="190500" progId="Equation.KSEE3">
                  <p:embed/>
                </p:oleObj>
              </mc:Choice>
              <mc:Fallback>
                <p:oleObj name="" r:id="rId3" imgW="1892300" imgH="1905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1720" y="1004570"/>
                        <a:ext cx="4575810" cy="462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37945" y="1467485"/>
          <a:ext cx="481838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5" imgW="2171700" imgH="203200" progId="Equation.KSEE3">
                  <p:embed/>
                </p:oleObj>
              </mc:Choice>
              <mc:Fallback>
                <p:oleObj name="" r:id="rId5" imgW="2171700" imgH="203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7945" y="1467485"/>
                        <a:ext cx="481838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61720" y="1999615"/>
            <a:ext cx="22345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zh-CN" sz="2100"/>
              <a:t>列表讨论如下</a:t>
            </a:r>
            <a:r>
              <a:rPr lang="zh-CN" altLang="zh-CN" sz="2200"/>
              <a:t>：</a:t>
            </a:r>
            <a:endParaRPr lang="zh-CN" altLang="zh-CN" sz="2200"/>
          </a:p>
        </p:txBody>
      </p:sp>
      <p:graphicFrame>
        <p:nvGraphicFramePr>
          <p:cNvPr id="5" name="表格 4"/>
          <p:cNvGraphicFramePr/>
          <p:nvPr/>
        </p:nvGraphicFramePr>
        <p:xfrm>
          <a:off x="1177925" y="2520315"/>
          <a:ext cx="7311390" cy="13100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8565"/>
                <a:gridCol w="1349375"/>
                <a:gridCol w="1087755"/>
                <a:gridCol w="1218565"/>
              </a:tblGrid>
              <a:tr h="4533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 b="0">
                        <a:latin typeface="EU-B1X" panose="03000509000000000000" charset="-122"/>
                        <a:ea typeface="EU-B1X" panose="03000509000000000000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 fontAlgn="auto">
                        <a:lnSpc>
                          <a:spcPct val="110000"/>
                        </a:lnSpc>
                        <a:spcBef>
                          <a:spcPts val="2000"/>
                        </a:spcBef>
                        <a:buNone/>
                      </a:pPr>
                      <a:r>
                        <a:rPr lang="en-US" altLang="zh-CN" sz="1800" b="0">
                          <a:solidFill>
                            <a:schemeClr val="tx1"/>
                          </a:solidFill>
                          <a:latin typeface="+mn-ea"/>
                        </a:rPr>
                        <a:t>0</a:t>
                      </a:r>
                      <a:endParaRPr lang="en-US" altLang="zh-CN" sz="1800" b="0">
                        <a:solidFill>
                          <a:schemeClr val="tx1"/>
                        </a:solidFill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80000"/>
                        </a:lnSpc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endParaRPr lang="en-US" altLang="zh-CN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en-US" altLang="zh-CN" sz="1800" b="0">
                          <a:latin typeface="+mn-ea"/>
                        </a:rPr>
                        <a:t>0</a:t>
                      </a:r>
                      <a:endParaRPr lang="en-US" altLang="zh-CN" sz="1800" b="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sz="2200" b="1">
                          <a:latin typeface="+mn-ea"/>
                        </a:rPr>
                        <a:t>-</a:t>
                      </a:r>
                      <a:endParaRPr lang="en-US" altLang="zh-CN" sz="2200" b="1">
                        <a:latin typeface="+mn-ea"/>
                      </a:endParaRPr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22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下凹</a:t>
                      </a:r>
                      <a:endParaRPr lang="zh-CN" altLang="en-US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endParaRPr lang="zh-CN" altLang="en-US" sz="1800">
                        <a:latin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8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上凹</a:t>
                      </a:r>
                      <a:endParaRPr lang="zh-CN" altLang="en-US" sz="1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9105" y="2590165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7" imgW="139700" imgH="152400" progId="Equation.KSEE3">
                  <p:embed/>
                </p:oleObj>
              </mc:Choice>
              <mc:Fallback>
                <p:oleObj name="" r:id="rId7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29105" y="2590165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21155" y="3036570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9" imgW="457200" imgH="241300" progId="Equation.KSEE3">
                  <p:embed/>
                </p:oleObj>
              </mc:Choice>
              <mc:Fallback>
                <p:oleObj name="" r:id="rId9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621155" y="3036570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75435" y="3524885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1" imgW="405765" imgH="241300" progId="Equation.KSEE3">
                  <p:embed/>
                </p:oleObj>
              </mc:Choice>
              <mc:Fallback>
                <p:oleObj name="" r:id="rId11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75435" y="3524885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106353" y="2629535"/>
          <a:ext cx="645795" cy="296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name="" r:id="rId13" imgW="304800" imgH="139700" progId="Equation.KSEE3">
                  <p:embed/>
                </p:oleObj>
              </mc:Choice>
              <mc:Fallback>
                <p:oleObj name="" r:id="rId13" imgW="304800" imgH="139700" progId="Equation.KSEE3">
                  <p:embed/>
                  <p:pic>
                    <p:nvPicPr>
                      <p:cNvPr id="0" name="图片 1433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106353" y="2629535"/>
                        <a:ext cx="645795" cy="296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09240" y="2631123"/>
          <a:ext cx="670560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15" imgW="304800" imgH="139700" progId="Equation.KSEE3">
                  <p:embed/>
                </p:oleObj>
              </mc:Choice>
              <mc:Fallback>
                <p:oleObj name="" r:id="rId15" imgW="304800" imgH="139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2809240" y="2631123"/>
                        <a:ext cx="670560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1243" y="4225925"/>
          <a:ext cx="5260975" cy="819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17" imgW="2514600" imgH="419100" progId="Equation.KSEE3">
                  <p:embed/>
                </p:oleObj>
              </mc:Choice>
              <mc:Fallback>
                <p:oleObj name="" r:id="rId17" imgW="2514600" imgH="4191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051243" y="4225925"/>
                        <a:ext cx="5260975" cy="819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99263" y="598170"/>
          <a:ext cx="4316730" cy="417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9" imgW="1917065" imgH="203200" progId="Equation.KSEE3">
                  <p:embed/>
                </p:oleObj>
              </mc:Choice>
              <mc:Fallback>
                <p:oleObj name="" r:id="rId19" imgW="1917065" imgH="2032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6799263" y="598170"/>
                        <a:ext cx="4316730" cy="417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07200" y="1077595"/>
          <a:ext cx="4341495" cy="488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21" imgW="1701800" imgH="190500" progId="Equation.KSEE3">
                  <p:embed/>
                </p:oleObj>
              </mc:Choice>
              <mc:Fallback>
                <p:oleObj name="" r:id="rId21" imgW="1701800" imgH="1905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6807200" y="1077595"/>
                        <a:ext cx="4341495" cy="488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90080" y="1467485"/>
          <a:ext cx="4839970" cy="961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" r:id="rId23" imgW="2362200" imgH="444500" progId="Equation.KSEE3">
                  <p:embed/>
                </p:oleObj>
              </mc:Choice>
              <mc:Fallback>
                <p:oleObj name="" r:id="rId23" imgW="2362200" imgH="444500" progId="Equation.KSEE3">
                  <p:embed/>
                  <p:pic>
                    <p:nvPicPr>
                      <p:cNvPr id="0" name="图片 410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6990080" y="1467485"/>
                        <a:ext cx="4839970" cy="961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18630" y="2518410"/>
          <a:ext cx="4897120" cy="447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" r:id="rId25" imgW="2145665" imgH="203200" progId="Equation.KSEE3">
                  <p:embed/>
                </p:oleObj>
              </mc:Choice>
              <mc:Fallback>
                <p:oleObj name="" r:id="rId25" imgW="2145665" imgH="203200" progId="Equation.KSEE3">
                  <p:embed/>
                  <p:pic>
                    <p:nvPicPr>
                      <p:cNvPr id="0" name="图片 410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6818630" y="2518410"/>
                        <a:ext cx="4897120" cy="447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表格 19"/>
          <p:cNvGraphicFramePr/>
          <p:nvPr/>
        </p:nvGraphicFramePr>
        <p:xfrm>
          <a:off x="6423025" y="3094990"/>
          <a:ext cx="5688330" cy="1143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0925"/>
                <a:gridCol w="1050925"/>
                <a:gridCol w="695960"/>
                <a:gridCol w="992505"/>
                <a:gridCol w="897255"/>
                <a:gridCol w="1000760"/>
              </a:tblGrid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b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lang="en-US" altLang="zh-CN" b="0">
                          <a:solidFill>
                            <a:schemeClr val="tx1"/>
                          </a:solidFill>
                        </a:rPr>
                        <a:t>-1,1</a:t>
                      </a: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）</a:t>
                      </a: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b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+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0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/>
                        <a:t>下凹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/>
                        <a:t>拐点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/>
                        <a:t>上凹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/>
                        <a:t>拐点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/>
                        <a:t>下凹</a:t>
                      </a:r>
                      <a:endParaRPr lang="zh-CN" altLang="en-US" sz="150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18630" y="3193415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27" imgW="139700" imgH="152400" progId="Equation.KSEE3">
                  <p:embed/>
                </p:oleObj>
              </mc:Choice>
              <mc:Fallback>
                <p:oleObj name="" r:id="rId27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18630" y="3193415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19240" y="3512820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28" imgW="457200" imgH="241300" progId="Equation.KSEE3">
                  <p:embed/>
                </p:oleObj>
              </mc:Choice>
              <mc:Fallback>
                <p:oleObj name="" r:id="rId28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19240" y="3512820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19240" y="3909060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29" imgW="405765" imgH="241300" progId="Equation.KSEE3">
                  <p:embed/>
                </p:oleObj>
              </mc:Choice>
              <mc:Fallback>
                <p:oleObj name="" r:id="rId29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619240" y="3909060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37463" y="3163888"/>
          <a:ext cx="78295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30" imgW="355600" imgH="139700" progId="Equation.KSEE3">
                  <p:embed/>
                </p:oleObj>
              </mc:Choice>
              <mc:Fallback>
                <p:oleObj name="" r:id="rId30" imgW="355600" imgH="139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637463" y="3163888"/>
                        <a:ext cx="78295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05858" y="3138488"/>
          <a:ext cx="78295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32" imgW="355600" imgH="139700" progId="Equation.KSEE3">
                  <p:embed/>
                </p:oleObj>
              </mc:Choice>
              <mc:Fallback>
                <p:oleObj name="" r:id="rId32" imgW="355600" imgH="139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11305858" y="3138488"/>
                        <a:ext cx="78295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21450" y="4392295"/>
          <a:ext cx="4872990" cy="1833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" r:id="rId34" imgW="2476500" imgH="927100" progId="Equation.KSEE3">
                  <p:embed/>
                </p:oleObj>
              </mc:Choice>
              <mc:Fallback>
                <p:oleObj name="" r:id="rId34" imgW="2476500" imgH="927100" progId="Equation.KSEE3">
                  <p:embed/>
                  <p:pic>
                    <p:nvPicPr>
                      <p:cNvPr id="0" name="图片 4104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6521450" y="4392295"/>
                        <a:ext cx="4872990" cy="1833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25855" y="652145"/>
            <a:ext cx="68586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4.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曲线的渐近线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5855" y="1082040"/>
            <a:ext cx="1005141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/>
              <a:t>定义3.6</a:t>
            </a:r>
            <a:r>
              <a:rPr lang="zh-CN" altLang="en-US" sz="2200"/>
              <a:t>   如果曲线上的一点沿着曲线趋于无穷远时，该点与某条直线的距离趋于零，则称此直线为曲线的渐近线</a:t>
            </a:r>
            <a:r>
              <a:rPr lang="zh-CN" altLang="en-US"/>
              <a:t>．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25855" y="2255520"/>
            <a:ext cx="92944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依据渐近线的位置分有：水平渐近线、铅垂渐近线、斜渐近线 </a:t>
            </a:r>
            <a:r>
              <a:rPr lang="en-US" altLang="zh-CN" sz="2200">
                <a:latin typeface="+mn-ea"/>
                <a:cs typeface="+mn-ea"/>
              </a:rPr>
              <a:t>3</a:t>
            </a:r>
            <a:r>
              <a:rPr lang="zh-CN" altLang="en-US" sz="2200">
                <a:latin typeface="+mn-ea"/>
                <a:cs typeface="+mn-ea"/>
              </a:rPr>
              <a:t>类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4415" y="2753995"/>
            <a:ext cx="34175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rgbClr val="3333FF"/>
                </a:solidFill>
              </a:rPr>
              <a:t>（1）水平渐近线</a:t>
            </a:r>
            <a:endParaRPr lang="zh-CN" altLang="en-US" sz="2200">
              <a:solidFill>
                <a:srgbClr val="3333FF"/>
              </a:solidFill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5855" y="3343910"/>
          <a:ext cx="10671175" cy="465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838700" imgH="241300" progId="Equation.KSEE3">
                  <p:embed/>
                </p:oleObj>
              </mc:Choice>
              <mc:Fallback>
                <p:oleObj name="" r:id="rId1" imgW="4838700" imgH="24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5855" y="3343910"/>
                        <a:ext cx="10671175" cy="465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21080" y="3891915"/>
            <a:ext cx="28740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rgbClr val="3333FF"/>
                </a:solidFill>
              </a:rPr>
              <a:t>（2）铅垂渐近线</a:t>
            </a:r>
            <a:endParaRPr lang="zh-CN" altLang="en-US" sz="2200">
              <a:solidFill>
                <a:srgbClr val="3333FF"/>
              </a:solidFill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1080" y="4406265"/>
          <a:ext cx="10775950" cy="514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888865" imgH="266700" progId="Equation.KSEE3">
                  <p:embed/>
                </p:oleObj>
              </mc:Choice>
              <mc:Fallback>
                <p:oleObj name="" r:id="rId3" imgW="4888865" imgH="2667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1080" y="4406265"/>
                        <a:ext cx="10775950" cy="5149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428115" y="5170805"/>
            <a:ext cx="861695" cy="6369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15870" y="5068570"/>
            <a:ext cx="73552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（</a:t>
            </a:r>
            <a:r>
              <a:rPr lang="en-US" altLang="zh-CN" sz="2200"/>
              <a:t>1</a:t>
            </a:r>
            <a:r>
              <a:rPr lang="zh-CN" altLang="en-US" sz="2200"/>
              <a:t>）铅垂渐近线只可能在曲线                 的什么点处取得？（</a:t>
            </a:r>
            <a:r>
              <a:rPr lang="en-US" altLang="zh-CN" sz="2200"/>
              <a:t>2</a:t>
            </a:r>
            <a:r>
              <a:rPr lang="zh-CN" altLang="en-US" sz="2200"/>
              <a:t>）每个函数是否只有一条渐近线？</a:t>
            </a:r>
            <a:endParaRPr lang="en-US" altLang="zh-CN" sz="2200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85560" y="5251450"/>
          <a:ext cx="1084580" cy="378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5" imgW="508000" imgH="177165" progId="Equation.KSEE3">
                  <p:embed/>
                </p:oleObj>
              </mc:Choice>
              <mc:Fallback>
                <p:oleObj name="" r:id="rId5" imgW="508000" imgH="177165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85560" y="5251450"/>
                        <a:ext cx="1084580" cy="378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7" imgW="914400" imgH="190500" progId="Equation.KSEE3">
                  <p:embed/>
                </p:oleObj>
              </mc:Choice>
              <mc:Fallback>
                <p:oleObj name="" r:id="rId7" imgW="914400" imgH="1905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14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41195" y="66611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3.4.1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微分中值定理与洛必达法则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0280" y="1636395"/>
            <a:ext cx="602742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 b="1">
                <a:solidFill>
                  <a:srgbClr val="3333FF"/>
                </a:solidFill>
              </a:rPr>
              <a:t>  </a:t>
            </a:r>
            <a:r>
              <a:rPr lang="zh-CN" altLang="en-US" sz="2200" b="1">
                <a:solidFill>
                  <a:srgbClr val="3333FF"/>
                </a:solidFill>
              </a:rPr>
              <a:t>定理3.2</a:t>
            </a:r>
            <a:r>
              <a:rPr lang="zh-CN" altLang="en-US" sz="2200"/>
              <a:t>（罗尔定理）如果函数y=f(x)满足条件：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en-US" altLang="zh-CN" sz="2200"/>
              <a:t>          (</a:t>
            </a:r>
            <a:r>
              <a:rPr lang="zh-CN" altLang="en-US" sz="2200"/>
              <a:t>1</a:t>
            </a:r>
            <a:r>
              <a:rPr lang="en-US" altLang="zh-CN" sz="2200"/>
              <a:t>)</a:t>
            </a:r>
            <a:r>
              <a:rPr lang="zh-CN" altLang="en-US" sz="2200"/>
              <a:t>在闭区间</a:t>
            </a:r>
            <a:r>
              <a:rPr lang="en-US" altLang="zh-CN" sz="2200"/>
              <a:t>[</a:t>
            </a:r>
            <a:r>
              <a:rPr lang="zh-CN" altLang="en-US" sz="2200"/>
              <a:t>a,b</a:t>
            </a:r>
            <a:r>
              <a:rPr lang="en-US" altLang="zh-CN" sz="2200"/>
              <a:t>]</a:t>
            </a:r>
            <a:r>
              <a:rPr lang="zh-CN" altLang="en-US" sz="2200"/>
              <a:t>上连续；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en-US" altLang="zh-CN" sz="2200"/>
              <a:t>          (</a:t>
            </a:r>
            <a:r>
              <a:rPr lang="zh-CN" altLang="en-US" sz="2200"/>
              <a:t>2</a:t>
            </a:r>
            <a:r>
              <a:rPr lang="en-US" altLang="zh-CN" sz="2200"/>
              <a:t>)</a:t>
            </a:r>
            <a:r>
              <a:rPr lang="zh-CN" altLang="en-US" sz="2200"/>
              <a:t>在开区间(a,b)内可导；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          (3)f(a)=f(b).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  则在区间(a,b)内至少存在一点</a:t>
            </a:r>
            <a:r>
              <a:rPr lang="zh-CN" altLang="en-US" sz="2200">
                <a:latin typeface="+mn-ea"/>
              </a:rPr>
              <a:t>ξ</a:t>
            </a:r>
            <a:r>
              <a:rPr lang="zh-CN" altLang="en-US" sz="2200"/>
              <a:t>，使得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          f′(ξ)=0(a&lt;</a:t>
            </a:r>
            <a:r>
              <a:rPr lang="zh-CN" altLang="en-US" sz="2200">
                <a:latin typeface="+mn-ea"/>
              </a:rPr>
              <a:t>ξ</a:t>
            </a:r>
            <a:r>
              <a:rPr lang="zh-CN" altLang="en-US" sz="2200"/>
              <a:t>&lt;b).</a:t>
            </a:r>
            <a:endParaRPr lang="zh-CN" altLang="en-US" sz="2200"/>
          </a:p>
        </p:txBody>
      </p:sp>
      <p:pic>
        <p:nvPicPr>
          <p:cNvPr id="7" name="图片 6" descr="X38VT98VVN4PUA0%_%699N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3455" y="2035810"/>
            <a:ext cx="3361690" cy="2661285"/>
          </a:xfrm>
          <a:prstGeom prst="rect">
            <a:avLst/>
          </a:prstGeom>
        </p:spPr>
      </p:pic>
      <p:sp>
        <p:nvSpPr>
          <p:cNvPr id="21515" name="横卷形 21514"/>
          <p:cNvSpPr/>
          <p:nvPr/>
        </p:nvSpPr>
        <p:spPr>
          <a:xfrm>
            <a:off x="970280" y="4942840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几何意义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5830" y="4794250"/>
            <a:ext cx="8072755" cy="1426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200">
                <a:latin typeface="+mn-ea"/>
                <a:cs typeface="+mn-ea"/>
              </a:rPr>
              <a:t>  </a:t>
            </a:r>
            <a:r>
              <a:rPr lang="en-US" altLang="zh-CN" sz="2000">
                <a:latin typeface="+mn-ea"/>
                <a:cs typeface="+mn-ea"/>
              </a:rPr>
              <a:t>  </a:t>
            </a:r>
            <a:r>
              <a:rPr lang="zh-CN" altLang="en-US" sz="2000">
                <a:latin typeface="+mn-ea"/>
                <a:cs typeface="+mn-ea"/>
              </a:rPr>
              <a:t>如图，如果连续曲线y=f(x)除端点外，处处有不垂直于x轴的切线，且曲线两端点的纵坐标相等，那么在这曲线上至少存在一点，使曲线在该点的切线与x轴平行</a:t>
            </a:r>
            <a:r>
              <a:rPr lang="en-US" altLang="zh-CN" sz="2000">
                <a:latin typeface="+mn-ea"/>
                <a:cs typeface="+mn-ea"/>
              </a:rPr>
              <a:t>.</a:t>
            </a:r>
            <a:endParaRPr lang="en-US" altLang="zh-CN" sz="2000">
              <a:latin typeface="+mn-ea"/>
              <a:cs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55700" y="1266825"/>
            <a:ext cx="51327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微分中值定理</a:t>
            </a:r>
            <a:endParaRPr lang="zh-CN" altLang="en-US" sz="22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21515" grpId="1" animBg="1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8875" y="526733"/>
          <a:ext cx="4031615" cy="70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790700" imgH="342900" progId="Equation.KSEE3">
                  <p:embed/>
                </p:oleObj>
              </mc:Choice>
              <mc:Fallback>
                <p:oleObj name="" r:id="rId1" imgW="17907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58875" y="526733"/>
                        <a:ext cx="4031615" cy="70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8875" y="1232535"/>
          <a:ext cx="8809355" cy="808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3733800" imgH="342900" progId="Equation.KSEE3">
                  <p:embed/>
                </p:oleObj>
              </mc:Choice>
              <mc:Fallback>
                <p:oleObj name="" r:id="rId3" imgW="3733800" imgH="342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8875" y="1232535"/>
                        <a:ext cx="8809355" cy="808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8875" y="2938780"/>
          <a:ext cx="6199505" cy="424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5" imgW="2514600" imgH="177165" progId="Equation.KSEE3">
                  <p:embed/>
                </p:oleObj>
              </mc:Choice>
              <mc:Fallback>
                <p:oleObj name="" r:id="rId5" imgW="2514600" imgH="177165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58875" y="2938780"/>
                        <a:ext cx="6199505" cy="424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8875" y="3623945"/>
          <a:ext cx="2785745" cy="708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1155700" imgH="342900" progId="Equation.KSEE3">
                  <p:embed/>
                </p:oleObj>
              </mc:Choice>
              <mc:Fallback>
                <p:oleObj name="" r:id="rId7" imgW="1155700" imgH="3429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58875" y="3623945"/>
                        <a:ext cx="2785745" cy="708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14470" y="3771265"/>
          <a:ext cx="5214620" cy="459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9" imgW="2311400" imgH="203200" progId="Equation.KSEE3">
                  <p:embed/>
                </p:oleObj>
              </mc:Choice>
              <mc:Fallback>
                <p:oleObj name="" r:id="rId9" imgW="2311400" imgH="2032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14470" y="3771265"/>
                        <a:ext cx="5214620" cy="459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8150" y="2041525"/>
          <a:ext cx="2113280" cy="784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1" imgW="812800" imgH="342900" progId="Equation.KSEE3">
                  <p:embed/>
                </p:oleObj>
              </mc:Choice>
              <mc:Fallback>
                <p:oleObj name="" r:id="rId11" imgW="812800" imgH="3429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978150" y="2041525"/>
                        <a:ext cx="2113280" cy="784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9465" y="633413"/>
          <a:ext cx="4289425" cy="70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905000" imgH="342900" progId="Equation.KSEE3">
                  <p:embed/>
                </p:oleObj>
              </mc:Choice>
              <mc:Fallback>
                <p:oleObj name="" r:id="rId1" imgW="19050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69465" y="633413"/>
                        <a:ext cx="4289425" cy="70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9148" y="1535748"/>
          <a:ext cx="5525135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2501900" imgH="342900" progId="Equation.KSEE3">
                  <p:embed/>
                </p:oleObj>
              </mc:Choice>
              <mc:Fallback>
                <p:oleObj name="" r:id="rId3" imgW="2501900" imgH="3429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9148" y="1535748"/>
                        <a:ext cx="5525135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42235" y="2489835"/>
          <a:ext cx="4379595" cy="826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5" imgW="1765300" imgH="342900" progId="Equation.KSEE3">
                  <p:embed/>
                </p:oleObj>
              </mc:Choice>
              <mc:Fallback>
                <p:oleObj name="" r:id="rId5" imgW="1765300" imgH="3429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642235" y="2489835"/>
                        <a:ext cx="4379595" cy="826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9465" y="3700780"/>
          <a:ext cx="7214870" cy="473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7" imgW="2768600" imgH="190500" progId="Equation.KSEE3">
                  <p:embed/>
                </p:oleObj>
              </mc:Choice>
              <mc:Fallback>
                <p:oleObj name="" r:id="rId7" imgW="2768600" imgH="1905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9465" y="3700780"/>
                        <a:ext cx="7214870" cy="473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6915" y="4475480"/>
          <a:ext cx="7914005" cy="780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9" imgW="3543300" imgH="342900" progId="Equation.KSEE3">
                  <p:embed/>
                </p:oleObj>
              </mc:Choice>
              <mc:Fallback>
                <p:oleObj name="" r:id="rId9" imgW="3543300" imgH="3429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86915" y="4475480"/>
                        <a:ext cx="7914005" cy="780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0930" y="687070"/>
            <a:ext cx="62439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5.</a:t>
            </a:r>
            <a:r>
              <a:rPr lang="zh-CN" altLang="zh-CN" sz="2200" b="1">
                <a:solidFill>
                  <a:srgbClr val="3333FF"/>
                </a:solidFill>
                <a:latin typeface="+mn-ea"/>
                <a:cs typeface="+mn-ea"/>
              </a:rPr>
              <a:t>函数图形的描绘</a:t>
            </a:r>
            <a:endParaRPr lang="zh-CN" altLang="zh-CN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0930" y="1116965"/>
            <a:ext cx="697738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利用导数和微分了解函数的各种形态，较为细致地描绘出函数曲线的图形．具体作图步骤如下：</a:t>
            </a:r>
            <a:endParaRPr lang="zh-CN" altLang="en-US" sz="2200"/>
          </a:p>
        </p:txBody>
      </p:sp>
      <p:sp>
        <p:nvSpPr>
          <p:cNvPr id="4" name="文本框 3"/>
          <p:cNvSpPr txBox="1"/>
          <p:nvPr/>
        </p:nvSpPr>
        <p:spPr>
          <a:xfrm>
            <a:off x="1090930" y="2361565"/>
            <a:ext cx="95065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ym typeface="+mn-ea"/>
              </a:rPr>
              <a:t>（1）确定函数的定义域、间断点，并讨论函数的奇偶性、周期性等；</a:t>
            </a:r>
            <a:endParaRPr lang="zh-CN" altLang="en-US" sz="2200"/>
          </a:p>
        </p:txBody>
      </p:sp>
      <p:sp>
        <p:nvSpPr>
          <p:cNvPr id="5" name="文本框 4"/>
          <p:cNvSpPr txBox="1"/>
          <p:nvPr/>
        </p:nvSpPr>
        <p:spPr>
          <a:xfrm>
            <a:off x="1090930" y="2976880"/>
            <a:ext cx="831913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（2）确定函数的增减区间、凹凸区间、极值和拐点</a:t>
            </a:r>
            <a:r>
              <a:rPr lang="zh-CN" altLang="en-US"/>
              <a:t>；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0930" y="3631565"/>
            <a:ext cx="99568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（3）讨论函数曲线的渐近线，并计算曲线与坐标轴的交点和一些必要的辅助点；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090930" y="4222750"/>
            <a:ext cx="92944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（4）综合上述讨论，描绘函数的图形．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3905" y="514350"/>
          <a:ext cx="3578860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688465" imgH="266700" progId="Equation.KSEE3">
                  <p:embed/>
                </p:oleObj>
              </mc:Choice>
              <mc:Fallback>
                <p:oleObj name="" r:id="rId1" imgW="1688465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3905" y="514350"/>
                        <a:ext cx="3578860" cy="536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3" imgW="914400" imgH="190500" progId="Equation.KSEE3">
                  <p:embed/>
                </p:oleObj>
              </mc:Choice>
              <mc:Fallback>
                <p:oleObj name="" r:id="rId3" imgW="914400" imgH="1905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033905" y="1137285"/>
            <a:ext cx="50876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/>
              <a:t>解</a:t>
            </a:r>
            <a:r>
              <a:rPr lang="en-US" altLang="zh-CN" sz="2000"/>
              <a:t>:</a:t>
            </a:r>
            <a:r>
              <a:rPr lang="zh-CN" altLang="en-US" sz="2000"/>
              <a:t>（</a:t>
            </a:r>
            <a:r>
              <a:rPr lang="en-US" altLang="zh-CN" sz="2000"/>
              <a:t>1</a:t>
            </a:r>
            <a:r>
              <a:rPr lang="zh-CN" altLang="en-US" sz="2000"/>
              <a:t>）函数的定义域为                 ，由于</a:t>
            </a:r>
            <a:endParaRPr lang="zh-CN" altLang="en-US" sz="20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28540" y="1147445"/>
          <a:ext cx="1026795" cy="367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5" imgW="495300" imgH="177165" progId="Equation.KSEE3">
                  <p:embed/>
                </p:oleObj>
              </mc:Choice>
              <mc:Fallback>
                <p:oleObj name="" r:id="rId5" imgW="495300" imgH="177165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28540" y="1147445"/>
                        <a:ext cx="1026795" cy="367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3905" y="1589405"/>
          <a:ext cx="3429635" cy="629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" r:id="rId7" imgW="1574800" imgH="279400" progId="Equation.KSEE3">
                  <p:embed/>
                </p:oleObj>
              </mc:Choice>
              <mc:Fallback>
                <p:oleObj name="" r:id="rId7" imgW="1574800" imgH="279400" progId="Equation.KSEE3">
                  <p:embed/>
                  <p:pic>
                    <p:nvPicPr>
                      <p:cNvPr id="0" name="图片 819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3905" y="1589405"/>
                        <a:ext cx="3429635" cy="629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3905" y="2359660"/>
          <a:ext cx="5087620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" r:id="rId9" imgW="2413000" imgH="419100" progId="Equation.KSEE3">
                  <p:embed/>
                </p:oleObj>
              </mc:Choice>
              <mc:Fallback>
                <p:oleObj name="" r:id="rId9" imgW="2413000" imgH="419100" progId="Equation.KSEE3">
                  <p:embed/>
                  <p:pic>
                    <p:nvPicPr>
                      <p:cNvPr id="0" name="图片 819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33905" y="2359660"/>
                        <a:ext cx="5087620" cy="866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3905" y="3226435"/>
          <a:ext cx="5804535" cy="582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" r:id="rId11" imgW="2844800" imgH="266700" progId="Equation.KSEE3">
                  <p:embed/>
                </p:oleObj>
              </mc:Choice>
              <mc:Fallback>
                <p:oleObj name="" r:id="rId11" imgW="2844800" imgH="266700" progId="Equation.KSEE3">
                  <p:embed/>
                  <p:pic>
                    <p:nvPicPr>
                      <p:cNvPr id="0" name="图片 819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033905" y="3226435"/>
                        <a:ext cx="5804535" cy="582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33905" y="3921125"/>
          <a:ext cx="7087235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" r:id="rId13" imgW="3073400" imgH="203200" progId="Equation.KSEE3">
                  <p:embed/>
                </p:oleObj>
              </mc:Choice>
              <mc:Fallback>
                <p:oleObj name="" r:id="rId13" imgW="3073400" imgH="203200" progId="Equation.KSEE3">
                  <p:embed/>
                  <p:pic>
                    <p:nvPicPr>
                      <p:cNvPr id="0" name="图片 819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33905" y="3921125"/>
                        <a:ext cx="7087235" cy="443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表格 19"/>
          <p:cNvGraphicFramePr/>
          <p:nvPr/>
        </p:nvGraphicFramePr>
        <p:xfrm>
          <a:off x="2845435" y="4525645"/>
          <a:ext cx="4695825" cy="1831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0925"/>
                <a:gridCol w="849630"/>
                <a:gridCol w="897255"/>
                <a:gridCol w="897255"/>
                <a:gridCol w="1000760"/>
              </a:tblGrid>
              <a:tr h="4070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US" altLang="zh-CN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lang="en-US" altLang="zh-CN" b="0">
                          <a:solidFill>
                            <a:schemeClr val="tx1"/>
                          </a:solidFill>
                        </a:rPr>
                        <a:t>0,1</a:t>
                      </a:r>
                      <a:r>
                        <a:rPr lang="zh-CN" altLang="en-US" b="0">
                          <a:solidFill>
                            <a:schemeClr val="tx1"/>
                          </a:solidFill>
                        </a:rPr>
                        <a:t>）</a:t>
                      </a:r>
                      <a:endParaRPr lang="zh-CN" altLang="en-US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b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en-US" altLang="zh-CN" b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</a:tr>
              <a:tr h="48768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/>
                        <a:t>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</a:tr>
              <a:tr h="43624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400"/>
                        <a:t>-</a:t>
                      </a:r>
                      <a:endParaRPr lang="en-US" altLang="zh-CN" sz="2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1800"/>
                        <a:t>0</a:t>
                      </a:r>
                      <a:endParaRPr lang="en-US" altLang="zh-CN" sz="18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90000"/>
                        </a:lnSpc>
                        <a:buNone/>
                      </a:pPr>
                      <a:r>
                        <a:rPr lang="en-US" altLang="zh-CN" sz="2400"/>
                        <a:t>+</a:t>
                      </a:r>
                      <a:endParaRPr lang="en-US" altLang="zh-CN" sz="2400"/>
                    </a:p>
                  </a:txBody>
                  <a:tcPr/>
                </a:tc>
              </a:tr>
              <a:tr h="40703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500"/>
                        <a:t>极大值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1500"/>
                        <a:t>拐点</a:t>
                      </a:r>
                      <a:endParaRPr lang="zh-CN" altLang="en-US" sz="15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15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↓</a:t>
                      </a:r>
                      <a:endParaRPr lang="zh-CN" altLang="en-US" sz="15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62738" y="4581208"/>
          <a:ext cx="782955" cy="307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5" imgW="355600" imgH="139700" progId="Equation.KSEE3">
                  <p:embed/>
                </p:oleObj>
              </mc:Choice>
              <mc:Fallback>
                <p:oleObj name="" r:id="rId15" imgW="355600" imgH="139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6662738" y="4581208"/>
                        <a:ext cx="782955" cy="307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对象 3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63265" y="4636135"/>
          <a:ext cx="313690" cy="253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17" imgW="139700" imgH="152400" progId="Equation.KSEE3">
                  <p:embed/>
                </p:oleObj>
              </mc:Choice>
              <mc:Fallback>
                <p:oleObj name="" r:id="rId17" imgW="139700" imgH="1524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3263265" y="4636135"/>
                        <a:ext cx="313690" cy="253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63875" y="4955540"/>
          <a:ext cx="71247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9" imgW="457200" imgH="241300" progId="Equation.KSEE3">
                  <p:embed/>
                </p:oleObj>
              </mc:Choice>
              <mc:Fallback>
                <p:oleObj name="" r:id="rId19" imgW="457200" imgH="2413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3063875" y="4955540"/>
                        <a:ext cx="712470" cy="295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69895" y="5991860"/>
          <a:ext cx="713105" cy="283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" name="" r:id="rId21" imgW="405765" imgH="241300" progId="Equation.KSEE3">
                  <p:embed/>
                </p:oleObj>
              </mc:Choice>
              <mc:Fallback>
                <p:oleObj name="" r:id="rId21" imgW="405765" imgH="2413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969895" y="5991860"/>
                        <a:ext cx="713105" cy="283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对象 3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10230" y="5448935"/>
          <a:ext cx="619125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" r:id="rId23" imgW="342900" imgH="190500" progId="Equation.KSEE3">
                  <p:embed/>
                </p:oleObj>
              </mc:Choice>
              <mc:Fallback>
                <p:oleObj name="" r:id="rId23" imgW="342900" imgH="190500" progId="Equation.KSEE3">
                  <p:embed/>
                  <p:pic>
                    <p:nvPicPr>
                      <p:cNvPr id="0" name="图片 8198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110230" y="5448935"/>
                        <a:ext cx="619125" cy="344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4375" y="3664585"/>
            <a:ext cx="5979160" cy="2458720"/>
          </a:xfrm>
          <a:prstGeom prst="rect">
            <a:avLst/>
          </a:prstGeom>
        </p:spPr>
      </p:pic>
      <p:graphicFrame>
        <p:nvGraphicFramePr>
          <p:cNvPr id="41" name="对象 4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1693" y="612140"/>
          <a:ext cx="9623425" cy="1166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" r:id="rId2" imgW="4419600" imgH="545465" progId="Equation.KSEE3">
                  <p:embed/>
                </p:oleObj>
              </mc:Choice>
              <mc:Fallback>
                <p:oleObj name="" r:id="rId2" imgW="4419600" imgH="545465" progId="Equation.KSEE3">
                  <p:embed/>
                  <p:pic>
                    <p:nvPicPr>
                      <p:cNvPr id="0" name="图片 8199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1693" y="612140"/>
                        <a:ext cx="9623425" cy="1166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3140" y="1950085"/>
          <a:ext cx="8467725" cy="705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1" name="" r:id="rId4" imgW="3670300" imgH="304800" progId="Equation.KSEE3">
                  <p:embed/>
                </p:oleObj>
              </mc:Choice>
              <mc:Fallback>
                <p:oleObj name="" r:id="rId4" imgW="3670300" imgH="304800" progId="Equation.KSEE3">
                  <p:embed/>
                  <p:pic>
                    <p:nvPicPr>
                      <p:cNvPr id="0" name="图片 82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93140" y="1950085"/>
                        <a:ext cx="8467725" cy="705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对象 4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3140" y="2655570"/>
          <a:ext cx="8168005" cy="839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" r:id="rId6" imgW="4216400" imgH="469900" progId="Equation.KSEE3">
                  <p:embed/>
                </p:oleObj>
              </mc:Choice>
              <mc:Fallback>
                <p:oleObj name="" r:id="rId6" imgW="4216400" imgH="469900" progId="Equation.KSEE3">
                  <p:embed/>
                  <p:pic>
                    <p:nvPicPr>
                      <p:cNvPr id="0" name="图片 820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93140" y="2655570"/>
                        <a:ext cx="8168005" cy="839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3.4.3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最值应用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5530" y="1513205"/>
            <a:ext cx="95440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>
                <a:latin typeface="+mn-ea"/>
                <a:cs typeface="+mn-ea"/>
              </a:rPr>
              <a:t>   </a:t>
            </a:r>
            <a:r>
              <a:rPr lang="zh-CN" altLang="en-US" sz="2200">
                <a:latin typeface="+mn-ea"/>
                <a:cs typeface="+mn-ea"/>
              </a:rPr>
              <a:t>本节主要研究闭区间上连续函数的最大值和最小值的求法问题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5110" y="2085975"/>
            <a:ext cx="5304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函数的最大值和最小值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5530" y="3554095"/>
            <a:ext cx="1017333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endParaRPr lang="zh-CN" altLang="en-US"/>
          </a:p>
          <a:p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378" y="2632075"/>
          <a:ext cx="10150475" cy="922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6464300" imgH="596900" progId="Equation.KSEE3">
                  <p:embed/>
                </p:oleObj>
              </mc:Choice>
              <mc:Fallback>
                <p:oleObj name="" r:id="rId1" imgW="6464300" imgH="596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5378" y="2632075"/>
                        <a:ext cx="10150475" cy="922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378" y="3740150"/>
          <a:ext cx="1041019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7239000" imgH="266700" progId="Equation.KSEE3">
                  <p:embed/>
                </p:oleObj>
              </mc:Choice>
              <mc:Fallback>
                <p:oleObj name="" r:id="rId3" imgW="7239000" imgH="266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15378" y="3740150"/>
                        <a:ext cx="1041019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378" y="4309745"/>
          <a:ext cx="7159625" cy="423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4483100" imgH="266700" progId="Equation.KSEE3">
                  <p:embed/>
                </p:oleObj>
              </mc:Choice>
              <mc:Fallback>
                <p:oleObj name="" r:id="rId5" imgW="4483100" imgH="2667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5378" y="4309745"/>
                        <a:ext cx="7159625" cy="423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5378" y="4876800"/>
          <a:ext cx="9474835" cy="963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7" imgW="6120765" imgH="622300" progId="Equation.KSEE3">
                  <p:embed/>
                </p:oleObj>
              </mc:Choice>
              <mc:Fallback>
                <p:oleObj name="" r:id="rId7" imgW="6120765" imgH="6223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5378" y="4876800"/>
                        <a:ext cx="9474835" cy="963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648970"/>
          <a:ext cx="7625715" cy="70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5117465" imgH="469900" progId="Equation.KSEE3">
                  <p:embed/>
                </p:oleObj>
              </mc:Choice>
              <mc:Fallback>
                <p:oleObj name="" r:id="rId1" imgW="5117465" imgH="469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6490" y="648970"/>
                        <a:ext cx="7625715" cy="70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1458595"/>
          <a:ext cx="786193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4965700" imgH="266700" progId="Equation.KSEE3">
                  <p:embed/>
                </p:oleObj>
              </mc:Choice>
              <mc:Fallback>
                <p:oleObj name="" r:id="rId3" imgW="4965700" imgH="2667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6490" y="1458595"/>
                        <a:ext cx="7861935" cy="422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1880870"/>
          <a:ext cx="9664065" cy="732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6197600" imgH="469900" progId="Equation.KSEE3">
                  <p:embed/>
                </p:oleObj>
              </mc:Choice>
              <mc:Fallback>
                <p:oleObj name="" r:id="rId5" imgW="6197600" imgH="469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26490" y="1880870"/>
                        <a:ext cx="9664065" cy="732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2702560"/>
          <a:ext cx="1007808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6629400" imgH="469900" progId="Equation.KSEE3">
                  <p:embed/>
                </p:oleObj>
              </mc:Choice>
              <mc:Fallback>
                <p:oleObj name="" r:id="rId7" imgW="6629400" imgH="469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26490" y="2702560"/>
                        <a:ext cx="10078085" cy="714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3416935"/>
          <a:ext cx="693928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9" imgW="4457700" imgH="266700" progId="Equation.KSEE3">
                  <p:embed/>
                </p:oleObj>
              </mc:Choice>
              <mc:Fallback>
                <p:oleObj name="" r:id="rId9" imgW="4457700" imgH="266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26490" y="3416935"/>
                        <a:ext cx="693928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173" y="3962400"/>
          <a:ext cx="527494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11" imgW="3403600" imgH="266700" progId="Equation.KSEE3">
                  <p:embed/>
                </p:oleObj>
              </mc:Choice>
              <mc:Fallback>
                <p:oleObj name="" r:id="rId11" imgW="3403600" imgH="2667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26173" y="3962400"/>
                        <a:ext cx="5274945" cy="41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4591050"/>
          <a:ext cx="614489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3" imgW="3708400" imgH="266700" progId="Equation.KSEE3">
                  <p:embed/>
                </p:oleObj>
              </mc:Choice>
              <mc:Fallback>
                <p:oleObj name="" r:id="rId13" imgW="3708400" imgH="2667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126490" y="4591050"/>
                        <a:ext cx="614489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6490" y="5132070"/>
          <a:ext cx="717550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5" imgW="4876800" imgH="266700" progId="Equation.KSEE3">
                  <p:embed/>
                </p:oleObj>
              </mc:Choice>
              <mc:Fallback>
                <p:oleObj name="" r:id="rId15" imgW="4876800" imgH="2667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126490" y="5132070"/>
                        <a:ext cx="717550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600200" y="5621020"/>
            <a:ext cx="861695" cy="63690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03475" y="5724525"/>
            <a:ext cx="81273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此题的是否存在更为简单的解法？若存在，如何解答</a:t>
            </a:r>
            <a:r>
              <a:rPr lang="zh-CN" altLang="en-US"/>
              <a:t>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104900" y="727710"/>
            <a:ext cx="5304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函数的最大值和最小值的应用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2055" y="1256030"/>
            <a:ext cx="911479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在实际问题中求解最值问题的一般步骤如下：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968375" y="1812290"/>
            <a:ext cx="88023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（１）根据问题的假设和条件，建立目标函数，并确定函数的定义域；</a:t>
            </a:r>
            <a:endParaRPr lang="zh-CN" altLang="en-US" sz="2200"/>
          </a:p>
        </p:txBody>
      </p:sp>
      <p:sp>
        <p:nvSpPr>
          <p:cNvPr id="5" name="文本框 4"/>
          <p:cNvSpPr txBox="1"/>
          <p:nvPr/>
        </p:nvSpPr>
        <p:spPr>
          <a:xfrm>
            <a:off x="968375" y="2360930"/>
            <a:ext cx="89420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（２）利用求最值的方法，求出所列函数的最值；</a:t>
            </a:r>
            <a:endParaRPr lang="zh-CN" altLang="en-US" sz="2200"/>
          </a:p>
        </p:txBody>
      </p:sp>
      <p:sp>
        <p:nvSpPr>
          <p:cNvPr id="6" name="文本框 5"/>
          <p:cNvSpPr txBox="1"/>
          <p:nvPr/>
        </p:nvSpPr>
        <p:spPr>
          <a:xfrm>
            <a:off x="999490" y="2931160"/>
            <a:ext cx="93173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（３）根据题目要求和实际意义，得出结论．</a:t>
            </a:r>
            <a:endParaRPr lang="zh-CN" altLang="en-US" sz="2200"/>
          </a:p>
        </p:txBody>
      </p:sp>
      <p:sp>
        <p:nvSpPr>
          <p:cNvPr id="7" name="文本框 6"/>
          <p:cNvSpPr txBox="1"/>
          <p:nvPr/>
        </p:nvSpPr>
        <p:spPr>
          <a:xfrm>
            <a:off x="1104900" y="3561080"/>
            <a:ext cx="93783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在实际求解问题中，如遇到函数定义域内具有唯一驻点的情形时：</a:t>
            </a:r>
            <a:endParaRPr lang="zh-CN" altLang="en-US" sz="2200" b="1"/>
          </a:p>
        </p:txBody>
      </p:sp>
      <p:sp>
        <p:nvSpPr>
          <p:cNvPr id="8" name="文本框 7"/>
          <p:cNvSpPr txBox="1"/>
          <p:nvPr/>
        </p:nvSpPr>
        <p:spPr>
          <a:xfrm>
            <a:off x="1104900" y="4097020"/>
            <a:ext cx="998347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（1）对于实际问题，往往根据问题的性质就可以断定函数        在定义区间的内部（不是端点处）有最值，则定义区间内唯一的驻点就是所求的最值点</a:t>
            </a:r>
            <a:r>
              <a:rPr lang="zh-CN" altLang="en-US"/>
              <a:t>．</a:t>
            </a:r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15960" y="4284980"/>
          <a:ext cx="532765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05765" imgH="241300" progId="Equation.KSEE3">
                  <p:embed/>
                </p:oleObj>
              </mc:Choice>
              <mc:Fallback>
                <p:oleObj name="" r:id="rId1" imgW="405765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315960" y="4284980"/>
                        <a:ext cx="532765" cy="31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867410" y="566420"/>
            <a:ext cx="1026731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（2）     在某个区间（有限或无限，开或闭）内可导且只有一个驻点     ，并且这个驻点是        的唯一极值点，这时当         是极大值时，        就是         在该区间上的最大值；当         是极小值时，       就是        在该区间上的最小值．如下图</a:t>
            </a:r>
            <a:r>
              <a:rPr lang="en-US" altLang="zh-CN" sz="2200"/>
              <a:t>1</a:t>
            </a:r>
            <a:r>
              <a:rPr lang="zh-CN" altLang="en-US" sz="2200"/>
              <a:t>，图</a:t>
            </a:r>
            <a:r>
              <a:rPr lang="en-US" altLang="zh-CN" sz="2200"/>
              <a:t>2.</a:t>
            </a:r>
            <a:endParaRPr lang="en-US" altLang="zh-CN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64945" y="737870"/>
          <a:ext cx="532765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05765" imgH="241300" progId="Equation.KSEE3">
                  <p:embed/>
                </p:oleObj>
              </mc:Choice>
              <mc:Fallback>
                <p:oleObj name="" r:id="rId1" imgW="405765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64945" y="737870"/>
                        <a:ext cx="532765" cy="31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64650" y="637540"/>
          <a:ext cx="33083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90500" imgH="254000" progId="Equation.KSEE3">
                  <p:embed/>
                </p:oleObj>
              </mc:Choice>
              <mc:Fallback>
                <p:oleObj name="" r:id="rId3" imgW="190500" imgH="254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64650" y="637540"/>
                        <a:ext cx="330835" cy="441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7840" y="1187450"/>
          <a:ext cx="532765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5" imgW="405765" imgH="241300" progId="Equation.KSEE3">
                  <p:embed/>
                </p:oleObj>
              </mc:Choice>
              <mc:Fallback>
                <p:oleObj name="" r:id="rId5" imgW="405765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7840" y="1187450"/>
                        <a:ext cx="532765" cy="31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29793" y="1169988"/>
          <a:ext cx="617220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6" imgW="469900" imgH="254000" progId="Equation.KSEE3">
                  <p:embed/>
                </p:oleObj>
              </mc:Choice>
              <mc:Fallback>
                <p:oleObj name="" r:id="rId6" imgW="4699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29793" y="1169988"/>
                        <a:ext cx="617220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80953" y="1187133"/>
          <a:ext cx="617220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8" imgW="469900" imgH="254000" progId="Equation.KSEE3">
                  <p:embed/>
                </p:oleObj>
              </mc:Choice>
              <mc:Fallback>
                <p:oleObj name="" r:id="rId8" imgW="4699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953" y="1187133"/>
                        <a:ext cx="617220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01050" y="1178560"/>
          <a:ext cx="532765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405765" imgH="241300" progId="Equation.KSEE3">
                  <p:embed/>
                </p:oleObj>
              </mc:Choice>
              <mc:Fallback>
                <p:oleObj name="" r:id="rId9" imgW="405765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01050" y="1178560"/>
                        <a:ext cx="532765" cy="31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72323" y="1675448"/>
          <a:ext cx="617220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0" imgW="469900" imgH="254000" progId="Equation.KSEE3">
                  <p:embed/>
                </p:oleObj>
              </mc:Choice>
              <mc:Fallback>
                <p:oleObj name="" r:id="rId10" imgW="4699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72323" y="1675448"/>
                        <a:ext cx="617220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33533" y="1646238"/>
          <a:ext cx="617220" cy="334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1" imgW="469900" imgH="254000" progId="Equation.KSEE3">
                  <p:embed/>
                </p:oleObj>
              </mc:Choice>
              <mc:Fallback>
                <p:oleObj name="" r:id="rId11" imgW="469900" imgH="2540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33533" y="1646238"/>
                        <a:ext cx="617220" cy="334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90185" y="1646555"/>
          <a:ext cx="532765" cy="316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2" imgW="405765" imgH="241300" progId="Equation.KSEE3">
                  <p:embed/>
                </p:oleObj>
              </mc:Choice>
              <mc:Fallback>
                <p:oleObj name="" r:id="rId12" imgW="405765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290185" y="1646555"/>
                        <a:ext cx="532765" cy="316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 descr="_S@UMO)XC8OH0U8N[ZIFHT1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6035" y="2324100"/>
            <a:ext cx="3824605" cy="2640965"/>
          </a:xfrm>
          <a:prstGeom prst="rect">
            <a:avLst/>
          </a:prstGeom>
        </p:spPr>
      </p:pic>
      <p:pic>
        <p:nvPicPr>
          <p:cNvPr id="3" name="图片 2" descr="K6YFGN[ZJ)3DJ9)GSZN(Y%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635" y="2324735"/>
            <a:ext cx="3498215" cy="26403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21585" y="4965065"/>
            <a:ext cx="83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1</a:t>
            </a:r>
            <a:endParaRPr lang="en-US" altLang="zh-CN"/>
          </a:p>
        </p:txBody>
      </p:sp>
      <p:sp>
        <p:nvSpPr>
          <p:cNvPr id="5" name="文本框 4"/>
          <p:cNvSpPr txBox="1"/>
          <p:nvPr/>
        </p:nvSpPr>
        <p:spPr>
          <a:xfrm>
            <a:off x="7016115" y="5023485"/>
            <a:ext cx="831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图</a:t>
            </a:r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1041400" y="4524375"/>
            <a:ext cx="981900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  <a:cs typeface="+mn-ea"/>
              </a:rPr>
              <a:t>    </a:t>
            </a:r>
            <a:r>
              <a:rPr lang="zh-CN" altLang="en-US" sz="2200">
                <a:latin typeface="+mn-ea"/>
                <a:cs typeface="+mn-ea"/>
              </a:rPr>
              <a:t>根据实际意义，在定义区间0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</a:rPr>
              <a:t>&lt;</a:t>
            </a:r>
            <a:r>
              <a:rPr lang="zh-CN" altLang="en-US" sz="2200">
                <a:latin typeface="+mn-ea"/>
                <a:cs typeface="+mn-ea"/>
              </a:rPr>
              <a:t>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&lt;2.5</a:t>
            </a:r>
            <a:r>
              <a:rPr lang="zh-CN" altLang="en-US" sz="2200">
                <a:latin typeface="+mn-ea"/>
                <a:cs typeface="+mn-ea"/>
              </a:rPr>
              <a:t>内部一定存在使盒子的容积取得最大值的点，此时的唯一驻点即为所求的最大值点</a:t>
            </a:r>
            <a:r>
              <a:rPr lang="en-US" altLang="zh-CN" sz="2200">
                <a:latin typeface="+mn-ea"/>
                <a:cs typeface="+mn-ea"/>
              </a:rPr>
              <a:t>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1400" y="640080"/>
            <a:ext cx="1010983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/>
              <a:t>例59</a:t>
            </a:r>
            <a:r>
              <a:rPr lang="zh-CN" altLang="en-US" sz="2200"/>
              <a:t>   如下图所示，有一张长为８ cm，宽为５ cm的长方形厚纸，在各角处剪去相同的小正方形，把四角折起做成一个无盖的盒子．要使盒子的容积为最大，问：剪去的小正方形的边长应为多少厘米？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1400" y="2243455"/>
          <a:ext cx="6635750" cy="368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4394200" imgH="241300" progId="Equation.KSEE3">
                  <p:embed/>
                </p:oleObj>
              </mc:Choice>
              <mc:Fallback>
                <p:oleObj name="" r:id="rId1" imgW="4394200" imgH="2413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1400" y="2243455"/>
                        <a:ext cx="6635750" cy="368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 descr="EV_O5ZQ9M9`)3]PLYHEYZ3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4995" y="1646555"/>
            <a:ext cx="2964815" cy="2675255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9845" y="2778125"/>
          <a:ext cx="67405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4" imgW="4356100" imgH="266700" progId="Equation.KSEE3">
                  <p:embed/>
                </p:oleObj>
              </mc:Choice>
              <mc:Fallback>
                <p:oleObj name="" r:id="rId4" imgW="4356100" imgH="266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99845" y="2778125"/>
                        <a:ext cx="67405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99528" y="3416618"/>
          <a:ext cx="2889250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1866900" imgH="266700" progId="Equation.KSEE3">
                  <p:embed/>
                </p:oleObj>
              </mc:Choice>
              <mc:Fallback>
                <p:oleObj name="" r:id="rId6" imgW="1866900" imgH="266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299528" y="3416618"/>
                        <a:ext cx="2889250" cy="41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34815" y="3416935"/>
          <a:ext cx="3805555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8" imgW="2489200" imgH="266700" progId="Equation.KSEE3">
                  <p:embed/>
                </p:oleObj>
              </mc:Choice>
              <mc:Fallback>
                <p:oleObj name="" r:id="rId8" imgW="2489200" imgH="2667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234815" y="3416935"/>
                        <a:ext cx="3805555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2230" y="3916680"/>
          <a:ext cx="2433320" cy="721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10" imgW="1358900" imgH="469900" progId="Equation.KSEE3">
                  <p:embed/>
                </p:oleObj>
              </mc:Choice>
              <mc:Fallback>
                <p:oleObj name="" r:id="rId10" imgW="1358900" imgH="4699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02230" y="3916680"/>
                        <a:ext cx="2433320" cy="721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91150" y="4784090"/>
          <a:ext cx="227330" cy="24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2" imgW="139700" imgH="152400" progId="Equation.KSEE3">
                  <p:embed/>
                </p:oleObj>
              </mc:Choice>
              <mc:Fallback>
                <p:oleObj name="" r:id="rId12" imgW="139700" imgH="1524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391150" y="4784090"/>
                        <a:ext cx="227330" cy="24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038225" y="5701665"/>
            <a:ext cx="838200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所以，当剪去的小正方形的边长为1 cm时盒子的容积为最大．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7755" y="628015"/>
            <a:ext cx="9152890" cy="30880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定理3.3  </a:t>
            </a:r>
            <a:r>
              <a:rPr lang="zh-CN" altLang="en-US" sz="2200"/>
              <a:t>(拉格朗日中值定理)如果函数y=f(x)满足条件：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      （1）在闭区间［a,b］上连续；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      （2）在开区间(a,b)内可导.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则在区间(a,b)内至少存在一点</a:t>
            </a:r>
            <a:r>
              <a:rPr lang="zh-CN" altLang="en-US" sz="2200">
                <a:latin typeface="+mn-ea"/>
              </a:rPr>
              <a:t>ξ</a:t>
            </a:r>
            <a:r>
              <a:rPr lang="zh-CN" altLang="en-US" sz="2200"/>
              <a:t>，使得</a:t>
            </a:r>
            <a:endParaRPr lang="zh-CN" altLang="en-US" sz="2200"/>
          </a:p>
          <a:p>
            <a:pPr>
              <a:lnSpc>
                <a:spcPct val="140000"/>
              </a:lnSpc>
            </a:pPr>
            <a:r>
              <a:rPr lang="zh-CN" altLang="en-US" sz="2200"/>
              <a:t>                                     </a:t>
            </a:r>
            <a:endParaRPr lang="zh-CN" altLang="en-US" sz="2200"/>
          </a:p>
          <a:p>
            <a:pPr fontAlgn="auto">
              <a:lnSpc>
                <a:spcPct val="140000"/>
              </a:lnSpc>
              <a:spcBef>
                <a:spcPts val="1200"/>
              </a:spcBef>
            </a:pPr>
            <a:r>
              <a:rPr lang="zh-CN" altLang="en-US" sz="2200"/>
              <a:t>或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41358" y="4372610"/>
          <a:ext cx="1891665" cy="394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914400" imgH="190500" progId="Equation.KSEE3">
                  <p:embed/>
                </p:oleObj>
              </mc:Choice>
              <mc:Fallback>
                <p:oleObj name="" r:id="rId1" imgW="9144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41358" y="4372610"/>
                        <a:ext cx="1891665" cy="394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8875" y="2713355"/>
          <a:ext cx="1912620" cy="659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091565" imgH="342900" progId="Equation.KSEE3">
                  <p:embed/>
                </p:oleObj>
              </mc:Choice>
              <mc:Fallback>
                <p:oleObj name="" r:id="rId3" imgW="1091565" imgH="342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8875" y="2713355"/>
                        <a:ext cx="1912620" cy="659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1005" y="3596640"/>
          <a:ext cx="3914775" cy="445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1917065" imgH="190500" progId="Equation.KSEE3">
                  <p:embed/>
                </p:oleObj>
              </mc:Choice>
              <mc:Fallback>
                <p:oleObj name="" r:id="rId5" imgW="1917065" imgH="1905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1005" y="3596640"/>
                        <a:ext cx="3914775" cy="445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791210" y="4521835"/>
            <a:ext cx="1174750" cy="66548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几何意义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pic>
        <p:nvPicPr>
          <p:cNvPr id="7" name="图片 6" descr="IG0(POXDY~F@`EJD7U7G2IY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89520" y="1109345"/>
            <a:ext cx="3717925" cy="33547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778000" y="4464050"/>
            <a:ext cx="601853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en-US" altLang="zh-CN"/>
              <a:t>   </a:t>
            </a:r>
            <a:r>
              <a:rPr lang="en-US" altLang="zh-CN" sz="2100">
                <a:latin typeface="+mn-ea"/>
                <a:cs typeface="+mn-ea"/>
              </a:rPr>
              <a:t>   </a:t>
            </a:r>
            <a:r>
              <a:rPr lang="zh-CN" altLang="en-US" sz="2100">
                <a:latin typeface="+mn-ea"/>
                <a:cs typeface="+mn-ea"/>
              </a:rPr>
              <a:t>如图 如果连续曲线y=f(x)除端点外，处处有不垂直x轴的切线，那么在这曲线上至少存在一点，使曲线在该点的切线与割线AB平行</a:t>
            </a:r>
            <a:r>
              <a:rPr lang="en-US" altLang="zh-CN" sz="2100">
                <a:latin typeface="+mn-ea"/>
                <a:cs typeface="+mn-ea"/>
              </a:rPr>
              <a:t>.</a:t>
            </a:r>
            <a:endParaRPr lang="en-US" altLang="zh-CN" sz="21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515" grpId="0" animBg="1"/>
      <p:bldP spid="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6635" y="643890"/>
            <a:ext cx="1022794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/>
              <a:t>例60</a:t>
            </a:r>
            <a:r>
              <a:rPr lang="zh-CN" altLang="en-US" sz="2200"/>
              <a:t>   某设备公司有100套设备要出租．当租金定为每套每月150元时，设备会全部租出去．当租金每套每月增加10元时，就有一套设备租不出去，而租出去的设备每套每月需花费30元的整修维护费．试问：每套租金为多少可获得最大收入？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38555" y="2156460"/>
            <a:ext cx="964184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解：设每套设备的租金为     元/月,   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&gt;0</a:t>
            </a:r>
            <a:r>
              <a:rPr lang="zh-CN" altLang="en-US" sz="2200"/>
              <a:t>.总收入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34965" y="2247265"/>
          <a:ext cx="227330" cy="24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" imgW="139700" imgH="152400" progId="Equation.KSEE3">
                  <p:embed/>
                </p:oleObj>
              </mc:Choice>
              <mc:Fallback>
                <p:oleObj name="" r:id="rId1" imgW="139700" imgH="1524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34965" y="2247265"/>
                        <a:ext cx="227330" cy="24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70070" y="2247265"/>
          <a:ext cx="227330" cy="24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39700" imgH="152400" progId="Equation.KSEE3">
                  <p:embed/>
                </p:oleObj>
              </mc:Choice>
              <mc:Fallback>
                <p:oleObj name="" r:id="rId3" imgW="139700" imgH="1524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70070" y="2247265"/>
                        <a:ext cx="227330" cy="24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68170" y="2656840"/>
          <a:ext cx="5862955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4" imgW="3708400" imgH="469900" progId="Equation.KSEE3">
                  <p:embed/>
                </p:oleObj>
              </mc:Choice>
              <mc:Fallback>
                <p:oleObj name="" r:id="rId4" imgW="3708400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68170" y="2656840"/>
                        <a:ext cx="5862955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92835" y="3654425"/>
            <a:ext cx="7721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因此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58658" y="3498215"/>
          <a:ext cx="5561330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3517265" imgH="469900" progId="Equation.KSEE3">
                  <p:embed/>
                </p:oleObj>
              </mc:Choice>
              <mc:Fallback>
                <p:oleObj name="" r:id="rId6" imgW="3517265" imgH="469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958658" y="3498215"/>
                        <a:ext cx="5561330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069975" y="4450715"/>
            <a:ext cx="97783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得到唯一的驻点    =590.根据题意和实际意义，最大收入存在，且当    =590时，收入取得最大值.</a:t>
            </a:r>
            <a:endParaRPr lang="zh-CN" altLang="en-US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00705" y="4688205"/>
          <a:ext cx="227330" cy="24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8" imgW="139700" imgH="152400" progId="Equation.KSEE3">
                  <p:embed/>
                </p:oleObj>
              </mc:Choice>
              <mc:Fallback>
                <p:oleObj name="" r:id="rId8" imgW="139700" imgH="1524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100705" y="4688205"/>
                        <a:ext cx="227330" cy="24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23705" y="4697730"/>
          <a:ext cx="227330" cy="248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139700" imgH="152400" progId="Equation.KSEE3">
                  <p:embed/>
                </p:oleObj>
              </mc:Choice>
              <mc:Fallback>
                <p:oleObj name="" r:id="rId9" imgW="139700" imgH="1524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23705" y="4697730"/>
                        <a:ext cx="227330" cy="248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4580" y="630555"/>
            <a:ext cx="1002284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/>
              <a:t>例61</a:t>
            </a:r>
            <a:r>
              <a:rPr lang="zh-CN" altLang="en-US" sz="2200"/>
              <a:t>   如图所示的电路中，已知电源电压为Ｕ，内阻为r，求负载电阻Ｒ为多少时输出功率最大.</a:t>
            </a:r>
            <a:endParaRPr lang="zh-CN" altLang="en-US" sz="2200"/>
          </a:p>
        </p:txBody>
      </p:sp>
      <p:pic>
        <p:nvPicPr>
          <p:cNvPr id="3" name="图片 2" descr="F]TF_5[~~HHD`OESCTXP_E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90940" y="1414780"/>
            <a:ext cx="2541270" cy="29838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84580" y="1508125"/>
            <a:ext cx="730631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解：由中学物理的电学知道，消耗在负载电阻Ｒ上的功率为                  .其中，Ｉ为回路中的电流，根据欧姆定律，有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               ,代入上式，得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06220" y="2181860"/>
          <a:ext cx="1075055" cy="35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2" imgW="660400" imgH="215900" progId="Equation.KSEE3">
                  <p:embed/>
                </p:oleObj>
              </mc:Choice>
              <mc:Fallback>
                <p:oleObj name="" r:id="rId2" imgW="660400" imgH="215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06220" y="2181860"/>
                        <a:ext cx="1075055" cy="3517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5220" y="2641600"/>
          <a:ext cx="937895" cy="578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4" imgW="762000" imgH="469900" progId="Equation.KSEE3">
                  <p:embed/>
                </p:oleObj>
              </mc:Choice>
              <mc:Fallback>
                <p:oleObj name="" r:id="rId4" imgW="762000" imgH="4699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25220" y="2641600"/>
                        <a:ext cx="937895" cy="578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083685" y="2810510"/>
          <a:ext cx="3899535" cy="683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6" imgW="2234565" imgH="469900" progId="Equation.KSEE3">
                  <p:embed/>
                </p:oleObj>
              </mc:Choice>
              <mc:Fallback>
                <p:oleObj name="" r:id="rId6" imgW="2234565" imgH="4699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83685" y="2810510"/>
                        <a:ext cx="3899535" cy="683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4903" y="3701415"/>
          <a:ext cx="6984365" cy="403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8" imgW="4724400" imgH="266700" progId="Equation.KSEE3">
                  <p:embed/>
                </p:oleObj>
              </mc:Choice>
              <mc:Fallback>
                <p:oleObj name="" r:id="rId8" imgW="4724400" imgH="2667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24903" y="3701415"/>
                        <a:ext cx="6984365" cy="403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63115" y="4288155"/>
          <a:ext cx="5920105" cy="715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0" imgW="4520565" imgH="520700" progId="Equation.KSEE3">
                  <p:embed/>
                </p:oleObj>
              </mc:Choice>
              <mc:Fallback>
                <p:oleObj name="" r:id="rId10" imgW="4520565" imgH="520700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063115" y="4288155"/>
                        <a:ext cx="5920105" cy="715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4580" y="5003165"/>
          <a:ext cx="8894445" cy="1129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2" imgW="5892165" imgH="749300" progId="Equation.KSEE3">
                  <p:embed/>
                </p:oleObj>
              </mc:Choice>
              <mc:Fallback>
                <p:oleObj name="" r:id="rId12" imgW="5892165" imgH="7493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84580" y="5003165"/>
                        <a:ext cx="8894445" cy="1129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11985" y="640715"/>
            <a:ext cx="871601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推论1</a:t>
            </a:r>
            <a:r>
              <a:rPr lang="zh-CN" altLang="en-US" sz="2200"/>
              <a:t>    如果函数y=f(x)在区间(a,b)内任意点x的导数f′(x)≡0，则在(a,b)内f(x)=C（C为常数）</a:t>
            </a:r>
            <a:r>
              <a:rPr lang="zh-CN" altLang="en-US"/>
              <a:t>．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27225" y="2195195"/>
            <a:ext cx="860933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推论2</a:t>
            </a:r>
            <a:r>
              <a:rPr lang="zh-CN" altLang="en-US" sz="2200"/>
              <a:t>   如果对(a,b)内任意x,均有f′(x)=g′(x),则在(a,b)内f(x)与g(x)之间只差一个常数,即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                 f(x)=g(x)+C（C为常数）．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3470" y="497840"/>
            <a:ext cx="10004425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 b="1"/>
              <a:t>例33    </a:t>
            </a:r>
            <a:r>
              <a:rPr lang="zh-CN" altLang="en-US" sz="2200"/>
              <a:t>判断函数y=sin x,x∈</a:t>
            </a:r>
            <a:r>
              <a:rPr lang="en-US" altLang="zh-CN" sz="2200"/>
              <a:t>[</a:t>
            </a:r>
            <a:r>
              <a:rPr lang="zh-CN" altLang="en-US" sz="2200"/>
              <a:t>0,π</a:t>
            </a:r>
            <a:r>
              <a:rPr lang="en-US" altLang="zh-CN" sz="2200"/>
              <a:t>]</a:t>
            </a:r>
            <a:r>
              <a:rPr lang="zh-CN" altLang="en-US" sz="2200"/>
              <a:t>在给定区间上是否满足拉格朗日中值定理的条件,若满足求出定理中的</a:t>
            </a:r>
            <a:r>
              <a:rPr lang="zh-CN" altLang="en-US" sz="2200">
                <a:latin typeface="+mn-ea"/>
              </a:rPr>
              <a:t>ξ</a:t>
            </a:r>
            <a:r>
              <a:rPr lang="zh-CN" altLang="en-US" sz="2200"/>
              <a:t>.</a:t>
            </a:r>
            <a:endParaRPr lang="zh-CN" altLang="en-US" sz="2200"/>
          </a:p>
        </p:txBody>
      </p:sp>
      <p:sp>
        <p:nvSpPr>
          <p:cNvPr id="3" name="文本框 2"/>
          <p:cNvSpPr txBox="1"/>
          <p:nvPr/>
        </p:nvSpPr>
        <p:spPr>
          <a:xfrm>
            <a:off x="1146810" y="1807210"/>
            <a:ext cx="9897745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解：函数y=sin x在闭区间</a:t>
            </a:r>
            <a:r>
              <a:rPr lang="en-US" altLang="zh-CN" sz="2200"/>
              <a:t>[</a:t>
            </a:r>
            <a:r>
              <a:rPr lang="zh-CN" altLang="en-US" sz="2200"/>
              <a:t>0,π</a:t>
            </a:r>
            <a:r>
              <a:rPr lang="en-US" altLang="zh-CN" sz="2200"/>
              <a:t>]</a:t>
            </a:r>
            <a:r>
              <a:rPr lang="zh-CN" altLang="en-US" sz="2200"/>
              <a:t>上连续,在开区间(0,π)内可导,根据拉格朗日中值定理,在(0,π)内至少存在一点</a:t>
            </a:r>
            <a:r>
              <a:rPr lang="zh-CN" altLang="en-US" sz="2200">
                <a:latin typeface="+mn-ea"/>
              </a:rPr>
              <a:t>ξ</a:t>
            </a:r>
            <a:r>
              <a:rPr lang="zh-CN" altLang="en-US" sz="2200"/>
              <a:t>，使得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3095" y="2980690"/>
          <a:ext cx="6811645" cy="955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755900" imgH="342900" progId="Equation.KSEE3">
                  <p:embed/>
                </p:oleObj>
              </mc:Choice>
              <mc:Fallback>
                <p:oleObj name="" r:id="rId1" imgW="2755900" imgH="342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3095" y="2980690"/>
                        <a:ext cx="6811645" cy="955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987550" y="734060"/>
            <a:ext cx="14433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/>
              <a:t>例</a:t>
            </a:r>
            <a:r>
              <a:rPr lang="en-US" altLang="zh-CN" sz="2200" b="1"/>
              <a:t>34</a:t>
            </a:r>
            <a:r>
              <a:rPr lang="en-US" altLang="zh-CN" sz="2200"/>
              <a:t>  </a:t>
            </a:r>
            <a:r>
              <a:rPr lang="zh-CN" altLang="en-US" sz="2200"/>
              <a:t>证明：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83940" y="518160"/>
          <a:ext cx="2980055" cy="86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257300" imgH="342900" progId="Equation.KSEE3">
                  <p:embed/>
                </p:oleObj>
              </mc:Choice>
              <mc:Fallback>
                <p:oleObj name="" r:id="rId1" imgW="1257300" imgH="342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83940" y="518160"/>
                        <a:ext cx="2980055" cy="861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87550" y="1451610"/>
          <a:ext cx="4730115" cy="470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841500" imgH="203200" progId="Equation.KSEE3">
                  <p:embed/>
                </p:oleObj>
              </mc:Choice>
              <mc:Fallback>
                <p:oleObj name="" r:id="rId3" imgW="1841500" imgH="2032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87550" y="1451610"/>
                        <a:ext cx="4730115" cy="470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9865" y="2044700"/>
          <a:ext cx="3834130" cy="852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600200" imgH="355600" progId="Equation.KSEE3">
                  <p:embed/>
                </p:oleObj>
              </mc:Choice>
              <mc:Fallback>
                <p:oleObj name="" r:id="rId5" imgW="1600200" imgH="3556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29865" y="2044700"/>
                        <a:ext cx="3834130" cy="852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833880" y="2833370"/>
            <a:ext cx="8289290" cy="13773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200"/>
              <a:t>所以，根据拉格朗日中值定理推论１，有f(x)=C（Ｃ为常数）且对任意的x都成立．取x=0，得                                                                  所以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40020" y="3566160"/>
          <a:ext cx="394843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879600" imgH="342900" progId="Equation.KSEE3">
                  <p:embed/>
                </p:oleObj>
              </mc:Choice>
              <mc:Fallback>
                <p:oleObj name="" r:id="rId7" imgW="1879600" imgH="3429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0020" y="3566160"/>
                        <a:ext cx="3948430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62580" y="4319905"/>
          <a:ext cx="2980055" cy="861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1257300" imgH="342900" progId="Equation.KSEE3">
                  <p:embed/>
                </p:oleObj>
              </mc:Choice>
              <mc:Fallback>
                <p:oleObj name="" r:id="rId9" imgW="1257300" imgH="342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62580" y="4319905"/>
                        <a:ext cx="2980055" cy="861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8710" y="675640"/>
            <a:ext cx="666940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+mn-ea"/>
              </a:rPr>
              <a:t>2.</a:t>
            </a:r>
            <a:r>
              <a:rPr lang="zh-CN" altLang="en-US" sz="2200" b="1">
                <a:solidFill>
                  <a:srgbClr val="3333FF"/>
                </a:solidFill>
                <a:latin typeface="+mn-ea"/>
              </a:rPr>
              <a:t>洛必达法则</a:t>
            </a:r>
            <a:endParaRPr lang="zh-CN" altLang="en-US" sz="2200" b="1">
              <a:solidFill>
                <a:srgbClr val="3333FF"/>
              </a:solidFill>
              <a:latin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4030" y="1234440"/>
          <a:ext cx="5521325" cy="30276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2819400" imgH="1548765" progId="Equation.KSEE3">
                  <p:embed/>
                </p:oleObj>
              </mc:Choice>
              <mc:Fallback>
                <p:oleObj name="" r:id="rId1" imgW="2819400" imgH="154876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4030" y="1234440"/>
                        <a:ext cx="5521325" cy="30276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4895" y="1213485"/>
          <a:ext cx="5530215" cy="305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3" imgW="2844800" imgH="1548765" progId="Equation.KSEE3">
                  <p:embed/>
                </p:oleObj>
              </mc:Choice>
              <mc:Fallback>
                <p:oleObj name="" r:id="rId3" imgW="2844800" imgH="154876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44895" y="1213485"/>
                        <a:ext cx="5530215" cy="3051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5744</Words>
  <Application>WPS 演示</Application>
  <PresentationFormat>宽屏</PresentationFormat>
  <Paragraphs>478</Paragraphs>
  <Slides>52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307</vt:i4>
      </vt:variant>
      <vt:variant>
        <vt:lpstr>幻灯片标题</vt:lpstr>
      </vt:variant>
      <vt:variant>
        <vt:i4>52</vt:i4>
      </vt:variant>
    </vt:vector>
  </HeadingPairs>
  <TitlesOfParts>
    <vt:vector size="374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EU-B1X</vt:lpstr>
      <vt:lpstr>Times New Roman</vt:lpstr>
      <vt:lpstr>MV Boli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119</cp:revision>
  <dcterms:created xsi:type="dcterms:W3CDTF">2018-10-12T15:11:00Z</dcterms:created>
  <dcterms:modified xsi:type="dcterms:W3CDTF">2021-01-08T06:19:56Z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