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 id="2147483673" r:id="rId4"/>
    <p:sldMasterId id="2147483684" r:id="rId5"/>
    <p:sldMasterId id="2147483695" r:id="rId6"/>
  </p:sldMasterIdLst>
  <p:notesMasterIdLst>
    <p:notesMasterId r:id="rId37"/>
  </p:notesMasterIdLst>
  <p:sldIdLst>
    <p:sldId id="263" r:id="rId7"/>
    <p:sldId id="264" r:id="rId8"/>
    <p:sldId id="268" r:id="rId9"/>
    <p:sldId id="270" r:id="rId10"/>
    <p:sldId id="319" r:id="rId11"/>
    <p:sldId id="320" r:id="rId12"/>
    <p:sldId id="310" r:id="rId13"/>
    <p:sldId id="311" r:id="rId14"/>
    <p:sldId id="312" r:id="rId15"/>
    <p:sldId id="314" r:id="rId16"/>
    <p:sldId id="316" r:id="rId17"/>
    <p:sldId id="315" r:id="rId18"/>
    <p:sldId id="326" r:id="rId19"/>
    <p:sldId id="322" r:id="rId20"/>
    <p:sldId id="324" r:id="rId21"/>
    <p:sldId id="325" r:id="rId22"/>
    <p:sldId id="351" r:id="rId23"/>
    <p:sldId id="352" r:id="rId24"/>
    <p:sldId id="353" r:id="rId25"/>
    <p:sldId id="294" r:id="rId26"/>
    <p:sldId id="355" r:id="rId27"/>
    <p:sldId id="368" r:id="rId28"/>
    <p:sldId id="369" r:id="rId29"/>
    <p:sldId id="371" r:id="rId30"/>
    <p:sldId id="370" r:id="rId31"/>
    <p:sldId id="372" r:id="rId32"/>
    <p:sldId id="299" r:id="rId33"/>
    <p:sldId id="375" r:id="rId34"/>
    <p:sldId id="374" r:id="rId35"/>
    <p:sldId id="266" r:id="rId36"/>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FEEAAC"/>
    <a:srgbClr val="1D41D5"/>
    <a:srgbClr val="FFD777"/>
    <a:srgbClr val="E48746"/>
    <a:srgbClr val="FFDF87"/>
    <a:srgbClr val="FFE9A6"/>
    <a:srgbClr val="FFD695"/>
    <a:srgbClr val="FFC663"/>
    <a:srgbClr val="FFC0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notesMaster" Target="notesMasters/notesMaster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5" Type="http://schemas.openxmlformats.org/officeDocument/2006/relationships/image" Target="../media/image53.wmf"/><Relationship Id="rId4" Type="http://schemas.openxmlformats.org/officeDocument/2006/relationships/image" Target="../media/image52.wmf"/><Relationship Id="rId3" Type="http://schemas.openxmlformats.org/officeDocument/2006/relationships/image" Target="../media/image51.wmf"/><Relationship Id="rId2" Type="http://schemas.openxmlformats.org/officeDocument/2006/relationships/image" Target="../media/image50.wmf"/><Relationship Id="rId1" Type="http://schemas.openxmlformats.org/officeDocument/2006/relationships/image" Target="../media/image3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2.wmf"/></Relationships>
</file>

<file path=ppt/drawings/_rels/vmlDrawing12.vml.rels><?xml version="1.0" encoding="UTF-8" standalone="yes"?>
<Relationships xmlns="http://schemas.openxmlformats.org/package/2006/relationships"><Relationship Id="rId4" Type="http://schemas.openxmlformats.org/officeDocument/2006/relationships/image" Target="../media/image62.wmf"/><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s>
</file>

<file path=ppt/drawings/_rels/vmlDrawing13.vml.rels><?xml version="1.0" encoding="UTF-8" standalone="yes"?>
<Relationships xmlns="http://schemas.openxmlformats.org/package/2006/relationships"><Relationship Id="rId4" Type="http://schemas.openxmlformats.org/officeDocument/2006/relationships/image" Target="../media/image66.wmf"/><Relationship Id="rId3" Type="http://schemas.openxmlformats.org/officeDocument/2006/relationships/image" Target="../media/image65.wmf"/><Relationship Id="rId2" Type="http://schemas.openxmlformats.org/officeDocument/2006/relationships/image" Target="../media/image64.wmf"/><Relationship Id="rId1" Type="http://schemas.openxmlformats.org/officeDocument/2006/relationships/image" Target="../media/image6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69.wmf"/><Relationship Id="rId2" Type="http://schemas.openxmlformats.org/officeDocument/2006/relationships/image" Target="../media/image68.wmf"/><Relationship Id="rId1" Type="http://schemas.openxmlformats.org/officeDocument/2006/relationships/image" Target="../media/image67.wmf"/></Relationships>
</file>

<file path=ppt/drawings/_rels/vmlDrawing15.vml.rels><?xml version="1.0" encoding="UTF-8" standalone="yes"?>
<Relationships xmlns="http://schemas.openxmlformats.org/package/2006/relationships"><Relationship Id="rId9" Type="http://schemas.openxmlformats.org/officeDocument/2006/relationships/image" Target="../media/image78.wmf"/><Relationship Id="rId8" Type="http://schemas.openxmlformats.org/officeDocument/2006/relationships/image" Target="../media/image77.wmf"/><Relationship Id="rId7" Type="http://schemas.openxmlformats.org/officeDocument/2006/relationships/image" Target="../media/image76.wmf"/><Relationship Id="rId6" Type="http://schemas.openxmlformats.org/officeDocument/2006/relationships/image" Target="../media/image75.wmf"/><Relationship Id="rId5" Type="http://schemas.openxmlformats.org/officeDocument/2006/relationships/image" Target="../media/image74.wmf"/><Relationship Id="rId4" Type="http://schemas.openxmlformats.org/officeDocument/2006/relationships/image" Target="../media/image73.wmf"/><Relationship Id="rId3" Type="http://schemas.openxmlformats.org/officeDocument/2006/relationships/image" Target="../media/image72.wmf"/><Relationship Id="rId2" Type="http://schemas.openxmlformats.org/officeDocument/2006/relationships/image" Target="../media/image71.wmf"/><Relationship Id="rId10" Type="http://schemas.openxmlformats.org/officeDocument/2006/relationships/image" Target="../media/image79.wmf"/><Relationship Id="rId1" Type="http://schemas.openxmlformats.org/officeDocument/2006/relationships/image" Target="../media/image30.wmf"/></Relationships>
</file>

<file path=ppt/drawings/_rels/vmlDrawing16.vml.rels><?xml version="1.0" encoding="UTF-8" standalone="yes"?>
<Relationships xmlns="http://schemas.openxmlformats.org/package/2006/relationships"><Relationship Id="rId4" Type="http://schemas.openxmlformats.org/officeDocument/2006/relationships/image" Target="../media/image83.wmf"/><Relationship Id="rId3" Type="http://schemas.openxmlformats.org/officeDocument/2006/relationships/image" Target="../media/image82.wmf"/><Relationship Id="rId2" Type="http://schemas.openxmlformats.org/officeDocument/2006/relationships/image" Target="../media/image81.wmf"/><Relationship Id="rId1" Type="http://schemas.openxmlformats.org/officeDocument/2006/relationships/image" Target="../media/image80.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85.wmf"/><Relationship Id="rId1" Type="http://schemas.openxmlformats.org/officeDocument/2006/relationships/image" Target="../media/image84.wmf"/></Relationships>
</file>

<file path=ppt/drawings/_rels/vmlDrawing18.vml.rels><?xml version="1.0" encoding="UTF-8" standalone="yes"?>
<Relationships xmlns="http://schemas.openxmlformats.org/package/2006/relationships"><Relationship Id="rId6" Type="http://schemas.openxmlformats.org/officeDocument/2006/relationships/image" Target="../media/image91.wmf"/><Relationship Id="rId5" Type="http://schemas.openxmlformats.org/officeDocument/2006/relationships/image" Target="../media/image90.wmf"/><Relationship Id="rId4" Type="http://schemas.openxmlformats.org/officeDocument/2006/relationships/image" Target="../media/image89.wmf"/><Relationship Id="rId3" Type="http://schemas.openxmlformats.org/officeDocument/2006/relationships/image" Target="../media/image88.wmf"/><Relationship Id="rId2" Type="http://schemas.openxmlformats.org/officeDocument/2006/relationships/image" Target="../media/image87.wmf"/><Relationship Id="rId1" Type="http://schemas.openxmlformats.org/officeDocument/2006/relationships/image" Target="../media/image86.wmf"/></Relationships>
</file>

<file path=ppt/drawings/_rels/vmlDrawing19.vml.rels><?xml version="1.0" encoding="UTF-8" standalone="yes"?>
<Relationships xmlns="http://schemas.openxmlformats.org/package/2006/relationships"><Relationship Id="rId4" Type="http://schemas.openxmlformats.org/officeDocument/2006/relationships/image" Target="../media/image95.wmf"/><Relationship Id="rId3" Type="http://schemas.openxmlformats.org/officeDocument/2006/relationships/image" Target="../media/image94.wmf"/><Relationship Id="rId2" Type="http://schemas.openxmlformats.org/officeDocument/2006/relationships/image" Target="../media/image93.wmf"/><Relationship Id="rId1" Type="http://schemas.openxmlformats.org/officeDocument/2006/relationships/image" Target="../media/image92.wmf"/></Relationships>
</file>

<file path=ppt/drawings/_rels/vmlDrawing2.vml.rels><?xml version="1.0" encoding="UTF-8" standalone="yes"?>
<Relationships xmlns="http://schemas.openxmlformats.org/package/2006/relationships"><Relationship Id="rId9" Type="http://schemas.openxmlformats.org/officeDocument/2006/relationships/image" Target="../media/image11.wmf"/><Relationship Id="rId8" Type="http://schemas.openxmlformats.org/officeDocument/2006/relationships/image" Target="../media/image10.wmf"/><Relationship Id="rId7" Type="http://schemas.openxmlformats.org/officeDocument/2006/relationships/image" Target="../media/image9.wmf"/><Relationship Id="rId6" Type="http://schemas.openxmlformats.org/officeDocument/2006/relationships/image" Target="../media/image8.wmf"/><Relationship Id="rId5" Type="http://schemas.openxmlformats.org/officeDocument/2006/relationships/image" Target="../media/image7.wmf"/><Relationship Id="rId4" Type="http://schemas.openxmlformats.org/officeDocument/2006/relationships/image" Target="../media/image6.wmf"/><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s>
</file>

<file path=ppt/drawings/_rels/vmlDrawing20.vml.rels><?xml version="1.0" encoding="UTF-8" standalone="yes"?>
<Relationships xmlns="http://schemas.openxmlformats.org/package/2006/relationships"><Relationship Id="rId9" Type="http://schemas.openxmlformats.org/officeDocument/2006/relationships/image" Target="../media/image103.wmf"/><Relationship Id="rId8" Type="http://schemas.openxmlformats.org/officeDocument/2006/relationships/image" Target="../media/image102.wmf"/><Relationship Id="rId7" Type="http://schemas.openxmlformats.org/officeDocument/2006/relationships/image" Target="../media/image101.wmf"/><Relationship Id="rId6" Type="http://schemas.openxmlformats.org/officeDocument/2006/relationships/image" Target="../media/image30.wmf"/><Relationship Id="rId5" Type="http://schemas.openxmlformats.org/officeDocument/2006/relationships/image" Target="../media/image100.wmf"/><Relationship Id="rId4" Type="http://schemas.openxmlformats.org/officeDocument/2006/relationships/image" Target="../media/image99.wmf"/><Relationship Id="rId3" Type="http://schemas.openxmlformats.org/officeDocument/2006/relationships/image" Target="../media/image98.wmf"/><Relationship Id="rId2" Type="http://schemas.openxmlformats.org/officeDocument/2006/relationships/image" Target="../media/image97.wmf"/><Relationship Id="rId1" Type="http://schemas.openxmlformats.org/officeDocument/2006/relationships/image" Target="../media/image96.wmf"/></Relationships>
</file>

<file path=ppt/drawings/_rels/vmlDrawing21.vml.rels><?xml version="1.0" encoding="UTF-8" standalone="yes"?>
<Relationships xmlns="http://schemas.openxmlformats.org/package/2006/relationships"><Relationship Id="rId7" Type="http://schemas.openxmlformats.org/officeDocument/2006/relationships/image" Target="../media/image110.wmf"/><Relationship Id="rId6" Type="http://schemas.openxmlformats.org/officeDocument/2006/relationships/image" Target="../media/image109.wmf"/><Relationship Id="rId5" Type="http://schemas.openxmlformats.org/officeDocument/2006/relationships/image" Target="../media/image108.wmf"/><Relationship Id="rId4" Type="http://schemas.openxmlformats.org/officeDocument/2006/relationships/image" Target="../media/image107.wmf"/><Relationship Id="rId3" Type="http://schemas.openxmlformats.org/officeDocument/2006/relationships/image" Target="../media/image106.wmf"/><Relationship Id="rId2" Type="http://schemas.openxmlformats.org/officeDocument/2006/relationships/image" Target="../media/image105.wmf"/><Relationship Id="rId1" Type="http://schemas.openxmlformats.org/officeDocument/2006/relationships/image" Target="../media/image104.wmf"/></Relationships>
</file>

<file path=ppt/drawings/_rels/vmlDrawing22.vml.rels><?xml version="1.0" encoding="UTF-8" standalone="yes"?>
<Relationships xmlns="http://schemas.openxmlformats.org/package/2006/relationships"><Relationship Id="rId6" Type="http://schemas.openxmlformats.org/officeDocument/2006/relationships/image" Target="../media/image115.wmf"/><Relationship Id="rId5" Type="http://schemas.openxmlformats.org/officeDocument/2006/relationships/image" Target="../media/image114.wmf"/><Relationship Id="rId4" Type="http://schemas.openxmlformats.org/officeDocument/2006/relationships/image" Target="../media/image113.wmf"/><Relationship Id="rId3" Type="http://schemas.openxmlformats.org/officeDocument/2006/relationships/image" Target="../media/image30.wmf"/><Relationship Id="rId2" Type="http://schemas.openxmlformats.org/officeDocument/2006/relationships/image" Target="../media/image112.wmf"/><Relationship Id="rId1" Type="http://schemas.openxmlformats.org/officeDocument/2006/relationships/image" Target="../media/image111.wmf"/></Relationships>
</file>

<file path=ppt/drawings/_rels/vmlDrawing23.vml.rels><?xml version="1.0" encoding="UTF-8" standalone="yes"?>
<Relationships xmlns="http://schemas.openxmlformats.org/package/2006/relationships"><Relationship Id="rId7" Type="http://schemas.openxmlformats.org/officeDocument/2006/relationships/image" Target="../media/image122.wmf"/><Relationship Id="rId6" Type="http://schemas.openxmlformats.org/officeDocument/2006/relationships/image" Target="../media/image121.wmf"/><Relationship Id="rId5" Type="http://schemas.openxmlformats.org/officeDocument/2006/relationships/image" Target="../media/image120.wmf"/><Relationship Id="rId4" Type="http://schemas.openxmlformats.org/officeDocument/2006/relationships/image" Target="../media/image119.wmf"/><Relationship Id="rId3" Type="http://schemas.openxmlformats.org/officeDocument/2006/relationships/image" Target="../media/image118.wmf"/><Relationship Id="rId2" Type="http://schemas.openxmlformats.org/officeDocument/2006/relationships/image" Target="../media/image117.wmf"/><Relationship Id="rId1" Type="http://schemas.openxmlformats.org/officeDocument/2006/relationships/image" Target="../media/image116.wmf"/></Relationships>
</file>

<file path=ppt/drawings/_rels/vmlDrawing3.vml.rels><?xml version="1.0" encoding="UTF-8" standalone="yes"?>
<Relationships xmlns="http://schemas.openxmlformats.org/package/2006/relationships"><Relationship Id="rId9" Type="http://schemas.openxmlformats.org/officeDocument/2006/relationships/image" Target="../media/image5.wmf"/><Relationship Id="rId8" Type="http://schemas.openxmlformats.org/officeDocument/2006/relationships/image" Target="../media/image4.wmf"/><Relationship Id="rId7" Type="http://schemas.openxmlformats.org/officeDocument/2006/relationships/image" Target="../media/image3.wmf"/><Relationship Id="rId6" Type="http://schemas.openxmlformats.org/officeDocument/2006/relationships/image" Target="../media/image17.wmf"/><Relationship Id="rId5" Type="http://schemas.openxmlformats.org/officeDocument/2006/relationships/image" Target="../media/image16.wmf"/><Relationship Id="rId4" Type="http://schemas.openxmlformats.org/officeDocument/2006/relationships/image" Target="../media/image15.wmf"/><Relationship Id="rId3" Type="http://schemas.openxmlformats.org/officeDocument/2006/relationships/image" Target="../media/image14.wmf"/><Relationship Id="rId2" Type="http://schemas.openxmlformats.org/officeDocument/2006/relationships/image" Target="../media/image13.wmf"/><Relationship Id="rId13" Type="http://schemas.openxmlformats.org/officeDocument/2006/relationships/image" Target="../media/image11.wmf"/><Relationship Id="rId12" Type="http://schemas.openxmlformats.org/officeDocument/2006/relationships/image" Target="../media/image8.wmf"/><Relationship Id="rId11" Type="http://schemas.openxmlformats.org/officeDocument/2006/relationships/image" Target="../media/image7.wmf"/><Relationship Id="rId10" Type="http://schemas.openxmlformats.org/officeDocument/2006/relationships/image" Target="../media/image6.wmf"/><Relationship Id="rId1" Type="http://schemas.openxmlformats.org/officeDocument/2006/relationships/image" Target="../media/image12.wmf"/></Relationships>
</file>

<file path=ppt/drawings/_rels/vmlDrawing4.vml.rels><?xml version="1.0" encoding="UTF-8" standalone="yes"?>
<Relationships xmlns="http://schemas.openxmlformats.org/package/2006/relationships"><Relationship Id="rId9" Type="http://schemas.openxmlformats.org/officeDocument/2006/relationships/image" Target="../media/image7.wmf"/><Relationship Id="rId8" Type="http://schemas.openxmlformats.org/officeDocument/2006/relationships/image" Target="../media/image6.wmf"/><Relationship Id="rId7" Type="http://schemas.openxmlformats.org/officeDocument/2006/relationships/image" Target="../media/image5.wmf"/><Relationship Id="rId6" Type="http://schemas.openxmlformats.org/officeDocument/2006/relationships/image" Target="../media/image4.wmf"/><Relationship Id="rId5" Type="http://schemas.openxmlformats.org/officeDocument/2006/relationships/image" Target="../media/image3.wmf"/><Relationship Id="rId4" Type="http://schemas.openxmlformats.org/officeDocument/2006/relationships/image" Target="../media/image21.wmf"/><Relationship Id="rId3" Type="http://schemas.openxmlformats.org/officeDocument/2006/relationships/image" Target="../media/image20.wmf"/><Relationship Id="rId2" Type="http://schemas.openxmlformats.org/officeDocument/2006/relationships/image" Target="../media/image19.wmf"/><Relationship Id="rId11" Type="http://schemas.openxmlformats.org/officeDocument/2006/relationships/image" Target="../media/image11.wmf"/><Relationship Id="rId10" Type="http://schemas.openxmlformats.org/officeDocument/2006/relationships/image" Target="../media/image8.wmf"/><Relationship Id="rId1" Type="http://schemas.openxmlformats.org/officeDocument/2006/relationships/image" Target="../media/image18.wmf"/></Relationships>
</file>

<file path=ppt/drawings/_rels/vmlDrawing5.vml.rels><?xml version="1.0" encoding="UTF-8" standalone="yes"?>
<Relationships xmlns="http://schemas.openxmlformats.org/package/2006/relationships"><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6.vml.rels><?xml version="1.0" encoding="UTF-8" standalone="yes"?>
<Relationships xmlns="http://schemas.openxmlformats.org/package/2006/relationships"><Relationship Id="rId5" Type="http://schemas.openxmlformats.org/officeDocument/2006/relationships/image" Target="../media/image34.wmf"/><Relationship Id="rId4" Type="http://schemas.openxmlformats.org/officeDocument/2006/relationships/image" Target="../media/image33.wmf"/><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9" Type="http://schemas.openxmlformats.org/officeDocument/2006/relationships/image" Target="../media/image40.wmf"/><Relationship Id="rId8" Type="http://schemas.openxmlformats.org/officeDocument/2006/relationships/image" Target="../media/image39.wmf"/><Relationship Id="rId7" Type="http://schemas.openxmlformats.org/officeDocument/2006/relationships/image" Target="../media/image38.wmf"/><Relationship Id="rId6" Type="http://schemas.openxmlformats.org/officeDocument/2006/relationships/image" Target="../media/image37.wmf"/><Relationship Id="rId5" Type="http://schemas.openxmlformats.org/officeDocument/2006/relationships/image" Target="../media/image36.wmf"/><Relationship Id="rId4" Type="http://schemas.openxmlformats.org/officeDocument/2006/relationships/image" Target="../media/image27.wmf"/><Relationship Id="rId3" Type="http://schemas.openxmlformats.org/officeDocument/2006/relationships/image" Target="../media/image35.wmf"/><Relationship Id="rId2" Type="http://schemas.openxmlformats.org/officeDocument/2006/relationships/image" Target="../media/image25.wmf"/><Relationship Id="rId1" Type="http://schemas.openxmlformats.org/officeDocument/2006/relationships/image" Target="../media/image24.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image" Target="../media/image41.wmf"/></Relationships>
</file>

<file path=ppt/drawings/_rels/vmlDrawing9.vml.rels><?xml version="1.0" encoding="UTF-8" standalone="yes"?>
<Relationships xmlns="http://schemas.openxmlformats.org/package/2006/relationships"><Relationship Id="rId7" Type="http://schemas.openxmlformats.org/officeDocument/2006/relationships/image" Target="../media/image49.wmf"/><Relationship Id="rId6" Type="http://schemas.openxmlformats.org/officeDocument/2006/relationships/image" Target="../media/image48.wmf"/><Relationship Id="rId5" Type="http://schemas.openxmlformats.org/officeDocument/2006/relationships/image" Target="../media/image47.wmf"/><Relationship Id="rId4" Type="http://schemas.openxmlformats.org/officeDocument/2006/relationships/image" Target="../media/image46.wmf"/><Relationship Id="rId3" Type="http://schemas.openxmlformats.org/officeDocument/2006/relationships/image" Target="../media/image45.wmf"/><Relationship Id="rId2" Type="http://schemas.openxmlformats.org/officeDocument/2006/relationships/image" Target="../media/image44.wmf"/><Relationship Id="rId1" Type="http://schemas.openxmlformats.org/officeDocument/2006/relationships/image" Target="../media/image4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image" Target="../media/image2.w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高等数学">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rot="7020000">
            <a:off x="8984615" y="2472055"/>
            <a:ext cx="3594100" cy="5080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第1章">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3" name="圆角矩形 2"/>
          <p:cNvSpPr/>
          <p:nvPr userDrawn="1"/>
        </p:nvSpPr>
        <p:spPr>
          <a:xfrm>
            <a:off x="1268095" y="1944370"/>
            <a:ext cx="9655810" cy="2376805"/>
          </a:xfrm>
          <a:prstGeom prst="roundRect">
            <a:avLst/>
          </a:prstGeom>
          <a:noFill/>
          <a:ln w="117475">
            <a:solidFill>
              <a:srgbClr val="712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rot="7020000">
            <a:off x="8984615" y="2472055"/>
            <a:ext cx="3594100" cy="508000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第1节">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2540" y="-2857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a:off x="9717405" y="2334895"/>
            <a:ext cx="2969895" cy="4198620"/>
          </a:xfrm>
          <a:prstGeom prst="rect">
            <a:avLst/>
          </a:prstGeom>
        </p:spPr>
      </p:pic>
      <p:sp>
        <p:nvSpPr>
          <p:cNvPr id="2" name="矩形 1"/>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2540" y="628967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0" name="任意多边形 9"/>
          <p:cNvSpPr/>
          <p:nvPr userDrawn="1"/>
        </p:nvSpPr>
        <p:spPr>
          <a:xfrm>
            <a:off x="207010" y="5612130"/>
            <a:ext cx="10859770" cy="1774190"/>
          </a:xfrm>
          <a:custGeom>
            <a:avLst/>
            <a:gdLst>
              <a:gd name="connisteX0" fmla="*/ 0 w 8067898"/>
              <a:gd name="connsiteY0" fmla="*/ 0 h 1312914"/>
              <a:gd name="connisteX1" fmla="*/ 3570605 w 8067898"/>
              <a:gd name="connsiteY1" fmla="*/ 1312545 h 1312914"/>
              <a:gd name="connisteX2" fmla="*/ 5702300 w 8067898"/>
              <a:gd name="connsiteY2" fmla="*/ 115570 h 1312914"/>
              <a:gd name="connisteX3" fmla="*/ 7865745 w 8067898"/>
              <a:gd name="connsiteY3" fmla="*/ 441325 h 1312914"/>
              <a:gd name="connisteX4" fmla="*/ 7865745 w 8067898"/>
              <a:gd name="connsiteY4" fmla="*/ 451485 h 1312914"/>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8067899" h="1312914">
                <a:moveTo>
                  <a:pt x="0" y="0"/>
                </a:moveTo>
                <a:cubicBezTo>
                  <a:pt x="671195" y="286385"/>
                  <a:pt x="2430145" y="1289685"/>
                  <a:pt x="3570605" y="1312545"/>
                </a:cubicBezTo>
                <a:cubicBezTo>
                  <a:pt x="4711065" y="1335405"/>
                  <a:pt x="4843145" y="289560"/>
                  <a:pt x="5702300" y="115570"/>
                </a:cubicBezTo>
                <a:cubicBezTo>
                  <a:pt x="6561455" y="-58420"/>
                  <a:pt x="7433310" y="374015"/>
                  <a:pt x="7865745" y="441325"/>
                </a:cubicBezTo>
                <a:cubicBezTo>
                  <a:pt x="8298180" y="508635"/>
                  <a:pt x="7908925" y="455930"/>
                  <a:pt x="7865745" y="451485"/>
                </a:cubicBezTo>
              </a:path>
            </a:pathLst>
          </a:custGeom>
          <a:noFill/>
          <a:ln>
            <a:solidFill>
              <a:schemeClr val="bg1">
                <a:lumMod val="50000"/>
              </a:schemeClr>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矩形 2"/>
          <p:cNvSpPr/>
          <p:nvPr userDrawn="1"/>
        </p:nvSpPr>
        <p:spPr>
          <a:xfrm>
            <a:off x="133350" y="6868160"/>
            <a:ext cx="12730480" cy="2349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Freeform 15"/>
          <p:cNvSpPr>
            <a:spLocks noChangeArrowheads="1"/>
          </p:cNvSpPr>
          <p:nvPr userDrawn="1"/>
        </p:nvSpPr>
        <p:spPr bwMode="auto">
          <a:xfrm>
            <a:off x="2446972" y="945516"/>
            <a:ext cx="792163" cy="96837"/>
          </a:xfrm>
          <a:custGeom>
            <a:avLst/>
            <a:gdLst>
              <a:gd name="T0" fmla="*/ 100 w 1038"/>
              <a:gd name="T1" fmla="*/ 0 h 127"/>
              <a:gd name="T2" fmla="*/ 938 w 1038"/>
              <a:gd name="T3" fmla="*/ 0 h 127"/>
              <a:gd name="T4" fmla="*/ 1038 w 1038"/>
              <a:gd name="T5" fmla="*/ 127 h 127"/>
              <a:gd name="T6" fmla="*/ 0 w 1038"/>
              <a:gd name="T7" fmla="*/ 127 h 127"/>
              <a:gd name="T8" fmla="*/ 100 w 1038"/>
              <a:gd name="T9" fmla="*/ 0 h 127"/>
              <a:gd name="T10" fmla="*/ 0 60000 65536"/>
              <a:gd name="T11" fmla="*/ 0 60000 65536"/>
              <a:gd name="T12" fmla="*/ 0 60000 65536"/>
              <a:gd name="T13" fmla="*/ 0 60000 65536"/>
              <a:gd name="T14" fmla="*/ 0 60000 65536"/>
              <a:gd name="T15" fmla="*/ 0 w 1038"/>
              <a:gd name="T16" fmla="*/ 0 h 127"/>
              <a:gd name="T17" fmla="*/ 1038 w 1038"/>
              <a:gd name="T18" fmla="*/ 127 h 127"/>
            </a:gdLst>
            <a:ahLst/>
            <a:cxnLst>
              <a:cxn ang="T10">
                <a:pos x="T0" y="T1"/>
              </a:cxn>
              <a:cxn ang="T11">
                <a:pos x="T2" y="T3"/>
              </a:cxn>
              <a:cxn ang="T12">
                <a:pos x="T4" y="T5"/>
              </a:cxn>
              <a:cxn ang="T13">
                <a:pos x="T6" y="T7"/>
              </a:cxn>
              <a:cxn ang="T14">
                <a:pos x="T8" y="T9"/>
              </a:cxn>
            </a:cxnLst>
            <a:rect l="T15" t="T16" r="T17" b="T18"/>
            <a:pathLst>
              <a:path w="1038" h="127">
                <a:moveTo>
                  <a:pt x="100" y="0"/>
                </a:moveTo>
                <a:lnTo>
                  <a:pt x="938" y="0"/>
                </a:lnTo>
                <a:lnTo>
                  <a:pt x="1038" y="127"/>
                </a:lnTo>
                <a:lnTo>
                  <a:pt x="0" y="127"/>
                </a:lnTo>
                <a:lnTo>
                  <a:pt x="100" y="0"/>
                </a:lnTo>
                <a:close/>
              </a:path>
            </a:pathLst>
          </a:custGeom>
          <a:solidFill>
            <a:schemeClr val="accent4">
              <a:lumMod val="75000"/>
            </a:schemeClr>
          </a:solidFill>
          <a:ln w="9525">
            <a:noFill/>
            <a:miter lim="800000"/>
          </a:ln>
        </p:spPr>
        <p:txBody>
          <a:bodyPr/>
          <a:p>
            <a:endParaRPr lang="zh-CN" altLang="en-US"/>
          </a:p>
        </p:txBody>
      </p:sp>
      <p:sp>
        <p:nvSpPr>
          <p:cNvPr id="8" name="Freeform 14"/>
          <p:cNvSpPr/>
          <p:nvPr userDrawn="1"/>
        </p:nvSpPr>
        <p:spPr bwMode="auto">
          <a:xfrm>
            <a:off x="2238375" y="1042035"/>
            <a:ext cx="5858510" cy="703580"/>
          </a:xfrm>
          <a:custGeom>
            <a:avLst/>
            <a:gdLst>
              <a:gd name="T0" fmla="*/ 87 w 6963"/>
              <a:gd name="T1" fmla="*/ 0 h 794"/>
              <a:gd name="T2" fmla="*/ 6876 w 6963"/>
              <a:gd name="T3" fmla="*/ 0 h 794"/>
              <a:gd name="T4" fmla="*/ 6963 w 6963"/>
              <a:gd name="T5" fmla="*/ 87 h 794"/>
              <a:gd name="T6" fmla="*/ 6963 w 6963"/>
              <a:gd name="T7" fmla="*/ 707 h 794"/>
              <a:gd name="T8" fmla="*/ 6876 w 6963"/>
              <a:gd name="T9" fmla="*/ 794 h 794"/>
              <a:gd name="T10" fmla="*/ 87 w 6963"/>
              <a:gd name="T11" fmla="*/ 794 h 794"/>
              <a:gd name="T12" fmla="*/ 0 w 6963"/>
              <a:gd name="T13" fmla="*/ 707 h 794"/>
              <a:gd name="T14" fmla="*/ 0 w 6963"/>
              <a:gd name="T15" fmla="*/ 87 h 794"/>
              <a:gd name="T16" fmla="*/ 87 w 6963"/>
              <a:gd name="T17" fmla="*/ 0 h 7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963"/>
              <a:gd name="T28" fmla="*/ 0 h 794"/>
              <a:gd name="T29" fmla="*/ 6963 w 6963"/>
              <a:gd name="T30" fmla="*/ 794 h 7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963" h="794">
                <a:moveTo>
                  <a:pt x="87" y="0"/>
                </a:moveTo>
                <a:lnTo>
                  <a:pt x="6876" y="0"/>
                </a:lnTo>
                <a:cubicBezTo>
                  <a:pt x="6924" y="0"/>
                  <a:pt x="6963" y="39"/>
                  <a:pt x="6963" y="87"/>
                </a:cubicBezTo>
                <a:lnTo>
                  <a:pt x="6963" y="707"/>
                </a:lnTo>
                <a:cubicBezTo>
                  <a:pt x="6963" y="755"/>
                  <a:pt x="6924" y="794"/>
                  <a:pt x="6876" y="794"/>
                </a:cubicBezTo>
                <a:lnTo>
                  <a:pt x="87" y="794"/>
                </a:lnTo>
                <a:cubicBezTo>
                  <a:pt x="39" y="794"/>
                  <a:pt x="0" y="755"/>
                  <a:pt x="0" y="707"/>
                </a:cubicBezTo>
                <a:lnTo>
                  <a:pt x="0" y="87"/>
                </a:lnTo>
                <a:cubicBezTo>
                  <a:pt x="0" y="39"/>
                  <a:pt x="39" y="0"/>
                  <a:pt x="87" y="0"/>
                </a:cubicBezTo>
                <a:close/>
              </a:path>
            </a:pathLst>
          </a:custGeom>
          <a:ln>
            <a:solidFill>
              <a:schemeClr val="accent4">
                <a:lumMod val="50000"/>
              </a:schemeClr>
            </a:solidFill>
          </a:ln>
        </p:spPr>
        <p:style>
          <a:lnRef idx="2">
            <a:schemeClr val="dk1"/>
          </a:lnRef>
          <a:fillRef idx="1">
            <a:schemeClr val="lt1"/>
          </a:fillRef>
          <a:effectRef idx="0">
            <a:schemeClr val="dk1"/>
          </a:effectRef>
          <a:fontRef idx="minor">
            <a:schemeClr val="dk1"/>
          </a:fontRef>
        </p:style>
        <p:txBody>
          <a:bodyPr/>
          <a:p>
            <a:r>
              <a:rPr lang="en-US" altLang="zh-CN" sz="4000" dirty="0">
                <a:latin typeface="+mj-ea"/>
                <a:ea typeface="+mj-ea"/>
                <a:cs typeface="+mj-ea"/>
                <a:sym typeface="+mn-ea"/>
              </a:rPr>
              <a:t>    </a:t>
            </a:r>
            <a:endParaRPr lang="zh-CN" altLang="en-US" sz="3200" b="1" dirty="0">
              <a:latin typeface="+mj-ea"/>
              <a:ea typeface="+mj-ea"/>
              <a:cs typeface="+mj-ea"/>
              <a:sym typeface="+mn-ea"/>
            </a:endParaRPr>
          </a:p>
        </p:txBody>
      </p:sp>
      <p:sp>
        <p:nvSpPr>
          <p:cNvPr id="9" name="Rectangle 16"/>
          <p:cNvSpPr>
            <a:spLocks noChangeArrowheads="1"/>
          </p:cNvSpPr>
          <p:nvPr userDrawn="1"/>
        </p:nvSpPr>
        <p:spPr bwMode="auto">
          <a:xfrm>
            <a:off x="2514600" y="1042035"/>
            <a:ext cx="714375" cy="713740"/>
          </a:xfrm>
          <a:prstGeom prst="rect">
            <a:avLst/>
          </a:prstGeom>
          <a:solidFill>
            <a:schemeClr val="accent4">
              <a:lumMod val="75000"/>
            </a:schemeClr>
          </a:solidFill>
          <a:ln w="9525">
            <a:noFill/>
            <a:miter lim="800000"/>
          </a:ln>
        </p:spPr>
        <p:txBody>
          <a:bodyPr/>
          <a:p>
            <a:pPr algn="ctr"/>
            <a:endParaRPr lang="en-US" altLang="zh-CN" sz="3200" b="1"/>
          </a:p>
        </p:txBody>
      </p:sp>
      <p:sp>
        <p:nvSpPr>
          <p:cNvPr id="4" name="圆角矩形 3"/>
          <p:cNvSpPr/>
          <p:nvPr userDrawn="1"/>
        </p:nvSpPr>
        <p:spPr>
          <a:xfrm>
            <a:off x="2275840" y="2108835"/>
            <a:ext cx="8390255" cy="2940050"/>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圆角矩形 11"/>
          <p:cNvSpPr/>
          <p:nvPr userDrawn="1"/>
        </p:nvSpPr>
        <p:spPr>
          <a:xfrm>
            <a:off x="2436495" y="2058035"/>
            <a:ext cx="8390255" cy="2940050"/>
          </a:xfrm>
          <a:prstGeom prst="roundRect">
            <a:avLst/>
          </a:prstGeom>
          <a:solidFill>
            <a:srgbClr val="FFD777"/>
          </a:solidFill>
          <a:ln w="25400">
            <a:solidFill>
              <a:srgbClr val="BA6126">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300"/>
                                        <p:tgtEl>
                                          <p:spTgt spid="5"/>
                                        </p:tgtEl>
                                      </p:cBhvr>
                                    </p:animEffect>
                                  </p:childTnLst>
                                </p:cTn>
                              </p:par>
                            </p:childTnLst>
                          </p:cTn>
                        </p:par>
                        <p:par>
                          <p:cTn id="8" fill="hold">
                            <p:stCondLst>
                              <p:cond delay="500"/>
                            </p:stCondLst>
                            <p:childTnLst>
                              <p:par>
                                <p:cTn id="9" presetID="2" presetClass="entr" presetSubtype="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up)">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8" grpId="0" bldLvl="0" animBg="1" autoUpdateAnimBg="0"/>
      <p:bldP spid="9" grpId="0" bldLvl="0" animBg="1" autoUpdateAnimBg="0"/>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内容页">
    <p:spTree>
      <p:nvGrpSpPr>
        <p:cNvPr id="1" name=""/>
        <p:cNvGrpSpPr/>
        <p:nvPr/>
      </p:nvGrpSpPr>
      <p:grpSpPr>
        <a:xfrm>
          <a:off x="0" y="0"/>
          <a:ext cx="0" cy="0"/>
          <a:chOff x="0" y="0"/>
          <a:chExt cx="0" cy="0"/>
        </a:xfrm>
      </p:grpSpPr>
      <p:sp>
        <p:nvSpPr>
          <p:cNvPr id="7" name="矩形 6"/>
          <p:cNvSpPr/>
          <p:nvPr userDrawn="1"/>
        </p:nvSpPr>
        <p:spPr>
          <a:xfrm>
            <a:off x="2540" y="-2857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毛笔"/>
          <p:cNvPicPr>
            <a:picLocks noChangeAspect="1"/>
          </p:cNvPicPr>
          <p:nvPr userDrawn="1"/>
        </p:nvPicPr>
        <p:blipFill>
          <a:blip r:embed="rId2"/>
          <a:stretch>
            <a:fillRect/>
          </a:stretch>
        </p:blipFill>
        <p:spPr>
          <a:xfrm>
            <a:off x="9717405" y="2334895"/>
            <a:ext cx="2969895" cy="4198620"/>
          </a:xfrm>
          <a:prstGeom prst="rect">
            <a:avLst/>
          </a:prstGeom>
        </p:spPr>
      </p:pic>
      <p:sp>
        <p:nvSpPr>
          <p:cNvPr id="8" name="矩形 7"/>
          <p:cNvSpPr/>
          <p:nvPr userDrawn="1"/>
        </p:nvSpPr>
        <p:spPr>
          <a:xfrm>
            <a:off x="2499360" y="-8255"/>
            <a:ext cx="9704070" cy="568325"/>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userDrawn="1"/>
        </p:nvSpPr>
        <p:spPr>
          <a:xfrm>
            <a:off x="207010" y="5612130"/>
            <a:ext cx="10859770" cy="1774190"/>
          </a:xfrm>
          <a:custGeom>
            <a:avLst/>
            <a:gdLst>
              <a:gd name="connisteX0" fmla="*/ 0 w 8067898"/>
              <a:gd name="connsiteY0" fmla="*/ 0 h 1312914"/>
              <a:gd name="connisteX1" fmla="*/ 3570605 w 8067898"/>
              <a:gd name="connsiteY1" fmla="*/ 1312545 h 1312914"/>
              <a:gd name="connisteX2" fmla="*/ 5702300 w 8067898"/>
              <a:gd name="connsiteY2" fmla="*/ 115570 h 1312914"/>
              <a:gd name="connisteX3" fmla="*/ 7865745 w 8067898"/>
              <a:gd name="connsiteY3" fmla="*/ 441325 h 1312914"/>
              <a:gd name="connisteX4" fmla="*/ 7865745 w 8067898"/>
              <a:gd name="connsiteY4" fmla="*/ 451485 h 1312914"/>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8067899" h="1312914">
                <a:moveTo>
                  <a:pt x="0" y="0"/>
                </a:moveTo>
                <a:cubicBezTo>
                  <a:pt x="671195" y="286385"/>
                  <a:pt x="2430145" y="1289685"/>
                  <a:pt x="3570605" y="1312545"/>
                </a:cubicBezTo>
                <a:cubicBezTo>
                  <a:pt x="4711065" y="1335405"/>
                  <a:pt x="4843145" y="289560"/>
                  <a:pt x="5702300" y="115570"/>
                </a:cubicBezTo>
                <a:cubicBezTo>
                  <a:pt x="6561455" y="-58420"/>
                  <a:pt x="7433310" y="374015"/>
                  <a:pt x="7865745" y="441325"/>
                </a:cubicBezTo>
                <a:cubicBezTo>
                  <a:pt x="8298180" y="508635"/>
                  <a:pt x="7908925" y="455930"/>
                  <a:pt x="7865745" y="451485"/>
                </a:cubicBezTo>
              </a:path>
            </a:pathLst>
          </a:custGeom>
          <a:noFill/>
          <a:ln>
            <a:solidFill>
              <a:schemeClr val="bg1">
                <a:lumMod val="50000"/>
              </a:schemeClr>
            </a:solidFill>
          </a:ln>
          <a:effectLst>
            <a:reflection blurRad="6350" stA="50000" endA="300" endPos="385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a:off x="133350" y="6868160"/>
            <a:ext cx="12730480" cy="2349500"/>
          </a:xfrm>
          <a:prstGeom prst="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userDrawn="1"/>
        </p:nvSpPr>
        <p:spPr>
          <a:xfrm>
            <a:off x="4572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结尾">
    <p:bg>
      <p:bgPr>
        <a:gradFill>
          <a:gsLst>
            <a:gs pos="0">
              <a:schemeClr val="accent1">
                <a:lumMod val="5000"/>
                <a:lumOff val="95000"/>
              </a:schemeClr>
            </a:gs>
            <a:gs pos="57000">
              <a:schemeClr val="accent4">
                <a:lumMod val="60000"/>
                <a:lumOff val="40000"/>
              </a:schemeClr>
            </a:gs>
            <a:gs pos="100000">
              <a:schemeClr val="accent4"/>
            </a:gs>
          </a:gsLst>
          <a:lin ang="5400000" scaled="0"/>
        </a:gradFill>
        <a:effectLst/>
      </p:bgPr>
    </p:bg>
    <p:spTree>
      <p:nvGrpSpPr>
        <p:cNvPr id="1" name=""/>
        <p:cNvGrpSpPr/>
        <p:nvPr/>
      </p:nvGrpSpPr>
      <p:grpSpPr>
        <a:xfrm>
          <a:off x="0" y="0"/>
          <a:ext cx="0" cy="0"/>
          <a:chOff x="0" y="0"/>
          <a:chExt cx="0" cy="0"/>
        </a:xfrm>
      </p:grpSpPr>
      <p:sp>
        <p:nvSpPr>
          <p:cNvPr id="7" name="矩形 6"/>
          <p:cNvSpPr/>
          <p:nvPr userDrawn="1"/>
        </p:nvSpPr>
        <p:spPr>
          <a:xfrm>
            <a:off x="-10795" y="-8255"/>
            <a:ext cx="12214225" cy="6874510"/>
          </a:xfrm>
          <a:prstGeom prst="rect">
            <a:avLst/>
          </a:prstGeom>
          <a:gradFill>
            <a:gsLst>
              <a:gs pos="47000">
                <a:schemeClr val="accent4">
                  <a:lumMod val="35000"/>
                  <a:lumOff val="65000"/>
                </a:schemeClr>
              </a:gs>
              <a:gs pos="26000">
                <a:schemeClr val="accent1">
                  <a:lumMod val="5000"/>
                  <a:lumOff val="95000"/>
                </a:schemeClr>
              </a:gs>
              <a:gs pos="73000">
                <a:srgbClr val="FFDC87"/>
              </a:gs>
              <a:gs pos="100000">
                <a:schemeClr val="accent4">
                  <a:alpha val="47000"/>
                </a:schemeClr>
              </a:gs>
            </a:gsLst>
            <a:lin ang="5400000" scaled="0"/>
          </a:gradFill>
          <a:ln w="9525"/>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userDrawn="1"/>
        </p:nvSpPr>
        <p:spPr>
          <a:xfrm>
            <a:off x="2488565" y="-8255"/>
            <a:ext cx="9714865" cy="556260"/>
          </a:xfrm>
          <a:prstGeom prst="rect">
            <a:avLst/>
          </a:prstGeom>
          <a:solidFill>
            <a:srgbClr val="FFDC87"/>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4" name="对象 3">
            <a:hlinkClick r:id="" action="ppaction://ole?verb="/>
          </p:cNvPr>
          <p:cNvGraphicFramePr>
            <a:graphicFrameLocks noChangeAspect="1"/>
          </p:cNvGraphicFramePr>
          <p:nvPr userDrawn="1"/>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1025" name="" r:id="rId2" imgW="914400" imgH="215900" progId="Equation.KSEE3">
                  <p:embed/>
                </p:oleObj>
              </mc:Choice>
              <mc:Fallback>
                <p:oleObj name="" r:id="rId2" imgW="914400" imgH="215900" progId="Equation.KSEE3">
                  <p:embed/>
                  <p:pic>
                    <p:nvPicPr>
                      <p:cNvPr id="0" name="图片 1024"/>
                      <p:cNvPicPr/>
                      <p:nvPr/>
                    </p:nvPicPr>
                    <p:blipFill>
                      <a:blip r:embed="rId3"/>
                      <a:stretch>
                        <a:fillRect/>
                      </a:stretch>
                    </p:blipFill>
                    <p:spPr>
                      <a:xfrm>
                        <a:off x="5638800" y="3321050"/>
                        <a:ext cx="914400" cy="215900"/>
                      </a:xfrm>
                      <a:prstGeom prst="rect">
                        <a:avLst/>
                      </a:prstGeom>
                    </p:spPr>
                  </p:pic>
                </p:oleObj>
              </mc:Fallback>
            </mc:AlternateContent>
          </a:graphicData>
        </a:graphic>
      </p:graphicFrame>
      <p:sp>
        <p:nvSpPr>
          <p:cNvPr id="17" name="矩形 16"/>
          <p:cNvSpPr/>
          <p:nvPr userDrawn="1"/>
        </p:nvSpPr>
        <p:spPr>
          <a:xfrm>
            <a:off x="45720" y="6309995"/>
            <a:ext cx="9714865" cy="556260"/>
          </a:xfrm>
          <a:prstGeom prst="rect">
            <a:avLst/>
          </a:prstGeom>
          <a:solidFill>
            <a:schemeClr val="accent4">
              <a:lumMod val="20000"/>
              <a:lumOff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slideLayout" Target="../slideLayouts/slideLayout21.xml"/><Relationship Id="rId7" Type="http://schemas.openxmlformats.org/officeDocument/2006/relationships/slideLayout" Target="../slideLayouts/slideLayout20.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1" Type="http://schemas.openxmlformats.org/officeDocument/2006/relationships/theme" Target="../theme/theme2.xml"/><Relationship Id="rId10" Type="http://schemas.openxmlformats.org/officeDocument/2006/relationships/slideLayout" Target="../slideLayouts/slideLayout23.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1" Type="http://schemas.openxmlformats.org/officeDocument/2006/relationships/theme" Target="../theme/theme3.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1" Type="http://schemas.openxmlformats.org/officeDocument/2006/relationships/theme" Target="../theme/theme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2.xml"/><Relationship Id="rId8" Type="http://schemas.openxmlformats.org/officeDocument/2006/relationships/slideLayout" Target="../slideLayouts/slideLayout51.xml"/><Relationship Id="rId7" Type="http://schemas.openxmlformats.org/officeDocument/2006/relationships/slideLayout" Target="../slideLayouts/slideLayout50.xml"/><Relationship Id="rId6" Type="http://schemas.openxmlformats.org/officeDocument/2006/relationships/slideLayout" Target="../slideLayouts/slideLayout49.xml"/><Relationship Id="rId5" Type="http://schemas.openxmlformats.org/officeDocument/2006/relationships/slideLayout" Target="../slideLayouts/slideLayout48.xml"/><Relationship Id="rId4" Type="http://schemas.openxmlformats.org/officeDocument/2006/relationships/slideLayout" Target="../slideLayouts/slideLayout47.xml"/><Relationship Id="rId3" Type="http://schemas.openxmlformats.org/officeDocument/2006/relationships/slideLayout" Target="../slideLayouts/slideLayout46.xml"/><Relationship Id="rId2" Type="http://schemas.openxmlformats.org/officeDocument/2006/relationships/slideLayout" Target="../slideLayouts/slideLayout45.xml"/><Relationship Id="rId11" Type="http://schemas.openxmlformats.org/officeDocument/2006/relationships/theme" Target="../theme/theme5.xml"/><Relationship Id="rId10" Type="http://schemas.openxmlformats.org/officeDocument/2006/relationships/slideLayout" Target="../slideLayouts/slideLayout53.xml"/><Relationship Id="rId1"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oleObject" Target="../embeddings/oleObject45.bin"/><Relationship Id="rId8" Type="http://schemas.openxmlformats.org/officeDocument/2006/relationships/image" Target="../media/image33.wmf"/><Relationship Id="rId7" Type="http://schemas.openxmlformats.org/officeDocument/2006/relationships/oleObject" Target="../embeddings/oleObject44.bin"/><Relationship Id="rId6" Type="http://schemas.openxmlformats.org/officeDocument/2006/relationships/image" Target="../media/image32.wmf"/><Relationship Id="rId5" Type="http://schemas.openxmlformats.org/officeDocument/2006/relationships/oleObject" Target="../embeddings/oleObject43.bin"/><Relationship Id="rId4" Type="http://schemas.openxmlformats.org/officeDocument/2006/relationships/image" Target="../media/image31.wmf"/><Relationship Id="rId3" Type="http://schemas.openxmlformats.org/officeDocument/2006/relationships/oleObject" Target="../embeddings/oleObject42.bin"/><Relationship Id="rId2" Type="http://schemas.openxmlformats.org/officeDocument/2006/relationships/image" Target="../media/image30.wmf"/><Relationship Id="rId13" Type="http://schemas.openxmlformats.org/officeDocument/2006/relationships/vmlDrawing" Target="../drawings/vmlDrawing6.vml"/><Relationship Id="rId12" Type="http://schemas.openxmlformats.org/officeDocument/2006/relationships/slideLayout" Target="../slideLayouts/slideLayout4.xml"/><Relationship Id="rId11" Type="http://schemas.openxmlformats.org/officeDocument/2006/relationships/image" Target="../media/image23.png"/><Relationship Id="rId10" Type="http://schemas.openxmlformats.org/officeDocument/2006/relationships/image" Target="../media/image34.wmf"/><Relationship Id="rId1" Type="http://schemas.openxmlformats.org/officeDocument/2006/relationships/oleObject" Target="../embeddings/oleObject41.bin"/></Relationships>
</file>

<file path=ppt/slides/_rels/slide11.xml.rels><?xml version="1.0" encoding="UTF-8" standalone="yes"?>
<Relationships xmlns="http://schemas.openxmlformats.org/package/2006/relationships"><Relationship Id="rId9" Type="http://schemas.openxmlformats.org/officeDocument/2006/relationships/oleObject" Target="../embeddings/oleObject50.bin"/><Relationship Id="rId8" Type="http://schemas.openxmlformats.org/officeDocument/2006/relationships/image" Target="../media/image27.wmf"/><Relationship Id="rId7" Type="http://schemas.openxmlformats.org/officeDocument/2006/relationships/oleObject" Target="../embeddings/oleObject49.bin"/><Relationship Id="rId6" Type="http://schemas.openxmlformats.org/officeDocument/2006/relationships/image" Target="../media/image35.wmf"/><Relationship Id="rId5" Type="http://schemas.openxmlformats.org/officeDocument/2006/relationships/oleObject" Target="../embeddings/oleObject48.bin"/><Relationship Id="rId4" Type="http://schemas.openxmlformats.org/officeDocument/2006/relationships/image" Target="../media/image25.wmf"/><Relationship Id="rId3" Type="http://schemas.openxmlformats.org/officeDocument/2006/relationships/oleObject" Target="../embeddings/oleObject47.bin"/><Relationship Id="rId21" Type="http://schemas.openxmlformats.org/officeDocument/2006/relationships/vmlDrawing" Target="../drawings/vmlDrawing7.vml"/><Relationship Id="rId20" Type="http://schemas.openxmlformats.org/officeDocument/2006/relationships/slideLayout" Target="../slideLayouts/slideLayout4.xml"/><Relationship Id="rId2" Type="http://schemas.openxmlformats.org/officeDocument/2006/relationships/image" Target="../media/image24.wmf"/><Relationship Id="rId19" Type="http://schemas.openxmlformats.org/officeDocument/2006/relationships/image" Target="../media/image40.wmf"/><Relationship Id="rId18" Type="http://schemas.openxmlformats.org/officeDocument/2006/relationships/oleObject" Target="../embeddings/oleObject55.bin"/><Relationship Id="rId17" Type="http://schemas.openxmlformats.org/officeDocument/2006/relationships/oleObject" Target="../embeddings/oleObject54.bin"/><Relationship Id="rId16" Type="http://schemas.openxmlformats.org/officeDocument/2006/relationships/image" Target="../media/image39.wmf"/><Relationship Id="rId15" Type="http://schemas.openxmlformats.org/officeDocument/2006/relationships/oleObject" Target="../embeddings/oleObject53.bin"/><Relationship Id="rId14" Type="http://schemas.openxmlformats.org/officeDocument/2006/relationships/image" Target="../media/image38.wmf"/><Relationship Id="rId13" Type="http://schemas.openxmlformats.org/officeDocument/2006/relationships/oleObject" Target="../embeddings/oleObject52.bin"/><Relationship Id="rId12" Type="http://schemas.openxmlformats.org/officeDocument/2006/relationships/image" Target="../media/image37.wmf"/><Relationship Id="rId11" Type="http://schemas.openxmlformats.org/officeDocument/2006/relationships/oleObject" Target="../embeddings/oleObject51.bin"/><Relationship Id="rId10" Type="http://schemas.openxmlformats.org/officeDocument/2006/relationships/image" Target="../media/image36.wmf"/><Relationship Id="rId1" Type="http://schemas.openxmlformats.org/officeDocument/2006/relationships/oleObject" Target="../embeddings/oleObject46.bin"/></Relationships>
</file>

<file path=ppt/slides/_rels/slide12.xml.rels><?xml version="1.0" encoding="UTF-8" standalone="yes"?>
<Relationships xmlns="http://schemas.openxmlformats.org/package/2006/relationships"><Relationship Id="rId6" Type="http://schemas.openxmlformats.org/officeDocument/2006/relationships/vmlDrawing" Target="../drawings/vmlDrawing8.vml"/><Relationship Id="rId5" Type="http://schemas.openxmlformats.org/officeDocument/2006/relationships/slideLayout" Target="../slideLayouts/slideLayout4.xml"/><Relationship Id="rId4" Type="http://schemas.openxmlformats.org/officeDocument/2006/relationships/image" Target="../media/image42.wmf"/><Relationship Id="rId3" Type="http://schemas.openxmlformats.org/officeDocument/2006/relationships/oleObject" Target="../embeddings/oleObject57.bin"/><Relationship Id="rId2" Type="http://schemas.openxmlformats.org/officeDocument/2006/relationships/image" Target="../media/image41.wmf"/><Relationship Id="rId1" Type="http://schemas.openxmlformats.org/officeDocument/2006/relationships/oleObject" Target="../embeddings/oleObject56.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9" Type="http://schemas.openxmlformats.org/officeDocument/2006/relationships/oleObject" Target="../embeddings/oleObject62.bin"/><Relationship Id="rId8" Type="http://schemas.openxmlformats.org/officeDocument/2006/relationships/image" Target="../media/image46.wmf"/><Relationship Id="rId7" Type="http://schemas.openxmlformats.org/officeDocument/2006/relationships/oleObject" Target="../embeddings/oleObject61.bin"/><Relationship Id="rId6" Type="http://schemas.openxmlformats.org/officeDocument/2006/relationships/image" Target="../media/image45.wmf"/><Relationship Id="rId5" Type="http://schemas.openxmlformats.org/officeDocument/2006/relationships/oleObject" Target="../embeddings/oleObject60.bin"/><Relationship Id="rId4" Type="http://schemas.openxmlformats.org/officeDocument/2006/relationships/image" Target="../media/image44.wmf"/><Relationship Id="rId3" Type="http://schemas.openxmlformats.org/officeDocument/2006/relationships/oleObject" Target="../embeddings/oleObject59.bin"/><Relationship Id="rId2" Type="http://schemas.openxmlformats.org/officeDocument/2006/relationships/image" Target="../media/image43.wmf"/><Relationship Id="rId16" Type="http://schemas.openxmlformats.org/officeDocument/2006/relationships/vmlDrawing" Target="../drawings/vmlDrawing9.vml"/><Relationship Id="rId15" Type="http://schemas.openxmlformats.org/officeDocument/2006/relationships/slideLayout" Target="../slideLayouts/slideLayout4.xml"/><Relationship Id="rId14" Type="http://schemas.openxmlformats.org/officeDocument/2006/relationships/image" Target="../media/image49.wmf"/><Relationship Id="rId13" Type="http://schemas.openxmlformats.org/officeDocument/2006/relationships/oleObject" Target="../embeddings/oleObject64.bin"/><Relationship Id="rId12" Type="http://schemas.openxmlformats.org/officeDocument/2006/relationships/image" Target="../media/image48.wmf"/><Relationship Id="rId11" Type="http://schemas.openxmlformats.org/officeDocument/2006/relationships/oleObject" Target="../embeddings/oleObject63.bin"/><Relationship Id="rId10" Type="http://schemas.openxmlformats.org/officeDocument/2006/relationships/image" Target="../media/image47.wmf"/><Relationship Id="rId1" Type="http://schemas.openxmlformats.org/officeDocument/2006/relationships/oleObject" Target="../embeddings/oleObject58.bin"/></Relationships>
</file>

<file path=ppt/slides/_rels/slide15.xml.rels><?xml version="1.0" encoding="UTF-8" standalone="yes"?>
<Relationships xmlns="http://schemas.openxmlformats.org/package/2006/relationships"><Relationship Id="rId9" Type="http://schemas.openxmlformats.org/officeDocument/2006/relationships/oleObject" Target="../embeddings/oleObject69.bin"/><Relationship Id="rId8" Type="http://schemas.openxmlformats.org/officeDocument/2006/relationships/image" Target="../media/image52.wmf"/><Relationship Id="rId7" Type="http://schemas.openxmlformats.org/officeDocument/2006/relationships/oleObject" Target="../embeddings/oleObject68.bin"/><Relationship Id="rId6" Type="http://schemas.openxmlformats.org/officeDocument/2006/relationships/image" Target="../media/image51.wmf"/><Relationship Id="rId5" Type="http://schemas.openxmlformats.org/officeDocument/2006/relationships/oleObject" Target="../embeddings/oleObject67.bin"/><Relationship Id="rId4" Type="http://schemas.openxmlformats.org/officeDocument/2006/relationships/image" Target="../media/image50.wmf"/><Relationship Id="rId3" Type="http://schemas.openxmlformats.org/officeDocument/2006/relationships/oleObject" Target="../embeddings/oleObject66.bin"/><Relationship Id="rId2" Type="http://schemas.openxmlformats.org/officeDocument/2006/relationships/image" Target="../media/image30.wmf"/><Relationship Id="rId13" Type="http://schemas.openxmlformats.org/officeDocument/2006/relationships/vmlDrawing" Target="../drawings/vmlDrawing10.vml"/><Relationship Id="rId12" Type="http://schemas.openxmlformats.org/officeDocument/2006/relationships/slideLayout" Target="../slideLayouts/slideLayout4.xml"/><Relationship Id="rId11" Type="http://schemas.openxmlformats.org/officeDocument/2006/relationships/image" Target="../media/image54.png"/><Relationship Id="rId10" Type="http://schemas.openxmlformats.org/officeDocument/2006/relationships/image" Target="../media/image53.wmf"/><Relationship Id="rId1" Type="http://schemas.openxmlformats.org/officeDocument/2006/relationships/oleObject" Target="../embeddings/oleObject65.bin"/></Relationships>
</file>

<file path=ppt/slides/_rels/slide16.xml.rels><?xml version="1.0" encoding="UTF-8" standalone="yes"?>
<Relationships xmlns="http://schemas.openxmlformats.org/package/2006/relationships"><Relationship Id="rId9" Type="http://schemas.openxmlformats.org/officeDocument/2006/relationships/image" Target="../media/image58.png"/><Relationship Id="rId8" Type="http://schemas.openxmlformats.org/officeDocument/2006/relationships/image" Target="../media/image57.png"/><Relationship Id="rId7" Type="http://schemas.openxmlformats.org/officeDocument/2006/relationships/image" Target="../media/image56.wmf"/><Relationship Id="rId6" Type="http://schemas.openxmlformats.org/officeDocument/2006/relationships/oleObject" Target="../embeddings/oleObject73.bin"/><Relationship Id="rId5" Type="http://schemas.openxmlformats.org/officeDocument/2006/relationships/oleObject" Target="../embeddings/oleObject72.bin"/><Relationship Id="rId4" Type="http://schemas.openxmlformats.org/officeDocument/2006/relationships/image" Target="../media/image55.wmf"/><Relationship Id="rId3" Type="http://schemas.openxmlformats.org/officeDocument/2006/relationships/oleObject" Target="../embeddings/oleObject71.bin"/><Relationship Id="rId2" Type="http://schemas.openxmlformats.org/officeDocument/2006/relationships/image" Target="../media/image52.wmf"/><Relationship Id="rId11" Type="http://schemas.openxmlformats.org/officeDocument/2006/relationships/vmlDrawing" Target="../drawings/vmlDrawing11.vml"/><Relationship Id="rId10" Type="http://schemas.openxmlformats.org/officeDocument/2006/relationships/slideLayout" Target="../slideLayouts/slideLayout4.xml"/><Relationship Id="rId1" Type="http://schemas.openxmlformats.org/officeDocument/2006/relationships/oleObject" Target="../embeddings/oleObject70.bin"/></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62.wmf"/><Relationship Id="rId7" Type="http://schemas.openxmlformats.org/officeDocument/2006/relationships/oleObject" Target="../embeddings/oleObject77.bin"/><Relationship Id="rId6" Type="http://schemas.openxmlformats.org/officeDocument/2006/relationships/image" Target="../media/image61.wmf"/><Relationship Id="rId5" Type="http://schemas.openxmlformats.org/officeDocument/2006/relationships/oleObject" Target="../embeddings/oleObject76.bin"/><Relationship Id="rId4" Type="http://schemas.openxmlformats.org/officeDocument/2006/relationships/image" Target="../media/image60.wmf"/><Relationship Id="rId3" Type="http://schemas.openxmlformats.org/officeDocument/2006/relationships/oleObject" Target="../embeddings/oleObject75.bin"/><Relationship Id="rId2" Type="http://schemas.openxmlformats.org/officeDocument/2006/relationships/image" Target="../media/image59.wmf"/><Relationship Id="rId10" Type="http://schemas.openxmlformats.org/officeDocument/2006/relationships/vmlDrawing" Target="../drawings/vmlDrawing12.vml"/><Relationship Id="rId1" Type="http://schemas.openxmlformats.org/officeDocument/2006/relationships/oleObject" Target="../embeddings/oleObject74.bin"/></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66.wmf"/><Relationship Id="rId7" Type="http://schemas.openxmlformats.org/officeDocument/2006/relationships/oleObject" Target="../embeddings/oleObject81.bin"/><Relationship Id="rId6" Type="http://schemas.openxmlformats.org/officeDocument/2006/relationships/image" Target="../media/image65.wmf"/><Relationship Id="rId5" Type="http://schemas.openxmlformats.org/officeDocument/2006/relationships/oleObject" Target="../embeddings/oleObject80.bin"/><Relationship Id="rId4" Type="http://schemas.openxmlformats.org/officeDocument/2006/relationships/image" Target="../media/image64.wmf"/><Relationship Id="rId3" Type="http://schemas.openxmlformats.org/officeDocument/2006/relationships/oleObject" Target="../embeddings/oleObject79.bin"/><Relationship Id="rId2" Type="http://schemas.openxmlformats.org/officeDocument/2006/relationships/image" Target="../media/image63.wmf"/><Relationship Id="rId10" Type="http://schemas.openxmlformats.org/officeDocument/2006/relationships/vmlDrawing" Target="../drawings/vmlDrawing13.vml"/><Relationship Id="rId1" Type="http://schemas.openxmlformats.org/officeDocument/2006/relationships/oleObject" Target="../embeddings/oleObject78.bin"/></Relationships>
</file>

<file path=ppt/slides/_rels/slide19.xml.rels><?xml version="1.0" encoding="UTF-8" standalone="yes"?>
<Relationships xmlns="http://schemas.openxmlformats.org/package/2006/relationships"><Relationship Id="rId9" Type="http://schemas.openxmlformats.org/officeDocument/2006/relationships/vmlDrawing" Target="../drawings/vmlDrawing14.vml"/><Relationship Id="rId8" Type="http://schemas.openxmlformats.org/officeDocument/2006/relationships/slideLayout" Target="../slideLayouts/slideLayout4.xml"/><Relationship Id="rId7" Type="http://schemas.openxmlformats.org/officeDocument/2006/relationships/image" Target="../media/image70.png"/><Relationship Id="rId6" Type="http://schemas.openxmlformats.org/officeDocument/2006/relationships/image" Target="../media/image69.wmf"/><Relationship Id="rId5" Type="http://schemas.openxmlformats.org/officeDocument/2006/relationships/oleObject" Target="../embeddings/oleObject84.bin"/><Relationship Id="rId4" Type="http://schemas.openxmlformats.org/officeDocument/2006/relationships/image" Target="../media/image68.wmf"/><Relationship Id="rId3" Type="http://schemas.openxmlformats.org/officeDocument/2006/relationships/oleObject" Target="../embeddings/oleObject83.bin"/><Relationship Id="rId2" Type="http://schemas.openxmlformats.org/officeDocument/2006/relationships/image" Target="../media/image67.wmf"/><Relationship Id="rId1" Type="http://schemas.openxmlformats.org/officeDocument/2006/relationships/oleObject" Target="../embeddings/oleObject82.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9" Type="http://schemas.openxmlformats.org/officeDocument/2006/relationships/oleObject" Target="../embeddings/oleObject89.bin"/><Relationship Id="rId8" Type="http://schemas.openxmlformats.org/officeDocument/2006/relationships/image" Target="../media/image73.wmf"/><Relationship Id="rId7" Type="http://schemas.openxmlformats.org/officeDocument/2006/relationships/oleObject" Target="../embeddings/oleObject88.bin"/><Relationship Id="rId6" Type="http://schemas.openxmlformats.org/officeDocument/2006/relationships/image" Target="../media/image72.wmf"/><Relationship Id="rId5" Type="http://schemas.openxmlformats.org/officeDocument/2006/relationships/oleObject" Target="../embeddings/oleObject87.bin"/><Relationship Id="rId4" Type="http://schemas.openxmlformats.org/officeDocument/2006/relationships/image" Target="../media/image71.wmf"/><Relationship Id="rId3" Type="http://schemas.openxmlformats.org/officeDocument/2006/relationships/oleObject" Target="../embeddings/oleObject86.bin"/><Relationship Id="rId22" Type="http://schemas.openxmlformats.org/officeDocument/2006/relationships/vmlDrawing" Target="../drawings/vmlDrawing15.vml"/><Relationship Id="rId21" Type="http://schemas.openxmlformats.org/officeDocument/2006/relationships/slideLayout" Target="../slideLayouts/slideLayout4.xml"/><Relationship Id="rId20" Type="http://schemas.openxmlformats.org/officeDocument/2006/relationships/image" Target="../media/image79.wmf"/><Relationship Id="rId2" Type="http://schemas.openxmlformats.org/officeDocument/2006/relationships/image" Target="../media/image30.wmf"/><Relationship Id="rId19" Type="http://schemas.openxmlformats.org/officeDocument/2006/relationships/oleObject" Target="../embeddings/oleObject94.bin"/><Relationship Id="rId18" Type="http://schemas.openxmlformats.org/officeDocument/2006/relationships/image" Target="../media/image78.wmf"/><Relationship Id="rId17" Type="http://schemas.openxmlformats.org/officeDocument/2006/relationships/oleObject" Target="../embeddings/oleObject93.bin"/><Relationship Id="rId16" Type="http://schemas.openxmlformats.org/officeDocument/2006/relationships/image" Target="../media/image77.wmf"/><Relationship Id="rId15" Type="http://schemas.openxmlformats.org/officeDocument/2006/relationships/oleObject" Target="../embeddings/oleObject92.bin"/><Relationship Id="rId14" Type="http://schemas.openxmlformats.org/officeDocument/2006/relationships/image" Target="../media/image76.wmf"/><Relationship Id="rId13" Type="http://schemas.openxmlformats.org/officeDocument/2006/relationships/oleObject" Target="../embeddings/oleObject91.bin"/><Relationship Id="rId12" Type="http://schemas.openxmlformats.org/officeDocument/2006/relationships/image" Target="../media/image75.wmf"/><Relationship Id="rId11" Type="http://schemas.openxmlformats.org/officeDocument/2006/relationships/oleObject" Target="../embeddings/oleObject90.bin"/><Relationship Id="rId10" Type="http://schemas.openxmlformats.org/officeDocument/2006/relationships/image" Target="../media/image74.wmf"/><Relationship Id="rId1" Type="http://schemas.openxmlformats.org/officeDocument/2006/relationships/oleObject" Target="../embeddings/oleObject85.bin"/></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image" Target="../media/image83.wmf"/><Relationship Id="rId7" Type="http://schemas.openxmlformats.org/officeDocument/2006/relationships/oleObject" Target="../embeddings/oleObject98.bin"/><Relationship Id="rId6" Type="http://schemas.openxmlformats.org/officeDocument/2006/relationships/image" Target="../media/image82.wmf"/><Relationship Id="rId5" Type="http://schemas.openxmlformats.org/officeDocument/2006/relationships/oleObject" Target="../embeddings/oleObject97.bin"/><Relationship Id="rId4" Type="http://schemas.openxmlformats.org/officeDocument/2006/relationships/image" Target="../media/image81.wmf"/><Relationship Id="rId3" Type="http://schemas.openxmlformats.org/officeDocument/2006/relationships/oleObject" Target="../embeddings/oleObject96.bin"/><Relationship Id="rId2" Type="http://schemas.openxmlformats.org/officeDocument/2006/relationships/image" Target="../media/image80.wmf"/><Relationship Id="rId10" Type="http://schemas.openxmlformats.org/officeDocument/2006/relationships/vmlDrawing" Target="../drawings/vmlDrawing16.vml"/><Relationship Id="rId1" Type="http://schemas.openxmlformats.org/officeDocument/2006/relationships/oleObject" Target="../embeddings/oleObject95.bin"/></Relationships>
</file>

<file path=ppt/slides/_rels/slide22.xml.rels><?xml version="1.0" encoding="UTF-8" standalone="yes"?>
<Relationships xmlns="http://schemas.openxmlformats.org/package/2006/relationships"><Relationship Id="rId7" Type="http://schemas.openxmlformats.org/officeDocument/2006/relationships/vmlDrawing" Target="../drawings/vmlDrawing17.vml"/><Relationship Id="rId6" Type="http://schemas.openxmlformats.org/officeDocument/2006/relationships/slideLayout" Target="../slideLayouts/slideLayout4.xml"/><Relationship Id="rId5" Type="http://schemas.openxmlformats.org/officeDocument/2006/relationships/image" Target="../media/image85.wmf"/><Relationship Id="rId4" Type="http://schemas.openxmlformats.org/officeDocument/2006/relationships/oleObject" Target="../embeddings/oleObject101.bin"/><Relationship Id="rId3" Type="http://schemas.openxmlformats.org/officeDocument/2006/relationships/oleObject" Target="../embeddings/oleObject100.bin"/><Relationship Id="rId2" Type="http://schemas.openxmlformats.org/officeDocument/2006/relationships/image" Target="../media/image84.wmf"/><Relationship Id="rId1" Type="http://schemas.openxmlformats.org/officeDocument/2006/relationships/oleObject" Target="../embeddings/oleObject99.bin"/></Relationships>
</file>

<file path=ppt/slides/_rels/slide23.xml.rels><?xml version="1.0" encoding="UTF-8" standalone="yes"?>
<Relationships xmlns="http://schemas.openxmlformats.org/package/2006/relationships"><Relationship Id="rId9" Type="http://schemas.openxmlformats.org/officeDocument/2006/relationships/oleObject" Target="../embeddings/oleObject106.bin"/><Relationship Id="rId8" Type="http://schemas.openxmlformats.org/officeDocument/2006/relationships/image" Target="../media/image89.wmf"/><Relationship Id="rId7" Type="http://schemas.openxmlformats.org/officeDocument/2006/relationships/oleObject" Target="../embeddings/oleObject105.bin"/><Relationship Id="rId6" Type="http://schemas.openxmlformats.org/officeDocument/2006/relationships/image" Target="../media/image88.wmf"/><Relationship Id="rId5" Type="http://schemas.openxmlformats.org/officeDocument/2006/relationships/oleObject" Target="../embeddings/oleObject104.bin"/><Relationship Id="rId4" Type="http://schemas.openxmlformats.org/officeDocument/2006/relationships/image" Target="../media/image87.wmf"/><Relationship Id="rId3" Type="http://schemas.openxmlformats.org/officeDocument/2006/relationships/oleObject" Target="../embeddings/oleObject103.bin"/><Relationship Id="rId2" Type="http://schemas.openxmlformats.org/officeDocument/2006/relationships/image" Target="../media/image86.wmf"/><Relationship Id="rId14" Type="http://schemas.openxmlformats.org/officeDocument/2006/relationships/vmlDrawing" Target="../drawings/vmlDrawing18.vml"/><Relationship Id="rId13" Type="http://schemas.openxmlformats.org/officeDocument/2006/relationships/slideLayout" Target="../slideLayouts/slideLayout4.xml"/><Relationship Id="rId12" Type="http://schemas.openxmlformats.org/officeDocument/2006/relationships/image" Target="../media/image91.wmf"/><Relationship Id="rId11" Type="http://schemas.openxmlformats.org/officeDocument/2006/relationships/oleObject" Target="../embeddings/oleObject107.bin"/><Relationship Id="rId10" Type="http://schemas.openxmlformats.org/officeDocument/2006/relationships/image" Target="../media/image90.wmf"/><Relationship Id="rId1" Type="http://schemas.openxmlformats.org/officeDocument/2006/relationships/oleObject" Target="../embeddings/oleObject102.bin"/></Relationships>
</file>

<file path=ppt/slides/_rels/slide24.xml.rels><?xml version="1.0" encoding="UTF-8" standalone="yes"?>
<Relationships xmlns="http://schemas.openxmlformats.org/package/2006/relationships"><Relationship Id="rId9" Type="http://schemas.openxmlformats.org/officeDocument/2006/relationships/image" Target="../media/image94.wmf"/><Relationship Id="rId8" Type="http://schemas.openxmlformats.org/officeDocument/2006/relationships/oleObject" Target="../embeddings/oleObject113.bin"/><Relationship Id="rId7" Type="http://schemas.openxmlformats.org/officeDocument/2006/relationships/oleObject" Target="../embeddings/oleObject112.bin"/><Relationship Id="rId6" Type="http://schemas.openxmlformats.org/officeDocument/2006/relationships/oleObject" Target="../embeddings/oleObject111.bin"/><Relationship Id="rId5" Type="http://schemas.openxmlformats.org/officeDocument/2006/relationships/oleObject" Target="../embeddings/oleObject110.bin"/><Relationship Id="rId4" Type="http://schemas.openxmlformats.org/officeDocument/2006/relationships/image" Target="../media/image93.wmf"/><Relationship Id="rId3" Type="http://schemas.openxmlformats.org/officeDocument/2006/relationships/oleObject" Target="../embeddings/oleObject109.bin"/><Relationship Id="rId2" Type="http://schemas.openxmlformats.org/officeDocument/2006/relationships/image" Target="../media/image92.wmf"/><Relationship Id="rId13" Type="http://schemas.openxmlformats.org/officeDocument/2006/relationships/vmlDrawing" Target="../drawings/vmlDrawing19.vml"/><Relationship Id="rId12" Type="http://schemas.openxmlformats.org/officeDocument/2006/relationships/slideLayout" Target="../slideLayouts/slideLayout4.xml"/><Relationship Id="rId11" Type="http://schemas.openxmlformats.org/officeDocument/2006/relationships/image" Target="../media/image95.wmf"/><Relationship Id="rId10" Type="http://schemas.openxmlformats.org/officeDocument/2006/relationships/oleObject" Target="../embeddings/oleObject114.bin"/><Relationship Id="rId1" Type="http://schemas.openxmlformats.org/officeDocument/2006/relationships/oleObject" Target="../embeddings/oleObject108.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9" Type="http://schemas.openxmlformats.org/officeDocument/2006/relationships/oleObject" Target="../embeddings/oleObject119.bin"/><Relationship Id="rId8" Type="http://schemas.openxmlformats.org/officeDocument/2006/relationships/image" Target="../media/image99.wmf"/><Relationship Id="rId7" Type="http://schemas.openxmlformats.org/officeDocument/2006/relationships/oleObject" Target="../embeddings/oleObject118.bin"/><Relationship Id="rId6" Type="http://schemas.openxmlformats.org/officeDocument/2006/relationships/image" Target="../media/image98.wmf"/><Relationship Id="rId5" Type="http://schemas.openxmlformats.org/officeDocument/2006/relationships/oleObject" Target="../embeddings/oleObject117.bin"/><Relationship Id="rId4" Type="http://schemas.openxmlformats.org/officeDocument/2006/relationships/image" Target="../media/image97.wmf"/><Relationship Id="rId3" Type="http://schemas.openxmlformats.org/officeDocument/2006/relationships/oleObject" Target="../embeddings/oleObject116.bin"/><Relationship Id="rId20" Type="http://schemas.openxmlformats.org/officeDocument/2006/relationships/vmlDrawing" Target="../drawings/vmlDrawing20.vml"/><Relationship Id="rId2" Type="http://schemas.openxmlformats.org/officeDocument/2006/relationships/image" Target="../media/image96.wmf"/><Relationship Id="rId19" Type="http://schemas.openxmlformats.org/officeDocument/2006/relationships/slideLayout" Target="../slideLayouts/slideLayout4.xml"/><Relationship Id="rId18" Type="http://schemas.openxmlformats.org/officeDocument/2006/relationships/image" Target="../media/image103.wmf"/><Relationship Id="rId17" Type="http://schemas.openxmlformats.org/officeDocument/2006/relationships/oleObject" Target="../embeddings/oleObject123.bin"/><Relationship Id="rId16" Type="http://schemas.openxmlformats.org/officeDocument/2006/relationships/image" Target="../media/image102.wmf"/><Relationship Id="rId15" Type="http://schemas.openxmlformats.org/officeDocument/2006/relationships/oleObject" Target="../embeddings/oleObject122.bin"/><Relationship Id="rId14" Type="http://schemas.openxmlformats.org/officeDocument/2006/relationships/image" Target="../media/image101.wmf"/><Relationship Id="rId13" Type="http://schemas.openxmlformats.org/officeDocument/2006/relationships/oleObject" Target="../embeddings/oleObject121.bin"/><Relationship Id="rId12" Type="http://schemas.openxmlformats.org/officeDocument/2006/relationships/image" Target="../media/image30.wmf"/><Relationship Id="rId11" Type="http://schemas.openxmlformats.org/officeDocument/2006/relationships/oleObject" Target="../embeddings/oleObject120.bin"/><Relationship Id="rId10" Type="http://schemas.openxmlformats.org/officeDocument/2006/relationships/image" Target="../media/image100.wmf"/><Relationship Id="rId1" Type="http://schemas.openxmlformats.org/officeDocument/2006/relationships/oleObject" Target="../embeddings/oleObject115.bin"/></Relationships>
</file>

<file path=ppt/slides/_rels/slide27.xml.rels><?xml version="1.0" encoding="UTF-8" standalone="yes"?>
<Relationships xmlns="http://schemas.openxmlformats.org/package/2006/relationships"><Relationship Id="rId9" Type="http://schemas.openxmlformats.org/officeDocument/2006/relationships/oleObject" Target="../embeddings/oleObject128.bin"/><Relationship Id="rId8" Type="http://schemas.openxmlformats.org/officeDocument/2006/relationships/image" Target="../media/image107.wmf"/><Relationship Id="rId7" Type="http://schemas.openxmlformats.org/officeDocument/2006/relationships/oleObject" Target="../embeddings/oleObject127.bin"/><Relationship Id="rId6" Type="http://schemas.openxmlformats.org/officeDocument/2006/relationships/image" Target="../media/image106.wmf"/><Relationship Id="rId5" Type="http://schemas.openxmlformats.org/officeDocument/2006/relationships/oleObject" Target="../embeddings/oleObject126.bin"/><Relationship Id="rId4" Type="http://schemas.openxmlformats.org/officeDocument/2006/relationships/image" Target="../media/image105.wmf"/><Relationship Id="rId3" Type="http://schemas.openxmlformats.org/officeDocument/2006/relationships/oleObject" Target="../embeddings/oleObject125.bin"/><Relationship Id="rId2" Type="http://schemas.openxmlformats.org/officeDocument/2006/relationships/image" Target="../media/image104.wmf"/><Relationship Id="rId16" Type="http://schemas.openxmlformats.org/officeDocument/2006/relationships/vmlDrawing" Target="../drawings/vmlDrawing21.vml"/><Relationship Id="rId15" Type="http://schemas.openxmlformats.org/officeDocument/2006/relationships/slideLayout" Target="../slideLayouts/slideLayout4.xml"/><Relationship Id="rId14" Type="http://schemas.openxmlformats.org/officeDocument/2006/relationships/image" Target="../media/image110.wmf"/><Relationship Id="rId13" Type="http://schemas.openxmlformats.org/officeDocument/2006/relationships/oleObject" Target="../embeddings/oleObject130.bin"/><Relationship Id="rId12" Type="http://schemas.openxmlformats.org/officeDocument/2006/relationships/image" Target="../media/image109.wmf"/><Relationship Id="rId11" Type="http://schemas.openxmlformats.org/officeDocument/2006/relationships/oleObject" Target="../embeddings/oleObject129.bin"/><Relationship Id="rId10" Type="http://schemas.openxmlformats.org/officeDocument/2006/relationships/image" Target="../media/image108.wmf"/><Relationship Id="rId1" Type="http://schemas.openxmlformats.org/officeDocument/2006/relationships/oleObject" Target="../embeddings/oleObject124.bin"/></Relationships>
</file>

<file path=ppt/slides/_rels/slide28.xml.rels><?xml version="1.0" encoding="UTF-8" standalone="yes"?>
<Relationships xmlns="http://schemas.openxmlformats.org/package/2006/relationships"><Relationship Id="rId9" Type="http://schemas.openxmlformats.org/officeDocument/2006/relationships/oleObject" Target="../embeddings/oleObject135.bin"/><Relationship Id="rId8" Type="http://schemas.openxmlformats.org/officeDocument/2006/relationships/image" Target="../media/image113.wmf"/><Relationship Id="rId7" Type="http://schemas.openxmlformats.org/officeDocument/2006/relationships/oleObject" Target="../embeddings/oleObject134.bin"/><Relationship Id="rId6" Type="http://schemas.openxmlformats.org/officeDocument/2006/relationships/image" Target="../media/image30.wmf"/><Relationship Id="rId5" Type="http://schemas.openxmlformats.org/officeDocument/2006/relationships/oleObject" Target="../embeddings/oleObject133.bin"/><Relationship Id="rId4" Type="http://schemas.openxmlformats.org/officeDocument/2006/relationships/image" Target="../media/image112.wmf"/><Relationship Id="rId3" Type="http://schemas.openxmlformats.org/officeDocument/2006/relationships/oleObject" Target="../embeddings/oleObject132.bin"/><Relationship Id="rId2" Type="http://schemas.openxmlformats.org/officeDocument/2006/relationships/image" Target="../media/image111.wmf"/><Relationship Id="rId14" Type="http://schemas.openxmlformats.org/officeDocument/2006/relationships/vmlDrawing" Target="../drawings/vmlDrawing22.vml"/><Relationship Id="rId13" Type="http://schemas.openxmlformats.org/officeDocument/2006/relationships/slideLayout" Target="../slideLayouts/slideLayout4.xml"/><Relationship Id="rId12" Type="http://schemas.openxmlformats.org/officeDocument/2006/relationships/image" Target="../media/image115.wmf"/><Relationship Id="rId11" Type="http://schemas.openxmlformats.org/officeDocument/2006/relationships/oleObject" Target="../embeddings/oleObject136.bin"/><Relationship Id="rId10" Type="http://schemas.openxmlformats.org/officeDocument/2006/relationships/image" Target="../media/image114.wmf"/><Relationship Id="rId1" Type="http://schemas.openxmlformats.org/officeDocument/2006/relationships/oleObject" Target="../embeddings/oleObject131.bin"/></Relationships>
</file>

<file path=ppt/slides/_rels/slide29.xml.rels><?xml version="1.0" encoding="UTF-8" standalone="yes"?>
<Relationships xmlns="http://schemas.openxmlformats.org/package/2006/relationships"><Relationship Id="rId9" Type="http://schemas.openxmlformats.org/officeDocument/2006/relationships/oleObject" Target="../embeddings/oleObject141.bin"/><Relationship Id="rId8" Type="http://schemas.openxmlformats.org/officeDocument/2006/relationships/image" Target="../media/image119.wmf"/><Relationship Id="rId7" Type="http://schemas.openxmlformats.org/officeDocument/2006/relationships/oleObject" Target="../embeddings/oleObject140.bin"/><Relationship Id="rId6" Type="http://schemas.openxmlformats.org/officeDocument/2006/relationships/image" Target="../media/image118.wmf"/><Relationship Id="rId5" Type="http://schemas.openxmlformats.org/officeDocument/2006/relationships/oleObject" Target="../embeddings/oleObject139.bin"/><Relationship Id="rId4" Type="http://schemas.openxmlformats.org/officeDocument/2006/relationships/image" Target="../media/image117.wmf"/><Relationship Id="rId3" Type="http://schemas.openxmlformats.org/officeDocument/2006/relationships/oleObject" Target="../embeddings/oleObject138.bin"/><Relationship Id="rId2" Type="http://schemas.openxmlformats.org/officeDocument/2006/relationships/image" Target="../media/image116.wmf"/><Relationship Id="rId16" Type="http://schemas.openxmlformats.org/officeDocument/2006/relationships/vmlDrawing" Target="../drawings/vmlDrawing23.vml"/><Relationship Id="rId15" Type="http://schemas.openxmlformats.org/officeDocument/2006/relationships/slideLayout" Target="../slideLayouts/slideLayout4.xml"/><Relationship Id="rId14" Type="http://schemas.openxmlformats.org/officeDocument/2006/relationships/image" Target="../media/image122.wmf"/><Relationship Id="rId13" Type="http://schemas.openxmlformats.org/officeDocument/2006/relationships/oleObject" Target="../embeddings/oleObject143.bin"/><Relationship Id="rId12" Type="http://schemas.openxmlformats.org/officeDocument/2006/relationships/image" Target="../media/image121.wmf"/><Relationship Id="rId11" Type="http://schemas.openxmlformats.org/officeDocument/2006/relationships/oleObject" Target="../embeddings/oleObject142.bin"/><Relationship Id="rId10" Type="http://schemas.openxmlformats.org/officeDocument/2006/relationships/image" Target="../media/image120.wmf"/><Relationship Id="rId1" Type="http://schemas.openxmlformats.org/officeDocument/2006/relationships/oleObject" Target="../embeddings/oleObject137.bin"/></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9" Type="http://schemas.openxmlformats.org/officeDocument/2006/relationships/oleObject" Target="../embeddings/oleObject6.bin"/><Relationship Id="rId8" Type="http://schemas.openxmlformats.org/officeDocument/2006/relationships/image" Target="../media/image6.wmf"/><Relationship Id="rId7" Type="http://schemas.openxmlformats.org/officeDocument/2006/relationships/oleObject" Target="../embeddings/oleObject5.bin"/><Relationship Id="rId6" Type="http://schemas.openxmlformats.org/officeDocument/2006/relationships/image" Target="../media/image5.wmf"/><Relationship Id="rId5" Type="http://schemas.openxmlformats.org/officeDocument/2006/relationships/oleObject" Target="../embeddings/oleObject4.bin"/><Relationship Id="rId4" Type="http://schemas.openxmlformats.org/officeDocument/2006/relationships/image" Target="../media/image4.wmf"/><Relationship Id="rId3" Type="http://schemas.openxmlformats.org/officeDocument/2006/relationships/oleObject" Target="../embeddings/oleObject3.bin"/><Relationship Id="rId20" Type="http://schemas.openxmlformats.org/officeDocument/2006/relationships/vmlDrawing" Target="../drawings/vmlDrawing2.vml"/><Relationship Id="rId2" Type="http://schemas.openxmlformats.org/officeDocument/2006/relationships/image" Target="../media/image3.wmf"/><Relationship Id="rId19" Type="http://schemas.openxmlformats.org/officeDocument/2006/relationships/slideLayout" Target="../slideLayouts/slideLayout4.xml"/><Relationship Id="rId18" Type="http://schemas.openxmlformats.org/officeDocument/2006/relationships/image" Target="../media/image11.wmf"/><Relationship Id="rId17" Type="http://schemas.openxmlformats.org/officeDocument/2006/relationships/oleObject" Target="../embeddings/oleObject10.bin"/><Relationship Id="rId16" Type="http://schemas.openxmlformats.org/officeDocument/2006/relationships/image" Target="../media/image10.wmf"/><Relationship Id="rId15" Type="http://schemas.openxmlformats.org/officeDocument/2006/relationships/oleObject" Target="../embeddings/oleObject9.bin"/><Relationship Id="rId14" Type="http://schemas.openxmlformats.org/officeDocument/2006/relationships/image" Target="../media/image9.wmf"/><Relationship Id="rId13" Type="http://schemas.openxmlformats.org/officeDocument/2006/relationships/oleObject" Target="../embeddings/oleObject8.bin"/><Relationship Id="rId12" Type="http://schemas.openxmlformats.org/officeDocument/2006/relationships/image" Target="../media/image8.wmf"/><Relationship Id="rId11" Type="http://schemas.openxmlformats.org/officeDocument/2006/relationships/oleObject" Target="../embeddings/oleObject7.bin"/><Relationship Id="rId10" Type="http://schemas.openxmlformats.org/officeDocument/2006/relationships/image" Target="../media/image7.wmf"/><Relationship Id="rId1"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9" Type="http://schemas.openxmlformats.org/officeDocument/2006/relationships/oleObject" Target="../embeddings/oleObject15.bin"/><Relationship Id="rId8" Type="http://schemas.openxmlformats.org/officeDocument/2006/relationships/image" Target="../media/image15.wmf"/><Relationship Id="rId7" Type="http://schemas.openxmlformats.org/officeDocument/2006/relationships/oleObject" Target="../embeddings/oleObject14.bin"/><Relationship Id="rId6" Type="http://schemas.openxmlformats.org/officeDocument/2006/relationships/image" Target="../media/image14.wmf"/><Relationship Id="rId5" Type="http://schemas.openxmlformats.org/officeDocument/2006/relationships/oleObject" Target="../embeddings/oleObject13.bin"/><Relationship Id="rId4" Type="http://schemas.openxmlformats.org/officeDocument/2006/relationships/image" Target="../media/image13.wmf"/><Relationship Id="rId3" Type="http://schemas.openxmlformats.org/officeDocument/2006/relationships/oleObject" Target="../embeddings/oleObject12.bin"/><Relationship Id="rId28" Type="http://schemas.openxmlformats.org/officeDocument/2006/relationships/vmlDrawing" Target="../drawings/vmlDrawing3.vml"/><Relationship Id="rId27" Type="http://schemas.openxmlformats.org/officeDocument/2006/relationships/slideLayout" Target="../slideLayouts/slideLayout4.xml"/><Relationship Id="rId26" Type="http://schemas.openxmlformats.org/officeDocument/2006/relationships/image" Target="../media/image11.wmf"/><Relationship Id="rId25" Type="http://schemas.openxmlformats.org/officeDocument/2006/relationships/oleObject" Target="../embeddings/oleObject23.bin"/><Relationship Id="rId24" Type="http://schemas.openxmlformats.org/officeDocument/2006/relationships/image" Target="../media/image8.wmf"/><Relationship Id="rId23" Type="http://schemas.openxmlformats.org/officeDocument/2006/relationships/oleObject" Target="../embeddings/oleObject22.bin"/><Relationship Id="rId22" Type="http://schemas.openxmlformats.org/officeDocument/2006/relationships/image" Target="../media/image7.wmf"/><Relationship Id="rId21" Type="http://schemas.openxmlformats.org/officeDocument/2006/relationships/oleObject" Target="../embeddings/oleObject21.bin"/><Relationship Id="rId20" Type="http://schemas.openxmlformats.org/officeDocument/2006/relationships/image" Target="../media/image6.wmf"/><Relationship Id="rId2" Type="http://schemas.openxmlformats.org/officeDocument/2006/relationships/image" Target="../media/image12.wmf"/><Relationship Id="rId19" Type="http://schemas.openxmlformats.org/officeDocument/2006/relationships/oleObject" Target="../embeddings/oleObject20.bin"/><Relationship Id="rId18" Type="http://schemas.openxmlformats.org/officeDocument/2006/relationships/image" Target="../media/image5.wmf"/><Relationship Id="rId17" Type="http://schemas.openxmlformats.org/officeDocument/2006/relationships/oleObject" Target="../embeddings/oleObject19.bin"/><Relationship Id="rId16" Type="http://schemas.openxmlformats.org/officeDocument/2006/relationships/image" Target="../media/image4.wmf"/><Relationship Id="rId15" Type="http://schemas.openxmlformats.org/officeDocument/2006/relationships/oleObject" Target="../embeddings/oleObject18.bin"/><Relationship Id="rId14" Type="http://schemas.openxmlformats.org/officeDocument/2006/relationships/image" Target="../media/image3.wmf"/><Relationship Id="rId13" Type="http://schemas.openxmlformats.org/officeDocument/2006/relationships/oleObject" Target="../embeddings/oleObject17.bin"/><Relationship Id="rId12" Type="http://schemas.openxmlformats.org/officeDocument/2006/relationships/image" Target="../media/image17.wmf"/><Relationship Id="rId11" Type="http://schemas.openxmlformats.org/officeDocument/2006/relationships/oleObject" Target="../embeddings/oleObject16.bin"/><Relationship Id="rId10" Type="http://schemas.openxmlformats.org/officeDocument/2006/relationships/image" Target="../media/image16.wmf"/><Relationship Id="rId1" Type="http://schemas.openxmlformats.org/officeDocument/2006/relationships/oleObject" Target="../embeddings/oleObject11.bin"/></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28.bin"/><Relationship Id="rId8" Type="http://schemas.openxmlformats.org/officeDocument/2006/relationships/image" Target="../media/image21.wmf"/><Relationship Id="rId7" Type="http://schemas.openxmlformats.org/officeDocument/2006/relationships/oleObject" Target="../embeddings/oleObject27.bin"/><Relationship Id="rId6" Type="http://schemas.openxmlformats.org/officeDocument/2006/relationships/image" Target="../media/image20.wmf"/><Relationship Id="rId5" Type="http://schemas.openxmlformats.org/officeDocument/2006/relationships/oleObject" Target="../embeddings/oleObject26.bin"/><Relationship Id="rId4" Type="http://schemas.openxmlformats.org/officeDocument/2006/relationships/image" Target="../media/image19.wmf"/><Relationship Id="rId3" Type="http://schemas.openxmlformats.org/officeDocument/2006/relationships/oleObject" Target="../embeddings/oleObject25.bin"/><Relationship Id="rId24" Type="http://schemas.openxmlformats.org/officeDocument/2006/relationships/vmlDrawing" Target="../drawings/vmlDrawing4.vml"/><Relationship Id="rId23" Type="http://schemas.openxmlformats.org/officeDocument/2006/relationships/slideLayout" Target="../slideLayouts/slideLayout4.xml"/><Relationship Id="rId22" Type="http://schemas.openxmlformats.org/officeDocument/2006/relationships/image" Target="../media/image11.wmf"/><Relationship Id="rId21" Type="http://schemas.openxmlformats.org/officeDocument/2006/relationships/oleObject" Target="../embeddings/oleObject34.bin"/><Relationship Id="rId20" Type="http://schemas.openxmlformats.org/officeDocument/2006/relationships/image" Target="../media/image8.wmf"/><Relationship Id="rId2" Type="http://schemas.openxmlformats.org/officeDocument/2006/relationships/image" Target="../media/image18.wmf"/><Relationship Id="rId19" Type="http://schemas.openxmlformats.org/officeDocument/2006/relationships/oleObject" Target="../embeddings/oleObject33.bin"/><Relationship Id="rId18" Type="http://schemas.openxmlformats.org/officeDocument/2006/relationships/image" Target="../media/image7.wmf"/><Relationship Id="rId17" Type="http://schemas.openxmlformats.org/officeDocument/2006/relationships/oleObject" Target="../embeddings/oleObject32.bin"/><Relationship Id="rId16" Type="http://schemas.openxmlformats.org/officeDocument/2006/relationships/image" Target="../media/image6.wmf"/><Relationship Id="rId15" Type="http://schemas.openxmlformats.org/officeDocument/2006/relationships/oleObject" Target="../embeddings/oleObject31.bin"/><Relationship Id="rId14" Type="http://schemas.openxmlformats.org/officeDocument/2006/relationships/image" Target="../media/image5.wmf"/><Relationship Id="rId13" Type="http://schemas.openxmlformats.org/officeDocument/2006/relationships/oleObject" Target="../embeddings/oleObject30.bin"/><Relationship Id="rId12" Type="http://schemas.openxmlformats.org/officeDocument/2006/relationships/image" Target="../media/image4.wmf"/><Relationship Id="rId11" Type="http://schemas.openxmlformats.org/officeDocument/2006/relationships/oleObject" Target="../embeddings/oleObject29.bin"/><Relationship Id="rId10" Type="http://schemas.openxmlformats.org/officeDocument/2006/relationships/image" Target="../media/image3.wmf"/><Relationship Id="rId1" Type="http://schemas.openxmlformats.org/officeDocument/2006/relationships/oleObject" Target="../embeddings/oleObject24.bin"/></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3.png"/></Relationships>
</file>

<file path=ppt/slides/_rels/slide9.xml.rels><?xml version="1.0" encoding="UTF-8" standalone="yes"?>
<Relationships xmlns="http://schemas.openxmlformats.org/package/2006/relationships"><Relationship Id="rId9" Type="http://schemas.openxmlformats.org/officeDocument/2006/relationships/image" Target="../media/image27.wmf"/><Relationship Id="rId8" Type="http://schemas.openxmlformats.org/officeDocument/2006/relationships/oleObject" Target="../embeddings/oleObject38.bin"/><Relationship Id="rId7" Type="http://schemas.openxmlformats.org/officeDocument/2006/relationships/image" Target="../media/image26.wmf"/><Relationship Id="rId6" Type="http://schemas.openxmlformats.org/officeDocument/2006/relationships/oleObject" Target="../embeddings/oleObject37.bin"/><Relationship Id="rId5" Type="http://schemas.openxmlformats.org/officeDocument/2006/relationships/image" Target="../media/image25.wmf"/><Relationship Id="rId4" Type="http://schemas.openxmlformats.org/officeDocument/2006/relationships/oleObject" Target="../embeddings/oleObject36.bin"/><Relationship Id="rId3" Type="http://schemas.openxmlformats.org/officeDocument/2006/relationships/image" Target="../media/image24.wmf"/><Relationship Id="rId2" Type="http://schemas.openxmlformats.org/officeDocument/2006/relationships/oleObject" Target="../embeddings/oleObject35.bin"/><Relationship Id="rId15" Type="http://schemas.openxmlformats.org/officeDocument/2006/relationships/vmlDrawing" Target="../drawings/vmlDrawing5.vml"/><Relationship Id="rId14" Type="http://schemas.openxmlformats.org/officeDocument/2006/relationships/slideLayout" Target="../slideLayouts/slideLayout4.xml"/><Relationship Id="rId13" Type="http://schemas.openxmlformats.org/officeDocument/2006/relationships/image" Target="../media/image29.wmf"/><Relationship Id="rId12" Type="http://schemas.openxmlformats.org/officeDocument/2006/relationships/oleObject" Target="../embeddings/oleObject40.bin"/><Relationship Id="rId11" Type="http://schemas.openxmlformats.org/officeDocument/2006/relationships/image" Target="../media/image28.wmf"/><Relationship Id="rId10" Type="http://schemas.openxmlformats.org/officeDocument/2006/relationships/oleObject" Target="../embeddings/oleObject39.bin"/><Relationship Id="rId1"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3618230" y="3306445"/>
            <a:ext cx="4701540" cy="583565"/>
          </a:xfrm>
          <a:prstGeom prst="rect">
            <a:avLst/>
          </a:prstGeom>
          <a:noFill/>
        </p:spPr>
        <p:txBody>
          <a:bodyPr wrap="square" rtlCol="0">
            <a:spAutoFit/>
          </a:bodyPr>
          <a:p>
            <a:pPr algn="dist"/>
            <a:r>
              <a:rPr lang="en-US" altLang="zh-CN" sz="3200" b="1">
                <a:latin typeface="+mj-ea"/>
                <a:ea typeface="+mj-ea"/>
              </a:rPr>
              <a:t>GAODENG SHUXUE</a:t>
            </a:r>
            <a:endParaRPr lang="en-US" altLang="zh-CN" sz="3200" b="1">
              <a:latin typeface="+mj-ea"/>
              <a:ea typeface="+mj-ea"/>
            </a:endParaRPr>
          </a:p>
        </p:txBody>
      </p:sp>
      <p:sp>
        <p:nvSpPr>
          <p:cNvPr id="2" name="文本框 1"/>
          <p:cNvSpPr txBox="1"/>
          <p:nvPr/>
        </p:nvSpPr>
        <p:spPr>
          <a:xfrm>
            <a:off x="1798955" y="1676400"/>
            <a:ext cx="8339455" cy="1630045"/>
          </a:xfrm>
          <a:prstGeom prst="rect">
            <a:avLst/>
          </a:prstGeom>
          <a:noFill/>
        </p:spPr>
        <p:txBody>
          <a:bodyPr wrap="square" rtlCol="0">
            <a:spAutoFit/>
            <a:scene3d>
              <a:camera prst="orthographicFront"/>
              <a:lightRig rig="threePt" dir="t"/>
            </a:scene3d>
          </a:bodyPr>
          <a:p>
            <a:pPr algn="ctr"/>
            <a:r>
              <a:rPr lang="zh-CN" altLang="en-US" sz="10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rPr>
              <a:t>高等数学</a:t>
            </a:r>
            <a:endParaRPr lang="zh-CN" altLang="en-US" sz="10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endParaRPr>
          </a:p>
        </p:txBody>
      </p:sp>
      <p:cxnSp>
        <p:nvCxnSpPr>
          <p:cNvPr id="5" name="直接连接符 4"/>
          <p:cNvCxnSpPr/>
          <p:nvPr/>
        </p:nvCxnSpPr>
        <p:spPr>
          <a:xfrm>
            <a:off x="2653030" y="3218180"/>
            <a:ext cx="6631940" cy="0"/>
          </a:xfrm>
          <a:prstGeom prst="line">
            <a:avLst/>
          </a:prstGeom>
          <a:ln w="50800" cmpd="sng">
            <a:gradFill>
              <a:gsLst>
                <a:gs pos="83000">
                  <a:srgbClr val="FF7777"/>
                </a:gs>
                <a:gs pos="51000">
                  <a:srgbClr val="C00000">
                    <a:alpha val="43000"/>
                  </a:srgbClr>
                </a:gs>
                <a:gs pos="0">
                  <a:srgbClr val="970943"/>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3618230" y="3422650"/>
            <a:ext cx="5061585" cy="351155"/>
          </a:xfrm>
          <a:prstGeom prst="rect">
            <a:avLst/>
          </a:prstGeom>
          <a:solidFill>
            <a:schemeClr val="accent4">
              <a:lumMod val="40000"/>
              <a:lumOff val="60000"/>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圆角矩形 10"/>
          <p:cNvSpPr/>
          <p:nvPr/>
        </p:nvSpPr>
        <p:spPr>
          <a:xfrm>
            <a:off x="3352800" y="4242435"/>
            <a:ext cx="1400810" cy="615315"/>
          </a:xfrm>
          <a:prstGeom prst="roundRect">
            <a:avLst/>
          </a:prstGeom>
          <a:solidFill>
            <a:srgbClr val="DF7E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主    编</a:t>
            </a:r>
            <a:endParaRPr lang="zh-CN" altLang="en-US" sz="2400" b="1"/>
          </a:p>
        </p:txBody>
      </p:sp>
      <p:sp>
        <p:nvSpPr>
          <p:cNvPr id="15" name="圆角矩形 14"/>
          <p:cNvSpPr/>
          <p:nvPr/>
        </p:nvSpPr>
        <p:spPr>
          <a:xfrm>
            <a:off x="4549140" y="4261485"/>
            <a:ext cx="3794760" cy="581660"/>
          </a:xfrm>
          <a:prstGeom prst="roundRect">
            <a:avLst/>
          </a:prstGeom>
          <a:noFill/>
          <a:ln w="22225">
            <a:solidFill>
              <a:srgbClr val="DD783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solidFill>
                  <a:schemeClr val="tx1"/>
                </a:solidFill>
              </a:rPr>
              <a:t>金桂堂     </a:t>
            </a:r>
            <a:endParaRPr lang="zh-CN" altLang="en-US" sz="2400" b="1">
              <a:solidFill>
                <a:schemeClr val="tx1"/>
              </a:solidFill>
            </a:endParaRPr>
          </a:p>
        </p:txBody>
      </p:sp>
      <p:sp>
        <p:nvSpPr>
          <p:cNvPr id="3" name="文本框 2"/>
          <p:cNvSpPr txBox="1"/>
          <p:nvPr/>
        </p:nvSpPr>
        <p:spPr>
          <a:xfrm>
            <a:off x="8679815" y="1982470"/>
            <a:ext cx="2493010" cy="829945"/>
          </a:xfrm>
          <a:prstGeom prst="rect">
            <a:avLst/>
          </a:prstGeom>
          <a:noFill/>
        </p:spPr>
        <p:txBody>
          <a:bodyPr wrap="square" rtlCol="0">
            <a:spAutoFit/>
          </a:bodyPr>
          <a:p>
            <a:r>
              <a:rPr lang="zh-CN" altLang="en-US" sz="2400" b="1">
                <a:solidFill>
                  <a:srgbClr val="C00000"/>
                </a:solidFill>
              </a:rPr>
              <a:t>工科类专业适用（第二版）</a:t>
            </a:r>
            <a:endParaRPr lang="zh-CN" altLang="en-US" sz="2400" b="1">
              <a:solidFill>
                <a:srgbClr val="C00000"/>
              </a:solidFill>
            </a:endParaRP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86790" y="915670"/>
            <a:ext cx="9876155" cy="429895"/>
          </a:xfrm>
          <a:prstGeom prst="rect">
            <a:avLst/>
          </a:prstGeom>
          <a:noFill/>
        </p:spPr>
        <p:txBody>
          <a:bodyPr wrap="square" rtlCol="0">
            <a:spAutoFit/>
          </a:bodyPr>
          <a:p>
            <a:r>
              <a:rPr lang="zh-CN" altLang="en-US" sz="2200" b="1"/>
              <a:t>第三步 </a:t>
            </a:r>
            <a:r>
              <a:rPr lang="zh-CN" altLang="en-US" sz="2200"/>
              <a:t>  将所有小曲边梯形面积的近似值相加便得到曲边梯形面积S的近似值为</a:t>
            </a:r>
            <a:endParaRPr lang="zh-CN" altLang="en-US" sz="2200"/>
          </a:p>
        </p:txBody>
      </p:sp>
      <p:graphicFrame>
        <p:nvGraphicFramePr>
          <p:cNvPr id="3" name="对象 2">
            <a:hlinkClick r:id="" action="ppaction://ole?verb="/>
          </p:cNvPr>
          <p:cNvGraphicFramePr>
            <a:graphicFrameLocks noChangeAspect="1"/>
          </p:cNvGraphicFramePr>
          <p:nvPr/>
        </p:nvGraphicFramePr>
        <p:xfrm>
          <a:off x="5638800" y="3302000"/>
          <a:ext cx="914400" cy="254000"/>
        </p:xfrm>
        <a:graphic>
          <a:graphicData uri="http://schemas.openxmlformats.org/presentationml/2006/ole">
            <mc:AlternateContent xmlns:mc="http://schemas.openxmlformats.org/markup-compatibility/2006">
              <mc:Choice xmlns:v="urn:schemas-microsoft-com:vml" Requires="v">
                <p:oleObj spid="_x0000_s3073" name="" r:id="rId1" imgW="914400" imgH="254000" progId="Equation.KSEE3">
                  <p:embed/>
                </p:oleObj>
              </mc:Choice>
              <mc:Fallback>
                <p:oleObj name="" r:id="rId1" imgW="914400" imgH="254000" progId="Equation.KSEE3">
                  <p:embed/>
                  <p:pic>
                    <p:nvPicPr>
                      <p:cNvPr id="0" name="图片 3072"/>
                      <p:cNvPicPr/>
                      <p:nvPr/>
                    </p:nvPicPr>
                    <p:blipFill>
                      <a:blip r:embed="rId2"/>
                      <a:stretch>
                        <a:fillRect/>
                      </a:stretch>
                    </p:blipFill>
                    <p:spPr>
                      <a:xfrm>
                        <a:off x="5638800" y="3302000"/>
                        <a:ext cx="914400" cy="254000"/>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3244850" y="1442720"/>
          <a:ext cx="1920875" cy="601345"/>
        </p:xfrm>
        <a:graphic>
          <a:graphicData uri="http://schemas.openxmlformats.org/presentationml/2006/ole">
            <mc:AlternateContent xmlns:mc="http://schemas.openxmlformats.org/markup-compatibility/2006">
              <mc:Choice xmlns:v="urn:schemas-microsoft-com:vml" Requires="v">
                <p:oleObj spid="_x0000_s2053" name="" r:id="rId3" imgW="1206500" imgH="431800" progId="Equation.KSEE3">
                  <p:embed/>
                </p:oleObj>
              </mc:Choice>
              <mc:Fallback>
                <p:oleObj name="" r:id="rId3" imgW="1206500" imgH="431800" progId="Equation.KSEE3">
                  <p:embed/>
                  <p:pic>
                    <p:nvPicPr>
                      <p:cNvPr id="0" name="图片 2052"/>
                      <p:cNvPicPr/>
                      <p:nvPr/>
                    </p:nvPicPr>
                    <p:blipFill>
                      <a:blip r:embed="rId4"/>
                      <a:stretch>
                        <a:fillRect/>
                      </a:stretch>
                    </p:blipFill>
                    <p:spPr>
                      <a:xfrm>
                        <a:off x="3244850" y="1442720"/>
                        <a:ext cx="1920875" cy="601345"/>
                      </a:xfrm>
                      <a:prstGeom prst="rect">
                        <a:avLst/>
                      </a:prstGeom>
                    </p:spPr>
                  </p:pic>
                </p:oleObj>
              </mc:Fallback>
            </mc:AlternateContent>
          </a:graphicData>
        </a:graphic>
      </p:graphicFrame>
      <p:sp>
        <p:nvSpPr>
          <p:cNvPr id="5" name="文本框 4"/>
          <p:cNvSpPr txBox="1"/>
          <p:nvPr/>
        </p:nvSpPr>
        <p:spPr>
          <a:xfrm>
            <a:off x="986790" y="2211705"/>
            <a:ext cx="9455150" cy="429895"/>
          </a:xfrm>
          <a:prstGeom prst="rect">
            <a:avLst/>
          </a:prstGeom>
          <a:noFill/>
        </p:spPr>
        <p:txBody>
          <a:bodyPr wrap="square" rtlCol="0" anchor="t">
            <a:spAutoFit/>
          </a:bodyPr>
          <a:p>
            <a:r>
              <a:rPr lang="zh-CN" altLang="en-US" sz="2200" b="1"/>
              <a:t>第四步  </a:t>
            </a:r>
            <a:r>
              <a:rPr lang="zh-CN" altLang="en-US" sz="2200"/>
              <a:t>令                             ，则当                 时上述和式的极限即为S的精确值：</a:t>
            </a:r>
            <a:endParaRPr lang="zh-CN" altLang="en-US" sz="2200"/>
          </a:p>
        </p:txBody>
      </p:sp>
      <p:graphicFrame>
        <p:nvGraphicFramePr>
          <p:cNvPr id="6" name="对象 5">
            <a:hlinkClick r:id="" action="ppaction://ole?verb="/>
          </p:cNvPr>
          <p:cNvGraphicFramePr>
            <a:graphicFrameLocks noChangeAspect="1"/>
          </p:cNvGraphicFramePr>
          <p:nvPr/>
        </p:nvGraphicFramePr>
        <p:xfrm>
          <a:off x="2305050" y="2211705"/>
          <a:ext cx="1844040" cy="530225"/>
        </p:xfrm>
        <a:graphic>
          <a:graphicData uri="http://schemas.openxmlformats.org/presentationml/2006/ole">
            <mc:AlternateContent xmlns:mc="http://schemas.openxmlformats.org/markup-compatibility/2006">
              <mc:Choice xmlns:v="urn:schemas-microsoft-com:vml" Requires="v">
                <p:oleObj spid="_x0000_s3074" name="" r:id="rId5" imgW="1193800" imgH="342900" progId="Equation.KSEE3">
                  <p:embed/>
                </p:oleObj>
              </mc:Choice>
              <mc:Fallback>
                <p:oleObj name="" r:id="rId5" imgW="1193800" imgH="342900" progId="Equation.KSEE3">
                  <p:embed/>
                  <p:pic>
                    <p:nvPicPr>
                      <p:cNvPr id="0" name="图片 3073"/>
                      <p:cNvPicPr/>
                      <p:nvPr/>
                    </p:nvPicPr>
                    <p:blipFill>
                      <a:blip r:embed="rId6"/>
                      <a:stretch>
                        <a:fillRect/>
                      </a:stretch>
                    </p:blipFill>
                    <p:spPr>
                      <a:xfrm>
                        <a:off x="2305050" y="2211705"/>
                        <a:ext cx="1844040" cy="53022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5026025" y="2268855"/>
          <a:ext cx="966470" cy="315595"/>
        </p:xfrm>
        <a:graphic>
          <a:graphicData uri="http://schemas.openxmlformats.org/presentationml/2006/ole">
            <mc:AlternateContent xmlns:mc="http://schemas.openxmlformats.org/markup-compatibility/2006">
              <mc:Choice xmlns:v="urn:schemas-microsoft-com:vml" Requires="v">
                <p:oleObj spid="_x0000_s3075" name="" r:id="rId7" imgW="622300" imgH="203200" progId="Equation.KSEE3">
                  <p:embed/>
                </p:oleObj>
              </mc:Choice>
              <mc:Fallback>
                <p:oleObj name="" r:id="rId7" imgW="622300" imgH="203200" progId="Equation.KSEE3">
                  <p:embed/>
                  <p:pic>
                    <p:nvPicPr>
                      <p:cNvPr id="0" name="图片 3074"/>
                      <p:cNvPicPr/>
                      <p:nvPr/>
                    </p:nvPicPr>
                    <p:blipFill>
                      <a:blip r:embed="rId8"/>
                      <a:stretch>
                        <a:fillRect/>
                      </a:stretch>
                    </p:blipFill>
                    <p:spPr>
                      <a:xfrm>
                        <a:off x="5026025" y="2268855"/>
                        <a:ext cx="966470" cy="31559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2862263" y="2888615"/>
          <a:ext cx="2406650" cy="601345"/>
        </p:xfrm>
        <a:graphic>
          <a:graphicData uri="http://schemas.openxmlformats.org/presentationml/2006/ole">
            <mc:AlternateContent xmlns:mc="http://schemas.openxmlformats.org/markup-compatibility/2006">
              <mc:Choice xmlns:v="urn:schemas-microsoft-com:vml" Requires="v">
                <p:oleObj spid="_x0000_s9" name="" r:id="rId9" imgW="1511300" imgH="431800" progId="Equation.KSEE3">
                  <p:embed/>
                </p:oleObj>
              </mc:Choice>
              <mc:Fallback>
                <p:oleObj name="" r:id="rId9" imgW="1511300" imgH="431800" progId="Equation.KSEE3">
                  <p:embed/>
                  <p:pic>
                    <p:nvPicPr>
                      <p:cNvPr id="0" name="图片 2052"/>
                      <p:cNvPicPr/>
                      <p:nvPr/>
                    </p:nvPicPr>
                    <p:blipFill>
                      <a:blip r:embed="rId10"/>
                      <a:stretch>
                        <a:fillRect/>
                      </a:stretch>
                    </p:blipFill>
                    <p:spPr>
                      <a:xfrm>
                        <a:off x="2862263" y="2888615"/>
                        <a:ext cx="2406650" cy="601345"/>
                      </a:xfrm>
                      <a:prstGeom prst="rect">
                        <a:avLst/>
                      </a:prstGeom>
                    </p:spPr>
                  </p:pic>
                </p:oleObj>
              </mc:Fallback>
            </mc:AlternateContent>
          </a:graphicData>
        </a:graphic>
      </p:graphicFrame>
      <p:pic>
        <p:nvPicPr>
          <p:cNvPr id="10" name="图片 9" descr="FUT}H]K$0S0O)P{0ZWEN6(0"/>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5912485" y="2552065"/>
            <a:ext cx="4814570" cy="32905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4"/>
          <p:cNvSpPr txBox="1"/>
          <p:nvPr/>
        </p:nvSpPr>
        <p:spPr>
          <a:xfrm>
            <a:off x="995045" y="3265805"/>
            <a:ext cx="5226050" cy="1106805"/>
          </a:xfrm>
          <a:prstGeom prst="rect">
            <a:avLst/>
          </a:prstGeom>
          <a:noFill/>
        </p:spPr>
        <p:txBody>
          <a:bodyPr wrap="square" rtlCol="0">
            <a:spAutoFit/>
          </a:bodyPr>
          <a:p>
            <a:pPr>
              <a:lnSpc>
                <a:spcPct val="150000"/>
              </a:lnSpc>
            </a:pPr>
            <a:r>
              <a:rPr lang="zh-CN" altLang="en-US" sz="2200">
                <a:sym typeface="+mn-ea"/>
              </a:rPr>
              <a:t>把</a:t>
            </a:r>
            <a:r>
              <a:rPr lang="en-US" altLang="zh-CN" sz="2200">
                <a:sym typeface="+mn-ea"/>
              </a:rPr>
              <a:t>[</a:t>
            </a:r>
            <a:r>
              <a:rPr lang="zh-CN" altLang="en-US" sz="2200">
                <a:sym typeface="+mn-ea"/>
              </a:rPr>
              <a:t>a,b</a:t>
            </a:r>
            <a:r>
              <a:rPr lang="en-US" altLang="zh-CN" sz="2200">
                <a:sym typeface="+mn-ea"/>
              </a:rPr>
              <a:t>]</a:t>
            </a:r>
            <a:r>
              <a:rPr lang="zh-CN" altLang="en-US" sz="2200">
                <a:sym typeface="+mn-ea"/>
              </a:rPr>
              <a:t>分割成n个小区间，第k个小区间</a:t>
            </a:r>
            <a:endParaRPr lang="zh-CN" altLang="en-US" sz="2200">
              <a:sym typeface="+mn-ea"/>
            </a:endParaRPr>
          </a:p>
          <a:p>
            <a:pPr>
              <a:lnSpc>
                <a:spcPct val="150000"/>
              </a:lnSpc>
            </a:pPr>
            <a:r>
              <a:rPr lang="zh-CN" altLang="en-US" sz="2200">
                <a:sym typeface="+mn-ea"/>
              </a:rPr>
              <a:t>                的长度 </a:t>
            </a:r>
            <a:endParaRPr lang="zh-CN" altLang="en-US" sz="2200"/>
          </a:p>
        </p:txBody>
      </p:sp>
      <p:sp>
        <p:nvSpPr>
          <p:cNvPr id="10" name="文本框 9"/>
          <p:cNvSpPr txBox="1"/>
          <p:nvPr/>
        </p:nvSpPr>
        <p:spPr>
          <a:xfrm>
            <a:off x="926465" y="5034280"/>
            <a:ext cx="4973955" cy="429895"/>
          </a:xfrm>
          <a:prstGeom prst="rect">
            <a:avLst/>
          </a:prstGeom>
          <a:noFill/>
        </p:spPr>
        <p:txBody>
          <a:bodyPr wrap="square" rtlCol="0" anchor="t">
            <a:spAutoFit/>
          </a:bodyPr>
          <a:p>
            <a:r>
              <a:rPr lang="zh-CN" altLang="en-US" sz="2200">
                <a:sym typeface="+mn-ea"/>
              </a:rPr>
              <a:t>任取                           作乘</a:t>
            </a:r>
            <a:endParaRPr lang="zh-CN" altLang="en-US" sz="2200"/>
          </a:p>
        </p:txBody>
      </p:sp>
      <p:sp>
        <p:nvSpPr>
          <p:cNvPr id="14" name="文本框 13"/>
          <p:cNvSpPr txBox="1"/>
          <p:nvPr/>
        </p:nvSpPr>
        <p:spPr>
          <a:xfrm>
            <a:off x="6852285" y="1277620"/>
            <a:ext cx="3688715" cy="598805"/>
          </a:xfrm>
          <a:prstGeom prst="rect">
            <a:avLst/>
          </a:prstGeom>
          <a:noFill/>
        </p:spPr>
        <p:txBody>
          <a:bodyPr wrap="square" rtlCol="0">
            <a:spAutoFit/>
          </a:bodyPr>
          <a:p>
            <a:pPr>
              <a:lnSpc>
                <a:spcPct val="150000"/>
              </a:lnSpc>
            </a:pPr>
            <a:r>
              <a:rPr lang="zh-CN" altLang="en-US" sz="2200">
                <a:sym typeface="+mn-ea"/>
              </a:rPr>
              <a:t>把所有这些项相加得到和式</a:t>
            </a:r>
            <a:endParaRPr lang="zh-CN" altLang="en-US" sz="2200"/>
          </a:p>
        </p:txBody>
      </p:sp>
      <p:sp>
        <p:nvSpPr>
          <p:cNvPr id="3" name="圆角矩形 2"/>
          <p:cNvSpPr/>
          <p:nvPr/>
        </p:nvSpPr>
        <p:spPr>
          <a:xfrm>
            <a:off x="1905635" y="819785"/>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4.1.2  </a:t>
            </a:r>
            <a:r>
              <a:rPr lang="zh-CN" altLang="en-US" sz="2800" b="1" dirty="0">
                <a:latin typeface="+mj-ea"/>
                <a:ea typeface="+mj-ea"/>
                <a:cs typeface="+mj-ea"/>
                <a:sym typeface="+mn-ea"/>
              </a:rPr>
              <a:t>定积分的定义</a:t>
            </a:r>
            <a:endParaRPr lang="zh-CN" altLang="en-US" sz="2800" b="1" dirty="0">
              <a:latin typeface="+mj-ea"/>
              <a:ea typeface="+mj-ea"/>
              <a:cs typeface="+mj-ea"/>
              <a:sym typeface="+mn-ea"/>
            </a:endParaRPr>
          </a:p>
        </p:txBody>
      </p:sp>
      <p:sp>
        <p:nvSpPr>
          <p:cNvPr id="2" name="文本框 1"/>
          <p:cNvSpPr txBox="1"/>
          <p:nvPr/>
        </p:nvSpPr>
        <p:spPr>
          <a:xfrm>
            <a:off x="995045" y="1706245"/>
            <a:ext cx="5412105" cy="1106805"/>
          </a:xfrm>
          <a:prstGeom prst="rect">
            <a:avLst/>
          </a:prstGeom>
          <a:noFill/>
        </p:spPr>
        <p:txBody>
          <a:bodyPr wrap="square" rtlCol="0">
            <a:spAutoFit/>
          </a:bodyPr>
          <a:p>
            <a:pPr>
              <a:lnSpc>
                <a:spcPct val="150000"/>
              </a:lnSpc>
            </a:pPr>
            <a:r>
              <a:rPr lang="zh-CN" altLang="en-US" sz="2200" b="1">
                <a:solidFill>
                  <a:srgbClr val="3333FF"/>
                </a:solidFill>
              </a:rPr>
              <a:t>定义4.1</a:t>
            </a:r>
            <a:r>
              <a:rPr lang="zh-CN" altLang="en-US" sz="2200"/>
              <a:t>    设函数f(x)在a,b上有界，在a,b内</a:t>
            </a:r>
            <a:endParaRPr lang="zh-CN" altLang="en-US" sz="2200"/>
          </a:p>
          <a:p>
            <a:pPr>
              <a:lnSpc>
                <a:spcPct val="150000"/>
              </a:lnSpc>
            </a:pPr>
            <a:r>
              <a:rPr lang="zh-CN" altLang="en-US" sz="2200"/>
              <a:t>   任意插入n-1个分点</a:t>
            </a:r>
            <a:endParaRPr lang="zh-CN" altLang="en-US" sz="2200"/>
          </a:p>
        </p:txBody>
      </p:sp>
      <p:graphicFrame>
        <p:nvGraphicFramePr>
          <p:cNvPr id="5" name="对象 4">
            <a:hlinkClick r:id="" action="ppaction://ole?verb="/>
          </p:cNvPr>
          <p:cNvGraphicFramePr>
            <a:graphicFrameLocks noChangeAspect="1"/>
          </p:cNvGraphicFramePr>
          <p:nvPr/>
        </p:nvGraphicFramePr>
        <p:xfrm>
          <a:off x="1713865" y="2813050"/>
          <a:ext cx="4401820" cy="408305"/>
        </p:xfrm>
        <a:graphic>
          <a:graphicData uri="http://schemas.openxmlformats.org/presentationml/2006/ole">
            <mc:AlternateContent xmlns:mc="http://schemas.openxmlformats.org/markup-compatibility/2006">
              <mc:Choice xmlns:v="urn:schemas-microsoft-com:vml" Requires="v">
                <p:oleObj spid="_x0000_s2049" name="" r:id="rId1" imgW="2057400" imgH="254000" progId="Equation.KSEE3">
                  <p:embed/>
                </p:oleObj>
              </mc:Choice>
              <mc:Fallback>
                <p:oleObj name="" r:id="rId1" imgW="2057400" imgH="254000" progId="Equation.KSEE3">
                  <p:embed/>
                  <p:pic>
                    <p:nvPicPr>
                      <p:cNvPr id="0" name="图片 2048"/>
                      <p:cNvPicPr/>
                      <p:nvPr/>
                    </p:nvPicPr>
                    <p:blipFill>
                      <a:blip r:embed="rId2"/>
                      <a:stretch>
                        <a:fillRect/>
                      </a:stretch>
                    </p:blipFill>
                    <p:spPr>
                      <a:xfrm>
                        <a:off x="1713865" y="2813050"/>
                        <a:ext cx="4401820" cy="408305"/>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152525" y="3943350"/>
          <a:ext cx="990600" cy="372110"/>
        </p:xfrm>
        <a:graphic>
          <a:graphicData uri="http://schemas.openxmlformats.org/presentationml/2006/ole">
            <mc:AlternateContent xmlns:mc="http://schemas.openxmlformats.org/markup-compatibility/2006">
              <mc:Choice xmlns:v="urn:schemas-microsoft-com:vml" Requires="v">
                <p:oleObj spid="_x0000_s2050" name="" r:id="rId3" imgW="609600" imgH="266700" progId="Equation.KSEE3">
                  <p:embed/>
                </p:oleObj>
              </mc:Choice>
              <mc:Fallback>
                <p:oleObj name="" r:id="rId3" imgW="609600" imgH="266700" progId="Equation.KSEE3">
                  <p:embed/>
                  <p:pic>
                    <p:nvPicPr>
                      <p:cNvPr id="0" name="图片 2049"/>
                      <p:cNvPicPr/>
                      <p:nvPr/>
                    </p:nvPicPr>
                    <p:blipFill>
                      <a:blip r:embed="rId4"/>
                      <a:stretch>
                        <a:fillRect/>
                      </a:stretch>
                    </p:blipFill>
                    <p:spPr>
                      <a:xfrm>
                        <a:off x="1152525" y="3943350"/>
                        <a:ext cx="990600" cy="37211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1835785" y="4429125"/>
          <a:ext cx="4010660" cy="375285"/>
        </p:xfrm>
        <a:graphic>
          <a:graphicData uri="http://schemas.openxmlformats.org/presentationml/2006/ole">
            <mc:AlternateContent xmlns:mc="http://schemas.openxmlformats.org/markup-compatibility/2006">
              <mc:Choice xmlns:v="urn:schemas-microsoft-com:vml" Requires="v">
                <p:oleObj spid="_x0000_s2051" name="" r:id="rId5" imgW="2108200" imgH="254000" progId="Equation.KSEE3">
                  <p:embed/>
                </p:oleObj>
              </mc:Choice>
              <mc:Fallback>
                <p:oleObj name="" r:id="rId5" imgW="2108200" imgH="254000" progId="Equation.KSEE3">
                  <p:embed/>
                  <p:pic>
                    <p:nvPicPr>
                      <p:cNvPr id="0" name="图片 2050"/>
                      <p:cNvPicPr/>
                      <p:nvPr/>
                    </p:nvPicPr>
                    <p:blipFill>
                      <a:blip r:embed="rId6"/>
                      <a:stretch>
                        <a:fillRect/>
                      </a:stretch>
                    </p:blipFill>
                    <p:spPr>
                      <a:xfrm>
                        <a:off x="1835785" y="4429125"/>
                        <a:ext cx="4010660" cy="375285"/>
                      </a:xfrm>
                      <a:prstGeom prst="rect">
                        <a:avLst/>
                      </a:prstGeom>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1677670" y="4959350"/>
          <a:ext cx="1614170" cy="504825"/>
        </p:xfrm>
        <a:graphic>
          <a:graphicData uri="http://schemas.openxmlformats.org/presentationml/2006/ole">
            <mc:AlternateContent xmlns:mc="http://schemas.openxmlformats.org/markup-compatibility/2006">
              <mc:Choice xmlns:v="urn:schemas-microsoft-com:vml" Requires="v">
                <p:oleObj spid="_x0000_s4" name="" r:id="rId7" imgW="977900" imgH="292100" progId="Equation.KSEE3">
                  <p:embed/>
                </p:oleObj>
              </mc:Choice>
              <mc:Fallback>
                <p:oleObj name="" r:id="rId7" imgW="977900" imgH="292100" progId="Equation.KSEE3">
                  <p:embed/>
                  <p:pic>
                    <p:nvPicPr>
                      <p:cNvPr id="0" name="图片 2049"/>
                      <p:cNvPicPr/>
                      <p:nvPr/>
                    </p:nvPicPr>
                    <p:blipFill>
                      <a:blip r:embed="rId8"/>
                      <a:stretch>
                        <a:fillRect/>
                      </a:stretch>
                    </p:blipFill>
                    <p:spPr>
                      <a:xfrm>
                        <a:off x="1677670" y="4959350"/>
                        <a:ext cx="1614170" cy="504825"/>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1969135" y="5558790"/>
          <a:ext cx="3154680" cy="399415"/>
        </p:xfrm>
        <a:graphic>
          <a:graphicData uri="http://schemas.openxmlformats.org/presentationml/2006/ole">
            <mc:AlternateContent xmlns:mc="http://schemas.openxmlformats.org/markup-compatibility/2006">
              <mc:Choice xmlns:v="urn:schemas-microsoft-com:vml" Requires="v">
                <p:oleObj spid="_x0000_s13" name="" r:id="rId9" imgW="1981200" imgH="254000" progId="Equation.KSEE3">
                  <p:embed/>
                </p:oleObj>
              </mc:Choice>
              <mc:Fallback>
                <p:oleObj name="" r:id="rId9" imgW="1981200" imgH="254000" progId="Equation.KSEE3">
                  <p:embed/>
                  <p:pic>
                    <p:nvPicPr>
                      <p:cNvPr id="0" name="图片 2052"/>
                      <p:cNvPicPr/>
                      <p:nvPr/>
                    </p:nvPicPr>
                    <p:blipFill>
                      <a:blip r:embed="rId10"/>
                      <a:stretch>
                        <a:fillRect/>
                      </a:stretch>
                    </p:blipFill>
                    <p:spPr>
                      <a:xfrm>
                        <a:off x="1969135" y="5558790"/>
                        <a:ext cx="3154680" cy="399415"/>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7555866" y="1931670"/>
          <a:ext cx="1577975" cy="601345"/>
        </p:xfrm>
        <a:graphic>
          <a:graphicData uri="http://schemas.openxmlformats.org/presentationml/2006/ole">
            <mc:AlternateContent xmlns:mc="http://schemas.openxmlformats.org/markup-compatibility/2006">
              <mc:Choice xmlns:v="urn:schemas-microsoft-com:vml" Requires="v">
                <p:oleObj spid="_x0000_s17" name="" r:id="rId11" imgW="990600" imgH="431800" progId="Equation.KSEE3">
                  <p:embed/>
                </p:oleObj>
              </mc:Choice>
              <mc:Fallback>
                <p:oleObj name="" r:id="rId11" imgW="990600" imgH="431800" progId="Equation.KSEE3">
                  <p:embed/>
                  <p:pic>
                    <p:nvPicPr>
                      <p:cNvPr id="0" name="图片 2052"/>
                      <p:cNvPicPr/>
                      <p:nvPr/>
                    </p:nvPicPr>
                    <p:blipFill>
                      <a:blip r:embed="rId12"/>
                      <a:stretch>
                        <a:fillRect/>
                      </a:stretch>
                    </p:blipFill>
                    <p:spPr>
                      <a:xfrm>
                        <a:off x="7555866" y="1931670"/>
                        <a:ext cx="1577975" cy="601345"/>
                      </a:xfrm>
                      <a:prstGeom prst="rect">
                        <a:avLst/>
                      </a:prstGeom>
                    </p:spPr>
                  </p:pic>
                </p:oleObj>
              </mc:Fallback>
            </mc:AlternateContent>
          </a:graphicData>
        </a:graphic>
      </p:graphicFrame>
      <p:sp>
        <p:nvSpPr>
          <p:cNvPr id="18" name="文本框 17"/>
          <p:cNvSpPr txBox="1"/>
          <p:nvPr/>
        </p:nvSpPr>
        <p:spPr>
          <a:xfrm>
            <a:off x="6407150" y="2560320"/>
            <a:ext cx="5011420" cy="2797175"/>
          </a:xfrm>
          <a:prstGeom prst="rect">
            <a:avLst/>
          </a:prstGeom>
          <a:noFill/>
        </p:spPr>
        <p:txBody>
          <a:bodyPr wrap="square" rtlCol="0">
            <a:spAutoFit/>
          </a:bodyPr>
          <a:p>
            <a:pPr>
              <a:lnSpc>
                <a:spcPct val="160000"/>
              </a:lnSpc>
            </a:pPr>
            <a:r>
              <a:rPr lang="zh-CN" altLang="en-US" sz="2200"/>
              <a:t>无论区间</a:t>
            </a:r>
            <a:r>
              <a:rPr lang="en-US" altLang="zh-CN" sz="2200"/>
              <a:t>[</a:t>
            </a:r>
            <a:r>
              <a:rPr lang="zh-CN" altLang="en-US" sz="2200"/>
              <a:t>a,b</a:t>
            </a:r>
            <a:r>
              <a:rPr lang="en-US" altLang="zh-CN" sz="2200"/>
              <a:t>]</a:t>
            </a:r>
            <a:r>
              <a:rPr lang="zh-CN" altLang="en-US" sz="2200"/>
              <a:t>怎样划分及点ζk怎样选取，只要当                                    时，该和式都趋于同一个确定的极限     ，这时我们称该极限     为函数f(x)在区间a,b上的定积分（简称积分），记作                   即</a:t>
            </a:r>
            <a:endParaRPr lang="zh-CN" altLang="en-US" sz="2200"/>
          </a:p>
        </p:txBody>
      </p:sp>
      <p:graphicFrame>
        <p:nvGraphicFramePr>
          <p:cNvPr id="19" name="对象 18">
            <a:hlinkClick r:id="" action="ppaction://ole?verb="/>
          </p:cNvPr>
          <p:cNvGraphicFramePr>
            <a:graphicFrameLocks noChangeAspect="1"/>
          </p:cNvGraphicFramePr>
          <p:nvPr/>
        </p:nvGraphicFramePr>
        <p:xfrm>
          <a:off x="7323455" y="3295015"/>
          <a:ext cx="2325370" cy="442595"/>
        </p:xfrm>
        <a:graphic>
          <a:graphicData uri="http://schemas.openxmlformats.org/presentationml/2006/ole">
            <mc:AlternateContent xmlns:mc="http://schemas.openxmlformats.org/markup-compatibility/2006">
              <mc:Choice xmlns:v="urn:schemas-microsoft-com:vml" Requires="v">
                <p:oleObj spid="_x0000_s3074" name="" r:id="rId13" imgW="1562100" imgH="342900" progId="Equation.KSEE3">
                  <p:embed/>
                </p:oleObj>
              </mc:Choice>
              <mc:Fallback>
                <p:oleObj name="" r:id="rId13" imgW="1562100" imgH="342900" progId="Equation.KSEE3">
                  <p:embed/>
                  <p:pic>
                    <p:nvPicPr>
                      <p:cNvPr id="0" name="图片 3073"/>
                      <p:cNvPicPr/>
                      <p:nvPr/>
                    </p:nvPicPr>
                    <p:blipFill>
                      <a:blip r:embed="rId14"/>
                      <a:stretch>
                        <a:fillRect/>
                      </a:stretch>
                    </p:blipFill>
                    <p:spPr>
                      <a:xfrm>
                        <a:off x="7323455" y="3295015"/>
                        <a:ext cx="2325370" cy="442595"/>
                      </a:xfrm>
                      <a:prstGeom prst="rect">
                        <a:avLst/>
                      </a:prstGeom>
                    </p:spPr>
                  </p:pic>
                </p:oleObj>
              </mc:Fallback>
            </mc:AlternateContent>
          </a:graphicData>
        </a:graphic>
      </p:graphicFrame>
      <p:graphicFrame>
        <p:nvGraphicFramePr>
          <p:cNvPr id="20" name="对象 19">
            <a:hlinkClick r:id="" action="ppaction://ole?verb="/>
          </p:cNvPr>
          <p:cNvGraphicFramePr>
            <a:graphicFrameLocks noChangeAspect="1"/>
          </p:cNvGraphicFramePr>
          <p:nvPr/>
        </p:nvGraphicFramePr>
        <p:xfrm>
          <a:off x="9320530" y="3845560"/>
          <a:ext cx="213995" cy="292100"/>
        </p:xfrm>
        <a:graphic>
          <a:graphicData uri="http://schemas.openxmlformats.org/presentationml/2006/ole">
            <mc:AlternateContent xmlns:mc="http://schemas.openxmlformats.org/markup-compatibility/2006">
              <mc:Choice xmlns:v="urn:schemas-microsoft-com:vml" Requires="v">
                <p:oleObj spid="_x0000_s6145" name="" r:id="rId15" imgW="139700" imgH="190500" progId="Equation.KSEE3">
                  <p:embed/>
                </p:oleObj>
              </mc:Choice>
              <mc:Fallback>
                <p:oleObj name="" r:id="rId15" imgW="139700" imgH="190500" progId="Equation.KSEE3">
                  <p:embed/>
                  <p:pic>
                    <p:nvPicPr>
                      <p:cNvPr id="0" name="图片 6144"/>
                      <p:cNvPicPr/>
                      <p:nvPr/>
                    </p:nvPicPr>
                    <p:blipFill>
                      <a:blip r:embed="rId16"/>
                      <a:stretch>
                        <a:fillRect/>
                      </a:stretch>
                    </p:blipFill>
                    <p:spPr>
                      <a:xfrm>
                        <a:off x="9320530" y="3845560"/>
                        <a:ext cx="213995" cy="292100"/>
                      </a:xfrm>
                      <a:prstGeom prst="rect">
                        <a:avLst/>
                      </a:prstGeom>
                    </p:spPr>
                  </p:pic>
                </p:oleObj>
              </mc:Fallback>
            </mc:AlternateContent>
          </a:graphicData>
        </a:graphic>
      </p:graphicFrame>
      <p:graphicFrame>
        <p:nvGraphicFramePr>
          <p:cNvPr id="22" name="对象 21">
            <a:hlinkClick r:id="" action="ppaction://ole?verb="/>
          </p:cNvPr>
          <p:cNvGraphicFramePr>
            <a:graphicFrameLocks noChangeAspect="1"/>
          </p:cNvGraphicFramePr>
          <p:nvPr/>
        </p:nvGraphicFramePr>
        <p:xfrm>
          <a:off x="7361555" y="4429125"/>
          <a:ext cx="213995" cy="292100"/>
        </p:xfrm>
        <a:graphic>
          <a:graphicData uri="http://schemas.openxmlformats.org/presentationml/2006/ole">
            <mc:AlternateContent xmlns:mc="http://schemas.openxmlformats.org/markup-compatibility/2006">
              <mc:Choice xmlns:v="urn:schemas-microsoft-com:vml" Requires="v">
                <p:oleObj spid="_x0000_s23" name="" r:id="rId17" imgW="139700" imgH="190500" progId="Equation.KSEE3">
                  <p:embed/>
                </p:oleObj>
              </mc:Choice>
              <mc:Fallback>
                <p:oleObj name="" r:id="rId17" imgW="139700" imgH="190500" progId="Equation.KSEE3">
                  <p:embed/>
                  <p:pic>
                    <p:nvPicPr>
                      <p:cNvPr id="0" name="图片 6144"/>
                      <p:cNvPicPr/>
                      <p:nvPr/>
                    </p:nvPicPr>
                    <p:blipFill>
                      <a:blip r:embed="rId16"/>
                      <a:stretch>
                        <a:fillRect/>
                      </a:stretch>
                    </p:blipFill>
                    <p:spPr>
                      <a:xfrm>
                        <a:off x="7361555" y="4429125"/>
                        <a:ext cx="213995" cy="292100"/>
                      </a:xfrm>
                      <a:prstGeom prst="rect">
                        <a:avLst/>
                      </a:prstGeom>
                    </p:spPr>
                  </p:pic>
                </p:oleObj>
              </mc:Fallback>
            </mc:AlternateContent>
          </a:graphicData>
        </a:graphic>
      </p:graphicFrame>
      <p:graphicFrame>
        <p:nvGraphicFramePr>
          <p:cNvPr id="24" name="对象 23">
            <a:hlinkClick r:id="" action="ppaction://ole?verb="/>
          </p:cNvPr>
          <p:cNvGraphicFramePr>
            <a:graphicFrameLocks noChangeAspect="1"/>
          </p:cNvGraphicFramePr>
          <p:nvPr/>
        </p:nvGraphicFramePr>
        <p:xfrm>
          <a:off x="9320530" y="4865370"/>
          <a:ext cx="943610" cy="379730"/>
        </p:xfrm>
        <a:graphic>
          <a:graphicData uri="http://schemas.openxmlformats.org/presentationml/2006/ole">
            <mc:AlternateContent xmlns:mc="http://schemas.openxmlformats.org/markup-compatibility/2006">
              <mc:Choice xmlns:v="urn:schemas-microsoft-com:vml" Requires="v">
                <p:oleObj spid="_x0000_s6146" name="" r:id="rId18" imgW="787400" imgH="316865" progId="Equation.KSEE3">
                  <p:embed/>
                </p:oleObj>
              </mc:Choice>
              <mc:Fallback>
                <p:oleObj name="" r:id="rId18" imgW="787400" imgH="316865" progId="Equation.KSEE3">
                  <p:embed/>
                  <p:pic>
                    <p:nvPicPr>
                      <p:cNvPr id="0" name="图片 6145"/>
                      <p:cNvPicPr/>
                      <p:nvPr/>
                    </p:nvPicPr>
                    <p:blipFill>
                      <a:blip r:embed="rId19"/>
                      <a:stretch>
                        <a:fillRect/>
                      </a:stretch>
                    </p:blipFill>
                    <p:spPr>
                      <a:xfrm>
                        <a:off x="9320530" y="4865370"/>
                        <a:ext cx="943610" cy="379730"/>
                      </a:xfrm>
                      <a:prstGeom prst="rect">
                        <a:avLst/>
                      </a:prstGeom>
                    </p:spPr>
                  </p:pic>
                </p:oleObj>
              </mc:Fallback>
            </mc:AlternateContent>
          </a:graphicData>
        </a:graphic>
      </p:graphicFrame>
      <p:sp>
        <p:nvSpPr>
          <p:cNvPr id="8" name="文本框 7"/>
          <p:cNvSpPr txBox="1"/>
          <p:nvPr/>
        </p:nvSpPr>
        <p:spPr>
          <a:xfrm>
            <a:off x="1075055" y="1363345"/>
            <a:ext cx="3673475" cy="445135"/>
          </a:xfrm>
          <a:prstGeom prst="rect">
            <a:avLst/>
          </a:prstGeom>
          <a:noFill/>
        </p:spPr>
        <p:txBody>
          <a:bodyPr wrap="square" rtlCol="0">
            <a:spAutoFit/>
          </a:bodyPr>
          <a:p>
            <a:r>
              <a:rPr lang="en-US" altLang="zh-CN" sz="2300" b="1">
                <a:solidFill>
                  <a:srgbClr val="3333FF"/>
                </a:solidFill>
                <a:latin typeface="+mn-ea"/>
                <a:cs typeface="+mn-ea"/>
              </a:rPr>
              <a:t>1.</a:t>
            </a:r>
            <a:r>
              <a:rPr lang="zh-CN" altLang="en-US" sz="2300" b="1">
                <a:solidFill>
                  <a:srgbClr val="3333FF"/>
                </a:solidFill>
                <a:latin typeface="+mn-ea"/>
                <a:cs typeface="+mn-ea"/>
              </a:rPr>
              <a:t>定积分的定义</a:t>
            </a:r>
            <a:endParaRPr lang="zh-CN" altLang="en-US" sz="2300" b="1">
              <a:solidFill>
                <a:srgbClr val="3333FF"/>
              </a:solidFill>
              <a:latin typeface="+mn-ea"/>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ppt_x"/>
                                          </p:val>
                                        </p:tav>
                                        <p:tav tm="100000">
                                          <p:val>
                                            <p:strVal val="#ppt_x"/>
                                          </p:val>
                                        </p:tav>
                                      </p:tavLst>
                                    </p:anim>
                                    <p:anim calcmode="lin" valueType="num">
                                      <p:cBhvr additive="base">
                                        <p:cTn id="7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nodeType="click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ppt_x"/>
                                          </p:val>
                                        </p:tav>
                                        <p:tav tm="100000">
                                          <p:val>
                                            <p:strVal val="#ppt_x"/>
                                          </p:val>
                                        </p:tav>
                                      </p:tavLst>
                                    </p:anim>
                                    <p:anim calcmode="lin" valueType="num">
                                      <p:cBhvr additive="base">
                                        <p:cTn id="76" dur="500" fill="hold"/>
                                        <p:tgtEl>
                                          <p:spTgt spid="19"/>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ppt_x"/>
                                          </p:val>
                                        </p:tav>
                                        <p:tav tm="100000">
                                          <p:val>
                                            <p:strVal val="#ppt_x"/>
                                          </p:val>
                                        </p:tav>
                                      </p:tavLst>
                                    </p:anim>
                                    <p:anim calcmode="lin" valueType="num">
                                      <p:cBhvr additive="base">
                                        <p:cTn id="80" dur="500" fill="hold"/>
                                        <p:tgtEl>
                                          <p:spTgt spid="20"/>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additive="base">
                                        <p:cTn id="83" dur="500" fill="hold"/>
                                        <p:tgtEl>
                                          <p:spTgt spid="22"/>
                                        </p:tgtEl>
                                        <p:attrNameLst>
                                          <p:attrName>ppt_x</p:attrName>
                                        </p:attrNameLst>
                                      </p:cBhvr>
                                      <p:tavLst>
                                        <p:tav tm="0">
                                          <p:val>
                                            <p:strVal val="#ppt_x"/>
                                          </p:val>
                                        </p:tav>
                                        <p:tav tm="100000">
                                          <p:val>
                                            <p:strVal val="#ppt_x"/>
                                          </p:val>
                                        </p:tav>
                                      </p:tavLst>
                                    </p:anim>
                                    <p:anim calcmode="lin" valueType="num">
                                      <p:cBhvr additive="base">
                                        <p:cTn id="84" dur="500" fill="hold"/>
                                        <p:tgtEl>
                                          <p:spTgt spid="22"/>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additive="base">
                                        <p:cTn id="87" dur="500" fill="hold"/>
                                        <p:tgtEl>
                                          <p:spTgt spid="24"/>
                                        </p:tgtEl>
                                        <p:attrNameLst>
                                          <p:attrName>ppt_x</p:attrName>
                                        </p:attrNameLst>
                                      </p:cBhvr>
                                      <p:tavLst>
                                        <p:tav tm="0">
                                          <p:val>
                                            <p:strVal val="#ppt_x"/>
                                          </p:val>
                                        </p:tav>
                                        <p:tav tm="100000">
                                          <p:val>
                                            <p:strVal val="#ppt_x"/>
                                          </p:val>
                                        </p:tav>
                                      </p:tavLst>
                                    </p:anim>
                                    <p:anim calcmode="lin" valueType="num">
                                      <p:cBhvr additive="base">
                                        <p:cTn id="88" dur="500" fill="hold"/>
                                        <p:tgtEl>
                                          <p:spTgt spid="2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15" grpId="0"/>
      <p:bldP spid="10" grpId="0"/>
      <p:bldP spid="14"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6" name="对象 25">
            <a:hlinkClick r:id="" action="ppaction://ole?verb="/>
          </p:cNvPr>
          <p:cNvGraphicFramePr>
            <a:graphicFrameLocks noChangeAspect="1"/>
          </p:cNvGraphicFramePr>
          <p:nvPr/>
        </p:nvGraphicFramePr>
        <p:xfrm>
          <a:off x="4201160" y="1990090"/>
          <a:ext cx="5817235" cy="1009650"/>
        </p:xfrm>
        <a:graphic>
          <a:graphicData uri="http://schemas.openxmlformats.org/presentationml/2006/ole">
            <mc:AlternateContent xmlns:mc="http://schemas.openxmlformats.org/markup-compatibility/2006">
              <mc:Choice xmlns:v="urn:schemas-microsoft-com:vml" Requires="v">
                <p:oleObj spid="_x0000_s27" name="" r:id="rId1" imgW="2171700" imgH="431800" progId="Equation.KSEE3">
                  <p:embed/>
                </p:oleObj>
              </mc:Choice>
              <mc:Fallback>
                <p:oleObj name="" r:id="rId1" imgW="2171700" imgH="431800" progId="Equation.KSEE3">
                  <p:embed/>
                  <p:pic>
                    <p:nvPicPr>
                      <p:cNvPr id="0" name="图片 6145"/>
                      <p:cNvPicPr/>
                      <p:nvPr/>
                    </p:nvPicPr>
                    <p:blipFill>
                      <a:blip r:embed="rId2"/>
                      <a:stretch>
                        <a:fillRect/>
                      </a:stretch>
                    </p:blipFill>
                    <p:spPr>
                      <a:xfrm>
                        <a:off x="4201160" y="1990090"/>
                        <a:ext cx="5817235" cy="1009650"/>
                      </a:xfrm>
                      <a:prstGeom prst="rect">
                        <a:avLst/>
                      </a:prstGeom>
                    </p:spPr>
                  </p:pic>
                </p:oleObj>
              </mc:Fallback>
            </mc:AlternateContent>
          </a:graphicData>
        </a:graphic>
      </p:graphicFrame>
      <p:sp>
        <p:nvSpPr>
          <p:cNvPr id="104453" name="圆角矩形标注 104452"/>
          <p:cNvSpPr/>
          <p:nvPr/>
        </p:nvSpPr>
        <p:spPr>
          <a:xfrm>
            <a:off x="2663190" y="2112963"/>
            <a:ext cx="381000" cy="1219200"/>
          </a:xfrm>
          <a:prstGeom prst="wedgeRoundRectCallout">
            <a:avLst>
              <a:gd name="adj1" fmla="val 383750"/>
              <a:gd name="adj2" fmla="val -14060"/>
              <a:gd name="adj3" fmla="val 16667"/>
            </a:avLst>
          </a:prstGeom>
          <a:solidFill>
            <a:srgbClr val="FFCC00"/>
          </a:soli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400" b="1" dirty="0">
                <a:solidFill>
                  <a:srgbClr val="000000"/>
                </a:solidFill>
                <a:latin typeface="Times New Roman" panose="02020603050405020304" pitchFamily="18" charset="0"/>
                <a:ea typeface="楷体_GB2312" panose="02010609030101010101" pitchFamily="49" charset="-122"/>
              </a:rPr>
              <a:t>积</a:t>
            </a:r>
            <a:endParaRPr lang="zh-CN" altLang="en-US" sz="2400" b="1" dirty="0">
              <a:solidFill>
                <a:srgbClr val="000000"/>
              </a:solidFill>
              <a:latin typeface="Times New Roman" panose="02020603050405020304" pitchFamily="18" charset="0"/>
              <a:ea typeface="楷体_GB2312" panose="02010609030101010101" pitchFamily="49" charset="-122"/>
            </a:endParaRPr>
          </a:p>
          <a:p>
            <a:pPr algn="ctr">
              <a:buClr>
                <a:schemeClr val="bg1"/>
              </a:buClr>
            </a:pPr>
            <a:r>
              <a:rPr lang="zh-CN" altLang="en-US" sz="2400" b="1" dirty="0">
                <a:solidFill>
                  <a:srgbClr val="000000"/>
                </a:solidFill>
                <a:latin typeface="Times New Roman" panose="02020603050405020304" pitchFamily="18" charset="0"/>
                <a:ea typeface="楷体_GB2312" panose="02010609030101010101" pitchFamily="49" charset="-122"/>
              </a:rPr>
              <a:t>分</a:t>
            </a:r>
            <a:endParaRPr lang="zh-CN" altLang="en-US" sz="2400" b="1" dirty="0">
              <a:solidFill>
                <a:srgbClr val="000000"/>
              </a:solidFill>
              <a:latin typeface="Times New Roman" panose="02020603050405020304" pitchFamily="18" charset="0"/>
              <a:ea typeface="楷体_GB2312" panose="02010609030101010101" pitchFamily="49" charset="-122"/>
            </a:endParaRPr>
          </a:p>
          <a:p>
            <a:pPr algn="ctr">
              <a:buClr>
                <a:schemeClr val="bg1"/>
              </a:buClr>
            </a:pPr>
            <a:r>
              <a:rPr lang="zh-CN" altLang="en-US" sz="2400" b="1" dirty="0">
                <a:solidFill>
                  <a:srgbClr val="000000"/>
                </a:solidFill>
                <a:latin typeface="Times New Roman" panose="02020603050405020304" pitchFamily="18" charset="0"/>
                <a:ea typeface="楷体_GB2312" panose="02010609030101010101" pitchFamily="49" charset="-122"/>
              </a:rPr>
              <a:t>号</a:t>
            </a:r>
            <a:endParaRPr lang="zh-CN" altLang="en-US" sz="2400" b="1">
              <a:solidFill>
                <a:srgbClr val="000000"/>
              </a:solidFill>
              <a:latin typeface="Times New Roman" panose="02020603050405020304" pitchFamily="18" charset="0"/>
              <a:ea typeface="楷体_GB2312" panose="02010609030101010101" pitchFamily="49" charset="-122"/>
            </a:endParaRPr>
          </a:p>
        </p:txBody>
      </p:sp>
      <p:sp>
        <p:nvSpPr>
          <p:cNvPr id="104454" name="圆角矩形标注 104453"/>
          <p:cNvSpPr/>
          <p:nvPr/>
        </p:nvSpPr>
        <p:spPr>
          <a:xfrm>
            <a:off x="4573588" y="3522980"/>
            <a:ext cx="1828800" cy="381000"/>
          </a:xfrm>
          <a:prstGeom prst="wedgeRoundRectCallout">
            <a:avLst>
              <a:gd name="adj1" fmla="val -15278"/>
              <a:gd name="adj2" fmla="val -254583"/>
              <a:gd name="adj3" fmla="val 16667"/>
            </a:avLst>
          </a:prstGeom>
          <a:solidFill>
            <a:srgbClr val="FFCC00"/>
          </a:soli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400" b="1" dirty="0">
                <a:solidFill>
                  <a:srgbClr val="000000"/>
                </a:solidFill>
                <a:latin typeface="Times New Roman" panose="02020603050405020304" pitchFamily="18" charset="0"/>
                <a:ea typeface="楷体_GB2312" panose="02010609030101010101" pitchFamily="49" charset="-122"/>
              </a:rPr>
              <a:t>被积表达式</a:t>
            </a:r>
            <a:endParaRPr lang="zh-CN" altLang="en-US" sz="2400" b="1">
              <a:solidFill>
                <a:srgbClr val="000000"/>
              </a:solidFill>
              <a:latin typeface="Times New Roman" panose="02020603050405020304" pitchFamily="18" charset="0"/>
              <a:ea typeface="楷体_GB2312" panose="02010609030101010101" pitchFamily="49" charset="-122"/>
            </a:endParaRPr>
          </a:p>
        </p:txBody>
      </p:sp>
      <p:sp>
        <p:nvSpPr>
          <p:cNvPr id="104456" name="圆角矩形标注 104455"/>
          <p:cNvSpPr/>
          <p:nvPr/>
        </p:nvSpPr>
        <p:spPr>
          <a:xfrm>
            <a:off x="6782118" y="3380105"/>
            <a:ext cx="1524000" cy="381000"/>
          </a:xfrm>
          <a:prstGeom prst="wedgeRoundRectCallout">
            <a:avLst>
              <a:gd name="adj1" fmla="val -99481"/>
              <a:gd name="adj2" fmla="val -238333"/>
              <a:gd name="adj3" fmla="val 16667"/>
            </a:avLst>
          </a:prstGeom>
          <a:solidFill>
            <a:srgbClr val="FFCC00"/>
          </a:soli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400" b="1" dirty="0">
                <a:solidFill>
                  <a:srgbClr val="000000"/>
                </a:solidFill>
                <a:latin typeface="Times New Roman" panose="02020603050405020304" pitchFamily="18" charset="0"/>
                <a:ea typeface="楷体_GB2312" panose="02010609030101010101" pitchFamily="49" charset="-122"/>
              </a:rPr>
              <a:t>积分变量</a:t>
            </a:r>
            <a:endParaRPr lang="zh-CN" altLang="en-US" sz="2400" b="1">
              <a:solidFill>
                <a:srgbClr val="000000"/>
              </a:solidFill>
              <a:latin typeface="Times New Roman" panose="02020603050405020304" pitchFamily="18" charset="0"/>
              <a:ea typeface="楷体_GB2312" panose="02010609030101010101" pitchFamily="49" charset="-122"/>
            </a:endParaRPr>
          </a:p>
        </p:txBody>
      </p:sp>
      <p:sp>
        <p:nvSpPr>
          <p:cNvPr id="104461" name="圆角矩形标注 104460"/>
          <p:cNvSpPr/>
          <p:nvPr/>
        </p:nvSpPr>
        <p:spPr>
          <a:xfrm>
            <a:off x="3879215" y="1190625"/>
            <a:ext cx="1600200" cy="381000"/>
          </a:xfrm>
          <a:prstGeom prst="wedgeRoundRectCallout">
            <a:avLst>
              <a:gd name="adj1" fmla="val -12995"/>
              <a:gd name="adj2" fmla="val 195000"/>
              <a:gd name="adj3" fmla="val 16667"/>
            </a:avLst>
          </a:prstGeom>
          <a:solidFill>
            <a:srgbClr val="FFCC00"/>
          </a:soli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400" b="1" dirty="0">
                <a:solidFill>
                  <a:srgbClr val="000000"/>
                </a:solidFill>
                <a:latin typeface="Times New Roman" panose="02020603050405020304" pitchFamily="18" charset="0"/>
                <a:ea typeface="楷体_GB2312" panose="02010609030101010101" pitchFamily="49" charset="-122"/>
              </a:rPr>
              <a:t>积分上限</a:t>
            </a:r>
            <a:endParaRPr lang="zh-CN" altLang="en-US" sz="2400" b="1">
              <a:solidFill>
                <a:srgbClr val="000000"/>
              </a:solidFill>
              <a:latin typeface="Times New Roman" panose="02020603050405020304" pitchFamily="18" charset="0"/>
              <a:ea typeface="楷体_GB2312" panose="02010609030101010101" pitchFamily="49" charset="-122"/>
            </a:endParaRPr>
          </a:p>
        </p:txBody>
      </p:sp>
      <p:sp>
        <p:nvSpPr>
          <p:cNvPr id="104462" name="圆角矩形标注 104461"/>
          <p:cNvSpPr/>
          <p:nvPr/>
        </p:nvSpPr>
        <p:spPr>
          <a:xfrm>
            <a:off x="2745105" y="3619500"/>
            <a:ext cx="1600200" cy="381000"/>
          </a:xfrm>
          <a:prstGeom prst="wedgeRoundRectCallout">
            <a:avLst>
              <a:gd name="adj1" fmla="val 55157"/>
              <a:gd name="adj2" fmla="val -257083"/>
              <a:gd name="adj3" fmla="val 16667"/>
            </a:avLst>
          </a:prstGeom>
          <a:solidFill>
            <a:srgbClr val="FFCC00"/>
          </a:soli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400" b="1" dirty="0">
                <a:solidFill>
                  <a:srgbClr val="000000"/>
                </a:solidFill>
                <a:latin typeface="Times New Roman" panose="02020603050405020304" pitchFamily="18" charset="0"/>
                <a:ea typeface="楷体_GB2312" panose="02010609030101010101" pitchFamily="49" charset="-122"/>
              </a:rPr>
              <a:t>积分下限</a:t>
            </a:r>
            <a:endParaRPr lang="zh-CN" altLang="en-US" sz="2400" b="1">
              <a:solidFill>
                <a:srgbClr val="000000"/>
              </a:solidFill>
              <a:latin typeface="Times New Roman" panose="02020603050405020304" pitchFamily="18" charset="0"/>
              <a:ea typeface="楷体_GB2312" panose="02010609030101010101" pitchFamily="49" charset="-122"/>
            </a:endParaRPr>
          </a:p>
        </p:txBody>
      </p:sp>
      <p:sp>
        <p:nvSpPr>
          <p:cNvPr id="104464" name="圆角矩形标注 104463"/>
          <p:cNvSpPr/>
          <p:nvPr/>
        </p:nvSpPr>
        <p:spPr>
          <a:xfrm>
            <a:off x="8870950" y="5018723"/>
            <a:ext cx="1524000" cy="381000"/>
          </a:xfrm>
          <a:prstGeom prst="wedgeRoundRectCallout">
            <a:avLst>
              <a:gd name="adj1" fmla="val -35102"/>
              <a:gd name="adj2" fmla="val -192917"/>
              <a:gd name="adj3" fmla="val 16667"/>
            </a:avLst>
          </a:prstGeom>
          <a:solidFill>
            <a:srgbClr val="FFCC00"/>
          </a:soli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400" b="1" dirty="0">
                <a:solidFill>
                  <a:srgbClr val="000000"/>
                </a:solidFill>
                <a:latin typeface="Times New Roman" panose="02020603050405020304" pitchFamily="18" charset="0"/>
                <a:ea typeface="楷体_GB2312" panose="02010609030101010101" pitchFamily="49" charset="-122"/>
              </a:rPr>
              <a:t>积分区间</a:t>
            </a:r>
            <a:endParaRPr lang="zh-CN" altLang="en-US" sz="2400" b="1">
              <a:solidFill>
                <a:srgbClr val="000000"/>
              </a:solidFill>
              <a:latin typeface="Times New Roman" panose="02020603050405020304" pitchFamily="18" charset="0"/>
              <a:ea typeface="楷体_GB2312" panose="02010609030101010101" pitchFamily="49" charset="-122"/>
            </a:endParaRPr>
          </a:p>
        </p:txBody>
      </p:sp>
      <p:cxnSp>
        <p:nvCxnSpPr>
          <p:cNvPr id="5" name="直接连接符 4"/>
          <p:cNvCxnSpPr/>
          <p:nvPr/>
        </p:nvCxnSpPr>
        <p:spPr>
          <a:xfrm>
            <a:off x="4777740" y="2748280"/>
            <a:ext cx="1298575" cy="635"/>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104455" name="圆角矩形标注 104454"/>
          <p:cNvSpPr/>
          <p:nvPr/>
        </p:nvSpPr>
        <p:spPr>
          <a:xfrm>
            <a:off x="5939155" y="1582103"/>
            <a:ext cx="1600200" cy="381000"/>
          </a:xfrm>
          <a:prstGeom prst="wedgeRoundRectCallout">
            <a:avLst>
              <a:gd name="adj1" fmla="val -86509"/>
              <a:gd name="adj2" fmla="val 131667"/>
              <a:gd name="adj3" fmla="val 16667"/>
            </a:avLst>
          </a:prstGeom>
          <a:solidFill>
            <a:srgbClr val="FFCC00"/>
          </a:solidFill>
          <a:ln w="9525" cap="flat" cmpd="sng">
            <a:solidFill>
              <a:srgbClr val="000000"/>
            </a:solidFill>
            <a:prstDash val="solid"/>
            <a:miter/>
            <a:headEnd type="none" w="med" len="med"/>
            <a:tailEnd type="none" w="med" len="med"/>
          </a:ln>
        </p:spPr>
        <p:txBody>
          <a:bodyPr wrap="none" anchor="ctr"/>
          <a:p>
            <a:pPr algn="ctr">
              <a:buClr>
                <a:schemeClr val="bg1"/>
              </a:buClr>
            </a:pPr>
            <a:r>
              <a:rPr lang="zh-CN" altLang="en-US" sz="2400" b="1" dirty="0">
                <a:solidFill>
                  <a:srgbClr val="000000"/>
                </a:solidFill>
                <a:latin typeface="Times New Roman" panose="02020603050405020304" pitchFamily="18" charset="0"/>
                <a:ea typeface="楷体_GB2312" panose="02010609030101010101" pitchFamily="49" charset="-122"/>
              </a:rPr>
              <a:t>被积函数</a:t>
            </a:r>
            <a:endParaRPr lang="zh-CN" altLang="en-US" sz="2400" b="1">
              <a:solidFill>
                <a:srgbClr val="000000"/>
              </a:solidFill>
              <a:latin typeface="Times New Roman" panose="02020603050405020304" pitchFamily="18" charset="0"/>
              <a:ea typeface="楷体_GB2312" panose="02010609030101010101" pitchFamily="49" charset="-122"/>
            </a:endParaRPr>
          </a:p>
        </p:txBody>
      </p:sp>
      <p:graphicFrame>
        <p:nvGraphicFramePr>
          <p:cNvPr id="7" name="对象 6">
            <a:hlinkClick r:id="" action="ppaction://ole?verb="/>
          </p:cNvPr>
          <p:cNvGraphicFramePr>
            <a:graphicFrameLocks noChangeAspect="1"/>
          </p:cNvGraphicFramePr>
          <p:nvPr/>
        </p:nvGraphicFramePr>
        <p:xfrm>
          <a:off x="8519795" y="4000500"/>
          <a:ext cx="1582420" cy="606425"/>
        </p:xfrm>
        <a:graphic>
          <a:graphicData uri="http://schemas.openxmlformats.org/presentationml/2006/ole">
            <mc:AlternateContent xmlns:mc="http://schemas.openxmlformats.org/markup-compatibility/2006">
              <mc:Choice xmlns:v="urn:schemas-microsoft-com:vml" Requires="v">
                <p:oleObj spid="_x0000_s7169" name="" r:id="rId3" imgW="419100" imgH="241300" progId="Equation.KSEE3">
                  <p:embed/>
                </p:oleObj>
              </mc:Choice>
              <mc:Fallback>
                <p:oleObj name="" r:id="rId3" imgW="419100" imgH="241300" progId="Equation.KSEE3">
                  <p:embed/>
                  <p:pic>
                    <p:nvPicPr>
                      <p:cNvPr id="0" name="图片 7168"/>
                      <p:cNvPicPr/>
                      <p:nvPr/>
                    </p:nvPicPr>
                    <p:blipFill>
                      <a:blip r:embed="rId4"/>
                      <a:stretch>
                        <a:fillRect/>
                      </a:stretch>
                    </p:blipFill>
                    <p:spPr>
                      <a:xfrm>
                        <a:off x="8519795" y="4000500"/>
                        <a:ext cx="1582420" cy="606425"/>
                      </a:xfrm>
                      <a:prstGeom prst="rect">
                        <a:avLst/>
                      </a:prstGeom>
                    </p:spPr>
                  </p:pic>
                </p:oleObj>
              </mc:Fallback>
            </mc:AlternateContent>
          </a:graphicData>
        </a:graphic>
      </p:graphicFrame>
      <p:sp>
        <p:nvSpPr>
          <p:cNvPr id="8" name="文本框 7"/>
          <p:cNvSpPr txBox="1"/>
          <p:nvPr/>
        </p:nvSpPr>
        <p:spPr>
          <a:xfrm>
            <a:off x="1827530" y="4590415"/>
            <a:ext cx="5880735" cy="1106805"/>
          </a:xfrm>
          <a:prstGeom prst="rect">
            <a:avLst/>
          </a:prstGeom>
          <a:noFill/>
        </p:spPr>
        <p:txBody>
          <a:bodyPr wrap="square" rtlCol="0">
            <a:spAutoFit/>
          </a:bodyPr>
          <a:p>
            <a:pPr>
              <a:lnSpc>
                <a:spcPct val="150000"/>
              </a:lnSpc>
            </a:pPr>
            <a:r>
              <a:rPr lang="zh-CN" altLang="en-US" sz="2200" b="1">
                <a:latin typeface="+mn-ea"/>
                <a:cs typeface="+mn-ea"/>
              </a:rPr>
              <a:t>若</a:t>
            </a:r>
            <a:r>
              <a:rPr lang="en-US" altLang="zh-CN" sz="2200" b="1">
                <a:latin typeface="+mn-ea"/>
                <a:cs typeface="+mn-ea"/>
              </a:rPr>
              <a:t>[</a:t>
            </a:r>
            <a:r>
              <a:rPr lang="zh-CN" altLang="en-US" sz="2200" b="1">
                <a:latin typeface="+mn-ea"/>
                <a:cs typeface="+mn-ea"/>
              </a:rPr>
              <a:t>a,b</a:t>
            </a:r>
            <a:r>
              <a:rPr lang="en-US" altLang="zh-CN" sz="2200" b="1">
                <a:latin typeface="+mn-ea"/>
                <a:cs typeface="+mn-ea"/>
              </a:rPr>
              <a:t>]</a:t>
            </a:r>
            <a:r>
              <a:rPr lang="zh-CN" altLang="en-US" sz="2200" b="1">
                <a:latin typeface="+mn-ea"/>
                <a:cs typeface="+mn-ea"/>
              </a:rPr>
              <a:t>上，f(x)的定积分存在，则称函数f(x)在区间a,b上可积</a:t>
            </a:r>
            <a:r>
              <a:rPr lang="en-US" altLang="zh-CN" sz="2200" b="1">
                <a:latin typeface="+mn-ea"/>
                <a:cs typeface="+mn-ea"/>
              </a:rPr>
              <a:t>.</a:t>
            </a:r>
            <a:endParaRPr lang="en-US" altLang="zh-CN" sz="2200" b="1">
              <a:latin typeface="+mn-ea"/>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04453"/>
                                        </p:tgtEl>
                                        <p:attrNameLst>
                                          <p:attrName>style.visibility</p:attrName>
                                        </p:attrNameLst>
                                      </p:cBhvr>
                                      <p:to>
                                        <p:strVal val="visible"/>
                                      </p:to>
                                    </p:set>
                                    <p:animEffect transition="in" filter="wipe(up)">
                                      <p:cBhvr>
                                        <p:cTn id="13" dur="500"/>
                                        <p:tgtEl>
                                          <p:spTgt spid="10445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04461"/>
                                        </p:tgtEl>
                                        <p:attrNameLst>
                                          <p:attrName>style.visibility</p:attrName>
                                        </p:attrNameLst>
                                      </p:cBhvr>
                                      <p:to>
                                        <p:strVal val="visible"/>
                                      </p:to>
                                    </p:set>
                                    <p:animEffect transition="in" filter="wipe(up)">
                                      <p:cBhvr>
                                        <p:cTn id="18" dur="500"/>
                                        <p:tgtEl>
                                          <p:spTgt spid="104461"/>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04462"/>
                                        </p:tgtEl>
                                        <p:attrNameLst>
                                          <p:attrName>style.visibility</p:attrName>
                                        </p:attrNameLst>
                                      </p:cBhvr>
                                      <p:to>
                                        <p:strVal val="visible"/>
                                      </p:to>
                                    </p:set>
                                    <p:animEffect transition="in" filter="wipe(up)">
                                      <p:cBhvr>
                                        <p:cTn id="23" dur="500"/>
                                        <p:tgtEl>
                                          <p:spTgt spid="10446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04454"/>
                                        </p:tgtEl>
                                        <p:attrNameLst>
                                          <p:attrName>style.visibility</p:attrName>
                                        </p:attrNameLst>
                                      </p:cBhvr>
                                      <p:to>
                                        <p:strVal val="visible"/>
                                      </p:to>
                                    </p:set>
                                    <p:animEffect transition="in" filter="wipe(down)">
                                      <p:cBhvr>
                                        <p:cTn id="31" dur="500"/>
                                        <p:tgtEl>
                                          <p:spTgt spid="10445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04456"/>
                                        </p:tgtEl>
                                        <p:attrNameLst>
                                          <p:attrName>style.visibility</p:attrName>
                                        </p:attrNameLst>
                                      </p:cBhvr>
                                      <p:to>
                                        <p:strVal val="visible"/>
                                      </p:to>
                                    </p:set>
                                    <p:animEffect transition="in" filter="wipe(up)">
                                      <p:cBhvr>
                                        <p:cTn id="36" dur="500"/>
                                        <p:tgtEl>
                                          <p:spTgt spid="104456"/>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104455"/>
                                        </p:tgtEl>
                                        <p:attrNameLst>
                                          <p:attrName>style.visibility</p:attrName>
                                        </p:attrNameLst>
                                      </p:cBhvr>
                                      <p:to>
                                        <p:strVal val="visible"/>
                                      </p:to>
                                    </p:set>
                                    <p:animEffect transition="in" filter="wipe(up)">
                                      <p:cBhvr>
                                        <p:cTn id="41" dur="500"/>
                                        <p:tgtEl>
                                          <p:spTgt spid="10445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04464"/>
                                        </p:tgtEl>
                                        <p:attrNameLst>
                                          <p:attrName>style.visibility</p:attrName>
                                        </p:attrNameLst>
                                      </p:cBhvr>
                                      <p:to>
                                        <p:strVal val="visible"/>
                                      </p:to>
                                    </p:set>
                                    <p:animEffect transition="in" filter="wipe(down)">
                                      <p:cBhvr>
                                        <p:cTn id="49" dur="500"/>
                                        <p:tgtEl>
                                          <p:spTgt spid="104464"/>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8">
                                            <p:txEl>
                                              <p:pRg st="0" end="0"/>
                                            </p:txEl>
                                          </p:spTgt>
                                        </p:tgtEl>
                                        <p:attrNameLst>
                                          <p:attrName>style.visibility</p:attrName>
                                        </p:attrNameLst>
                                      </p:cBhvr>
                                      <p:to>
                                        <p:strVal val="visible"/>
                                      </p:to>
                                    </p:set>
                                    <p:animEffect transition="in" filter="wipe(down)">
                                      <p:cBhvr>
                                        <p:cTn id="54"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3" grpId="0" bldLvl="0" animBg="1"/>
      <p:bldP spid="104456" grpId="0" bldLvl="0" animBg="1"/>
      <p:bldP spid="104461" grpId="0" bldLvl="0" animBg="1"/>
      <p:bldP spid="104462" grpId="0" bldLvl="0" animBg="1"/>
      <p:bldP spid="104455" grpId="0" bldLvl="0" animBg="1"/>
      <p:bldP spid="104454" grpId="0" animBg="1"/>
      <p:bldP spid="10446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43635" y="786130"/>
            <a:ext cx="5451475" cy="429895"/>
          </a:xfrm>
          <a:prstGeom prst="rect">
            <a:avLst/>
          </a:prstGeom>
          <a:noFill/>
        </p:spPr>
        <p:txBody>
          <a:bodyPr wrap="square" rtlCol="0">
            <a:spAutoFit/>
          </a:bodyPr>
          <a:p>
            <a:r>
              <a:rPr lang="zh-CN" altLang="en-US" sz="2200" b="1">
                <a:latin typeface="+mn-ea"/>
                <a:cs typeface="+mn-ea"/>
              </a:rPr>
              <a:t>函数</a:t>
            </a:r>
            <a:r>
              <a:rPr lang="zh-CN" altLang="en-US" sz="2200" b="1">
                <a:latin typeface="Times New Roman" panose="02020603050405020304" pitchFamily="18" charset="0"/>
                <a:cs typeface="Times New Roman" panose="02020603050405020304" pitchFamily="18" charset="0"/>
              </a:rPr>
              <a:t>f(x)</a:t>
            </a:r>
            <a:r>
              <a:rPr lang="zh-CN" altLang="en-US" sz="2200" b="1">
                <a:latin typeface="+mn-ea"/>
                <a:cs typeface="+mn-ea"/>
              </a:rPr>
              <a:t>可积的必要条件</a:t>
            </a:r>
            <a:r>
              <a:rPr lang="en-US" altLang="zh-CN" sz="2200">
                <a:latin typeface="+mn-ea"/>
                <a:cs typeface="+mn-ea"/>
              </a:rPr>
              <a:t>:</a:t>
            </a:r>
            <a:r>
              <a:rPr lang="zh-CN" altLang="en-US" sz="2200">
                <a:latin typeface="+mn-ea"/>
                <a:cs typeface="+mn-ea"/>
                <a:sym typeface="+mn-ea"/>
              </a:rPr>
              <a:t>在</a:t>
            </a:r>
            <a:r>
              <a:rPr lang="en-US" altLang="zh-CN" sz="2200">
                <a:latin typeface="+mn-ea"/>
                <a:cs typeface="+mn-ea"/>
                <a:sym typeface="+mn-ea"/>
              </a:rPr>
              <a:t>[</a:t>
            </a:r>
            <a:r>
              <a:rPr lang="zh-CN" altLang="en-US" sz="2200">
                <a:latin typeface="+mn-ea"/>
                <a:cs typeface="+mn-ea"/>
                <a:sym typeface="+mn-ea"/>
              </a:rPr>
              <a:t>a,b</a:t>
            </a:r>
            <a:r>
              <a:rPr lang="en-US" altLang="zh-CN" sz="2200">
                <a:latin typeface="+mn-ea"/>
                <a:cs typeface="+mn-ea"/>
                <a:sym typeface="+mn-ea"/>
              </a:rPr>
              <a:t>]</a:t>
            </a:r>
            <a:r>
              <a:rPr lang="zh-CN" altLang="en-US" sz="2200">
                <a:latin typeface="+mn-ea"/>
                <a:cs typeface="+mn-ea"/>
                <a:sym typeface="+mn-ea"/>
              </a:rPr>
              <a:t>上有界</a:t>
            </a:r>
            <a:r>
              <a:rPr lang="en-US" altLang="zh-CN" sz="2200">
                <a:latin typeface="+mn-ea"/>
                <a:cs typeface="+mn-ea"/>
                <a:sym typeface="+mn-ea"/>
              </a:rPr>
              <a:t>.</a:t>
            </a:r>
            <a:endParaRPr lang="en-US" altLang="zh-CN" sz="2200">
              <a:latin typeface="+mn-ea"/>
              <a:cs typeface="+mn-ea"/>
              <a:sym typeface="+mn-ea"/>
            </a:endParaRPr>
          </a:p>
        </p:txBody>
      </p:sp>
      <p:sp>
        <p:nvSpPr>
          <p:cNvPr id="3" name="文本框 2"/>
          <p:cNvSpPr txBox="1"/>
          <p:nvPr/>
        </p:nvSpPr>
        <p:spPr>
          <a:xfrm>
            <a:off x="1171575" y="1336675"/>
            <a:ext cx="9081770" cy="429895"/>
          </a:xfrm>
          <a:prstGeom prst="rect">
            <a:avLst/>
          </a:prstGeom>
          <a:noFill/>
        </p:spPr>
        <p:txBody>
          <a:bodyPr wrap="square" rtlCol="0">
            <a:spAutoFit/>
          </a:bodyPr>
          <a:p>
            <a:r>
              <a:rPr lang="zh-CN" altLang="en-US" sz="2200" b="1">
                <a:latin typeface="+mn-ea"/>
                <a:cs typeface="+mn-ea"/>
                <a:sym typeface="+mn-ea"/>
              </a:rPr>
              <a:t>函数</a:t>
            </a:r>
            <a:r>
              <a:rPr lang="zh-CN" altLang="en-US" sz="2200" b="1">
                <a:latin typeface="Times New Roman" panose="02020603050405020304" pitchFamily="18" charset="0"/>
                <a:cs typeface="Times New Roman" panose="02020603050405020304" pitchFamily="18" charset="0"/>
                <a:sym typeface="+mn-ea"/>
              </a:rPr>
              <a:t>f(x)</a:t>
            </a:r>
            <a:r>
              <a:rPr lang="zh-CN" altLang="en-US" sz="2200" b="1">
                <a:latin typeface="+mn-ea"/>
                <a:cs typeface="+mn-ea"/>
                <a:sym typeface="+mn-ea"/>
              </a:rPr>
              <a:t>可积的充分条件</a:t>
            </a:r>
            <a:r>
              <a:rPr lang="en-US" altLang="zh-CN" sz="2200">
                <a:latin typeface="+mn-ea"/>
                <a:cs typeface="+mn-ea"/>
                <a:sym typeface="+mn-ea"/>
              </a:rPr>
              <a:t>:</a:t>
            </a:r>
            <a:endParaRPr lang="zh-CN" altLang="en-US" sz="2200"/>
          </a:p>
        </p:txBody>
      </p:sp>
      <p:sp>
        <p:nvSpPr>
          <p:cNvPr id="4" name="文本框 3"/>
          <p:cNvSpPr txBox="1"/>
          <p:nvPr/>
        </p:nvSpPr>
        <p:spPr>
          <a:xfrm>
            <a:off x="1009650" y="1772920"/>
            <a:ext cx="9017000" cy="1512570"/>
          </a:xfrm>
          <a:prstGeom prst="rect">
            <a:avLst/>
          </a:prstGeom>
          <a:noFill/>
        </p:spPr>
        <p:txBody>
          <a:bodyPr wrap="square" rtlCol="0">
            <a:spAutoFit/>
          </a:bodyPr>
          <a:p>
            <a:pPr>
              <a:lnSpc>
                <a:spcPct val="140000"/>
              </a:lnSpc>
            </a:pPr>
            <a:r>
              <a:rPr lang="zh-CN" altLang="en-US" sz="2200"/>
              <a:t>（1） 如果函数y=f(x)在区间</a:t>
            </a:r>
            <a:r>
              <a:rPr lang="en-US" altLang="zh-CN" sz="2200"/>
              <a:t>[</a:t>
            </a:r>
            <a:r>
              <a:rPr lang="zh-CN" altLang="en-US" sz="2200"/>
              <a:t>a,b</a:t>
            </a:r>
            <a:r>
              <a:rPr lang="en-US" altLang="zh-CN" sz="2200"/>
              <a:t>]</a:t>
            </a:r>
            <a:r>
              <a:rPr lang="zh-CN" altLang="en-US" sz="2200"/>
              <a:t>上连续，则y=f(x)在</a:t>
            </a:r>
            <a:r>
              <a:rPr lang="en-US" altLang="zh-CN" sz="2200"/>
              <a:t>[</a:t>
            </a:r>
            <a:r>
              <a:rPr lang="zh-CN" altLang="en-US" sz="2200"/>
              <a:t>a,b</a:t>
            </a:r>
            <a:r>
              <a:rPr lang="en-US" altLang="zh-CN" sz="2200"/>
              <a:t>]</a:t>
            </a:r>
            <a:r>
              <a:rPr lang="zh-CN" altLang="en-US" sz="2200"/>
              <a:t>上可积；</a:t>
            </a:r>
            <a:endParaRPr lang="zh-CN" altLang="en-US" sz="2200"/>
          </a:p>
          <a:p>
            <a:pPr>
              <a:lnSpc>
                <a:spcPct val="140000"/>
              </a:lnSpc>
            </a:pPr>
            <a:r>
              <a:rPr lang="zh-CN" altLang="en-US" sz="2200"/>
              <a:t>（2） 如果函数y=f(x)在区间</a:t>
            </a:r>
            <a:r>
              <a:rPr lang="en-US" altLang="zh-CN" sz="2200"/>
              <a:t>[</a:t>
            </a:r>
            <a:r>
              <a:rPr lang="zh-CN" altLang="en-US" sz="2200"/>
              <a:t>a,b</a:t>
            </a:r>
            <a:r>
              <a:rPr lang="en-US" altLang="zh-CN" sz="2200"/>
              <a:t>]</a:t>
            </a:r>
            <a:r>
              <a:rPr lang="zh-CN" altLang="en-US" sz="2200"/>
              <a:t>上有界，且在［a,b］上只有有限个第一类间断点，则y=f(x)在</a:t>
            </a:r>
            <a:r>
              <a:rPr lang="en-US" altLang="zh-CN" sz="2200"/>
              <a:t>[</a:t>
            </a:r>
            <a:r>
              <a:rPr lang="zh-CN" altLang="en-US" sz="2200"/>
              <a:t>a,b</a:t>
            </a:r>
            <a:r>
              <a:rPr lang="en-US" altLang="zh-CN" sz="2200"/>
              <a:t>]</a:t>
            </a:r>
            <a:r>
              <a:rPr lang="zh-CN" altLang="en-US" sz="2200"/>
              <a:t>上可积.</a:t>
            </a:r>
            <a:endParaRPr lang="zh-CN" altLang="en-US" sz="2200"/>
          </a:p>
        </p:txBody>
      </p:sp>
      <p:sp>
        <p:nvSpPr>
          <p:cNvPr id="5" name="横卷形 4"/>
          <p:cNvSpPr/>
          <p:nvPr/>
        </p:nvSpPr>
        <p:spPr>
          <a:xfrm>
            <a:off x="1009650" y="3403600"/>
            <a:ext cx="4150995" cy="902970"/>
          </a:xfrm>
          <a:prstGeom prst="horizontalScroll">
            <a:avLst>
              <a:gd name="adj" fmla="val 12500"/>
            </a:avLst>
          </a:prstGeom>
          <a:gradFill rotWithShape="0">
            <a:gsLst>
              <a:gs pos="0">
                <a:srgbClr val="3333CC"/>
              </a:gs>
              <a:gs pos="50000">
                <a:srgbClr val="FF0000"/>
              </a:gs>
              <a:gs pos="100000">
                <a:srgbClr val="3333CC"/>
              </a:gs>
            </a:gsLst>
            <a:lin ang="5400000" scaled="1"/>
            <a:tileRect/>
          </a:gradFill>
          <a:ln w="9525" cap="flat" cmpd="sng">
            <a:solidFill>
              <a:srgbClr val="000000"/>
            </a:solidFill>
            <a:prstDash val="solid"/>
            <a:miter/>
            <a:headEnd type="none" w="med" len="med"/>
            <a:tailEnd type="none" w="med" len="med"/>
          </a:ln>
        </p:spPr>
        <p:txBody>
          <a:bodyPr wrap="none" anchor="ctr"/>
          <a:p>
            <a:pPr algn="ctr">
              <a:spcBef>
                <a:spcPct val="50000"/>
              </a:spcBef>
              <a:buClr>
                <a:schemeClr val="tx1"/>
              </a:buClr>
              <a:buFont typeface="Symbol" panose="05050102010706020507" pitchFamily="18" charset="2"/>
              <a:buNone/>
            </a:pPr>
            <a:r>
              <a:rPr lang="zh-CN" altLang="en-US" sz="2200" b="1" dirty="0">
                <a:solidFill>
                  <a:srgbClr val="000000"/>
                </a:solidFill>
                <a:latin typeface="Times New Roman" panose="02020603050405020304" pitchFamily="18" charset="0"/>
                <a:sym typeface="+mn-ea"/>
              </a:rPr>
              <a:t>有关定积分定义的几点说明</a:t>
            </a:r>
            <a:endParaRPr lang="zh-CN" altLang="en-US" sz="2200" b="1" dirty="0">
              <a:solidFill>
                <a:srgbClr val="FFFFFF"/>
              </a:solidFill>
              <a:latin typeface="Times New Roman" panose="02020603050405020304" pitchFamily="18" charset="0"/>
            </a:endParaRPr>
          </a:p>
        </p:txBody>
      </p:sp>
      <p:sp>
        <p:nvSpPr>
          <p:cNvPr id="6" name="文本框 5"/>
          <p:cNvSpPr txBox="1"/>
          <p:nvPr/>
        </p:nvSpPr>
        <p:spPr>
          <a:xfrm>
            <a:off x="1074420" y="4306570"/>
            <a:ext cx="9756140" cy="1614805"/>
          </a:xfrm>
          <a:prstGeom prst="rect">
            <a:avLst/>
          </a:prstGeom>
          <a:noFill/>
        </p:spPr>
        <p:txBody>
          <a:bodyPr wrap="square" rtlCol="0">
            <a:spAutoFit/>
          </a:bodyPr>
          <a:p>
            <a:pPr>
              <a:lnSpc>
                <a:spcPct val="150000"/>
              </a:lnSpc>
            </a:pPr>
            <a:r>
              <a:rPr lang="zh-CN" altLang="en-US" sz="2200"/>
              <a:t>（1） 在定义中，当Δx→0时，所有小区间的长度都趋于零，则小区间的个数</a:t>
            </a:r>
            <a:endParaRPr lang="zh-CN" altLang="en-US" sz="2200"/>
          </a:p>
          <a:p>
            <a:pPr>
              <a:lnSpc>
                <a:spcPct val="150000"/>
              </a:lnSpc>
            </a:pPr>
            <a:r>
              <a:rPr lang="zh-CN" altLang="en-US" sz="2200"/>
              <a:t>n必定趋于无穷大.但n→∞并不能保证所有小区间长度都趋于零，因此定义中不能用n→∞来替代Δx→0.</a:t>
            </a:r>
            <a:endParaRPr lang="zh-CN" altLang="en-US"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2" grpId="0"/>
      <p:bldP spid="3" grpId="0"/>
      <p:bldP spid="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73785" y="694690"/>
            <a:ext cx="10059670" cy="1614805"/>
          </a:xfrm>
          <a:prstGeom prst="rect">
            <a:avLst/>
          </a:prstGeom>
          <a:noFill/>
        </p:spPr>
        <p:txBody>
          <a:bodyPr wrap="square" rtlCol="0">
            <a:spAutoFit/>
          </a:bodyPr>
          <a:p>
            <a:pPr>
              <a:lnSpc>
                <a:spcPct val="150000"/>
              </a:lnSpc>
            </a:pPr>
            <a:r>
              <a:rPr lang="zh-CN" altLang="en-US" sz="2200"/>
              <a:t>（2）</a:t>
            </a:r>
            <a:r>
              <a:rPr lang="zh-CN" altLang="en-US" sz="2200">
                <a:sym typeface="+mn-ea"/>
              </a:rPr>
              <a:t>和式                     与区间</a:t>
            </a:r>
            <a:r>
              <a:rPr lang="en-US" altLang="zh-CN" sz="2200">
                <a:sym typeface="+mn-ea"/>
              </a:rPr>
              <a:t>[a,b]</a:t>
            </a:r>
            <a:r>
              <a:rPr lang="zh-CN" altLang="en-US" sz="2200">
                <a:sym typeface="+mn-ea"/>
              </a:rPr>
              <a:t>的分割方式和    无关</a:t>
            </a:r>
            <a:r>
              <a:rPr lang="zh-CN" altLang="en-US" sz="2200"/>
              <a:t>，只要Δx→0，和式                      都趋于同一个数值，这时才有函数f(x)在</a:t>
            </a:r>
            <a:r>
              <a:rPr lang="en-US" altLang="zh-CN" sz="2200"/>
              <a:t>[</a:t>
            </a:r>
            <a:r>
              <a:rPr lang="zh-CN" altLang="en-US" sz="2200"/>
              <a:t>a,b</a:t>
            </a:r>
            <a:r>
              <a:rPr lang="en-US" altLang="zh-CN" sz="2200"/>
              <a:t>]</a:t>
            </a:r>
            <a:r>
              <a:rPr lang="zh-CN" altLang="en-US" sz="2200"/>
              <a:t>上可积，该和式的极限值为定积分.否则，</a:t>
            </a:r>
            <a:r>
              <a:rPr lang="en-US" altLang="zh-CN" sz="2200"/>
              <a:t>f(x)</a:t>
            </a:r>
            <a:r>
              <a:rPr lang="zh-CN" altLang="en-US" sz="2200"/>
              <a:t>在区间</a:t>
            </a:r>
            <a:r>
              <a:rPr lang="en-US" altLang="zh-CN" sz="2200"/>
              <a:t>[a,b]</a:t>
            </a:r>
            <a:r>
              <a:rPr lang="zh-CN" altLang="en-US" sz="2200"/>
              <a:t>上不可积</a:t>
            </a:r>
            <a:r>
              <a:rPr lang="en-US" altLang="zh-CN" sz="2200"/>
              <a:t>.</a:t>
            </a:r>
            <a:endParaRPr lang="en-US" altLang="zh-CN" sz="2200"/>
          </a:p>
        </p:txBody>
      </p:sp>
      <p:graphicFrame>
        <p:nvGraphicFramePr>
          <p:cNvPr id="16" name="对象 15">
            <a:hlinkClick r:id="" action="ppaction://ole?verb="/>
          </p:cNvPr>
          <p:cNvGraphicFramePr>
            <a:graphicFrameLocks noChangeAspect="1"/>
          </p:cNvGraphicFramePr>
          <p:nvPr/>
        </p:nvGraphicFramePr>
        <p:xfrm>
          <a:off x="9922193" y="833120"/>
          <a:ext cx="1343025" cy="493395"/>
        </p:xfrm>
        <a:graphic>
          <a:graphicData uri="http://schemas.openxmlformats.org/presentationml/2006/ole">
            <mc:AlternateContent xmlns:mc="http://schemas.openxmlformats.org/markup-compatibility/2006">
              <mc:Choice xmlns:v="urn:schemas-microsoft-com:vml" Requires="v">
                <p:oleObj spid="_x0000_s17" name="" r:id="rId1" imgW="977900" imgH="431800" progId="Equation.KSEE3">
                  <p:embed/>
                </p:oleObj>
              </mc:Choice>
              <mc:Fallback>
                <p:oleObj name="" r:id="rId1" imgW="977900" imgH="431800" progId="Equation.KSEE3">
                  <p:embed/>
                  <p:pic>
                    <p:nvPicPr>
                      <p:cNvPr id="0" name="图片 2052"/>
                      <p:cNvPicPr/>
                      <p:nvPr/>
                    </p:nvPicPr>
                    <p:blipFill>
                      <a:blip r:embed="rId2"/>
                      <a:stretch>
                        <a:fillRect/>
                      </a:stretch>
                    </p:blipFill>
                    <p:spPr>
                      <a:xfrm>
                        <a:off x="9922193" y="833120"/>
                        <a:ext cx="1343025" cy="493395"/>
                      </a:xfrm>
                      <a:prstGeom prst="rect">
                        <a:avLst/>
                      </a:prstGeom>
                    </p:spPr>
                  </p:pic>
                </p:oleObj>
              </mc:Fallback>
            </mc:AlternateContent>
          </a:graphicData>
        </a:graphic>
      </p:graphicFrame>
      <p:sp>
        <p:nvSpPr>
          <p:cNvPr id="3" name="文本框 2"/>
          <p:cNvSpPr txBox="1"/>
          <p:nvPr/>
        </p:nvSpPr>
        <p:spPr>
          <a:xfrm>
            <a:off x="945515" y="2233295"/>
            <a:ext cx="9918700" cy="1106805"/>
          </a:xfrm>
          <a:prstGeom prst="rect">
            <a:avLst/>
          </a:prstGeom>
          <a:noFill/>
        </p:spPr>
        <p:txBody>
          <a:bodyPr wrap="square" rtlCol="0">
            <a:spAutoFit/>
          </a:bodyPr>
          <a:p>
            <a:pPr>
              <a:lnSpc>
                <a:spcPct val="150000"/>
              </a:lnSpc>
            </a:pPr>
            <a:r>
              <a:rPr lang="zh-CN" altLang="en-US" sz="2200"/>
              <a:t>（3） 定积分               是一个确定的数，它的值仅与被积函数f(x)及积分区间</a:t>
            </a:r>
            <a:r>
              <a:rPr lang="en-US" altLang="zh-CN" sz="2200"/>
              <a:t>[</a:t>
            </a:r>
            <a:r>
              <a:rPr lang="zh-CN" altLang="en-US" sz="2200"/>
              <a:t>a,b</a:t>
            </a:r>
            <a:r>
              <a:rPr lang="en-US" altLang="zh-CN" sz="2200"/>
              <a:t>]</a:t>
            </a:r>
            <a:r>
              <a:rPr lang="zh-CN" altLang="en-US" sz="2200"/>
              <a:t>有关，而与积分变量的符号表示无关，即</a:t>
            </a:r>
            <a:endParaRPr lang="zh-CN" altLang="en-US" sz="2200"/>
          </a:p>
        </p:txBody>
      </p:sp>
      <p:graphicFrame>
        <p:nvGraphicFramePr>
          <p:cNvPr id="24" name="对象 23">
            <a:hlinkClick r:id="" action="ppaction://ole?verb="/>
          </p:cNvPr>
          <p:cNvGraphicFramePr>
            <a:graphicFrameLocks noChangeAspect="1"/>
          </p:cNvGraphicFramePr>
          <p:nvPr/>
        </p:nvGraphicFramePr>
        <p:xfrm>
          <a:off x="2663508" y="2418715"/>
          <a:ext cx="898525" cy="379730"/>
        </p:xfrm>
        <a:graphic>
          <a:graphicData uri="http://schemas.openxmlformats.org/presentationml/2006/ole">
            <mc:AlternateContent xmlns:mc="http://schemas.openxmlformats.org/markup-compatibility/2006">
              <mc:Choice xmlns:v="urn:schemas-microsoft-com:vml" Requires="v">
                <p:oleObj spid="_x0000_s6146" name="" r:id="rId3" imgW="749300" imgH="316865" progId="Equation.KSEE3">
                  <p:embed/>
                </p:oleObj>
              </mc:Choice>
              <mc:Fallback>
                <p:oleObj name="" r:id="rId3" imgW="749300" imgH="316865" progId="Equation.KSEE3">
                  <p:embed/>
                  <p:pic>
                    <p:nvPicPr>
                      <p:cNvPr id="0" name="图片 6145"/>
                      <p:cNvPicPr/>
                      <p:nvPr/>
                    </p:nvPicPr>
                    <p:blipFill>
                      <a:blip r:embed="rId4"/>
                      <a:stretch>
                        <a:fillRect/>
                      </a:stretch>
                    </p:blipFill>
                    <p:spPr>
                      <a:xfrm>
                        <a:off x="2663508" y="2418715"/>
                        <a:ext cx="898525" cy="37973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2452053" y="833120"/>
          <a:ext cx="1343025" cy="493395"/>
        </p:xfrm>
        <a:graphic>
          <a:graphicData uri="http://schemas.openxmlformats.org/presentationml/2006/ole">
            <mc:AlternateContent xmlns:mc="http://schemas.openxmlformats.org/markup-compatibility/2006">
              <mc:Choice xmlns:v="urn:schemas-microsoft-com:vml" Requires="v">
                <p:oleObj spid="_x0000_s8" name="" r:id="rId5" imgW="977900" imgH="431800" progId="Equation.KSEE3">
                  <p:embed/>
                </p:oleObj>
              </mc:Choice>
              <mc:Fallback>
                <p:oleObj name="" r:id="rId5" imgW="977900" imgH="431800" progId="Equation.KSEE3">
                  <p:embed/>
                  <p:pic>
                    <p:nvPicPr>
                      <p:cNvPr id="0" name="图片 2052"/>
                      <p:cNvPicPr/>
                      <p:nvPr/>
                    </p:nvPicPr>
                    <p:blipFill>
                      <a:blip r:embed="rId6"/>
                      <a:stretch>
                        <a:fillRect/>
                      </a:stretch>
                    </p:blipFill>
                    <p:spPr>
                      <a:xfrm>
                        <a:off x="2452053" y="833120"/>
                        <a:ext cx="1343025" cy="493395"/>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6828790" y="833120"/>
          <a:ext cx="280670" cy="351155"/>
        </p:xfrm>
        <a:graphic>
          <a:graphicData uri="http://schemas.openxmlformats.org/presentationml/2006/ole">
            <mc:AlternateContent xmlns:mc="http://schemas.openxmlformats.org/markup-compatibility/2006">
              <mc:Choice xmlns:v="urn:schemas-microsoft-com:vml" Requires="v">
                <p:oleObj spid="_x0000_s8193" name="" r:id="rId7" imgW="203200" imgH="254000" progId="Equation.KSEE3">
                  <p:embed/>
                </p:oleObj>
              </mc:Choice>
              <mc:Fallback>
                <p:oleObj name="" r:id="rId7" imgW="203200" imgH="254000" progId="Equation.KSEE3">
                  <p:embed/>
                  <p:pic>
                    <p:nvPicPr>
                      <p:cNvPr id="0" name="图片 8192"/>
                      <p:cNvPicPr/>
                      <p:nvPr/>
                    </p:nvPicPr>
                    <p:blipFill>
                      <a:blip r:embed="rId8"/>
                      <a:stretch>
                        <a:fillRect/>
                      </a:stretch>
                    </p:blipFill>
                    <p:spPr>
                      <a:xfrm>
                        <a:off x="6828790" y="833120"/>
                        <a:ext cx="280670" cy="351155"/>
                      </a:xfrm>
                      <a:prstGeom prst="rect">
                        <a:avLst/>
                      </a:prstGeom>
                    </p:spPr>
                  </p:pic>
                </p:oleObj>
              </mc:Fallback>
            </mc:AlternateContent>
          </a:graphicData>
        </a:graphic>
      </p:graphicFrame>
      <p:graphicFrame>
        <p:nvGraphicFramePr>
          <p:cNvPr id="26" name="对象 25">
            <a:hlinkClick r:id="" action="ppaction://ole?verb="/>
          </p:cNvPr>
          <p:cNvGraphicFramePr>
            <a:graphicFrameLocks noChangeAspect="1"/>
          </p:cNvGraphicFramePr>
          <p:nvPr/>
        </p:nvGraphicFramePr>
        <p:xfrm>
          <a:off x="2880995" y="3437890"/>
          <a:ext cx="3532505" cy="523875"/>
        </p:xfrm>
        <a:graphic>
          <a:graphicData uri="http://schemas.openxmlformats.org/presentationml/2006/ole">
            <mc:AlternateContent xmlns:mc="http://schemas.openxmlformats.org/markup-compatibility/2006">
              <mc:Choice xmlns:v="urn:schemas-microsoft-com:vml" Requires="v">
                <p:oleObj spid="_x0000_s27" name="" r:id="rId9" imgW="1562100" imgH="316865" progId="Equation.KSEE3">
                  <p:embed/>
                </p:oleObj>
              </mc:Choice>
              <mc:Fallback>
                <p:oleObj name="" r:id="rId9" imgW="1562100" imgH="316865" progId="Equation.KSEE3">
                  <p:embed/>
                  <p:pic>
                    <p:nvPicPr>
                      <p:cNvPr id="0" name="图片 6145"/>
                      <p:cNvPicPr/>
                      <p:nvPr/>
                    </p:nvPicPr>
                    <p:blipFill>
                      <a:blip r:embed="rId10"/>
                      <a:stretch>
                        <a:fillRect/>
                      </a:stretch>
                    </p:blipFill>
                    <p:spPr>
                      <a:xfrm>
                        <a:off x="2880995" y="3437890"/>
                        <a:ext cx="3532505" cy="523875"/>
                      </a:xfrm>
                      <a:prstGeom prst="rect">
                        <a:avLst/>
                      </a:prstGeom>
                    </p:spPr>
                  </p:pic>
                </p:oleObj>
              </mc:Fallback>
            </mc:AlternateContent>
          </a:graphicData>
        </a:graphic>
      </p:graphicFrame>
      <p:sp>
        <p:nvSpPr>
          <p:cNvPr id="14" name="文本框 13"/>
          <p:cNvSpPr txBox="1"/>
          <p:nvPr/>
        </p:nvSpPr>
        <p:spPr>
          <a:xfrm>
            <a:off x="-85090" y="10173970"/>
            <a:ext cx="6993255" cy="368300"/>
          </a:xfrm>
          <a:prstGeom prst="rect">
            <a:avLst/>
          </a:prstGeom>
          <a:noFill/>
        </p:spPr>
        <p:txBody>
          <a:bodyPr wrap="square" rtlCol="0">
            <a:spAutoFit/>
          </a:bodyPr>
          <a:p>
            <a:r>
              <a:rPr lang="zh-CN" altLang="en-US"/>
              <a:t>和式</a:t>
            </a:r>
            <a:endParaRPr lang="zh-CN" altLang="en-US"/>
          </a:p>
        </p:txBody>
      </p:sp>
      <p:sp>
        <p:nvSpPr>
          <p:cNvPr id="19" name="文本框 18"/>
          <p:cNvSpPr txBox="1"/>
          <p:nvPr/>
        </p:nvSpPr>
        <p:spPr>
          <a:xfrm>
            <a:off x="945515" y="4195445"/>
            <a:ext cx="2263140" cy="429895"/>
          </a:xfrm>
          <a:prstGeom prst="rect">
            <a:avLst/>
          </a:prstGeom>
          <a:noFill/>
        </p:spPr>
        <p:txBody>
          <a:bodyPr wrap="square" rtlCol="0">
            <a:spAutoFit/>
          </a:bodyPr>
          <a:p>
            <a:r>
              <a:rPr lang="zh-CN" altLang="en-US" sz="2200">
                <a:latin typeface="+mn-ea"/>
                <a:cs typeface="+mn-ea"/>
              </a:rPr>
              <a:t>（</a:t>
            </a:r>
            <a:r>
              <a:rPr lang="en-US" altLang="zh-CN" sz="2200">
                <a:latin typeface="+mn-ea"/>
                <a:cs typeface="+mn-ea"/>
              </a:rPr>
              <a:t>4</a:t>
            </a:r>
            <a:r>
              <a:rPr lang="zh-CN" altLang="en-US" sz="2200">
                <a:latin typeface="+mn-ea"/>
                <a:cs typeface="+mn-ea"/>
              </a:rPr>
              <a:t>）两个规定：</a:t>
            </a:r>
            <a:endParaRPr lang="en-US" altLang="zh-CN" sz="2200">
              <a:latin typeface="+mn-ea"/>
              <a:cs typeface="+mn-ea"/>
            </a:endParaRPr>
          </a:p>
        </p:txBody>
      </p:sp>
      <p:graphicFrame>
        <p:nvGraphicFramePr>
          <p:cNvPr id="21" name="对象 20">
            <a:hlinkClick r:id="" action="ppaction://ole?verb="/>
          </p:cNvPr>
          <p:cNvGraphicFramePr>
            <a:graphicFrameLocks noChangeAspect="1"/>
          </p:cNvGraphicFramePr>
          <p:nvPr/>
        </p:nvGraphicFramePr>
        <p:xfrm>
          <a:off x="3208338" y="5371465"/>
          <a:ext cx="2072640" cy="477520"/>
        </p:xfrm>
        <a:graphic>
          <a:graphicData uri="http://schemas.openxmlformats.org/presentationml/2006/ole">
            <mc:AlternateContent xmlns:mc="http://schemas.openxmlformats.org/markup-compatibility/2006">
              <mc:Choice xmlns:v="urn:schemas-microsoft-com:vml" Requires="v">
                <p:oleObj spid="_x0000_s22" name="" r:id="rId11" imgW="1079500" imgH="316865" progId="Equation.KSEE3">
                  <p:embed/>
                </p:oleObj>
              </mc:Choice>
              <mc:Fallback>
                <p:oleObj name="" r:id="rId11" imgW="1079500" imgH="316865" progId="Equation.KSEE3">
                  <p:embed/>
                  <p:pic>
                    <p:nvPicPr>
                      <p:cNvPr id="0" name="图片 6145"/>
                      <p:cNvPicPr/>
                      <p:nvPr/>
                    </p:nvPicPr>
                    <p:blipFill>
                      <a:blip r:embed="rId12"/>
                      <a:stretch>
                        <a:fillRect/>
                      </a:stretch>
                    </p:blipFill>
                    <p:spPr>
                      <a:xfrm>
                        <a:off x="3208338" y="5371465"/>
                        <a:ext cx="2072640" cy="477520"/>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3208338" y="4697730"/>
          <a:ext cx="3112770" cy="477520"/>
        </p:xfrm>
        <a:graphic>
          <a:graphicData uri="http://schemas.openxmlformats.org/presentationml/2006/ole">
            <mc:AlternateContent xmlns:mc="http://schemas.openxmlformats.org/markup-compatibility/2006">
              <mc:Choice xmlns:v="urn:schemas-microsoft-com:vml" Requires="v">
                <p:oleObj spid="_x0000_s5" name="" r:id="rId13" imgW="1714500" imgH="316865" progId="Equation.KSEE3">
                  <p:embed/>
                </p:oleObj>
              </mc:Choice>
              <mc:Fallback>
                <p:oleObj name="" r:id="rId13" imgW="1714500" imgH="316865" progId="Equation.KSEE3">
                  <p:embed/>
                  <p:pic>
                    <p:nvPicPr>
                      <p:cNvPr id="0" name="图片 6145"/>
                      <p:cNvPicPr/>
                      <p:nvPr/>
                    </p:nvPicPr>
                    <p:blipFill>
                      <a:blip r:embed="rId14"/>
                      <a:stretch>
                        <a:fillRect/>
                      </a:stretch>
                    </p:blipFill>
                    <p:spPr>
                      <a:xfrm>
                        <a:off x="3208338" y="4697730"/>
                        <a:ext cx="3112770" cy="47752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additive="base">
                                        <p:cTn id="29" dur="500" fill="hold"/>
                                        <p:tgtEl>
                                          <p:spTgt spid="24"/>
                                        </p:tgtEl>
                                        <p:attrNameLst>
                                          <p:attrName>ppt_x</p:attrName>
                                        </p:attrNameLst>
                                      </p:cBhvr>
                                      <p:tavLst>
                                        <p:tav tm="0">
                                          <p:val>
                                            <p:strVal val="#ppt_x"/>
                                          </p:val>
                                        </p:tav>
                                        <p:tav tm="100000">
                                          <p:val>
                                            <p:strVal val="#ppt_x"/>
                                          </p:val>
                                        </p:tav>
                                      </p:tavLst>
                                    </p:anim>
                                    <p:anim calcmode="lin" valueType="num">
                                      <p:cBhvr additive="base">
                                        <p:cTn id="3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ppt_x"/>
                                          </p:val>
                                        </p:tav>
                                        <p:tav tm="100000">
                                          <p:val>
                                            <p:strVal val="#ppt_x"/>
                                          </p:val>
                                        </p:tav>
                                      </p:tavLst>
                                    </p:anim>
                                    <p:anim calcmode="lin" valueType="num">
                                      <p:cBhvr additive="base">
                                        <p:cTn id="4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ppt_x"/>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fill="hold"/>
                                        <p:tgtEl>
                                          <p:spTgt spid="21"/>
                                        </p:tgtEl>
                                        <p:attrNameLst>
                                          <p:attrName>ppt_x</p:attrName>
                                        </p:attrNameLst>
                                      </p:cBhvr>
                                      <p:tavLst>
                                        <p:tav tm="0">
                                          <p:val>
                                            <p:strVal val="#ppt_x"/>
                                          </p:val>
                                        </p:tav>
                                        <p:tav tm="100000">
                                          <p:val>
                                            <p:strVal val="#ppt_x"/>
                                          </p:val>
                                        </p:tav>
                                      </p:tavLst>
                                    </p:anim>
                                    <p:anim calcmode="lin" valueType="num">
                                      <p:cBhvr additive="base">
                                        <p:cTn id="5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500" name="文本框 106499"/>
          <p:cNvSpPr txBox="1"/>
          <p:nvPr/>
        </p:nvSpPr>
        <p:spPr>
          <a:xfrm>
            <a:off x="1099503" y="856139"/>
            <a:ext cx="3719513" cy="429895"/>
          </a:xfrm>
          <a:prstGeom prst="rect">
            <a:avLst/>
          </a:prstGeom>
          <a:noFill/>
          <a:ln w="9525">
            <a:noFill/>
          </a:ln>
        </p:spPr>
        <p:txBody>
          <a:bodyPr anchor="ctr">
            <a:spAutoFit/>
          </a:bodyPr>
          <a:p>
            <a:pPr algn="l">
              <a:spcBef>
                <a:spcPct val="50000"/>
              </a:spcBef>
              <a:buClr>
                <a:schemeClr val="bg1"/>
              </a:buClr>
            </a:pPr>
            <a:r>
              <a:rPr lang="zh-CN" altLang="en-US" sz="2200" dirty="0">
                <a:solidFill>
                  <a:srgbClr val="000000"/>
                </a:solidFill>
                <a:latin typeface="+mn-ea"/>
              </a:rPr>
              <a:t>曲边梯形的面积：</a:t>
            </a:r>
            <a:endParaRPr lang="zh-CN" altLang="en-US" sz="2200" dirty="0">
              <a:solidFill>
                <a:srgbClr val="000000"/>
              </a:solidFill>
              <a:latin typeface="+mn-ea"/>
            </a:endParaRPr>
          </a:p>
        </p:txBody>
      </p:sp>
      <p:sp>
        <p:nvSpPr>
          <p:cNvPr id="106502" name="文本框 106501"/>
          <p:cNvSpPr txBox="1"/>
          <p:nvPr/>
        </p:nvSpPr>
        <p:spPr>
          <a:xfrm>
            <a:off x="1099503" y="1670209"/>
            <a:ext cx="2976880" cy="429895"/>
          </a:xfrm>
          <a:prstGeom prst="rect">
            <a:avLst/>
          </a:prstGeom>
          <a:noFill/>
          <a:ln w="9525">
            <a:noFill/>
          </a:ln>
        </p:spPr>
        <p:txBody>
          <a:bodyPr wrap="none" anchor="ctr">
            <a:spAutoFit/>
          </a:bodyPr>
          <a:p>
            <a:pPr algn="l">
              <a:spcBef>
                <a:spcPct val="50000"/>
              </a:spcBef>
              <a:buClr>
                <a:schemeClr val="bg1"/>
              </a:buClr>
            </a:pPr>
            <a:r>
              <a:rPr lang="zh-CN" altLang="en-US" sz="2200" dirty="0">
                <a:solidFill>
                  <a:srgbClr val="000000"/>
                </a:solidFill>
                <a:latin typeface="+mn-ea"/>
              </a:rPr>
              <a:t>变速直线运动的路程：</a:t>
            </a:r>
            <a:endParaRPr lang="zh-CN" altLang="en-US" sz="2200" dirty="0">
              <a:solidFill>
                <a:srgbClr val="000000"/>
              </a:solidFill>
              <a:latin typeface="+mn-ea"/>
            </a:endParaRPr>
          </a:p>
        </p:txBody>
      </p:sp>
      <p:graphicFrame>
        <p:nvGraphicFramePr>
          <p:cNvPr id="2" name="对象 1">
            <a:hlinkClick r:id="" action="ppaction://ole?verb="/>
          </p:cNvPr>
          <p:cNvGraphicFramePr>
            <a:graphicFrameLocks noChangeAspect="1"/>
          </p:cNvGraphicFramePr>
          <p:nvPr/>
        </p:nvGraphicFramePr>
        <p:xfrm>
          <a:off x="5638800" y="3302000"/>
          <a:ext cx="914400" cy="254000"/>
        </p:xfrm>
        <a:graphic>
          <a:graphicData uri="http://schemas.openxmlformats.org/presentationml/2006/ole">
            <mc:AlternateContent xmlns:mc="http://schemas.openxmlformats.org/markup-compatibility/2006">
              <mc:Choice xmlns:v="urn:schemas-microsoft-com:vml" Requires="v">
                <p:oleObj spid="_x0000_s1025" name="" r:id="rId1" imgW="914400" imgH="254000" progId="Equation.KSEE3">
                  <p:embed/>
                </p:oleObj>
              </mc:Choice>
              <mc:Fallback>
                <p:oleObj name="" r:id="rId1" imgW="914400" imgH="254000" progId="Equation.KSEE3">
                  <p:embed/>
                  <p:pic>
                    <p:nvPicPr>
                      <p:cNvPr id="0" name="图片 1024"/>
                      <p:cNvPicPr/>
                      <p:nvPr/>
                    </p:nvPicPr>
                    <p:blipFill>
                      <a:blip r:embed="rId2"/>
                      <a:stretch>
                        <a:fillRect/>
                      </a:stretch>
                    </p:blipFill>
                    <p:spPr>
                      <a:xfrm>
                        <a:off x="5638800" y="3302000"/>
                        <a:ext cx="914400" cy="254000"/>
                      </a:xfrm>
                      <a:prstGeom prst="rect">
                        <a:avLst/>
                      </a:prstGeom>
                    </p:spPr>
                  </p:pic>
                </p:oleObj>
              </mc:Fallback>
            </mc:AlternateContent>
          </a:graphicData>
        </a:graphic>
      </p:graphicFrame>
      <p:graphicFrame>
        <p:nvGraphicFramePr>
          <p:cNvPr id="26" name="对象 25">
            <a:hlinkClick r:id="" action="ppaction://ole?verb="/>
          </p:cNvPr>
          <p:cNvGraphicFramePr>
            <a:graphicFrameLocks noChangeAspect="1"/>
          </p:cNvGraphicFramePr>
          <p:nvPr/>
        </p:nvGraphicFramePr>
        <p:xfrm>
          <a:off x="3524250" y="808990"/>
          <a:ext cx="2225675" cy="523875"/>
        </p:xfrm>
        <a:graphic>
          <a:graphicData uri="http://schemas.openxmlformats.org/presentationml/2006/ole">
            <mc:AlternateContent xmlns:mc="http://schemas.openxmlformats.org/markup-compatibility/2006">
              <mc:Choice xmlns:v="urn:schemas-microsoft-com:vml" Requires="v">
                <p:oleObj spid="_x0000_s27" name="" r:id="rId3" imgW="1104900" imgH="316865" progId="Equation.KSEE3">
                  <p:embed/>
                </p:oleObj>
              </mc:Choice>
              <mc:Fallback>
                <p:oleObj name="" r:id="rId3" imgW="1104900" imgH="316865" progId="Equation.KSEE3">
                  <p:embed/>
                  <p:pic>
                    <p:nvPicPr>
                      <p:cNvPr id="0" name="图片 6145"/>
                      <p:cNvPicPr/>
                      <p:nvPr/>
                    </p:nvPicPr>
                    <p:blipFill>
                      <a:blip r:embed="rId4"/>
                      <a:stretch>
                        <a:fillRect/>
                      </a:stretch>
                    </p:blipFill>
                    <p:spPr>
                      <a:xfrm>
                        <a:off x="3524250" y="808990"/>
                        <a:ext cx="2225675" cy="523875"/>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3979545" y="1623060"/>
          <a:ext cx="1941195" cy="523875"/>
        </p:xfrm>
        <a:graphic>
          <a:graphicData uri="http://schemas.openxmlformats.org/presentationml/2006/ole">
            <mc:AlternateContent xmlns:mc="http://schemas.openxmlformats.org/markup-compatibility/2006">
              <mc:Choice xmlns:v="urn:schemas-microsoft-com:vml" Requires="v">
                <p:oleObj spid="_x0000_s4" name="" r:id="rId5" imgW="952500" imgH="316865" progId="Equation.KSEE3">
                  <p:embed/>
                </p:oleObj>
              </mc:Choice>
              <mc:Fallback>
                <p:oleObj name="" r:id="rId5" imgW="952500" imgH="316865" progId="Equation.KSEE3">
                  <p:embed/>
                  <p:pic>
                    <p:nvPicPr>
                      <p:cNvPr id="0" name="图片 6145"/>
                      <p:cNvPicPr/>
                      <p:nvPr/>
                    </p:nvPicPr>
                    <p:blipFill>
                      <a:blip r:embed="rId6"/>
                      <a:stretch>
                        <a:fillRect/>
                      </a:stretch>
                    </p:blipFill>
                    <p:spPr>
                      <a:xfrm>
                        <a:off x="3979545" y="1623060"/>
                        <a:ext cx="1941195" cy="523875"/>
                      </a:xfrm>
                      <a:prstGeom prst="rect">
                        <a:avLst/>
                      </a:prstGeom>
                    </p:spPr>
                  </p:pic>
                </p:oleObj>
              </mc:Fallback>
            </mc:AlternateContent>
          </a:graphicData>
        </a:graphic>
      </p:graphicFrame>
      <p:sp>
        <p:nvSpPr>
          <p:cNvPr id="5" name="文本框 4"/>
          <p:cNvSpPr txBox="1"/>
          <p:nvPr/>
        </p:nvSpPr>
        <p:spPr>
          <a:xfrm>
            <a:off x="1099820" y="2365375"/>
            <a:ext cx="2824480" cy="445135"/>
          </a:xfrm>
          <a:prstGeom prst="rect">
            <a:avLst/>
          </a:prstGeom>
          <a:noFill/>
        </p:spPr>
        <p:txBody>
          <a:bodyPr wrap="none" rtlCol="0" anchor="t">
            <a:spAutoFit/>
          </a:bodyPr>
          <a:p>
            <a:pPr>
              <a:spcBef>
                <a:spcPct val="50000"/>
              </a:spcBef>
              <a:buClr>
                <a:schemeClr val="bg1"/>
              </a:buClr>
            </a:pPr>
            <a:r>
              <a:rPr lang="en-US" altLang="zh-CN" sz="2300" b="1" dirty="0">
                <a:solidFill>
                  <a:srgbClr val="0000FF"/>
                </a:solidFill>
                <a:latin typeface="+mn-ea"/>
                <a:cs typeface="+mn-ea"/>
                <a:sym typeface="+mn-ea"/>
              </a:rPr>
              <a:t>2.</a:t>
            </a:r>
            <a:r>
              <a:rPr lang="zh-CN" altLang="en-US" sz="2300" b="1" dirty="0">
                <a:solidFill>
                  <a:srgbClr val="0000FF"/>
                </a:solidFill>
                <a:latin typeface="+mn-ea"/>
                <a:cs typeface="+mn-ea"/>
                <a:sym typeface="+mn-ea"/>
              </a:rPr>
              <a:t>定积分的几何意义</a:t>
            </a:r>
            <a:endParaRPr lang="zh-CN" altLang="en-US" sz="2300">
              <a:latin typeface="+mn-ea"/>
              <a:cs typeface="+mn-ea"/>
            </a:endParaRPr>
          </a:p>
        </p:txBody>
      </p:sp>
      <p:sp>
        <p:nvSpPr>
          <p:cNvPr id="7" name="文本框 6"/>
          <p:cNvSpPr txBox="1"/>
          <p:nvPr/>
        </p:nvSpPr>
        <p:spPr>
          <a:xfrm>
            <a:off x="899160" y="2763520"/>
            <a:ext cx="4728210" cy="1512570"/>
          </a:xfrm>
          <a:prstGeom prst="rect">
            <a:avLst/>
          </a:prstGeom>
          <a:noFill/>
        </p:spPr>
        <p:txBody>
          <a:bodyPr wrap="square" rtlCol="0">
            <a:spAutoFit/>
          </a:bodyPr>
          <a:p>
            <a:pPr>
              <a:lnSpc>
                <a:spcPct val="140000"/>
              </a:lnSpc>
            </a:pPr>
            <a:r>
              <a:rPr lang="zh-CN" altLang="en-US" sz="2200">
                <a:latin typeface="+mn-ea"/>
                <a:cs typeface="+mn-ea"/>
              </a:rPr>
              <a:t>（</a:t>
            </a:r>
            <a:r>
              <a:rPr lang="en-US" altLang="zh-CN" sz="2200">
                <a:latin typeface="+mn-ea"/>
                <a:cs typeface="+mn-ea"/>
              </a:rPr>
              <a:t>1</a:t>
            </a:r>
            <a:r>
              <a:rPr lang="zh-CN" altLang="en-US" sz="2200">
                <a:latin typeface="+mn-ea"/>
                <a:cs typeface="+mn-ea"/>
              </a:rPr>
              <a:t>）在</a:t>
            </a:r>
            <a:r>
              <a:rPr lang="en-US" altLang="zh-CN" sz="2200">
                <a:latin typeface="+mn-ea"/>
                <a:cs typeface="+mn-ea"/>
              </a:rPr>
              <a:t>[</a:t>
            </a:r>
            <a:r>
              <a:rPr lang="zh-CN" altLang="en-US" sz="2200">
                <a:latin typeface="+mn-ea"/>
                <a:cs typeface="+mn-ea"/>
              </a:rPr>
              <a:t>a,b</a:t>
            </a:r>
            <a:r>
              <a:rPr lang="en-US" altLang="zh-CN" sz="2200">
                <a:latin typeface="+mn-ea"/>
                <a:cs typeface="+mn-ea"/>
              </a:rPr>
              <a:t>]</a:t>
            </a:r>
            <a:r>
              <a:rPr lang="zh-CN" altLang="en-US" sz="2200">
                <a:latin typeface="+mn-ea"/>
                <a:cs typeface="+mn-ea"/>
              </a:rPr>
              <a:t>上</a:t>
            </a:r>
            <a:r>
              <a:rPr lang="zh-CN" altLang="en-US" sz="2200">
                <a:latin typeface="Times New Roman" panose="02020603050405020304" pitchFamily="18" charset="0"/>
                <a:cs typeface="Times New Roman" panose="02020603050405020304" pitchFamily="18" charset="0"/>
              </a:rPr>
              <a:t>f(x)≥0</a:t>
            </a:r>
            <a:r>
              <a:rPr lang="zh-CN" altLang="en-US" sz="2200">
                <a:latin typeface="+mn-ea"/>
                <a:cs typeface="+mn-ea"/>
              </a:rPr>
              <a:t>时，定积分</a:t>
            </a:r>
            <a:endParaRPr lang="zh-CN" altLang="en-US" sz="2200">
              <a:latin typeface="+mn-ea"/>
              <a:cs typeface="+mn-ea"/>
            </a:endParaRPr>
          </a:p>
          <a:p>
            <a:pPr>
              <a:lnSpc>
                <a:spcPct val="140000"/>
              </a:lnSpc>
            </a:pPr>
            <a:r>
              <a:rPr lang="zh-CN" altLang="en-US" sz="2200">
                <a:latin typeface="+mn-ea"/>
                <a:cs typeface="+mn-ea"/>
              </a:rPr>
              <a:t>          表示由曲线</a:t>
            </a:r>
            <a:r>
              <a:rPr lang="zh-CN" altLang="en-US" sz="2200">
                <a:latin typeface="Times New Roman" panose="02020603050405020304" pitchFamily="18" charset="0"/>
                <a:cs typeface="Times New Roman" panose="02020603050405020304" pitchFamily="18" charset="0"/>
              </a:rPr>
              <a:t>y=f(x)</a:t>
            </a:r>
            <a:r>
              <a:rPr lang="zh-CN" altLang="en-US" sz="2200">
                <a:latin typeface="+mn-ea"/>
                <a:cs typeface="+mn-ea"/>
              </a:rPr>
              <a:t>与直线</a:t>
            </a:r>
            <a:r>
              <a:rPr lang="zh-CN" altLang="en-US" sz="2200">
                <a:latin typeface="Times New Roman" panose="02020603050405020304" pitchFamily="18" charset="0"/>
                <a:cs typeface="Times New Roman" panose="02020603050405020304" pitchFamily="18" charset="0"/>
              </a:rPr>
              <a:t>x=a,x=b</a:t>
            </a:r>
            <a:r>
              <a:rPr lang="zh-CN" altLang="en-US" sz="2200">
                <a:latin typeface="+mn-ea"/>
                <a:cs typeface="+mn-ea"/>
              </a:rPr>
              <a:t>及</a:t>
            </a:r>
            <a:r>
              <a:rPr lang="zh-CN" altLang="en-US" sz="2200">
                <a:latin typeface="Times New Roman" panose="02020603050405020304" pitchFamily="18" charset="0"/>
                <a:cs typeface="Times New Roman" panose="02020603050405020304" pitchFamily="18" charset="0"/>
              </a:rPr>
              <a:t>y=0（</a:t>
            </a:r>
            <a:r>
              <a:rPr lang="zh-CN" altLang="en-US" sz="2200">
                <a:latin typeface="+mn-ea"/>
                <a:cs typeface="+mn-ea"/>
              </a:rPr>
              <a:t>即x轴</a:t>
            </a:r>
            <a:r>
              <a:rPr lang="en-US" altLang="zh-CN" sz="2200">
                <a:latin typeface="+mn-ea"/>
                <a:cs typeface="+mn-ea"/>
              </a:rPr>
              <a:t>)</a:t>
            </a:r>
            <a:r>
              <a:rPr lang="zh-CN" altLang="en-US" sz="2200">
                <a:latin typeface="+mn-ea"/>
                <a:cs typeface="+mn-ea"/>
              </a:rPr>
              <a:t>所围成的</a:t>
            </a:r>
            <a:endParaRPr lang="zh-CN" altLang="en-US" sz="2200">
              <a:latin typeface="+mn-ea"/>
              <a:cs typeface="+mn-ea"/>
            </a:endParaRPr>
          </a:p>
        </p:txBody>
      </p:sp>
      <p:graphicFrame>
        <p:nvGraphicFramePr>
          <p:cNvPr id="8" name="对象 7">
            <a:hlinkClick r:id="" action="ppaction://ole?verb="/>
          </p:cNvPr>
          <p:cNvGraphicFramePr>
            <a:graphicFrameLocks noChangeAspect="1"/>
          </p:cNvGraphicFramePr>
          <p:nvPr/>
        </p:nvGraphicFramePr>
        <p:xfrm>
          <a:off x="1109345" y="3312160"/>
          <a:ext cx="1219835" cy="464185"/>
        </p:xfrm>
        <a:graphic>
          <a:graphicData uri="http://schemas.openxmlformats.org/presentationml/2006/ole">
            <mc:AlternateContent xmlns:mc="http://schemas.openxmlformats.org/markup-compatibility/2006">
              <mc:Choice xmlns:v="urn:schemas-microsoft-com:vml" Requires="v">
                <p:oleObj spid="_x0000_s9" name="" r:id="rId7" imgW="749300" imgH="316865" progId="Equation.KSEE3">
                  <p:embed/>
                </p:oleObj>
              </mc:Choice>
              <mc:Fallback>
                <p:oleObj name="" r:id="rId7" imgW="749300" imgH="316865" progId="Equation.KSEE3">
                  <p:embed/>
                  <p:pic>
                    <p:nvPicPr>
                      <p:cNvPr id="0" name="图片 6145"/>
                      <p:cNvPicPr/>
                      <p:nvPr/>
                    </p:nvPicPr>
                    <p:blipFill>
                      <a:blip r:embed="rId8"/>
                      <a:stretch>
                        <a:fillRect/>
                      </a:stretch>
                    </p:blipFill>
                    <p:spPr>
                      <a:xfrm>
                        <a:off x="1109345" y="3312160"/>
                        <a:ext cx="1219835" cy="464185"/>
                      </a:xfrm>
                      <a:prstGeom prst="rect">
                        <a:avLst/>
                      </a:prstGeom>
                    </p:spPr>
                  </p:pic>
                </p:oleObj>
              </mc:Fallback>
            </mc:AlternateContent>
          </a:graphicData>
        </a:graphic>
      </p:graphicFrame>
      <p:sp>
        <p:nvSpPr>
          <p:cNvPr id="10" name="文本框 9"/>
          <p:cNvSpPr txBox="1"/>
          <p:nvPr/>
        </p:nvSpPr>
        <p:spPr>
          <a:xfrm>
            <a:off x="995045" y="4276090"/>
            <a:ext cx="4709160" cy="530860"/>
          </a:xfrm>
          <a:prstGeom prst="rect">
            <a:avLst/>
          </a:prstGeom>
          <a:noFill/>
        </p:spPr>
        <p:txBody>
          <a:bodyPr wrap="square" rtlCol="0">
            <a:spAutoFit/>
          </a:bodyPr>
          <a:p>
            <a:pPr>
              <a:lnSpc>
                <a:spcPct val="130000"/>
              </a:lnSpc>
            </a:pPr>
            <a:r>
              <a:rPr lang="zh-CN" altLang="en-US" sz="2200">
                <a:latin typeface="+mn-ea"/>
                <a:cs typeface="+mn-ea"/>
                <a:sym typeface="+mn-ea"/>
              </a:rPr>
              <a:t>曲边梯形的面积S［如右图］</a:t>
            </a:r>
            <a:r>
              <a:rPr lang="en-US" altLang="zh-CN" sz="2200">
                <a:latin typeface="+mn-ea"/>
                <a:cs typeface="+mn-ea"/>
                <a:sym typeface="+mn-ea"/>
              </a:rPr>
              <a:t>.</a:t>
            </a:r>
            <a:r>
              <a:rPr lang="zh-CN" altLang="en-US" sz="2200">
                <a:latin typeface="+mn-ea"/>
                <a:cs typeface="+mn-ea"/>
                <a:sym typeface="+mn-ea"/>
              </a:rPr>
              <a:t>即</a:t>
            </a:r>
            <a:endParaRPr lang="zh-CN" altLang="en-US" sz="2200"/>
          </a:p>
        </p:txBody>
      </p:sp>
      <p:graphicFrame>
        <p:nvGraphicFramePr>
          <p:cNvPr id="11" name="对象 10">
            <a:hlinkClick r:id="" action="ppaction://ole?verb="/>
          </p:cNvPr>
          <p:cNvGraphicFramePr>
            <a:graphicFrameLocks noChangeAspect="1"/>
          </p:cNvGraphicFramePr>
          <p:nvPr/>
        </p:nvGraphicFramePr>
        <p:xfrm>
          <a:off x="1689418" y="4939030"/>
          <a:ext cx="1834515" cy="466090"/>
        </p:xfrm>
        <a:graphic>
          <a:graphicData uri="http://schemas.openxmlformats.org/presentationml/2006/ole">
            <mc:AlternateContent xmlns:mc="http://schemas.openxmlformats.org/markup-compatibility/2006">
              <mc:Choice xmlns:v="urn:schemas-microsoft-com:vml" Requires="v">
                <p:oleObj spid="_x0000_s12" name="" r:id="rId9" imgW="1091565" imgH="316865" progId="Equation.KSEE3">
                  <p:embed/>
                </p:oleObj>
              </mc:Choice>
              <mc:Fallback>
                <p:oleObj name="" r:id="rId9" imgW="1091565" imgH="316865" progId="Equation.KSEE3">
                  <p:embed/>
                  <p:pic>
                    <p:nvPicPr>
                      <p:cNvPr id="0" name="图片 6145"/>
                      <p:cNvPicPr/>
                      <p:nvPr/>
                    </p:nvPicPr>
                    <p:blipFill>
                      <a:blip r:embed="rId10"/>
                      <a:stretch>
                        <a:fillRect/>
                      </a:stretch>
                    </p:blipFill>
                    <p:spPr>
                      <a:xfrm>
                        <a:off x="1689418" y="4939030"/>
                        <a:ext cx="1834515" cy="466090"/>
                      </a:xfrm>
                      <a:prstGeom prst="rect">
                        <a:avLst/>
                      </a:prstGeom>
                    </p:spPr>
                  </p:pic>
                </p:oleObj>
              </mc:Fallback>
            </mc:AlternateContent>
          </a:graphicData>
        </a:graphic>
      </p:graphicFrame>
      <p:pic>
        <p:nvPicPr>
          <p:cNvPr id="18" name="图片 17" descr="GK9Z~Z833({S6~HYO$E6INX"/>
          <p:cNvPicPr>
            <a:picLocks noChangeAspect="1"/>
          </p:cNvPicPr>
          <p:nvPr/>
        </p:nvPicPr>
        <p:blipFill>
          <a:blip r:embed="rId11">
            <a:clrChange>
              <a:clrFrom>
                <a:srgbClr val="FFFFFF">
                  <a:alpha val="100000"/>
                </a:srgbClr>
              </a:clrFrom>
              <a:clrTo>
                <a:srgbClr val="FFFFFF">
                  <a:alpha val="100000"/>
                  <a:alpha val="0"/>
                </a:srgbClr>
              </a:clrTo>
            </a:clrChange>
          </a:blip>
          <a:stretch>
            <a:fillRect/>
          </a:stretch>
        </p:blipFill>
        <p:spPr>
          <a:xfrm>
            <a:off x="5920740" y="2519680"/>
            <a:ext cx="3992245" cy="27019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6500"/>
                                        </p:tgtEl>
                                        <p:attrNameLst>
                                          <p:attrName>style.visibility</p:attrName>
                                        </p:attrNameLst>
                                      </p:cBhvr>
                                      <p:to>
                                        <p:strVal val="visible"/>
                                      </p:to>
                                    </p:set>
                                    <p:anim calcmode="lin" valueType="num">
                                      <p:cBhvr additive="base">
                                        <p:cTn id="7" dur="500" fill="hold"/>
                                        <p:tgtEl>
                                          <p:spTgt spid="106500"/>
                                        </p:tgtEl>
                                        <p:attrNameLst>
                                          <p:attrName>ppt_x</p:attrName>
                                        </p:attrNameLst>
                                      </p:cBhvr>
                                      <p:tavLst>
                                        <p:tav tm="0">
                                          <p:val>
                                            <p:strVal val="#ppt_x"/>
                                          </p:val>
                                        </p:tav>
                                        <p:tav tm="100000">
                                          <p:val>
                                            <p:strVal val="#ppt_x"/>
                                          </p:val>
                                        </p:tav>
                                      </p:tavLst>
                                    </p:anim>
                                    <p:anim calcmode="lin" valueType="num">
                                      <p:cBhvr additive="base">
                                        <p:cTn id="8" dur="500" fill="hold"/>
                                        <p:tgtEl>
                                          <p:spTgt spid="1065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6502"/>
                                        </p:tgtEl>
                                        <p:attrNameLst>
                                          <p:attrName>style.visibility</p:attrName>
                                        </p:attrNameLst>
                                      </p:cBhvr>
                                      <p:to>
                                        <p:strVal val="visible"/>
                                      </p:to>
                                    </p:set>
                                    <p:anim calcmode="lin" valueType="num">
                                      <p:cBhvr additive="base">
                                        <p:cTn id="19" dur="500" fill="hold"/>
                                        <p:tgtEl>
                                          <p:spTgt spid="106502"/>
                                        </p:tgtEl>
                                        <p:attrNameLst>
                                          <p:attrName>ppt_x</p:attrName>
                                        </p:attrNameLst>
                                      </p:cBhvr>
                                      <p:tavLst>
                                        <p:tav tm="0">
                                          <p:val>
                                            <p:strVal val="#ppt_x"/>
                                          </p:val>
                                        </p:tav>
                                        <p:tav tm="100000">
                                          <p:val>
                                            <p:strVal val="#ppt_x"/>
                                          </p:val>
                                        </p:tav>
                                      </p:tavLst>
                                    </p:anim>
                                    <p:anim calcmode="lin" valueType="num">
                                      <p:cBhvr additive="base">
                                        <p:cTn id="20" dur="500" fill="hold"/>
                                        <p:tgtEl>
                                          <p:spTgt spid="10650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500" fill="hold"/>
                                        <p:tgtEl>
                                          <p:spTgt spid="10"/>
                                        </p:tgtEl>
                                        <p:attrNameLst>
                                          <p:attrName>ppt_x</p:attrName>
                                        </p:attrNameLst>
                                      </p:cBhvr>
                                      <p:tavLst>
                                        <p:tav tm="0">
                                          <p:val>
                                            <p:strVal val="#ppt_x"/>
                                          </p:val>
                                        </p:tav>
                                        <p:tav tm="100000">
                                          <p:val>
                                            <p:strVal val="#ppt_x"/>
                                          </p:val>
                                        </p:tav>
                                      </p:tavLst>
                                    </p:anim>
                                    <p:anim calcmode="lin" valueType="num">
                                      <p:cBhvr additive="base">
                                        <p:cTn id="4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fill="hold"/>
                                        <p:tgtEl>
                                          <p:spTgt spid="11"/>
                                        </p:tgtEl>
                                        <p:attrNameLst>
                                          <p:attrName>ppt_x</p:attrName>
                                        </p:attrNameLst>
                                      </p:cBhvr>
                                      <p:tavLst>
                                        <p:tav tm="0">
                                          <p:val>
                                            <p:strVal val="#ppt_x"/>
                                          </p:val>
                                        </p:tav>
                                        <p:tav tm="100000">
                                          <p:val>
                                            <p:strVal val="#ppt_x"/>
                                          </p:val>
                                        </p:tav>
                                      </p:tavLst>
                                    </p:anim>
                                    <p:anim calcmode="lin" valueType="num">
                                      <p:cBhvr additive="base">
                                        <p:cTn id="6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0" grpId="0"/>
      <p:bldP spid="106502" grpId="0"/>
      <p:bldP spid="5" grpId="0"/>
      <p:bldP spid="7"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28370" y="3113405"/>
            <a:ext cx="6085840" cy="1986280"/>
          </a:xfrm>
          <a:prstGeom prst="rect">
            <a:avLst/>
          </a:prstGeom>
          <a:noFill/>
        </p:spPr>
        <p:txBody>
          <a:bodyPr wrap="square" rtlCol="0">
            <a:spAutoFit/>
          </a:bodyPr>
          <a:p>
            <a:pPr algn="just">
              <a:lnSpc>
                <a:spcPct val="140000"/>
              </a:lnSpc>
            </a:pPr>
            <a:r>
              <a:rPr lang="zh-CN" altLang="en-US" sz="2200">
                <a:latin typeface="+mn-ea"/>
                <a:cs typeface="+mn-ea"/>
              </a:rPr>
              <a:t>（</a:t>
            </a:r>
            <a:r>
              <a:rPr lang="en-US" altLang="zh-CN" sz="2200">
                <a:latin typeface="+mn-ea"/>
                <a:cs typeface="+mn-ea"/>
              </a:rPr>
              <a:t>3</a:t>
            </a:r>
            <a:r>
              <a:rPr lang="zh-CN" altLang="en-US" sz="2200">
                <a:latin typeface="+mn-ea"/>
                <a:cs typeface="+mn-ea"/>
              </a:rPr>
              <a:t>）当f(x)在区间</a:t>
            </a:r>
            <a:r>
              <a:rPr lang="en-US" altLang="zh-CN" sz="2200">
                <a:latin typeface="+mn-ea"/>
                <a:cs typeface="+mn-ea"/>
              </a:rPr>
              <a:t>[</a:t>
            </a:r>
            <a:r>
              <a:rPr lang="zh-CN" altLang="en-US" sz="2200">
                <a:latin typeface="+mn-ea"/>
                <a:cs typeface="+mn-ea"/>
              </a:rPr>
              <a:t>a,b</a:t>
            </a:r>
            <a:r>
              <a:rPr lang="en-US" altLang="zh-CN" sz="2200">
                <a:latin typeface="+mn-ea"/>
                <a:cs typeface="+mn-ea"/>
              </a:rPr>
              <a:t>]</a:t>
            </a:r>
            <a:r>
              <a:rPr lang="zh-CN" altLang="en-US" sz="2200">
                <a:latin typeface="+mn-ea"/>
                <a:cs typeface="+mn-ea"/>
              </a:rPr>
              <a:t>上既有正值又有负值，             </a:t>
            </a:r>
            <a:endParaRPr lang="zh-CN" altLang="en-US" sz="2200">
              <a:latin typeface="+mn-ea"/>
              <a:cs typeface="+mn-ea"/>
            </a:endParaRPr>
          </a:p>
          <a:p>
            <a:pPr algn="just">
              <a:lnSpc>
                <a:spcPct val="140000"/>
              </a:lnSpc>
            </a:pPr>
            <a:r>
              <a:rPr lang="zh-CN" altLang="en-US" sz="2200">
                <a:latin typeface="+mn-ea"/>
                <a:cs typeface="+mn-ea"/>
              </a:rPr>
              <a:t>         表示介于</a:t>
            </a:r>
            <a:r>
              <a:rPr lang="en-US" altLang="zh-CN" sz="2200">
                <a:latin typeface="+mn-ea"/>
                <a:cs typeface="+mn-ea"/>
              </a:rPr>
              <a:t>x</a:t>
            </a:r>
            <a:r>
              <a:rPr lang="zh-CN" altLang="en-US" sz="2200">
                <a:latin typeface="+mn-ea"/>
                <a:cs typeface="+mn-ea"/>
              </a:rPr>
              <a:t>轴及直线</a:t>
            </a:r>
            <a:r>
              <a:rPr lang="en-US" altLang="zh-CN" sz="2200">
                <a:latin typeface="+mn-ea"/>
                <a:cs typeface="+mn-ea"/>
              </a:rPr>
              <a:t>x=a,x=b</a:t>
            </a:r>
            <a:r>
              <a:rPr lang="zh-CN" altLang="en-US" sz="2200">
                <a:latin typeface="+mn-ea"/>
                <a:cs typeface="+mn-ea"/>
              </a:rPr>
              <a:t>和曲线</a:t>
            </a:r>
            <a:r>
              <a:rPr lang="en-US" altLang="zh-CN" sz="2200">
                <a:latin typeface="+mn-ea"/>
                <a:cs typeface="+mn-ea"/>
              </a:rPr>
              <a:t>y=f(x)</a:t>
            </a:r>
            <a:r>
              <a:rPr lang="zh-CN" altLang="en-US" sz="2200">
                <a:latin typeface="+mn-ea"/>
                <a:cs typeface="+mn-ea"/>
              </a:rPr>
              <a:t>之间的各部分面积的代数和</a:t>
            </a:r>
            <a:r>
              <a:rPr lang="zh-CN" altLang="en-US" sz="2200">
                <a:latin typeface="+mn-ea"/>
                <a:cs typeface="+mn-ea"/>
                <a:sym typeface="+mn-ea"/>
              </a:rPr>
              <a:t>［如右图</a:t>
            </a:r>
            <a:r>
              <a:rPr lang="en-US" altLang="zh-CN" sz="2200">
                <a:latin typeface="+mn-ea"/>
                <a:cs typeface="+mn-ea"/>
                <a:sym typeface="+mn-ea"/>
              </a:rPr>
              <a:t>2</a:t>
            </a:r>
            <a:r>
              <a:rPr lang="zh-CN" altLang="en-US" sz="2200">
                <a:latin typeface="+mn-ea"/>
                <a:cs typeface="+mn-ea"/>
                <a:sym typeface="+mn-ea"/>
              </a:rPr>
              <a:t>］</a:t>
            </a:r>
            <a:r>
              <a:rPr lang="en-US" altLang="zh-CN" sz="2200">
                <a:latin typeface="+mn-ea"/>
                <a:cs typeface="+mn-ea"/>
              </a:rPr>
              <a:t>.</a:t>
            </a:r>
            <a:r>
              <a:rPr lang="zh-CN" altLang="en-US" sz="2200">
                <a:latin typeface="+mn-ea"/>
                <a:cs typeface="+mn-ea"/>
              </a:rPr>
              <a:t>即</a:t>
            </a:r>
            <a:endParaRPr lang="zh-CN" altLang="en-US" sz="2200">
              <a:latin typeface="+mn-ea"/>
              <a:cs typeface="+mn-ea"/>
            </a:endParaRPr>
          </a:p>
        </p:txBody>
      </p:sp>
      <p:graphicFrame>
        <p:nvGraphicFramePr>
          <p:cNvPr id="8" name="对象 7">
            <a:hlinkClick r:id="" action="ppaction://ole?verb="/>
          </p:cNvPr>
          <p:cNvGraphicFramePr>
            <a:graphicFrameLocks noChangeAspect="1"/>
          </p:cNvGraphicFramePr>
          <p:nvPr/>
        </p:nvGraphicFramePr>
        <p:xfrm>
          <a:off x="1120140" y="3631565"/>
          <a:ext cx="1043940" cy="464185"/>
        </p:xfrm>
        <a:graphic>
          <a:graphicData uri="http://schemas.openxmlformats.org/presentationml/2006/ole">
            <mc:AlternateContent xmlns:mc="http://schemas.openxmlformats.org/markup-compatibility/2006">
              <mc:Choice xmlns:v="urn:schemas-microsoft-com:vml" Requires="v">
                <p:oleObj spid="_x0000_s9" name="" r:id="rId1" imgW="749300" imgH="316865" progId="Equation.KSEE3">
                  <p:embed/>
                </p:oleObj>
              </mc:Choice>
              <mc:Fallback>
                <p:oleObj name="" r:id="rId1" imgW="749300" imgH="316865" progId="Equation.KSEE3">
                  <p:embed/>
                  <p:pic>
                    <p:nvPicPr>
                      <p:cNvPr id="0" name="图片 6145"/>
                      <p:cNvPicPr/>
                      <p:nvPr/>
                    </p:nvPicPr>
                    <p:blipFill>
                      <a:blip r:embed="rId2"/>
                      <a:stretch>
                        <a:fillRect/>
                      </a:stretch>
                    </p:blipFill>
                    <p:spPr>
                      <a:xfrm>
                        <a:off x="1120140" y="3631565"/>
                        <a:ext cx="1043940" cy="46418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2106930" y="4696460"/>
          <a:ext cx="2099310" cy="464185"/>
        </p:xfrm>
        <a:graphic>
          <a:graphicData uri="http://schemas.openxmlformats.org/presentationml/2006/ole">
            <mc:AlternateContent xmlns:mc="http://schemas.openxmlformats.org/markup-compatibility/2006">
              <mc:Choice xmlns:v="urn:schemas-microsoft-com:vml" Requires="v">
                <p:oleObj spid="_x0000_s10" name="" r:id="rId3" imgW="1841500" imgH="316865" progId="Equation.KSEE3">
                  <p:embed/>
                </p:oleObj>
              </mc:Choice>
              <mc:Fallback>
                <p:oleObj name="" r:id="rId3" imgW="1841500" imgH="316865" progId="Equation.KSEE3">
                  <p:embed/>
                  <p:pic>
                    <p:nvPicPr>
                      <p:cNvPr id="0" name="图片 6145"/>
                      <p:cNvPicPr/>
                      <p:nvPr/>
                    </p:nvPicPr>
                    <p:blipFill>
                      <a:blip r:embed="rId4"/>
                      <a:stretch>
                        <a:fillRect/>
                      </a:stretch>
                    </p:blipFill>
                    <p:spPr>
                      <a:xfrm>
                        <a:off x="2106930" y="4696460"/>
                        <a:ext cx="2099310" cy="464185"/>
                      </a:xfrm>
                      <a:prstGeom prst="rect">
                        <a:avLst/>
                      </a:prstGeom>
                    </p:spPr>
                  </p:pic>
                </p:oleObj>
              </mc:Fallback>
            </mc:AlternateContent>
          </a:graphicData>
        </a:graphic>
      </p:graphicFrame>
      <p:sp>
        <p:nvSpPr>
          <p:cNvPr id="13" name="文本框 12"/>
          <p:cNvSpPr txBox="1"/>
          <p:nvPr/>
        </p:nvSpPr>
        <p:spPr>
          <a:xfrm>
            <a:off x="928370" y="624205"/>
            <a:ext cx="5856605" cy="1614805"/>
          </a:xfrm>
          <a:prstGeom prst="rect">
            <a:avLst/>
          </a:prstGeom>
          <a:noFill/>
        </p:spPr>
        <p:txBody>
          <a:bodyPr wrap="square" rtlCol="0">
            <a:spAutoFit/>
          </a:bodyPr>
          <a:p>
            <a:pPr>
              <a:lnSpc>
                <a:spcPct val="150000"/>
              </a:lnSpc>
            </a:pPr>
            <a:r>
              <a:rPr lang="zh-CN" altLang="en-US" sz="2200"/>
              <a:t>（</a:t>
            </a:r>
            <a:r>
              <a:rPr lang="en-US" altLang="zh-CN" sz="2200"/>
              <a:t>2</a:t>
            </a:r>
            <a:r>
              <a:rPr lang="zh-CN" altLang="en-US" sz="2200"/>
              <a:t>）在</a:t>
            </a:r>
            <a:r>
              <a:rPr lang="zh-CN" altLang="en-US" sz="2200">
                <a:latin typeface="Times New Roman" panose="02020603050405020304" pitchFamily="18" charset="0"/>
                <a:cs typeface="Times New Roman" panose="02020603050405020304" pitchFamily="18" charset="0"/>
              </a:rPr>
              <a:t>a,b</a:t>
            </a:r>
            <a:r>
              <a:rPr lang="zh-CN" altLang="en-US" sz="2200"/>
              <a:t>上</a:t>
            </a:r>
            <a:r>
              <a:rPr lang="zh-CN" altLang="en-US" sz="2200">
                <a:latin typeface="Times New Roman" panose="02020603050405020304" pitchFamily="18" charset="0"/>
                <a:cs typeface="Times New Roman" panose="02020603050405020304" pitchFamily="18" charset="0"/>
              </a:rPr>
              <a:t>f(x)≤</a:t>
            </a:r>
            <a:r>
              <a:rPr lang="zh-CN" altLang="en-US" sz="2200"/>
              <a:t>0，定积分                   表示由曲线</a:t>
            </a:r>
            <a:r>
              <a:rPr lang="zh-CN" altLang="en-US" sz="2200">
                <a:latin typeface="Times New Roman" panose="02020603050405020304" pitchFamily="18" charset="0"/>
                <a:cs typeface="Times New Roman" panose="02020603050405020304" pitchFamily="18" charset="0"/>
              </a:rPr>
              <a:t>y=f(x)</a:t>
            </a:r>
            <a:r>
              <a:rPr lang="zh-CN" altLang="en-US" sz="2200"/>
              <a:t>与直线x=a,x=b及x轴所围成的</a:t>
            </a:r>
            <a:r>
              <a:rPr lang="zh-CN" altLang="en-US" sz="2200">
                <a:latin typeface="+mn-ea"/>
                <a:cs typeface="+mn-ea"/>
                <a:sym typeface="+mn-ea"/>
              </a:rPr>
              <a:t>曲边梯形的面积S的负值［如右图</a:t>
            </a:r>
            <a:r>
              <a:rPr lang="en-US" altLang="zh-CN" sz="2200">
                <a:latin typeface="+mn-ea"/>
                <a:cs typeface="+mn-ea"/>
                <a:sym typeface="+mn-ea"/>
              </a:rPr>
              <a:t>1</a:t>
            </a:r>
            <a:r>
              <a:rPr lang="zh-CN" altLang="en-US" sz="2200">
                <a:latin typeface="+mn-ea"/>
                <a:cs typeface="+mn-ea"/>
                <a:sym typeface="+mn-ea"/>
              </a:rPr>
              <a:t>］</a:t>
            </a:r>
            <a:r>
              <a:rPr lang="en-US" altLang="zh-CN" sz="2200">
                <a:latin typeface="+mn-ea"/>
                <a:cs typeface="+mn-ea"/>
                <a:sym typeface="+mn-ea"/>
              </a:rPr>
              <a:t>.</a:t>
            </a:r>
            <a:r>
              <a:rPr lang="zh-CN" altLang="en-US" sz="2200">
                <a:latin typeface="+mn-ea"/>
                <a:cs typeface="+mn-ea"/>
                <a:sym typeface="+mn-ea"/>
              </a:rPr>
              <a:t>即</a:t>
            </a:r>
            <a:endParaRPr lang="zh-CN" altLang="en-US" sz="2200"/>
          </a:p>
        </p:txBody>
      </p:sp>
      <p:graphicFrame>
        <p:nvGraphicFramePr>
          <p:cNvPr id="14" name="对象 13">
            <a:hlinkClick r:id="" action="ppaction://ole?verb="/>
          </p:cNvPr>
          <p:cNvGraphicFramePr>
            <a:graphicFrameLocks noChangeAspect="1"/>
          </p:cNvGraphicFramePr>
          <p:nvPr/>
        </p:nvGraphicFramePr>
        <p:xfrm>
          <a:off x="4407535" y="692150"/>
          <a:ext cx="1219835" cy="464185"/>
        </p:xfrm>
        <a:graphic>
          <a:graphicData uri="http://schemas.openxmlformats.org/presentationml/2006/ole">
            <mc:AlternateContent xmlns:mc="http://schemas.openxmlformats.org/markup-compatibility/2006">
              <mc:Choice xmlns:v="urn:schemas-microsoft-com:vml" Requires="v">
                <p:oleObj spid="_x0000_s15" name="" r:id="rId5" imgW="749300" imgH="316865" progId="Equation.KSEE3">
                  <p:embed/>
                </p:oleObj>
              </mc:Choice>
              <mc:Fallback>
                <p:oleObj name="" r:id="rId5" imgW="749300" imgH="316865" progId="Equation.KSEE3">
                  <p:embed/>
                  <p:pic>
                    <p:nvPicPr>
                      <p:cNvPr id="0" name="图片 6145"/>
                      <p:cNvPicPr/>
                      <p:nvPr/>
                    </p:nvPicPr>
                    <p:blipFill>
                      <a:blip r:embed="rId2"/>
                      <a:stretch>
                        <a:fillRect/>
                      </a:stretch>
                    </p:blipFill>
                    <p:spPr>
                      <a:xfrm>
                        <a:off x="4407535" y="692150"/>
                        <a:ext cx="1219835" cy="464185"/>
                      </a:xfrm>
                      <a:prstGeom prst="rect">
                        <a:avLst/>
                      </a:prstGeom>
                    </p:spPr>
                  </p:pic>
                </p:oleObj>
              </mc:Fallback>
            </mc:AlternateContent>
          </a:graphicData>
        </a:graphic>
      </p:graphicFrame>
      <p:graphicFrame>
        <p:nvGraphicFramePr>
          <p:cNvPr id="16" name="对象 15">
            <a:hlinkClick r:id="" action="ppaction://ole?verb="/>
          </p:cNvPr>
          <p:cNvGraphicFramePr>
            <a:graphicFrameLocks noChangeAspect="1"/>
          </p:cNvGraphicFramePr>
          <p:nvPr/>
        </p:nvGraphicFramePr>
        <p:xfrm>
          <a:off x="2221231" y="2298065"/>
          <a:ext cx="1985010" cy="466090"/>
        </p:xfrm>
        <a:graphic>
          <a:graphicData uri="http://schemas.openxmlformats.org/presentationml/2006/ole">
            <mc:AlternateContent xmlns:mc="http://schemas.openxmlformats.org/markup-compatibility/2006">
              <mc:Choice xmlns:v="urn:schemas-microsoft-com:vml" Requires="v">
                <p:oleObj spid="_x0000_s17" name="" r:id="rId6" imgW="1181100" imgH="316865" progId="Equation.KSEE3">
                  <p:embed/>
                </p:oleObj>
              </mc:Choice>
              <mc:Fallback>
                <p:oleObj name="" r:id="rId6" imgW="1181100" imgH="316865" progId="Equation.KSEE3">
                  <p:embed/>
                  <p:pic>
                    <p:nvPicPr>
                      <p:cNvPr id="0" name="图片 6145"/>
                      <p:cNvPicPr/>
                      <p:nvPr/>
                    </p:nvPicPr>
                    <p:blipFill>
                      <a:blip r:embed="rId7"/>
                      <a:stretch>
                        <a:fillRect/>
                      </a:stretch>
                    </p:blipFill>
                    <p:spPr>
                      <a:xfrm>
                        <a:off x="2221231" y="2298065"/>
                        <a:ext cx="1985010" cy="466090"/>
                      </a:xfrm>
                      <a:prstGeom prst="rect">
                        <a:avLst/>
                      </a:prstGeom>
                    </p:spPr>
                  </p:pic>
                </p:oleObj>
              </mc:Fallback>
            </mc:AlternateContent>
          </a:graphicData>
        </a:graphic>
      </p:graphicFrame>
      <p:pic>
        <p:nvPicPr>
          <p:cNvPr id="11" name="图片 10" descr="P}14)9OV8YKKMM}{FL94Y8A"/>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a:off x="7014210" y="506730"/>
            <a:ext cx="2847975" cy="2332355"/>
          </a:xfrm>
          <a:prstGeom prst="rect">
            <a:avLst/>
          </a:prstGeom>
        </p:spPr>
      </p:pic>
      <p:pic>
        <p:nvPicPr>
          <p:cNvPr id="12" name="图片 11" descr="LSEU9J28[MA7YQN~9{(Q_)G"/>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7235825" y="3520440"/>
            <a:ext cx="3357245" cy="2225040"/>
          </a:xfrm>
          <a:prstGeom prst="rect">
            <a:avLst/>
          </a:prstGeom>
        </p:spPr>
      </p:pic>
      <p:sp>
        <p:nvSpPr>
          <p:cNvPr id="18" name="文本框 17"/>
          <p:cNvSpPr txBox="1"/>
          <p:nvPr/>
        </p:nvSpPr>
        <p:spPr>
          <a:xfrm>
            <a:off x="9173210" y="2839085"/>
            <a:ext cx="575945" cy="368300"/>
          </a:xfrm>
          <a:prstGeom prst="rect">
            <a:avLst/>
          </a:prstGeom>
          <a:noFill/>
        </p:spPr>
        <p:txBody>
          <a:bodyPr wrap="square" rtlCol="0">
            <a:spAutoFit/>
          </a:bodyPr>
          <a:p>
            <a:r>
              <a:rPr lang="zh-CN" altLang="en-US"/>
              <a:t>图</a:t>
            </a:r>
            <a:r>
              <a:rPr lang="en-US" altLang="zh-CN"/>
              <a:t>1</a:t>
            </a:r>
            <a:endParaRPr lang="en-US" altLang="zh-CN"/>
          </a:p>
        </p:txBody>
      </p:sp>
      <p:sp>
        <p:nvSpPr>
          <p:cNvPr id="19" name="文本框 18"/>
          <p:cNvSpPr txBox="1"/>
          <p:nvPr/>
        </p:nvSpPr>
        <p:spPr>
          <a:xfrm>
            <a:off x="9280525" y="5631180"/>
            <a:ext cx="575945" cy="368300"/>
          </a:xfrm>
          <a:prstGeom prst="rect">
            <a:avLst/>
          </a:prstGeom>
          <a:noFill/>
        </p:spPr>
        <p:txBody>
          <a:bodyPr wrap="square" rtlCol="0">
            <a:spAutoFit/>
          </a:bodyPr>
          <a:p>
            <a:r>
              <a:rPr lang="zh-CN" altLang="en-US"/>
              <a:t>图</a:t>
            </a:r>
            <a:r>
              <a:rPr lang="en-US" altLang="zh-CN"/>
              <a:t>2</a:t>
            </a:r>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ppt_x"/>
                                          </p:val>
                                        </p:tav>
                                        <p:tav tm="100000">
                                          <p:val>
                                            <p:strVal val="#ppt_x"/>
                                          </p:val>
                                        </p:tav>
                                      </p:tavLst>
                                    </p:anim>
                                    <p:anim calcmode="lin" valueType="num">
                                      <p:cBhvr additive="base">
                                        <p:cTn id="2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fill="hold"/>
                                        <p:tgtEl>
                                          <p:spTgt spid="7"/>
                                        </p:tgtEl>
                                        <p:attrNameLst>
                                          <p:attrName>ppt_x</p:attrName>
                                        </p:attrNameLst>
                                      </p:cBhvr>
                                      <p:tavLst>
                                        <p:tav tm="0">
                                          <p:val>
                                            <p:strVal val="#ppt_x"/>
                                          </p:val>
                                        </p:tav>
                                        <p:tav tm="100000">
                                          <p:val>
                                            <p:strVal val="#ppt_x"/>
                                          </p:val>
                                        </p:tav>
                                      </p:tavLst>
                                    </p:anim>
                                    <p:anim calcmode="lin" valueType="num">
                                      <p:cBhvr additive="base">
                                        <p:cTn id="5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905635" y="819785"/>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4.1.3  </a:t>
            </a:r>
            <a:r>
              <a:rPr lang="zh-CN" altLang="en-US" sz="2800" b="1" dirty="0">
                <a:latin typeface="+mj-ea"/>
                <a:ea typeface="+mj-ea"/>
                <a:cs typeface="+mj-ea"/>
                <a:sym typeface="+mn-ea"/>
              </a:rPr>
              <a:t>定积分的性质</a:t>
            </a:r>
            <a:endParaRPr lang="zh-CN" altLang="en-US" sz="2800" b="1" dirty="0">
              <a:latin typeface="+mj-ea"/>
              <a:ea typeface="+mj-ea"/>
              <a:cs typeface="+mj-ea"/>
              <a:sym typeface="+mn-ea"/>
            </a:endParaRPr>
          </a:p>
        </p:txBody>
      </p:sp>
      <p:sp>
        <p:nvSpPr>
          <p:cNvPr id="2" name="文本框 1"/>
          <p:cNvSpPr txBox="1"/>
          <p:nvPr/>
        </p:nvSpPr>
        <p:spPr>
          <a:xfrm>
            <a:off x="1160780" y="1500505"/>
            <a:ext cx="9319895" cy="429895"/>
          </a:xfrm>
          <a:prstGeom prst="rect">
            <a:avLst/>
          </a:prstGeom>
          <a:noFill/>
        </p:spPr>
        <p:txBody>
          <a:bodyPr wrap="square" rtlCol="0">
            <a:spAutoFit/>
          </a:bodyPr>
          <a:p>
            <a:r>
              <a:rPr lang="zh-CN" altLang="en-US" sz="2200" b="1">
                <a:solidFill>
                  <a:srgbClr val="3333FF"/>
                </a:solidFill>
                <a:latin typeface="+mn-ea"/>
                <a:cs typeface="+mn-ea"/>
              </a:rPr>
              <a:t>性质</a:t>
            </a:r>
            <a:r>
              <a:rPr lang="en-US" altLang="zh-CN" sz="2200" b="1">
                <a:solidFill>
                  <a:srgbClr val="3333FF"/>
                </a:solidFill>
                <a:latin typeface="+mn-ea"/>
                <a:cs typeface="+mn-ea"/>
              </a:rPr>
              <a:t>1</a:t>
            </a:r>
            <a:r>
              <a:rPr lang="en-US" altLang="zh-CN" sz="2200">
                <a:latin typeface="+mn-ea"/>
                <a:cs typeface="+mn-ea"/>
              </a:rPr>
              <a:t>  两个函数代数和的定积分等于它们函数定积分的代数和，即</a:t>
            </a:r>
            <a:endParaRPr lang="en-US" altLang="zh-CN" sz="2200">
              <a:latin typeface="+mn-ea"/>
              <a:cs typeface="+mn-ea"/>
            </a:endParaRPr>
          </a:p>
        </p:txBody>
      </p:sp>
      <p:graphicFrame>
        <p:nvGraphicFramePr>
          <p:cNvPr id="126978" name="对象 126977"/>
          <p:cNvGraphicFramePr/>
          <p:nvPr/>
        </p:nvGraphicFramePr>
        <p:xfrm>
          <a:off x="2080895" y="2052955"/>
          <a:ext cx="6594475" cy="493395"/>
        </p:xfrm>
        <a:graphic>
          <a:graphicData uri="http://schemas.openxmlformats.org/presentationml/2006/ole">
            <mc:AlternateContent xmlns:mc="http://schemas.openxmlformats.org/markup-compatibility/2006">
              <mc:Choice xmlns:v="urn:schemas-microsoft-com:vml" Requires="v">
                <p:oleObj spid="_x0000_s3154" name="" r:id="rId1" imgW="3086100" imgH="316865" progId="Equation.3">
                  <p:embed/>
                </p:oleObj>
              </mc:Choice>
              <mc:Fallback>
                <p:oleObj name="" r:id="rId1" imgW="3086100" imgH="316865" progId="Equation.3">
                  <p:embed/>
                  <p:pic>
                    <p:nvPicPr>
                      <p:cNvPr id="0" name="图片 3153"/>
                      <p:cNvPicPr/>
                      <p:nvPr/>
                    </p:nvPicPr>
                    <p:blipFill>
                      <a:blip r:embed="rId2"/>
                      <a:stretch>
                        <a:fillRect/>
                      </a:stretch>
                    </p:blipFill>
                    <p:spPr>
                      <a:xfrm>
                        <a:off x="2080895" y="2052955"/>
                        <a:ext cx="6594475" cy="493395"/>
                      </a:xfrm>
                      <a:prstGeom prst="rect">
                        <a:avLst/>
                      </a:prstGeom>
                      <a:noFill/>
                      <a:ln w="38100">
                        <a:noFill/>
                        <a:miter/>
                      </a:ln>
                    </p:spPr>
                  </p:pic>
                </p:oleObj>
              </mc:Fallback>
            </mc:AlternateContent>
          </a:graphicData>
        </a:graphic>
      </p:graphicFrame>
      <p:sp>
        <p:nvSpPr>
          <p:cNvPr id="4" name="文本框 3"/>
          <p:cNvSpPr txBox="1"/>
          <p:nvPr/>
        </p:nvSpPr>
        <p:spPr>
          <a:xfrm>
            <a:off x="1162685" y="2666365"/>
            <a:ext cx="9095740" cy="429895"/>
          </a:xfrm>
          <a:prstGeom prst="rect">
            <a:avLst/>
          </a:prstGeom>
          <a:noFill/>
        </p:spPr>
        <p:txBody>
          <a:bodyPr wrap="square" rtlCol="0">
            <a:spAutoFit/>
          </a:bodyPr>
          <a:p>
            <a:r>
              <a:rPr lang="zh-CN" altLang="en-US" sz="2200" b="1">
                <a:solidFill>
                  <a:srgbClr val="3333FF"/>
                </a:solidFill>
              </a:rPr>
              <a:t>性质2 </a:t>
            </a:r>
            <a:r>
              <a:rPr lang="zh-CN" altLang="en-US" sz="2200"/>
              <a:t>   常数因子可以提到积分符号的外面.即</a:t>
            </a:r>
            <a:endParaRPr lang="zh-CN" altLang="en-US" sz="2200"/>
          </a:p>
        </p:txBody>
      </p:sp>
      <p:graphicFrame>
        <p:nvGraphicFramePr>
          <p:cNvPr id="126979" name="对象 126978"/>
          <p:cNvGraphicFramePr/>
          <p:nvPr/>
        </p:nvGraphicFramePr>
        <p:xfrm>
          <a:off x="2080578" y="3173095"/>
          <a:ext cx="6276340" cy="511810"/>
        </p:xfrm>
        <a:graphic>
          <a:graphicData uri="http://schemas.openxmlformats.org/presentationml/2006/ole">
            <mc:AlternateContent xmlns:mc="http://schemas.openxmlformats.org/markup-compatibility/2006">
              <mc:Choice xmlns:v="urn:schemas-microsoft-com:vml" Requires="v">
                <p:oleObj spid="_x0000_s3158" name="" r:id="rId3" imgW="2616200" imgH="316865" progId="Equation.3">
                  <p:embed/>
                </p:oleObj>
              </mc:Choice>
              <mc:Fallback>
                <p:oleObj name="" r:id="rId3" imgW="2616200" imgH="316865" progId="Equation.3">
                  <p:embed/>
                  <p:pic>
                    <p:nvPicPr>
                      <p:cNvPr id="0" name="图片 3157"/>
                      <p:cNvPicPr/>
                      <p:nvPr/>
                    </p:nvPicPr>
                    <p:blipFill>
                      <a:blip r:embed="rId4"/>
                      <a:stretch>
                        <a:fillRect/>
                      </a:stretch>
                    </p:blipFill>
                    <p:spPr>
                      <a:xfrm>
                        <a:off x="2080578" y="3173095"/>
                        <a:ext cx="6276340" cy="511810"/>
                      </a:xfrm>
                      <a:prstGeom prst="rect">
                        <a:avLst/>
                      </a:prstGeom>
                      <a:noFill/>
                      <a:ln w="38100">
                        <a:noFill/>
                        <a:miter/>
                      </a:ln>
                    </p:spPr>
                  </p:pic>
                </p:oleObj>
              </mc:Fallback>
            </mc:AlternateContent>
          </a:graphicData>
        </a:graphic>
      </p:graphicFrame>
      <p:sp>
        <p:nvSpPr>
          <p:cNvPr id="5" name="文本框 4"/>
          <p:cNvSpPr txBox="1"/>
          <p:nvPr/>
        </p:nvSpPr>
        <p:spPr>
          <a:xfrm>
            <a:off x="1143635" y="3818890"/>
            <a:ext cx="7668895" cy="429895"/>
          </a:xfrm>
          <a:prstGeom prst="rect">
            <a:avLst/>
          </a:prstGeom>
          <a:noFill/>
        </p:spPr>
        <p:txBody>
          <a:bodyPr wrap="square" rtlCol="0">
            <a:spAutoFit/>
          </a:bodyPr>
          <a:p>
            <a:r>
              <a:rPr lang="zh-CN" altLang="en-US" sz="2200" b="1">
                <a:solidFill>
                  <a:srgbClr val="3333FF"/>
                </a:solidFill>
              </a:rPr>
              <a:t>性质3</a:t>
            </a:r>
            <a:r>
              <a:rPr lang="zh-CN" altLang="en-US" sz="2200"/>
              <a:t>（对区间的可加性）不论a,b,c大小关系如何，恒有</a:t>
            </a:r>
            <a:endParaRPr lang="zh-CN" altLang="en-US" sz="2200"/>
          </a:p>
        </p:txBody>
      </p:sp>
      <p:graphicFrame>
        <p:nvGraphicFramePr>
          <p:cNvPr id="126986" name="对象 126985"/>
          <p:cNvGraphicFramePr/>
          <p:nvPr/>
        </p:nvGraphicFramePr>
        <p:xfrm>
          <a:off x="2145030" y="4331970"/>
          <a:ext cx="5499100" cy="544195"/>
        </p:xfrm>
        <a:graphic>
          <a:graphicData uri="http://schemas.openxmlformats.org/presentationml/2006/ole">
            <mc:AlternateContent xmlns:mc="http://schemas.openxmlformats.org/markup-compatibility/2006">
              <mc:Choice xmlns:v="urn:schemas-microsoft-com:vml" Requires="v">
                <p:oleObj spid="_x0000_s3157" name="" r:id="rId5" imgW="2476500" imgH="316865" progId="Equation.3">
                  <p:embed/>
                </p:oleObj>
              </mc:Choice>
              <mc:Fallback>
                <p:oleObj name="" r:id="rId5" imgW="2476500" imgH="316865" progId="Equation.3">
                  <p:embed/>
                  <p:pic>
                    <p:nvPicPr>
                      <p:cNvPr id="0" name="图片 3156"/>
                      <p:cNvPicPr/>
                      <p:nvPr/>
                    </p:nvPicPr>
                    <p:blipFill>
                      <a:blip r:embed="rId6"/>
                      <a:stretch>
                        <a:fillRect/>
                      </a:stretch>
                    </p:blipFill>
                    <p:spPr>
                      <a:xfrm>
                        <a:off x="2145030" y="4331970"/>
                        <a:ext cx="5499100" cy="544195"/>
                      </a:xfrm>
                      <a:prstGeom prst="rect">
                        <a:avLst/>
                      </a:prstGeom>
                      <a:noFill/>
                      <a:ln w="38100">
                        <a:noFill/>
                        <a:miter/>
                      </a:ln>
                    </p:spPr>
                  </p:pic>
                </p:oleObj>
              </mc:Fallback>
            </mc:AlternateContent>
          </a:graphicData>
        </a:graphic>
      </p:graphicFrame>
      <p:sp>
        <p:nvSpPr>
          <p:cNvPr id="6" name="文本框 5"/>
          <p:cNvSpPr txBox="1"/>
          <p:nvPr/>
        </p:nvSpPr>
        <p:spPr>
          <a:xfrm>
            <a:off x="1114425" y="5091430"/>
            <a:ext cx="8684260" cy="429895"/>
          </a:xfrm>
          <a:prstGeom prst="rect">
            <a:avLst/>
          </a:prstGeom>
          <a:noFill/>
        </p:spPr>
        <p:txBody>
          <a:bodyPr wrap="square" rtlCol="0">
            <a:spAutoFit/>
          </a:bodyPr>
          <a:p>
            <a:r>
              <a:rPr lang="zh-CN" altLang="en-US" sz="2200" b="1">
                <a:solidFill>
                  <a:srgbClr val="3333FF"/>
                </a:solidFill>
              </a:rPr>
              <a:t>性质4</a:t>
            </a:r>
            <a:r>
              <a:rPr lang="zh-CN" altLang="en-US" sz="2200"/>
              <a:t>（积分的可比性）如果在区间</a:t>
            </a:r>
            <a:r>
              <a:rPr lang="en-US" altLang="zh-CN" sz="2200"/>
              <a:t>[</a:t>
            </a:r>
            <a:r>
              <a:rPr lang="zh-CN" altLang="en-US" sz="2200"/>
              <a:t>a,b</a:t>
            </a:r>
            <a:r>
              <a:rPr lang="en-US" altLang="zh-CN" sz="2200"/>
              <a:t>]</a:t>
            </a:r>
            <a:r>
              <a:rPr lang="zh-CN" altLang="en-US" sz="2200"/>
              <a:t>（a≤b）上有f(x)≤g(x)，则</a:t>
            </a:r>
            <a:endParaRPr lang="zh-CN" altLang="en-US" sz="2200"/>
          </a:p>
        </p:txBody>
      </p:sp>
      <p:graphicFrame>
        <p:nvGraphicFramePr>
          <p:cNvPr id="9" name="对象 8"/>
          <p:cNvGraphicFramePr/>
          <p:nvPr/>
        </p:nvGraphicFramePr>
        <p:xfrm>
          <a:off x="2264410" y="5606415"/>
          <a:ext cx="3715385" cy="511810"/>
        </p:xfrm>
        <a:graphic>
          <a:graphicData uri="http://schemas.openxmlformats.org/presentationml/2006/ole">
            <mc:AlternateContent xmlns:mc="http://schemas.openxmlformats.org/markup-compatibility/2006">
              <mc:Choice xmlns:v="urn:schemas-microsoft-com:vml" Requires="v">
                <p:oleObj spid="_x0000_s10" name="" r:id="rId7" imgW="1548765" imgH="316865" progId="Equation.3">
                  <p:embed/>
                </p:oleObj>
              </mc:Choice>
              <mc:Fallback>
                <p:oleObj name="" r:id="rId7" imgW="1548765" imgH="316865" progId="Equation.3">
                  <p:embed/>
                  <p:pic>
                    <p:nvPicPr>
                      <p:cNvPr id="0" name="图片 3157"/>
                      <p:cNvPicPr/>
                      <p:nvPr/>
                    </p:nvPicPr>
                    <p:blipFill>
                      <a:blip r:embed="rId8"/>
                      <a:stretch>
                        <a:fillRect/>
                      </a:stretch>
                    </p:blipFill>
                    <p:spPr>
                      <a:xfrm>
                        <a:off x="2264410" y="5606415"/>
                        <a:ext cx="3715385" cy="511810"/>
                      </a:xfrm>
                      <a:prstGeom prst="rect">
                        <a:avLst/>
                      </a:prstGeom>
                      <a:noFill/>
                      <a:ln w="38100">
                        <a:noFill/>
                        <a:miter/>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6978"/>
                                        </p:tgtEl>
                                        <p:attrNameLst>
                                          <p:attrName>style.visibility</p:attrName>
                                        </p:attrNameLst>
                                      </p:cBhvr>
                                      <p:to>
                                        <p:strVal val="visible"/>
                                      </p:to>
                                    </p:set>
                                    <p:anim calcmode="lin" valueType="num">
                                      <p:cBhvr additive="base">
                                        <p:cTn id="19" dur="500" fill="hold"/>
                                        <p:tgtEl>
                                          <p:spTgt spid="126978"/>
                                        </p:tgtEl>
                                        <p:attrNameLst>
                                          <p:attrName>ppt_x</p:attrName>
                                        </p:attrNameLst>
                                      </p:cBhvr>
                                      <p:tavLst>
                                        <p:tav tm="0">
                                          <p:val>
                                            <p:strVal val="#ppt_x"/>
                                          </p:val>
                                        </p:tav>
                                        <p:tav tm="100000">
                                          <p:val>
                                            <p:strVal val="#ppt_x"/>
                                          </p:val>
                                        </p:tav>
                                      </p:tavLst>
                                    </p:anim>
                                    <p:anim calcmode="lin" valueType="num">
                                      <p:cBhvr additive="base">
                                        <p:cTn id="20" dur="500" fill="hold"/>
                                        <p:tgtEl>
                                          <p:spTgt spid="12697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6979"/>
                                        </p:tgtEl>
                                        <p:attrNameLst>
                                          <p:attrName>style.visibility</p:attrName>
                                        </p:attrNameLst>
                                      </p:cBhvr>
                                      <p:to>
                                        <p:strVal val="visible"/>
                                      </p:to>
                                    </p:set>
                                    <p:anim calcmode="lin" valueType="num">
                                      <p:cBhvr additive="base">
                                        <p:cTn id="31" dur="500" fill="hold"/>
                                        <p:tgtEl>
                                          <p:spTgt spid="126979"/>
                                        </p:tgtEl>
                                        <p:attrNameLst>
                                          <p:attrName>ppt_x</p:attrName>
                                        </p:attrNameLst>
                                      </p:cBhvr>
                                      <p:tavLst>
                                        <p:tav tm="0">
                                          <p:val>
                                            <p:strVal val="#ppt_x"/>
                                          </p:val>
                                        </p:tav>
                                        <p:tav tm="100000">
                                          <p:val>
                                            <p:strVal val="#ppt_x"/>
                                          </p:val>
                                        </p:tav>
                                      </p:tavLst>
                                    </p:anim>
                                    <p:anim calcmode="lin" valueType="num">
                                      <p:cBhvr additive="base">
                                        <p:cTn id="32" dur="500" fill="hold"/>
                                        <p:tgtEl>
                                          <p:spTgt spid="12697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6986"/>
                                        </p:tgtEl>
                                        <p:attrNameLst>
                                          <p:attrName>style.visibility</p:attrName>
                                        </p:attrNameLst>
                                      </p:cBhvr>
                                      <p:to>
                                        <p:strVal val="visible"/>
                                      </p:to>
                                    </p:set>
                                    <p:anim calcmode="lin" valueType="num">
                                      <p:cBhvr additive="base">
                                        <p:cTn id="43" dur="500" fill="hold"/>
                                        <p:tgtEl>
                                          <p:spTgt spid="126986"/>
                                        </p:tgtEl>
                                        <p:attrNameLst>
                                          <p:attrName>ppt_x</p:attrName>
                                        </p:attrNameLst>
                                      </p:cBhvr>
                                      <p:tavLst>
                                        <p:tav tm="0">
                                          <p:val>
                                            <p:strVal val="#ppt_x"/>
                                          </p:val>
                                        </p:tav>
                                        <p:tav tm="100000">
                                          <p:val>
                                            <p:strVal val="#ppt_x"/>
                                          </p:val>
                                        </p:tav>
                                      </p:tavLst>
                                    </p:anim>
                                    <p:anim calcmode="lin" valueType="num">
                                      <p:cBhvr additive="base">
                                        <p:cTn id="44" dur="500" fill="hold"/>
                                        <p:tgtEl>
                                          <p:spTgt spid="12698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3475" y="741680"/>
            <a:ext cx="9076055" cy="429895"/>
          </a:xfrm>
          <a:prstGeom prst="rect">
            <a:avLst/>
          </a:prstGeom>
          <a:noFill/>
        </p:spPr>
        <p:txBody>
          <a:bodyPr wrap="square" rtlCol="0">
            <a:spAutoFit/>
          </a:bodyPr>
          <a:p>
            <a:r>
              <a:rPr lang="zh-CN" altLang="en-US" sz="2200" b="1">
                <a:solidFill>
                  <a:srgbClr val="3333FF"/>
                </a:solidFill>
              </a:rPr>
              <a:t>推论</a:t>
            </a:r>
            <a:r>
              <a:rPr lang="zh-CN" altLang="en-US" sz="2200"/>
              <a:t>    在区间</a:t>
            </a:r>
            <a:r>
              <a:rPr lang="en-US" altLang="zh-CN" sz="2200"/>
              <a:t>[</a:t>
            </a:r>
            <a:r>
              <a:rPr lang="zh-CN" altLang="en-US" sz="2200"/>
              <a:t>a,b</a:t>
            </a:r>
            <a:r>
              <a:rPr lang="en-US" altLang="zh-CN" sz="2200"/>
              <a:t>]</a:t>
            </a:r>
            <a:r>
              <a:rPr lang="zh-CN" altLang="en-US" sz="2200"/>
              <a:t>（a≤b）上有</a:t>
            </a:r>
            <a:endParaRPr lang="zh-CN" altLang="en-US" sz="2200"/>
          </a:p>
        </p:txBody>
      </p:sp>
      <p:graphicFrame>
        <p:nvGraphicFramePr>
          <p:cNvPr id="9" name="对象 8"/>
          <p:cNvGraphicFramePr/>
          <p:nvPr/>
        </p:nvGraphicFramePr>
        <p:xfrm>
          <a:off x="2168525" y="1295400"/>
          <a:ext cx="3546475" cy="537210"/>
        </p:xfrm>
        <a:graphic>
          <a:graphicData uri="http://schemas.openxmlformats.org/presentationml/2006/ole">
            <mc:AlternateContent xmlns:mc="http://schemas.openxmlformats.org/markup-compatibility/2006">
              <mc:Choice xmlns:v="urn:schemas-microsoft-com:vml" Requires="v">
                <p:oleObj spid="_x0000_s10" name="" r:id="rId1" imgW="1701800" imgH="368300" progId="Equation.3">
                  <p:embed/>
                </p:oleObj>
              </mc:Choice>
              <mc:Fallback>
                <p:oleObj name="" r:id="rId1" imgW="1701800" imgH="368300" progId="Equation.3">
                  <p:embed/>
                  <p:pic>
                    <p:nvPicPr>
                      <p:cNvPr id="0" name="图片 3157"/>
                      <p:cNvPicPr/>
                      <p:nvPr/>
                    </p:nvPicPr>
                    <p:blipFill>
                      <a:blip r:embed="rId2"/>
                      <a:stretch>
                        <a:fillRect/>
                      </a:stretch>
                    </p:blipFill>
                    <p:spPr>
                      <a:xfrm>
                        <a:off x="2168525" y="1295400"/>
                        <a:ext cx="3546475" cy="537210"/>
                      </a:xfrm>
                      <a:prstGeom prst="rect">
                        <a:avLst/>
                      </a:prstGeom>
                      <a:noFill/>
                      <a:ln w="38100">
                        <a:noFill/>
                        <a:miter/>
                      </a:ln>
                    </p:spPr>
                  </p:pic>
                </p:oleObj>
              </mc:Fallback>
            </mc:AlternateContent>
          </a:graphicData>
        </a:graphic>
      </p:graphicFrame>
      <p:sp>
        <p:nvSpPr>
          <p:cNvPr id="3" name="文本框 2"/>
          <p:cNvSpPr txBox="1"/>
          <p:nvPr/>
        </p:nvSpPr>
        <p:spPr>
          <a:xfrm>
            <a:off x="1079500" y="2069465"/>
            <a:ext cx="986155" cy="429895"/>
          </a:xfrm>
          <a:prstGeom prst="rect">
            <a:avLst/>
          </a:prstGeom>
          <a:noFill/>
        </p:spPr>
        <p:txBody>
          <a:bodyPr wrap="square" rtlCol="0">
            <a:spAutoFit/>
          </a:bodyPr>
          <a:p>
            <a:r>
              <a:rPr lang="zh-CN" altLang="en-US" sz="2200" b="1">
                <a:solidFill>
                  <a:srgbClr val="3333FF"/>
                </a:solidFill>
                <a:latin typeface="+mn-ea"/>
                <a:cs typeface="+mn-ea"/>
              </a:rPr>
              <a:t>性质</a:t>
            </a:r>
            <a:r>
              <a:rPr lang="en-US" altLang="zh-CN" sz="2200" b="1">
                <a:solidFill>
                  <a:srgbClr val="3333FF"/>
                </a:solidFill>
                <a:latin typeface="+mn-ea"/>
                <a:cs typeface="+mn-ea"/>
              </a:rPr>
              <a:t>5</a:t>
            </a:r>
            <a:r>
              <a:rPr lang="en-US" altLang="zh-CN">
                <a:solidFill>
                  <a:srgbClr val="3333FF"/>
                </a:solidFill>
              </a:rPr>
              <a:t> </a:t>
            </a:r>
            <a:r>
              <a:rPr lang="en-US" altLang="zh-CN"/>
              <a:t>  </a:t>
            </a:r>
            <a:endParaRPr lang="en-US" altLang="zh-CN"/>
          </a:p>
        </p:txBody>
      </p:sp>
      <p:graphicFrame>
        <p:nvGraphicFramePr>
          <p:cNvPr id="128002" name="对象 128001"/>
          <p:cNvGraphicFramePr/>
          <p:nvPr/>
        </p:nvGraphicFramePr>
        <p:xfrm>
          <a:off x="2120900" y="2004060"/>
          <a:ext cx="3956050" cy="541020"/>
        </p:xfrm>
        <a:graphic>
          <a:graphicData uri="http://schemas.openxmlformats.org/presentationml/2006/ole">
            <mc:AlternateContent xmlns:mc="http://schemas.openxmlformats.org/markup-compatibility/2006">
              <mc:Choice xmlns:v="urn:schemas-microsoft-com:vml" Requires="v">
                <p:oleObj spid="_x0000_s3152" name="" r:id="rId3" imgW="1498600" imgH="316865" progId="Equation.3">
                  <p:embed/>
                </p:oleObj>
              </mc:Choice>
              <mc:Fallback>
                <p:oleObj name="" r:id="rId3" imgW="1498600" imgH="316865" progId="Equation.3">
                  <p:embed/>
                  <p:pic>
                    <p:nvPicPr>
                      <p:cNvPr id="0" name="图片 3151"/>
                      <p:cNvPicPr/>
                      <p:nvPr/>
                    </p:nvPicPr>
                    <p:blipFill>
                      <a:blip r:embed="rId4"/>
                      <a:stretch>
                        <a:fillRect/>
                      </a:stretch>
                    </p:blipFill>
                    <p:spPr>
                      <a:xfrm>
                        <a:off x="2120900" y="2004060"/>
                        <a:ext cx="3956050" cy="541020"/>
                      </a:xfrm>
                      <a:prstGeom prst="rect">
                        <a:avLst/>
                      </a:prstGeom>
                      <a:noFill/>
                      <a:ln w="38100">
                        <a:noFill/>
                        <a:miter/>
                      </a:ln>
                    </p:spPr>
                  </p:pic>
                </p:oleObj>
              </mc:Fallback>
            </mc:AlternateContent>
          </a:graphicData>
        </a:graphic>
      </p:graphicFrame>
      <p:sp>
        <p:nvSpPr>
          <p:cNvPr id="4" name="文本框 3"/>
          <p:cNvSpPr txBox="1"/>
          <p:nvPr/>
        </p:nvSpPr>
        <p:spPr>
          <a:xfrm>
            <a:off x="1079500" y="2750820"/>
            <a:ext cx="8303895" cy="429895"/>
          </a:xfrm>
          <a:prstGeom prst="rect">
            <a:avLst/>
          </a:prstGeom>
          <a:noFill/>
        </p:spPr>
        <p:txBody>
          <a:bodyPr wrap="square" rtlCol="0">
            <a:spAutoFit/>
          </a:bodyPr>
          <a:p>
            <a:r>
              <a:rPr lang="zh-CN" altLang="en-US" sz="2200" b="1">
                <a:solidFill>
                  <a:srgbClr val="3333FF"/>
                </a:solidFill>
              </a:rPr>
              <a:t>性质6 </a:t>
            </a:r>
            <a:r>
              <a:rPr lang="zh-CN" altLang="en-US" sz="2200"/>
              <a:t>  若在区间</a:t>
            </a:r>
            <a:r>
              <a:rPr lang="en-US" altLang="zh-CN" sz="2200"/>
              <a:t>[</a:t>
            </a:r>
            <a:r>
              <a:rPr lang="zh-CN" altLang="en-US" sz="2200"/>
              <a:t>a,b</a:t>
            </a:r>
            <a:r>
              <a:rPr lang="en-US" altLang="zh-CN" sz="2200"/>
              <a:t>]</a:t>
            </a:r>
            <a:r>
              <a:rPr lang="zh-CN" altLang="en-US" sz="2200"/>
              <a:t>（a≤b）上有</a:t>
            </a:r>
            <a:r>
              <a:rPr lang="zh-CN" altLang="en-US" sz="2200">
                <a:latin typeface="Times New Roman" panose="02020603050405020304" pitchFamily="18" charset="0"/>
                <a:cs typeface="Times New Roman" panose="02020603050405020304" pitchFamily="18" charset="0"/>
              </a:rPr>
              <a:t>m≤f(x)≤M</a:t>
            </a:r>
            <a:r>
              <a:rPr lang="zh-CN" altLang="en-US" sz="2200"/>
              <a:t>，其中m,M为常数，则</a:t>
            </a:r>
            <a:endParaRPr lang="zh-CN" altLang="en-US" sz="2200"/>
          </a:p>
        </p:txBody>
      </p:sp>
      <p:graphicFrame>
        <p:nvGraphicFramePr>
          <p:cNvPr id="5" name="对象 4">
            <a:hlinkClick r:id="" action="ppaction://ole?verb="/>
          </p:cNvPr>
          <p:cNvGraphicFramePr>
            <a:graphicFrameLocks noChangeAspect="1"/>
          </p:cNvGraphicFramePr>
          <p:nvPr/>
        </p:nvGraphicFramePr>
        <p:xfrm>
          <a:off x="2168525" y="3394710"/>
          <a:ext cx="4935855" cy="533400"/>
        </p:xfrm>
        <a:graphic>
          <a:graphicData uri="http://schemas.openxmlformats.org/presentationml/2006/ole">
            <mc:AlternateContent xmlns:mc="http://schemas.openxmlformats.org/markup-compatibility/2006">
              <mc:Choice xmlns:v="urn:schemas-microsoft-com:vml" Requires="v">
                <p:oleObj spid="_x0000_s2049" name="" r:id="rId5" imgW="3175000" imgH="342900" progId="Equation.KSEE3">
                  <p:embed/>
                </p:oleObj>
              </mc:Choice>
              <mc:Fallback>
                <p:oleObj name="" r:id="rId5" imgW="3175000" imgH="342900" progId="Equation.KSEE3">
                  <p:embed/>
                  <p:pic>
                    <p:nvPicPr>
                      <p:cNvPr id="0" name="图片 2048"/>
                      <p:cNvPicPr/>
                      <p:nvPr/>
                    </p:nvPicPr>
                    <p:blipFill>
                      <a:blip r:embed="rId6"/>
                      <a:stretch>
                        <a:fillRect/>
                      </a:stretch>
                    </p:blipFill>
                    <p:spPr>
                      <a:xfrm>
                        <a:off x="2168525" y="3394710"/>
                        <a:ext cx="4935855" cy="533400"/>
                      </a:xfrm>
                      <a:prstGeom prst="rect">
                        <a:avLst/>
                      </a:prstGeom>
                    </p:spPr>
                  </p:pic>
                </p:oleObj>
              </mc:Fallback>
            </mc:AlternateContent>
          </a:graphicData>
        </a:graphic>
      </p:graphicFrame>
      <p:sp>
        <p:nvSpPr>
          <p:cNvPr id="6" name="文本框 5"/>
          <p:cNvSpPr txBox="1"/>
          <p:nvPr/>
        </p:nvSpPr>
        <p:spPr>
          <a:xfrm>
            <a:off x="988060" y="4199890"/>
            <a:ext cx="10480040" cy="429895"/>
          </a:xfrm>
          <a:prstGeom prst="rect">
            <a:avLst/>
          </a:prstGeom>
          <a:noFill/>
        </p:spPr>
        <p:txBody>
          <a:bodyPr wrap="square" rtlCol="0">
            <a:spAutoFit/>
          </a:bodyPr>
          <a:p>
            <a:r>
              <a:rPr lang="zh-CN" altLang="en-US" sz="2200" b="1">
                <a:solidFill>
                  <a:srgbClr val="3333FF"/>
                </a:solidFill>
                <a:latin typeface="+mn-ea"/>
                <a:cs typeface="+mn-ea"/>
              </a:rPr>
              <a:t>性质</a:t>
            </a:r>
            <a:r>
              <a:rPr lang="en-US" altLang="zh-CN" sz="2200" b="1">
                <a:solidFill>
                  <a:srgbClr val="3333FF"/>
                </a:solidFill>
                <a:latin typeface="+mn-ea"/>
                <a:cs typeface="+mn-ea"/>
              </a:rPr>
              <a:t>7</a:t>
            </a:r>
            <a:r>
              <a:rPr lang="en-US" altLang="zh-CN" sz="2200">
                <a:latin typeface="+mn-ea"/>
                <a:cs typeface="+mn-ea"/>
              </a:rPr>
              <a:t>（积分中值定理）如果函数f(x)在a,b上连续，则至少存在一点ζ∈a,b，使</a:t>
            </a:r>
            <a:endParaRPr lang="en-US" altLang="zh-CN" sz="2200">
              <a:latin typeface="+mn-ea"/>
              <a:cs typeface="+mn-ea"/>
            </a:endParaRPr>
          </a:p>
        </p:txBody>
      </p:sp>
      <p:graphicFrame>
        <p:nvGraphicFramePr>
          <p:cNvPr id="7" name="对象 6">
            <a:hlinkClick r:id="" action="ppaction://ole?verb="/>
          </p:cNvPr>
          <p:cNvGraphicFramePr>
            <a:graphicFrameLocks noChangeAspect="1"/>
          </p:cNvGraphicFramePr>
          <p:nvPr/>
        </p:nvGraphicFramePr>
        <p:xfrm>
          <a:off x="2380615" y="4726305"/>
          <a:ext cx="3112770" cy="443865"/>
        </p:xfrm>
        <a:graphic>
          <a:graphicData uri="http://schemas.openxmlformats.org/presentationml/2006/ole">
            <mc:AlternateContent xmlns:mc="http://schemas.openxmlformats.org/markup-compatibility/2006">
              <mc:Choice xmlns:v="urn:schemas-microsoft-com:vml" Requires="v">
                <p:oleObj spid="_x0000_s2050" name="" r:id="rId7" imgW="1790700" imgH="316865" progId="Equation.KSEE3">
                  <p:embed/>
                </p:oleObj>
              </mc:Choice>
              <mc:Fallback>
                <p:oleObj name="" r:id="rId7" imgW="1790700" imgH="316865" progId="Equation.KSEE3">
                  <p:embed/>
                  <p:pic>
                    <p:nvPicPr>
                      <p:cNvPr id="0" name="图片 2049"/>
                      <p:cNvPicPr/>
                      <p:nvPr/>
                    </p:nvPicPr>
                    <p:blipFill>
                      <a:blip r:embed="rId8"/>
                      <a:stretch>
                        <a:fillRect/>
                      </a:stretch>
                    </p:blipFill>
                    <p:spPr>
                      <a:xfrm>
                        <a:off x="2380615" y="4726305"/>
                        <a:ext cx="3112770" cy="44386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8002"/>
                                        </p:tgtEl>
                                        <p:attrNameLst>
                                          <p:attrName>style.visibility</p:attrName>
                                        </p:attrNameLst>
                                      </p:cBhvr>
                                      <p:to>
                                        <p:strVal val="visible"/>
                                      </p:to>
                                    </p:set>
                                    <p:anim calcmode="lin" valueType="num">
                                      <p:cBhvr additive="base">
                                        <p:cTn id="19" dur="500" fill="hold"/>
                                        <p:tgtEl>
                                          <p:spTgt spid="128002"/>
                                        </p:tgtEl>
                                        <p:attrNameLst>
                                          <p:attrName>ppt_x</p:attrName>
                                        </p:attrNameLst>
                                      </p:cBhvr>
                                      <p:tavLst>
                                        <p:tav tm="0">
                                          <p:val>
                                            <p:strVal val="#ppt_x"/>
                                          </p:val>
                                        </p:tav>
                                        <p:tav tm="100000">
                                          <p:val>
                                            <p:strVal val="#ppt_x"/>
                                          </p:val>
                                        </p:tav>
                                      </p:tavLst>
                                    </p:anim>
                                    <p:anim calcmode="lin" valueType="num">
                                      <p:cBhvr additive="base">
                                        <p:cTn id="20" dur="500" fill="hold"/>
                                        <p:tgtEl>
                                          <p:spTgt spid="12800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500" fill="hold"/>
                                        <p:tgtEl>
                                          <p:spTgt spid="6"/>
                                        </p:tgtEl>
                                        <p:attrNameLst>
                                          <p:attrName>ppt_x</p:attrName>
                                        </p:attrNameLst>
                                      </p:cBhvr>
                                      <p:tavLst>
                                        <p:tav tm="0">
                                          <p:val>
                                            <p:strVal val="#ppt_x"/>
                                          </p:val>
                                        </p:tav>
                                        <p:tav tm="100000">
                                          <p:val>
                                            <p:strVal val="#ppt_x"/>
                                          </p:val>
                                        </p:tav>
                                      </p:tavLst>
                                    </p:anim>
                                    <p:anim calcmode="lin" valueType="num">
                                      <p:cBhvr additive="base">
                                        <p:cTn id="4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045210" y="663575"/>
            <a:ext cx="9485630" cy="1173480"/>
          </a:xfrm>
          <a:prstGeom prst="rect">
            <a:avLst/>
          </a:prstGeom>
          <a:noFill/>
        </p:spPr>
        <p:txBody>
          <a:bodyPr wrap="square" rtlCol="0">
            <a:spAutoFit/>
          </a:bodyPr>
          <a:p>
            <a:pPr>
              <a:lnSpc>
                <a:spcPct val="160000"/>
              </a:lnSpc>
            </a:pPr>
            <a:r>
              <a:rPr lang="en-US" altLang="zh-CN" sz="2200"/>
              <a:t>       </a:t>
            </a:r>
            <a:r>
              <a:rPr lang="zh-CN" altLang="en-US" sz="2200"/>
              <a:t>通常称                                    为函数f(x)在闭区间</a:t>
            </a:r>
            <a:r>
              <a:rPr lang="en-US" altLang="zh-CN" sz="2200"/>
              <a:t>[</a:t>
            </a:r>
            <a:r>
              <a:rPr lang="zh-CN" altLang="en-US" sz="2200"/>
              <a:t>a,b</a:t>
            </a:r>
            <a:r>
              <a:rPr lang="en-US" altLang="zh-CN" sz="2200"/>
              <a:t>]</a:t>
            </a:r>
            <a:r>
              <a:rPr lang="zh-CN" altLang="en-US" sz="2200"/>
              <a:t>上的积分中值，简称为f(x)在闭区间</a:t>
            </a:r>
            <a:r>
              <a:rPr lang="en-US" altLang="zh-CN" sz="2200"/>
              <a:t>[</a:t>
            </a:r>
            <a:r>
              <a:rPr lang="zh-CN" altLang="en-US" sz="2200"/>
              <a:t>a,b</a:t>
            </a:r>
            <a:r>
              <a:rPr lang="en-US" altLang="zh-CN" sz="2200"/>
              <a:t>]</a:t>
            </a:r>
            <a:r>
              <a:rPr lang="zh-CN" altLang="en-US" sz="2200"/>
              <a:t>上的平均值,它是有限个数的算术平均值这一概念的推广.</a:t>
            </a:r>
            <a:endParaRPr lang="zh-CN" altLang="en-US" sz="2200"/>
          </a:p>
        </p:txBody>
      </p:sp>
      <p:graphicFrame>
        <p:nvGraphicFramePr>
          <p:cNvPr id="11" name="对象 10">
            <a:hlinkClick r:id="" action="ppaction://ole?verb="/>
          </p:cNvPr>
          <p:cNvGraphicFramePr>
            <a:graphicFrameLocks noChangeAspect="1"/>
          </p:cNvGraphicFramePr>
          <p:nvPr/>
        </p:nvGraphicFramePr>
        <p:xfrm>
          <a:off x="2417445" y="692150"/>
          <a:ext cx="2208530" cy="588010"/>
        </p:xfrm>
        <a:graphic>
          <a:graphicData uri="http://schemas.openxmlformats.org/presentationml/2006/ole">
            <mc:AlternateContent xmlns:mc="http://schemas.openxmlformats.org/markup-compatibility/2006">
              <mc:Choice xmlns:v="urn:schemas-microsoft-com:vml" Requires="v">
                <p:oleObj spid="_x0000_s2051" name="" r:id="rId1" imgW="1765300" imgH="469900" progId="Equation.KSEE3">
                  <p:embed/>
                </p:oleObj>
              </mc:Choice>
              <mc:Fallback>
                <p:oleObj name="" r:id="rId1" imgW="1765300" imgH="469900" progId="Equation.KSEE3">
                  <p:embed/>
                  <p:pic>
                    <p:nvPicPr>
                      <p:cNvPr id="0" name="图片 2050"/>
                      <p:cNvPicPr/>
                      <p:nvPr/>
                    </p:nvPicPr>
                    <p:blipFill>
                      <a:blip r:embed="rId2"/>
                      <a:stretch>
                        <a:fillRect/>
                      </a:stretch>
                    </p:blipFill>
                    <p:spPr>
                      <a:xfrm>
                        <a:off x="2417445" y="692150"/>
                        <a:ext cx="2208530" cy="588010"/>
                      </a:xfrm>
                      <a:prstGeom prst="rect">
                        <a:avLst/>
                      </a:prstGeom>
                    </p:spPr>
                  </p:pic>
                </p:oleObj>
              </mc:Fallback>
            </mc:AlternateContent>
          </a:graphicData>
        </a:graphic>
      </p:graphicFrame>
      <p:sp>
        <p:nvSpPr>
          <p:cNvPr id="2" name="文本框 1"/>
          <p:cNvSpPr txBox="1"/>
          <p:nvPr/>
        </p:nvSpPr>
        <p:spPr>
          <a:xfrm>
            <a:off x="1045210" y="1998345"/>
            <a:ext cx="5646420" cy="429895"/>
          </a:xfrm>
          <a:prstGeom prst="rect">
            <a:avLst/>
          </a:prstGeom>
          <a:noFill/>
        </p:spPr>
        <p:txBody>
          <a:bodyPr wrap="square" rtlCol="0">
            <a:spAutoFit/>
          </a:bodyPr>
          <a:p>
            <a:r>
              <a:rPr lang="zh-CN" altLang="en-US" sz="2200" b="1">
                <a:solidFill>
                  <a:srgbClr val="3333FF"/>
                </a:solidFill>
              </a:rPr>
              <a:t>该性质的几何意义</a:t>
            </a:r>
            <a:r>
              <a:rPr lang="zh-CN" altLang="en-US" b="1">
                <a:solidFill>
                  <a:srgbClr val="3333FF"/>
                </a:solidFill>
              </a:rPr>
              <a:t>：</a:t>
            </a:r>
            <a:endParaRPr lang="zh-CN" altLang="en-US" b="1">
              <a:solidFill>
                <a:srgbClr val="3333FF"/>
              </a:solidFill>
            </a:endParaRPr>
          </a:p>
        </p:txBody>
      </p:sp>
      <p:sp>
        <p:nvSpPr>
          <p:cNvPr id="3" name="文本框 2"/>
          <p:cNvSpPr txBox="1"/>
          <p:nvPr/>
        </p:nvSpPr>
        <p:spPr>
          <a:xfrm>
            <a:off x="1007110" y="2430780"/>
            <a:ext cx="5684520" cy="2122805"/>
          </a:xfrm>
          <a:prstGeom prst="rect">
            <a:avLst/>
          </a:prstGeom>
          <a:noFill/>
        </p:spPr>
        <p:txBody>
          <a:bodyPr wrap="square" rtlCol="0">
            <a:spAutoFit/>
          </a:bodyPr>
          <a:p>
            <a:pPr>
              <a:lnSpc>
                <a:spcPct val="150000"/>
              </a:lnSpc>
            </a:pPr>
            <a:r>
              <a:rPr lang="zh-CN" altLang="en-US" sz="2200"/>
              <a:t>【如下图】当f(x)≥0时，在区间</a:t>
            </a:r>
            <a:r>
              <a:rPr lang="en-US" altLang="zh-CN" sz="2200"/>
              <a:t>[</a:t>
            </a:r>
            <a:r>
              <a:rPr lang="zh-CN" altLang="en-US" sz="2200"/>
              <a:t>a,b</a:t>
            </a:r>
            <a:r>
              <a:rPr lang="en-US" altLang="zh-CN" sz="2200"/>
              <a:t>]</a:t>
            </a:r>
            <a:r>
              <a:rPr lang="zh-CN" altLang="en-US" sz="2200"/>
              <a:t>上函数f(x)连续，则在</a:t>
            </a:r>
            <a:r>
              <a:rPr lang="en-US" altLang="zh-CN" sz="2200"/>
              <a:t>[</a:t>
            </a:r>
            <a:r>
              <a:rPr lang="zh-CN" altLang="en-US" sz="2200"/>
              <a:t>a,b</a:t>
            </a:r>
            <a:r>
              <a:rPr lang="en-US" altLang="zh-CN" sz="2200"/>
              <a:t>]</a:t>
            </a:r>
            <a:r>
              <a:rPr lang="zh-CN" altLang="en-US" sz="2200"/>
              <a:t>上至少能找到一点     ，使得以y=f(x)为曲边的曲边梯形的面积恰好等于高为          、底边长为b-a的矩形面积</a:t>
            </a:r>
            <a:r>
              <a:rPr lang="en-US" altLang="zh-CN" sz="2200"/>
              <a:t>.</a:t>
            </a:r>
            <a:endParaRPr lang="en-US" altLang="zh-CN" sz="2200"/>
          </a:p>
        </p:txBody>
      </p:sp>
      <p:graphicFrame>
        <p:nvGraphicFramePr>
          <p:cNvPr id="4" name="对象 3">
            <a:hlinkClick r:id="" action="ppaction://ole?verb="/>
          </p:cNvPr>
          <p:cNvGraphicFramePr>
            <a:graphicFrameLocks noChangeAspect="1"/>
          </p:cNvGraphicFramePr>
          <p:nvPr/>
        </p:nvGraphicFramePr>
        <p:xfrm>
          <a:off x="5281295" y="3082290"/>
          <a:ext cx="311150" cy="382270"/>
        </p:xfrm>
        <a:graphic>
          <a:graphicData uri="http://schemas.openxmlformats.org/presentationml/2006/ole">
            <mc:AlternateContent xmlns:mc="http://schemas.openxmlformats.org/markup-compatibility/2006">
              <mc:Choice xmlns:v="urn:schemas-microsoft-com:vml" Requires="v">
                <p:oleObj spid="_x0000_s3073" name="" r:id="rId3" imgW="165100" imgH="241300" progId="Equation.KSEE3">
                  <p:embed/>
                </p:oleObj>
              </mc:Choice>
              <mc:Fallback>
                <p:oleObj name="" r:id="rId3" imgW="165100" imgH="241300" progId="Equation.KSEE3">
                  <p:embed/>
                  <p:pic>
                    <p:nvPicPr>
                      <p:cNvPr id="0" name="图片 3072"/>
                      <p:cNvPicPr/>
                      <p:nvPr/>
                    </p:nvPicPr>
                    <p:blipFill>
                      <a:blip r:embed="rId4"/>
                      <a:stretch>
                        <a:fillRect/>
                      </a:stretch>
                    </p:blipFill>
                    <p:spPr>
                      <a:xfrm>
                        <a:off x="5281295" y="3082290"/>
                        <a:ext cx="311150" cy="382270"/>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1453515" y="4100195"/>
          <a:ext cx="501650" cy="349250"/>
        </p:xfrm>
        <a:graphic>
          <a:graphicData uri="http://schemas.openxmlformats.org/presentationml/2006/ole">
            <mc:AlternateContent xmlns:mc="http://schemas.openxmlformats.org/markup-compatibility/2006">
              <mc:Choice xmlns:v="urn:schemas-microsoft-com:vml" Requires="v">
                <p:oleObj spid="_x0000_s3074" name="" r:id="rId5" imgW="431800" imgH="241300" progId="Equation.KSEE3">
                  <p:embed/>
                </p:oleObj>
              </mc:Choice>
              <mc:Fallback>
                <p:oleObj name="" r:id="rId5" imgW="431800" imgH="241300" progId="Equation.KSEE3">
                  <p:embed/>
                  <p:pic>
                    <p:nvPicPr>
                      <p:cNvPr id="0" name="图片 3073"/>
                      <p:cNvPicPr/>
                      <p:nvPr/>
                    </p:nvPicPr>
                    <p:blipFill>
                      <a:blip r:embed="rId6"/>
                      <a:stretch>
                        <a:fillRect/>
                      </a:stretch>
                    </p:blipFill>
                    <p:spPr>
                      <a:xfrm>
                        <a:off x="1453515" y="4100195"/>
                        <a:ext cx="501650" cy="349250"/>
                      </a:xfrm>
                      <a:prstGeom prst="rect">
                        <a:avLst/>
                      </a:prstGeom>
                    </p:spPr>
                  </p:pic>
                </p:oleObj>
              </mc:Fallback>
            </mc:AlternateContent>
          </a:graphicData>
        </a:graphic>
      </p:graphicFrame>
      <p:pic>
        <p:nvPicPr>
          <p:cNvPr id="6" name="图片 5" descr="V34QHKXXMKR7$MHD{7J0G(H"/>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7091680" y="2428240"/>
            <a:ext cx="3695700" cy="26917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fill="hold"/>
                                        <p:tgtEl>
                                          <p:spTgt spid="5"/>
                                        </p:tgtEl>
                                        <p:attrNameLst>
                                          <p:attrName>ppt_x</p:attrName>
                                        </p:attrNameLst>
                                      </p:cBhvr>
                                      <p:tavLst>
                                        <p:tav tm="0">
                                          <p:val>
                                            <p:strVal val="#ppt_x"/>
                                          </p:val>
                                        </p:tav>
                                        <p:tav tm="100000">
                                          <p:val>
                                            <p:strVal val="#ppt_x"/>
                                          </p:val>
                                        </p:tav>
                                      </p:tavLst>
                                    </p:anim>
                                    <p:anim calcmode="lin" valueType="num">
                                      <p:cBhvr additive="base">
                                        <p:cTn id="34" dur="500" fill="hold"/>
                                        <p:tgtEl>
                                          <p:spTgt spid="5"/>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02740" y="2563495"/>
            <a:ext cx="9344660" cy="1106805"/>
          </a:xfrm>
          <a:prstGeom prst="rect">
            <a:avLst/>
          </a:prstGeom>
          <a:noFill/>
        </p:spPr>
        <p:txBody>
          <a:bodyPr wrap="square" rtlCol="0">
            <a:spAutoFit/>
            <a:scene3d>
              <a:camera prst="orthographicFront"/>
              <a:lightRig rig="threePt" dir="t"/>
            </a:scene3d>
          </a:bodyPr>
          <a:p>
            <a:pPr algn="ctr"/>
            <a:r>
              <a:rPr lang="zh-CN" altLang="en-US"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第</a:t>
            </a:r>
            <a:r>
              <a:rPr lang="en-US" altLang="zh-CN"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4</a:t>
            </a:r>
            <a:r>
              <a:rPr lang="zh-CN" altLang="en-US"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rPr>
              <a:t>章 一元函数积分学</a:t>
            </a:r>
            <a:endParaRPr lang="zh-CN" altLang="en-US" sz="6600" b="1">
              <a:ln w="6600">
                <a:solidFill>
                  <a:sysClr val="windowText" lastClr="000000"/>
                </a:solidFill>
                <a:prstDash val="solid"/>
              </a:ln>
              <a:solidFill>
                <a:srgbClr val="FF0000"/>
              </a:solidFill>
              <a:effectLst>
                <a:outerShdw dist="38100" dir="2700000" algn="tl" rotWithShape="0">
                  <a:schemeClr val="accent2"/>
                </a:outerShdw>
              </a:effectLst>
              <a:latin typeface="+mj-ea"/>
              <a:ea typeface="+mj-ea"/>
              <a:cs typeface="+mj-ea"/>
            </a:endParaRPr>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32108" name="对象 132107"/>
          <p:cNvGraphicFramePr/>
          <p:nvPr/>
        </p:nvGraphicFramePr>
        <p:xfrm>
          <a:off x="5947410" y="2989580"/>
          <a:ext cx="965200" cy="230505"/>
        </p:xfrm>
        <a:graphic>
          <a:graphicData uri="http://schemas.openxmlformats.org/presentationml/2006/ole">
            <mc:AlternateContent xmlns:mc="http://schemas.openxmlformats.org/markup-compatibility/2006">
              <mc:Choice xmlns:v="urn:schemas-microsoft-com:vml" Requires="v">
                <p:oleObj spid="_x0000_s3097" name="" r:id="rId1" imgW="914400" imgH="254000" progId="Equation.3">
                  <p:embed/>
                </p:oleObj>
              </mc:Choice>
              <mc:Fallback>
                <p:oleObj name="" r:id="rId1" imgW="914400" imgH="254000" progId="Equation.3">
                  <p:embed/>
                  <p:pic>
                    <p:nvPicPr>
                      <p:cNvPr id="0" name="图片 3096"/>
                      <p:cNvPicPr/>
                      <p:nvPr/>
                    </p:nvPicPr>
                    <p:blipFill>
                      <a:blip r:embed="rId2"/>
                      <a:stretch>
                        <a:fillRect/>
                      </a:stretch>
                    </p:blipFill>
                    <p:spPr>
                      <a:xfrm>
                        <a:off x="5947410" y="2989580"/>
                        <a:ext cx="965200" cy="230505"/>
                      </a:xfrm>
                      <a:prstGeom prst="rect">
                        <a:avLst/>
                      </a:prstGeom>
                      <a:noFill/>
                      <a:ln w="38100">
                        <a:noFill/>
                        <a:miter/>
                      </a:ln>
                    </p:spPr>
                  </p:pic>
                </p:oleObj>
              </mc:Fallback>
            </mc:AlternateContent>
          </a:graphicData>
        </a:graphic>
      </p:graphicFrame>
      <p:graphicFrame>
        <p:nvGraphicFramePr>
          <p:cNvPr id="132098" name="对象 132097"/>
          <p:cNvGraphicFramePr/>
          <p:nvPr/>
        </p:nvGraphicFramePr>
        <p:xfrm>
          <a:off x="6403023" y="4472305"/>
          <a:ext cx="4369435" cy="905510"/>
        </p:xfrm>
        <a:graphic>
          <a:graphicData uri="http://schemas.openxmlformats.org/presentationml/2006/ole">
            <mc:AlternateContent xmlns:mc="http://schemas.openxmlformats.org/markup-compatibility/2006">
              <mc:Choice xmlns:v="urn:schemas-microsoft-com:vml" Requires="v">
                <p:oleObj spid="_x0000_s3093" name="" r:id="rId3" imgW="1866900" imgH="419100" progId="Equation.3">
                  <p:embed/>
                </p:oleObj>
              </mc:Choice>
              <mc:Fallback>
                <p:oleObj name="" r:id="rId3" imgW="1866900" imgH="419100" progId="Equation.3">
                  <p:embed/>
                  <p:pic>
                    <p:nvPicPr>
                      <p:cNvPr id="0" name="图片 3092"/>
                      <p:cNvPicPr/>
                      <p:nvPr/>
                    </p:nvPicPr>
                    <p:blipFill>
                      <a:blip r:embed="rId4"/>
                      <a:stretch>
                        <a:fillRect/>
                      </a:stretch>
                    </p:blipFill>
                    <p:spPr>
                      <a:xfrm>
                        <a:off x="6403023" y="4472305"/>
                        <a:ext cx="4369435" cy="905510"/>
                      </a:xfrm>
                      <a:prstGeom prst="rect">
                        <a:avLst/>
                      </a:prstGeom>
                      <a:noFill/>
                      <a:ln w="38100">
                        <a:noFill/>
                        <a:miter/>
                      </a:ln>
                    </p:spPr>
                  </p:pic>
                </p:oleObj>
              </mc:Fallback>
            </mc:AlternateContent>
          </a:graphicData>
        </a:graphic>
      </p:graphicFrame>
      <p:graphicFrame>
        <p:nvGraphicFramePr>
          <p:cNvPr id="132106" name="对象 132105"/>
          <p:cNvGraphicFramePr/>
          <p:nvPr/>
        </p:nvGraphicFramePr>
        <p:xfrm>
          <a:off x="1029335" y="1965325"/>
          <a:ext cx="5439410" cy="473710"/>
        </p:xfrm>
        <a:graphic>
          <a:graphicData uri="http://schemas.openxmlformats.org/presentationml/2006/ole">
            <mc:AlternateContent xmlns:mc="http://schemas.openxmlformats.org/markup-compatibility/2006">
              <mc:Choice xmlns:v="urn:schemas-microsoft-com:vml" Requires="v">
                <p:oleObj spid="_x0000_s3096" name="" r:id="rId5" imgW="3263900" imgH="279400" progId="Equation.3">
                  <p:embed/>
                </p:oleObj>
              </mc:Choice>
              <mc:Fallback>
                <p:oleObj name="" r:id="rId5" imgW="3263900" imgH="279400" progId="Equation.3">
                  <p:embed/>
                  <p:pic>
                    <p:nvPicPr>
                      <p:cNvPr id="0" name="图片 3095"/>
                      <p:cNvPicPr/>
                      <p:nvPr/>
                    </p:nvPicPr>
                    <p:blipFill>
                      <a:blip r:embed="rId6"/>
                      <a:stretch>
                        <a:fillRect/>
                      </a:stretch>
                    </p:blipFill>
                    <p:spPr>
                      <a:xfrm>
                        <a:off x="1029335" y="1965325"/>
                        <a:ext cx="5439410" cy="473710"/>
                      </a:xfrm>
                      <a:prstGeom prst="rect">
                        <a:avLst/>
                      </a:prstGeom>
                      <a:noFill/>
                      <a:ln w="38100">
                        <a:noFill/>
                        <a:miter/>
                      </a:ln>
                    </p:spPr>
                  </p:pic>
                </p:oleObj>
              </mc:Fallback>
            </mc:AlternateContent>
          </a:graphicData>
        </a:graphic>
      </p:graphicFrame>
      <p:graphicFrame>
        <p:nvGraphicFramePr>
          <p:cNvPr id="132110" name="对象 132109"/>
          <p:cNvGraphicFramePr/>
          <p:nvPr/>
        </p:nvGraphicFramePr>
        <p:xfrm>
          <a:off x="1367790" y="3493135"/>
          <a:ext cx="4192270" cy="970915"/>
        </p:xfrm>
        <a:graphic>
          <a:graphicData uri="http://schemas.openxmlformats.org/presentationml/2006/ole">
            <mc:AlternateContent xmlns:mc="http://schemas.openxmlformats.org/markup-compatibility/2006">
              <mc:Choice xmlns:v="urn:schemas-microsoft-com:vml" Requires="v">
                <p:oleObj spid="_x0000_s3098" name="" r:id="rId7" imgW="2514600" imgH="520700" progId="Equation.3">
                  <p:embed/>
                </p:oleObj>
              </mc:Choice>
              <mc:Fallback>
                <p:oleObj name="" r:id="rId7" imgW="2514600" imgH="520700" progId="Equation.3">
                  <p:embed/>
                  <p:pic>
                    <p:nvPicPr>
                      <p:cNvPr id="0" name="图片 3097"/>
                      <p:cNvPicPr/>
                      <p:nvPr/>
                    </p:nvPicPr>
                    <p:blipFill>
                      <a:blip r:embed="rId8"/>
                      <a:stretch>
                        <a:fillRect/>
                      </a:stretch>
                    </p:blipFill>
                    <p:spPr>
                      <a:xfrm>
                        <a:off x="1367790" y="3493135"/>
                        <a:ext cx="4192270" cy="970915"/>
                      </a:xfrm>
                      <a:prstGeom prst="rect">
                        <a:avLst/>
                      </a:prstGeom>
                      <a:noFill/>
                      <a:ln w="38100">
                        <a:noFill/>
                        <a:miter/>
                      </a:ln>
                    </p:spPr>
                  </p:pic>
                </p:oleObj>
              </mc:Fallback>
            </mc:AlternateContent>
          </a:graphicData>
        </a:graphic>
      </p:graphicFrame>
      <p:graphicFrame>
        <p:nvGraphicFramePr>
          <p:cNvPr id="132111" name="对象 132110"/>
          <p:cNvGraphicFramePr/>
          <p:nvPr/>
        </p:nvGraphicFramePr>
        <p:xfrm>
          <a:off x="1379220" y="5460365"/>
          <a:ext cx="4854575" cy="1004570"/>
        </p:xfrm>
        <a:graphic>
          <a:graphicData uri="http://schemas.openxmlformats.org/presentationml/2006/ole">
            <mc:AlternateContent xmlns:mc="http://schemas.openxmlformats.org/markup-compatibility/2006">
              <mc:Choice xmlns:v="urn:schemas-microsoft-com:vml" Requires="v">
                <p:oleObj spid="_x0000_s3100" name="" r:id="rId9" imgW="2222500" imgH="520700" progId="Equation.3">
                  <p:embed/>
                </p:oleObj>
              </mc:Choice>
              <mc:Fallback>
                <p:oleObj name="" r:id="rId9" imgW="2222500" imgH="520700" progId="Equation.3">
                  <p:embed/>
                  <p:pic>
                    <p:nvPicPr>
                      <p:cNvPr id="0" name="图片 3099"/>
                      <p:cNvPicPr/>
                      <p:nvPr/>
                    </p:nvPicPr>
                    <p:blipFill>
                      <a:blip r:embed="rId10"/>
                      <a:stretch>
                        <a:fillRect/>
                      </a:stretch>
                    </p:blipFill>
                    <p:spPr>
                      <a:xfrm>
                        <a:off x="1379220" y="5460365"/>
                        <a:ext cx="4854575" cy="1004570"/>
                      </a:xfrm>
                      <a:prstGeom prst="rect">
                        <a:avLst/>
                      </a:prstGeom>
                      <a:noFill/>
                      <a:ln w="38100">
                        <a:noFill/>
                        <a:miter/>
                      </a:ln>
                    </p:spPr>
                  </p:pic>
                </p:oleObj>
              </mc:Fallback>
            </mc:AlternateContent>
          </a:graphicData>
        </a:graphic>
      </p:graphicFrame>
      <p:graphicFrame>
        <p:nvGraphicFramePr>
          <p:cNvPr id="132114" name="对象 132113"/>
          <p:cNvGraphicFramePr/>
          <p:nvPr/>
        </p:nvGraphicFramePr>
        <p:xfrm>
          <a:off x="1779270" y="4579620"/>
          <a:ext cx="2696845" cy="798195"/>
        </p:xfrm>
        <a:graphic>
          <a:graphicData uri="http://schemas.openxmlformats.org/presentationml/2006/ole">
            <mc:AlternateContent xmlns:mc="http://schemas.openxmlformats.org/markup-compatibility/2006">
              <mc:Choice xmlns:v="urn:schemas-microsoft-com:vml" Requires="v">
                <p:oleObj spid="_x0000_s3102" name="" r:id="rId11" imgW="1206500" imgH="405765" progId="Equation.3">
                  <p:embed/>
                </p:oleObj>
              </mc:Choice>
              <mc:Fallback>
                <p:oleObj name="" r:id="rId11" imgW="1206500" imgH="405765" progId="Equation.3">
                  <p:embed/>
                  <p:pic>
                    <p:nvPicPr>
                      <p:cNvPr id="0" name="图片 3101"/>
                      <p:cNvPicPr/>
                      <p:nvPr/>
                    </p:nvPicPr>
                    <p:blipFill>
                      <a:blip r:embed="rId12"/>
                      <a:stretch>
                        <a:fillRect/>
                      </a:stretch>
                    </p:blipFill>
                    <p:spPr>
                      <a:xfrm>
                        <a:off x="1779270" y="4579620"/>
                        <a:ext cx="2696845" cy="798195"/>
                      </a:xfrm>
                      <a:prstGeom prst="rect">
                        <a:avLst/>
                      </a:prstGeom>
                      <a:noFill/>
                      <a:ln w="38100">
                        <a:noFill/>
                        <a:miter/>
                      </a:ln>
                    </p:spPr>
                  </p:pic>
                </p:oleObj>
              </mc:Fallback>
            </mc:AlternateContent>
          </a:graphicData>
        </a:graphic>
      </p:graphicFrame>
      <p:graphicFrame>
        <p:nvGraphicFramePr>
          <p:cNvPr id="132115" name="对象 132114"/>
          <p:cNvGraphicFramePr/>
          <p:nvPr/>
        </p:nvGraphicFramePr>
        <p:xfrm>
          <a:off x="6403023" y="3589020"/>
          <a:ext cx="2729865" cy="779780"/>
        </p:xfrm>
        <a:graphic>
          <a:graphicData uri="http://schemas.openxmlformats.org/presentationml/2006/ole">
            <mc:AlternateContent xmlns:mc="http://schemas.openxmlformats.org/markup-compatibility/2006">
              <mc:Choice xmlns:v="urn:schemas-microsoft-com:vml" Requires="v">
                <p:oleObj spid="_x0000_s3103" name="" r:id="rId13" imgW="1282700" imgH="393700" progId="Equation.3">
                  <p:embed/>
                </p:oleObj>
              </mc:Choice>
              <mc:Fallback>
                <p:oleObj name="" r:id="rId13" imgW="1282700" imgH="393700" progId="Equation.3">
                  <p:embed/>
                  <p:pic>
                    <p:nvPicPr>
                      <p:cNvPr id="0" name="图片 3102"/>
                      <p:cNvPicPr/>
                      <p:nvPr/>
                    </p:nvPicPr>
                    <p:blipFill>
                      <a:blip r:embed="rId14"/>
                      <a:stretch>
                        <a:fillRect/>
                      </a:stretch>
                    </p:blipFill>
                    <p:spPr>
                      <a:xfrm>
                        <a:off x="6403023" y="3589020"/>
                        <a:ext cx="2729865" cy="779780"/>
                      </a:xfrm>
                      <a:prstGeom prst="rect">
                        <a:avLst/>
                      </a:prstGeom>
                      <a:noFill/>
                      <a:ln w="38100">
                        <a:noFill/>
                        <a:miter/>
                      </a:ln>
                    </p:spPr>
                  </p:pic>
                </p:oleObj>
              </mc:Fallback>
            </mc:AlternateContent>
          </a:graphicData>
        </a:graphic>
      </p:graphicFrame>
      <p:sp>
        <p:nvSpPr>
          <p:cNvPr id="5" name="横卷形 4"/>
          <p:cNvSpPr/>
          <p:nvPr/>
        </p:nvSpPr>
        <p:spPr>
          <a:xfrm>
            <a:off x="1029335" y="601345"/>
            <a:ext cx="1435735" cy="902970"/>
          </a:xfrm>
          <a:prstGeom prst="horizontalScroll">
            <a:avLst>
              <a:gd name="adj" fmla="val 12500"/>
            </a:avLst>
          </a:prstGeom>
          <a:gradFill rotWithShape="0">
            <a:gsLst>
              <a:gs pos="0">
                <a:srgbClr val="3333CC"/>
              </a:gs>
              <a:gs pos="50000">
                <a:srgbClr val="FF0000"/>
              </a:gs>
              <a:gs pos="100000">
                <a:srgbClr val="3333CC"/>
              </a:gs>
            </a:gsLst>
            <a:lin ang="5400000" scaled="1"/>
            <a:tileRect/>
          </a:gradFill>
          <a:ln w="9525" cap="flat" cmpd="sng">
            <a:solidFill>
              <a:srgbClr val="000000"/>
            </a:solidFill>
            <a:prstDash val="solid"/>
            <a:miter/>
            <a:headEnd type="none" w="med" len="med"/>
            <a:tailEnd type="none" w="med" len="med"/>
          </a:ln>
        </p:spPr>
        <p:txBody>
          <a:bodyPr wrap="none" anchor="ctr"/>
          <a:p>
            <a:pPr algn="ctr">
              <a:spcBef>
                <a:spcPct val="50000"/>
              </a:spcBef>
              <a:buClr>
                <a:schemeClr val="tx1"/>
              </a:buClr>
              <a:buFont typeface="Symbol" panose="05050102010706020507" pitchFamily="18" charset="2"/>
              <a:buNone/>
            </a:pPr>
            <a:r>
              <a:rPr lang="zh-CN" altLang="en-US" sz="2200" b="1" dirty="0">
                <a:solidFill>
                  <a:srgbClr val="FFFFFF"/>
                </a:solidFill>
                <a:latin typeface="Times New Roman" panose="02020603050405020304" pitchFamily="18" charset="0"/>
              </a:rPr>
              <a:t>练一练</a:t>
            </a:r>
            <a:endParaRPr lang="zh-CN" altLang="en-US" sz="2200" b="1" dirty="0">
              <a:solidFill>
                <a:srgbClr val="FFFFFF"/>
              </a:solidFill>
              <a:latin typeface="Times New Roman" panose="02020603050405020304" pitchFamily="18" charset="0"/>
            </a:endParaRPr>
          </a:p>
        </p:txBody>
      </p:sp>
      <p:sp>
        <p:nvSpPr>
          <p:cNvPr id="3" name="文本框 2"/>
          <p:cNvSpPr txBox="1"/>
          <p:nvPr/>
        </p:nvSpPr>
        <p:spPr>
          <a:xfrm>
            <a:off x="2587625" y="837565"/>
            <a:ext cx="4073525" cy="429895"/>
          </a:xfrm>
          <a:prstGeom prst="rect">
            <a:avLst/>
          </a:prstGeom>
          <a:noFill/>
        </p:spPr>
        <p:txBody>
          <a:bodyPr wrap="square" rtlCol="0">
            <a:spAutoFit/>
          </a:bodyPr>
          <a:p>
            <a:r>
              <a:rPr lang="zh-CN" altLang="en-US" sz="2200" b="1" dirty="0">
                <a:latin typeface="+mn-ea"/>
                <a:cs typeface="+mn-ea"/>
                <a:sym typeface="+mn-ea"/>
              </a:rPr>
              <a:t>比较下列积分值的大小</a:t>
            </a:r>
            <a:r>
              <a:rPr lang="zh-CN" altLang="en-US" b="1" dirty="0">
                <a:latin typeface="Italic" pitchFamily="2" charset="0"/>
                <a:sym typeface="+mn-ea"/>
              </a:rPr>
              <a:t>：</a:t>
            </a:r>
            <a:endParaRPr lang="zh-CN" altLang="en-US"/>
          </a:p>
        </p:txBody>
      </p:sp>
      <p:graphicFrame>
        <p:nvGraphicFramePr>
          <p:cNvPr id="4" name="对象 3"/>
          <p:cNvGraphicFramePr/>
          <p:nvPr/>
        </p:nvGraphicFramePr>
        <p:xfrm>
          <a:off x="2587625" y="1436370"/>
          <a:ext cx="3078480" cy="528955"/>
        </p:xfrm>
        <a:graphic>
          <a:graphicData uri="http://schemas.openxmlformats.org/presentationml/2006/ole">
            <mc:AlternateContent xmlns:mc="http://schemas.openxmlformats.org/markup-compatibility/2006">
              <mc:Choice xmlns:v="urn:schemas-microsoft-com:vml" Requires="v">
                <p:oleObj spid="_x0000_s6" name="" r:id="rId15" imgW="1688465" imgH="342900" progId="Equation.3">
                  <p:embed/>
                </p:oleObj>
              </mc:Choice>
              <mc:Fallback>
                <p:oleObj name="" r:id="rId15" imgW="1688465" imgH="342900" progId="Equation.3">
                  <p:embed/>
                  <p:pic>
                    <p:nvPicPr>
                      <p:cNvPr id="0" name="图片 3094"/>
                      <p:cNvPicPr/>
                      <p:nvPr/>
                    </p:nvPicPr>
                    <p:blipFill>
                      <a:blip r:embed="rId16"/>
                      <a:stretch>
                        <a:fillRect/>
                      </a:stretch>
                    </p:blipFill>
                    <p:spPr>
                      <a:xfrm>
                        <a:off x="2587625" y="1436370"/>
                        <a:ext cx="3078480" cy="528955"/>
                      </a:xfrm>
                      <a:prstGeom prst="rect">
                        <a:avLst/>
                      </a:prstGeom>
                      <a:noFill/>
                      <a:ln w="38100">
                        <a:noFill/>
                        <a:miter/>
                      </a:ln>
                    </p:spPr>
                  </p:pic>
                </p:oleObj>
              </mc:Fallback>
            </mc:AlternateContent>
          </a:graphicData>
        </a:graphic>
      </p:graphicFrame>
      <p:graphicFrame>
        <p:nvGraphicFramePr>
          <p:cNvPr id="7" name="对象 6"/>
          <p:cNvGraphicFramePr/>
          <p:nvPr/>
        </p:nvGraphicFramePr>
        <p:xfrm>
          <a:off x="6117590" y="1351915"/>
          <a:ext cx="4003675" cy="697230"/>
        </p:xfrm>
        <a:graphic>
          <a:graphicData uri="http://schemas.openxmlformats.org/presentationml/2006/ole">
            <mc:AlternateContent xmlns:mc="http://schemas.openxmlformats.org/markup-compatibility/2006">
              <mc:Choice xmlns:v="urn:schemas-microsoft-com:vml" Requires="v">
                <p:oleObj spid="_x0000_s8" name="" r:id="rId17" imgW="2120900" imgH="457200" progId="Equation.3">
                  <p:embed/>
                </p:oleObj>
              </mc:Choice>
              <mc:Fallback>
                <p:oleObj name="" r:id="rId17" imgW="2120900" imgH="457200" progId="Equation.3">
                  <p:embed/>
                  <p:pic>
                    <p:nvPicPr>
                      <p:cNvPr id="0" name="图片 3093"/>
                      <p:cNvPicPr/>
                      <p:nvPr/>
                    </p:nvPicPr>
                    <p:blipFill>
                      <a:blip r:embed="rId18"/>
                      <a:stretch>
                        <a:fillRect/>
                      </a:stretch>
                    </p:blipFill>
                    <p:spPr>
                      <a:xfrm>
                        <a:off x="6117590" y="1351915"/>
                        <a:ext cx="4003675" cy="697230"/>
                      </a:xfrm>
                      <a:prstGeom prst="rect">
                        <a:avLst/>
                      </a:prstGeom>
                      <a:noFill/>
                      <a:ln w="38100">
                        <a:noFill/>
                        <a:miter/>
                      </a:ln>
                    </p:spPr>
                  </p:pic>
                </p:oleObj>
              </mc:Fallback>
            </mc:AlternateContent>
          </a:graphicData>
        </a:graphic>
      </p:graphicFrame>
      <p:graphicFrame>
        <p:nvGraphicFramePr>
          <p:cNvPr id="9" name="对象 8"/>
          <p:cNvGraphicFramePr/>
          <p:nvPr/>
        </p:nvGraphicFramePr>
        <p:xfrm>
          <a:off x="2172335" y="2663825"/>
          <a:ext cx="3268345" cy="556260"/>
        </p:xfrm>
        <a:graphic>
          <a:graphicData uri="http://schemas.openxmlformats.org/presentationml/2006/ole">
            <mc:AlternateContent xmlns:mc="http://schemas.openxmlformats.org/markup-compatibility/2006">
              <mc:Choice xmlns:v="urn:schemas-microsoft-com:vml" Requires="v">
                <p:oleObj spid="_x0000_s10" name="" r:id="rId19" imgW="1841500" imgH="316865" progId="Equation.3">
                  <p:embed/>
                </p:oleObj>
              </mc:Choice>
              <mc:Fallback>
                <p:oleObj name="" r:id="rId19" imgW="1841500" imgH="316865" progId="Equation.3">
                  <p:embed/>
                  <p:pic>
                    <p:nvPicPr>
                      <p:cNvPr id="0" name="图片 3104"/>
                      <p:cNvPicPr/>
                      <p:nvPr/>
                    </p:nvPicPr>
                    <p:blipFill>
                      <a:blip r:embed="rId20"/>
                      <a:stretch>
                        <a:fillRect/>
                      </a:stretch>
                    </p:blipFill>
                    <p:spPr>
                      <a:xfrm>
                        <a:off x="2172335" y="2663825"/>
                        <a:ext cx="3268345" cy="556260"/>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Par">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32106"/>
                                        </p:tgtEl>
                                        <p:attrNameLst>
                                          <p:attrName>style.visibility</p:attrName>
                                        </p:attrNameLst>
                                      </p:cBhvr>
                                      <p:to>
                                        <p:strVal val="visible"/>
                                      </p:to>
                                    </p:set>
                                    <p:animEffect transition="in" filter="wipe(left)">
                                      <p:cBhvr>
                                        <p:cTn id="28" dur="500"/>
                                        <p:tgtEl>
                                          <p:spTgt spid="132106"/>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132110"/>
                                        </p:tgtEl>
                                        <p:attrNameLst>
                                          <p:attrName>style.visibility</p:attrName>
                                        </p:attrNameLst>
                                      </p:cBhvr>
                                      <p:to>
                                        <p:strVal val="visible"/>
                                      </p:to>
                                    </p:set>
                                    <p:animEffect transition="in" filter="wipe(left)">
                                      <p:cBhvr>
                                        <p:cTn id="39" dur="500"/>
                                        <p:tgtEl>
                                          <p:spTgt spid="13211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32114"/>
                                        </p:tgtEl>
                                        <p:attrNameLst>
                                          <p:attrName>style.visibility</p:attrName>
                                        </p:attrNameLst>
                                      </p:cBhvr>
                                      <p:to>
                                        <p:strVal val="visible"/>
                                      </p:to>
                                    </p:set>
                                    <p:animEffect transition="in" filter="wipe(left)">
                                      <p:cBhvr>
                                        <p:cTn id="44" dur="500"/>
                                        <p:tgtEl>
                                          <p:spTgt spid="132114"/>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132111"/>
                                        </p:tgtEl>
                                        <p:attrNameLst>
                                          <p:attrName>style.visibility</p:attrName>
                                        </p:attrNameLst>
                                      </p:cBhvr>
                                      <p:to>
                                        <p:strVal val="visible"/>
                                      </p:to>
                                    </p:set>
                                    <p:animEffect transition="in" filter="wipe(left)">
                                      <p:cBhvr>
                                        <p:cTn id="49" dur="500"/>
                                        <p:tgtEl>
                                          <p:spTgt spid="13211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nodeType="clickEffect">
                                  <p:stCondLst>
                                    <p:cond delay="0"/>
                                  </p:stCondLst>
                                  <p:childTnLst>
                                    <p:set>
                                      <p:cBhvr>
                                        <p:cTn id="53" dur="1" fill="hold">
                                          <p:stCondLst>
                                            <p:cond delay="0"/>
                                          </p:stCondLst>
                                        </p:cTn>
                                        <p:tgtEl>
                                          <p:spTgt spid="132115"/>
                                        </p:tgtEl>
                                        <p:attrNameLst>
                                          <p:attrName>style.visibility</p:attrName>
                                        </p:attrNameLst>
                                      </p:cBhvr>
                                      <p:to>
                                        <p:strVal val="visible"/>
                                      </p:to>
                                    </p:set>
                                    <p:animEffect transition="in" filter="wipe(left)">
                                      <p:cBhvr>
                                        <p:cTn id="54" dur="500"/>
                                        <p:tgtEl>
                                          <p:spTgt spid="132115"/>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32098"/>
                                        </p:tgtEl>
                                        <p:attrNameLst>
                                          <p:attrName>style.visibility</p:attrName>
                                        </p:attrNameLst>
                                      </p:cBhvr>
                                      <p:to>
                                        <p:strVal val="visible"/>
                                      </p:to>
                                    </p:set>
                                    <p:animEffect transition="in" filter="wipe(left)">
                                      <p:cBhvr>
                                        <p:cTn id="59" dur="500"/>
                                        <p:tgtEl>
                                          <p:spTgt spid="132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905635" y="809625"/>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4.1.4  </a:t>
            </a:r>
            <a:r>
              <a:rPr lang="zh-CN" altLang="en-US" sz="2800" b="1" dirty="0">
                <a:latin typeface="+mj-ea"/>
                <a:ea typeface="+mj-ea"/>
                <a:cs typeface="+mj-ea"/>
                <a:sym typeface="+mn-ea"/>
              </a:rPr>
              <a:t>微积分基本定理</a:t>
            </a:r>
            <a:endParaRPr lang="zh-CN" altLang="en-US" sz="2800" b="1" dirty="0">
              <a:latin typeface="+mj-ea"/>
              <a:ea typeface="+mj-ea"/>
              <a:cs typeface="+mj-ea"/>
              <a:sym typeface="+mn-ea"/>
            </a:endParaRPr>
          </a:p>
        </p:txBody>
      </p:sp>
      <p:sp>
        <p:nvSpPr>
          <p:cNvPr id="2" name="文本框 1"/>
          <p:cNvSpPr txBox="1"/>
          <p:nvPr/>
        </p:nvSpPr>
        <p:spPr>
          <a:xfrm>
            <a:off x="1113790" y="1416050"/>
            <a:ext cx="9963785" cy="1038860"/>
          </a:xfrm>
          <a:prstGeom prst="rect">
            <a:avLst/>
          </a:prstGeom>
          <a:noFill/>
        </p:spPr>
        <p:txBody>
          <a:bodyPr wrap="square" rtlCol="0">
            <a:spAutoFit/>
          </a:bodyPr>
          <a:p>
            <a:pPr>
              <a:lnSpc>
                <a:spcPct val="140000"/>
              </a:lnSpc>
            </a:pPr>
            <a:r>
              <a:rPr lang="zh-CN" altLang="en-US" sz="2200" b="1">
                <a:solidFill>
                  <a:srgbClr val="3333FF"/>
                </a:solidFill>
                <a:latin typeface="+mn-ea"/>
                <a:cs typeface="+mn-ea"/>
              </a:rPr>
              <a:t>定义</a:t>
            </a:r>
            <a:r>
              <a:rPr lang="en-US" altLang="zh-CN" sz="2200" b="1">
                <a:solidFill>
                  <a:srgbClr val="3333FF"/>
                </a:solidFill>
                <a:latin typeface="+mn-ea"/>
                <a:cs typeface="+mn-ea"/>
              </a:rPr>
              <a:t>4.2</a:t>
            </a:r>
            <a:r>
              <a:rPr lang="en-US" altLang="zh-CN" sz="2200" b="1">
                <a:latin typeface="+mn-ea"/>
                <a:cs typeface="+mn-ea"/>
              </a:rPr>
              <a:t>  </a:t>
            </a:r>
            <a:r>
              <a:rPr lang="en-US" altLang="zh-CN" sz="2200">
                <a:latin typeface="+mn-ea"/>
                <a:cs typeface="+mn-ea"/>
              </a:rPr>
              <a:t>设函数</a:t>
            </a:r>
            <a:r>
              <a:rPr lang="en-US" altLang="zh-CN" sz="2200">
                <a:latin typeface="Times New Roman" panose="02020603050405020304" pitchFamily="18" charset="0"/>
                <a:cs typeface="Times New Roman" panose="02020603050405020304" pitchFamily="18" charset="0"/>
              </a:rPr>
              <a:t>f(x)</a:t>
            </a:r>
            <a:r>
              <a:rPr lang="zh-CN" altLang="en-US" sz="2200">
                <a:latin typeface="+mn-ea"/>
                <a:cs typeface="+mn-ea"/>
              </a:rPr>
              <a:t>在区间 </a:t>
            </a:r>
            <a:r>
              <a:rPr lang="en-US" altLang="zh-CN" sz="2200" i="1">
                <a:latin typeface="Times New Roman" panose="02020603050405020304" pitchFamily="18" charset="0"/>
                <a:cs typeface="Times New Roman" panose="02020603050405020304" pitchFamily="18" charset="0"/>
              </a:rPr>
              <a:t>I </a:t>
            </a:r>
            <a:r>
              <a:rPr lang="zh-CN" altLang="en-US" sz="2200">
                <a:latin typeface="+mn-ea"/>
                <a:cs typeface="+mn-ea"/>
              </a:rPr>
              <a:t>上有定义，且</a:t>
            </a:r>
            <a:r>
              <a:rPr lang="en-US" altLang="zh-CN" sz="2200">
                <a:latin typeface="Times New Roman" panose="02020603050405020304" pitchFamily="18" charset="0"/>
                <a:cs typeface="Times New Roman" panose="02020603050405020304" pitchFamily="18" charset="0"/>
              </a:rPr>
              <a:t>F′(x)=f(x)</a:t>
            </a:r>
            <a:r>
              <a:rPr lang="en-US" altLang="zh-CN" sz="2200">
                <a:latin typeface="+mn-ea"/>
                <a:cs typeface="+mn-ea"/>
              </a:rPr>
              <a:t>或</a:t>
            </a:r>
            <a:r>
              <a:rPr lang="en-US" altLang="zh-CN" sz="2200">
                <a:latin typeface="Times New Roman" panose="02020603050405020304" pitchFamily="18" charset="0"/>
                <a:cs typeface="Times New Roman" panose="02020603050405020304" pitchFamily="18" charset="0"/>
              </a:rPr>
              <a:t>dF(x)=f(x)dx</a:t>
            </a:r>
            <a:r>
              <a:rPr lang="en-US" altLang="zh-CN" sz="2200">
                <a:latin typeface="+mn-ea"/>
                <a:cs typeface="+mn-ea"/>
              </a:rPr>
              <a:t>，则称函数F(x)是函数</a:t>
            </a:r>
            <a:r>
              <a:rPr lang="en-US" altLang="zh-CN" sz="2200">
                <a:latin typeface="Times New Roman" panose="02020603050405020304" pitchFamily="18" charset="0"/>
                <a:cs typeface="Times New Roman" panose="02020603050405020304" pitchFamily="18" charset="0"/>
              </a:rPr>
              <a:t>f(x)</a:t>
            </a:r>
            <a:r>
              <a:rPr lang="zh-CN" altLang="en-US" sz="2200">
                <a:latin typeface="+mn-ea"/>
                <a:cs typeface="+mn-ea"/>
              </a:rPr>
              <a:t>或</a:t>
            </a:r>
            <a:r>
              <a:rPr lang="en-US" altLang="zh-CN" sz="2200">
                <a:latin typeface="+mn-ea"/>
                <a:cs typeface="+mn-ea"/>
              </a:rPr>
              <a:t>f(x)dx</a:t>
            </a:r>
            <a:r>
              <a:rPr lang="zh-CN" altLang="en-US" sz="2200">
                <a:latin typeface="+mn-ea"/>
                <a:cs typeface="+mn-ea"/>
              </a:rPr>
              <a:t>在区间 </a:t>
            </a:r>
            <a:r>
              <a:rPr lang="en-US" altLang="zh-CN" sz="2200" i="1">
                <a:latin typeface="Times New Roman" panose="02020603050405020304" pitchFamily="18" charset="0"/>
                <a:cs typeface="Times New Roman" panose="02020603050405020304" pitchFamily="18" charset="0"/>
              </a:rPr>
              <a:t>I</a:t>
            </a:r>
            <a:r>
              <a:rPr lang="en-US" altLang="zh-CN" sz="2200">
                <a:latin typeface="Times New Roman" panose="02020603050405020304" pitchFamily="18" charset="0"/>
                <a:cs typeface="Times New Roman" panose="02020603050405020304" pitchFamily="18" charset="0"/>
              </a:rPr>
              <a:t> </a:t>
            </a:r>
            <a:r>
              <a:rPr lang="zh-CN" altLang="en-US" sz="2200">
                <a:latin typeface="+mn-ea"/>
                <a:cs typeface="+mn-ea"/>
              </a:rPr>
              <a:t>上的原函数</a:t>
            </a:r>
            <a:r>
              <a:rPr lang="en-US" altLang="zh-CN" sz="2200" b="1">
                <a:latin typeface="+mn-ea"/>
                <a:cs typeface="+mn-ea"/>
              </a:rPr>
              <a:t>.</a:t>
            </a:r>
            <a:endParaRPr lang="en-US" altLang="zh-CN" sz="2200" b="1">
              <a:latin typeface="+mn-ea"/>
              <a:cs typeface="+mn-ea"/>
            </a:endParaRPr>
          </a:p>
        </p:txBody>
      </p:sp>
      <p:graphicFrame>
        <p:nvGraphicFramePr>
          <p:cNvPr id="155669" name="对象 155668"/>
          <p:cNvGraphicFramePr/>
          <p:nvPr/>
        </p:nvGraphicFramePr>
        <p:xfrm>
          <a:off x="1917065" y="2589530"/>
          <a:ext cx="8824595" cy="361315"/>
        </p:xfrm>
        <a:graphic>
          <a:graphicData uri="http://schemas.openxmlformats.org/presentationml/2006/ole">
            <mc:AlternateContent xmlns:mc="http://schemas.openxmlformats.org/markup-compatibility/2006">
              <mc:Choice xmlns:v="urn:schemas-microsoft-com:vml" Requires="v">
                <p:oleObj spid="_x0000_s3076" name="" r:id="rId1" imgW="6375400" imgH="266700" progId="Equation.3">
                  <p:embed/>
                </p:oleObj>
              </mc:Choice>
              <mc:Fallback>
                <p:oleObj name="" r:id="rId1" imgW="6375400" imgH="266700" progId="Equation.3">
                  <p:embed/>
                  <p:pic>
                    <p:nvPicPr>
                      <p:cNvPr id="0" name="图片 3075"/>
                      <p:cNvPicPr/>
                      <p:nvPr/>
                    </p:nvPicPr>
                    <p:blipFill>
                      <a:blip r:embed="rId2"/>
                      <a:stretch>
                        <a:fillRect/>
                      </a:stretch>
                    </p:blipFill>
                    <p:spPr>
                      <a:xfrm>
                        <a:off x="1917065" y="2589530"/>
                        <a:ext cx="8824595" cy="361315"/>
                      </a:xfrm>
                      <a:prstGeom prst="rect">
                        <a:avLst/>
                      </a:prstGeom>
                      <a:noFill/>
                      <a:ln w="38100">
                        <a:noFill/>
                        <a:miter/>
                      </a:ln>
                    </p:spPr>
                  </p:pic>
                </p:oleObj>
              </mc:Fallback>
            </mc:AlternateContent>
          </a:graphicData>
        </a:graphic>
      </p:graphicFrame>
      <p:sp>
        <p:nvSpPr>
          <p:cNvPr id="6" name="文本框 5"/>
          <p:cNvSpPr txBox="1"/>
          <p:nvPr/>
        </p:nvSpPr>
        <p:spPr>
          <a:xfrm>
            <a:off x="1106170" y="2555240"/>
            <a:ext cx="909955" cy="429895"/>
          </a:xfrm>
          <a:prstGeom prst="rect">
            <a:avLst/>
          </a:prstGeom>
          <a:noFill/>
        </p:spPr>
        <p:txBody>
          <a:bodyPr wrap="square" rtlCol="0">
            <a:spAutoFit/>
          </a:bodyPr>
          <a:p>
            <a:r>
              <a:rPr lang="zh-CN" altLang="en-US" sz="2200"/>
              <a:t>显然，</a:t>
            </a:r>
            <a:endParaRPr lang="zh-CN" altLang="en-US" sz="2200"/>
          </a:p>
        </p:txBody>
      </p:sp>
      <p:graphicFrame>
        <p:nvGraphicFramePr>
          <p:cNvPr id="155670" name="对象 155669"/>
          <p:cNvGraphicFramePr/>
          <p:nvPr/>
        </p:nvGraphicFramePr>
        <p:xfrm>
          <a:off x="1345248" y="3113405"/>
          <a:ext cx="2848610" cy="435610"/>
        </p:xfrm>
        <a:graphic>
          <a:graphicData uri="http://schemas.openxmlformats.org/presentationml/2006/ole">
            <mc:AlternateContent xmlns:mc="http://schemas.openxmlformats.org/markup-compatibility/2006">
              <mc:Choice xmlns:v="urn:schemas-microsoft-com:vml" Requires="v">
                <p:oleObj spid="_x0000_s3084" name="" r:id="rId3" imgW="1511300" imgH="330200" progId="Equation.3">
                  <p:embed/>
                </p:oleObj>
              </mc:Choice>
              <mc:Fallback>
                <p:oleObj name="" r:id="rId3" imgW="1511300" imgH="330200" progId="Equation.3">
                  <p:embed/>
                  <p:pic>
                    <p:nvPicPr>
                      <p:cNvPr id="0" name="图片 3083"/>
                      <p:cNvPicPr/>
                      <p:nvPr/>
                    </p:nvPicPr>
                    <p:blipFill>
                      <a:blip r:embed="rId4"/>
                      <a:stretch>
                        <a:fillRect/>
                      </a:stretch>
                    </p:blipFill>
                    <p:spPr>
                      <a:xfrm>
                        <a:off x="1345248" y="3113405"/>
                        <a:ext cx="2848610" cy="435610"/>
                      </a:xfrm>
                      <a:prstGeom prst="rect">
                        <a:avLst/>
                      </a:prstGeom>
                      <a:noFill/>
                      <a:ln w="38100">
                        <a:noFill/>
                        <a:miter/>
                      </a:ln>
                    </p:spPr>
                  </p:pic>
                </p:oleObj>
              </mc:Fallback>
            </mc:AlternateContent>
          </a:graphicData>
        </a:graphic>
      </p:graphicFrame>
      <p:graphicFrame>
        <p:nvGraphicFramePr>
          <p:cNvPr id="155673" name="对象 155672"/>
          <p:cNvGraphicFramePr/>
          <p:nvPr/>
        </p:nvGraphicFramePr>
        <p:xfrm>
          <a:off x="1297940" y="3849370"/>
          <a:ext cx="5383530" cy="468630"/>
        </p:xfrm>
        <a:graphic>
          <a:graphicData uri="http://schemas.openxmlformats.org/presentationml/2006/ole">
            <mc:AlternateContent xmlns:mc="http://schemas.openxmlformats.org/markup-compatibility/2006">
              <mc:Choice xmlns:v="urn:schemas-microsoft-com:vml" Requires="v">
                <p:oleObj spid="_x0000_s3077" name="" r:id="rId5" imgW="2540000" imgH="241300" progId="Equation.3">
                  <p:embed/>
                </p:oleObj>
              </mc:Choice>
              <mc:Fallback>
                <p:oleObj name="" r:id="rId5" imgW="2540000" imgH="241300" progId="Equation.3">
                  <p:embed/>
                  <p:pic>
                    <p:nvPicPr>
                      <p:cNvPr id="0" name="图片 3076"/>
                      <p:cNvPicPr/>
                      <p:nvPr/>
                    </p:nvPicPr>
                    <p:blipFill>
                      <a:blip r:embed="rId6"/>
                      <a:stretch>
                        <a:fillRect/>
                      </a:stretch>
                    </p:blipFill>
                    <p:spPr>
                      <a:xfrm>
                        <a:off x="1297940" y="3849370"/>
                        <a:ext cx="5383530" cy="468630"/>
                      </a:xfrm>
                      <a:prstGeom prst="rect">
                        <a:avLst/>
                      </a:prstGeom>
                      <a:noFill/>
                      <a:ln w="38100">
                        <a:noFill/>
                        <a:miter/>
                      </a:ln>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1584325" y="4551680"/>
          <a:ext cx="5699760" cy="900430"/>
        </p:xfrm>
        <a:graphic>
          <a:graphicData uri="http://schemas.openxmlformats.org/presentationml/2006/ole">
            <mc:AlternateContent xmlns:mc="http://schemas.openxmlformats.org/markup-compatibility/2006">
              <mc:Choice xmlns:v="urn:schemas-microsoft-com:vml" Requires="v">
                <p:oleObj spid="_x0000_s1025" name="" r:id="rId7" imgW="3619500" imgH="584200" progId="Equation.KSEE3">
                  <p:embed/>
                </p:oleObj>
              </mc:Choice>
              <mc:Fallback>
                <p:oleObj name="" r:id="rId7" imgW="3619500" imgH="584200" progId="Equation.KSEE3">
                  <p:embed/>
                  <p:pic>
                    <p:nvPicPr>
                      <p:cNvPr id="0" name="图片 1024"/>
                      <p:cNvPicPr/>
                      <p:nvPr/>
                    </p:nvPicPr>
                    <p:blipFill>
                      <a:blip r:embed="rId8"/>
                      <a:stretch>
                        <a:fillRect/>
                      </a:stretch>
                    </p:blipFill>
                    <p:spPr>
                      <a:xfrm>
                        <a:off x="1584325" y="4551680"/>
                        <a:ext cx="5699760" cy="90043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5669"/>
                                        </p:tgtEl>
                                        <p:attrNameLst>
                                          <p:attrName>style.visibility</p:attrName>
                                        </p:attrNameLst>
                                      </p:cBhvr>
                                      <p:to>
                                        <p:strVal val="visible"/>
                                      </p:to>
                                    </p:set>
                                    <p:anim calcmode="lin" valueType="num">
                                      <p:cBhvr additive="base">
                                        <p:cTn id="25" dur="500" fill="hold"/>
                                        <p:tgtEl>
                                          <p:spTgt spid="155669"/>
                                        </p:tgtEl>
                                        <p:attrNameLst>
                                          <p:attrName>ppt_x</p:attrName>
                                        </p:attrNameLst>
                                      </p:cBhvr>
                                      <p:tavLst>
                                        <p:tav tm="0">
                                          <p:val>
                                            <p:strVal val="#ppt_x"/>
                                          </p:val>
                                        </p:tav>
                                        <p:tav tm="100000">
                                          <p:val>
                                            <p:strVal val="#ppt_x"/>
                                          </p:val>
                                        </p:tav>
                                      </p:tavLst>
                                    </p:anim>
                                    <p:anim calcmode="lin" valueType="num">
                                      <p:cBhvr additive="base">
                                        <p:cTn id="26" dur="500" fill="hold"/>
                                        <p:tgtEl>
                                          <p:spTgt spid="15566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55670"/>
                                        </p:tgtEl>
                                        <p:attrNameLst>
                                          <p:attrName>style.visibility</p:attrName>
                                        </p:attrNameLst>
                                      </p:cBhvr>
                                      <p:to>
                                        <p:strVal val="visible"/>
                                      </p:to>
                                    </p:set>
                                    <p:anim calcmode="lin" valueType="num">
                                      <p:cBhvr additive="base">
                                        <p:cTn id="31" dur="500" fill="hold"/>
                                        <p:tgtEl>
                                          <p:spTgt spid="155670"/>
                                        </p:tgtEl>
                                        <p:attrNameLst>
                                          <p:attrName>ppt_x</p:attrName>
                                        </p:attrNameLst>
                                      </p:cBhvr>
                                      <p:tavLst>
                                        <p:tav tm="0">
                                          <p:val>
                                            <p:strVal val="#ppt_x"/>
                                          </p:val>
                                        </p:tav>
                                        <p:tav tm="100000">
                                          <p:val>
                                            <p:strVal val="#ppt_x"/>
                                          </p:val>
                                        </p:tav>
                                      </p:tavLst>
                                    </p:anim>
                                    <p:anim calcmode="lin" valueType="num">
                                      <p:cBhvr additive="base">
                                        <p:cTn id="32" dur="500" fill="hold"/>
                                        <p:tgtEl>
                                          <p:spTgt spid="15567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5673"/>
                                        </p:tgtEl>
                                        <p:attrNameLst>
                                          <p:attrName>style.visibility</p:attrName>
                                        </p:attrNameLst>
                                      </p:cBhvr>
                                      <p:to>
                                        <p:strVal val="visible"/>
                                      </p:to>
                                    </p:set>
                                    <p:anim calcmode="lin" valueType="num">
                                      <p:cBhvr additive="base">
                                        <p:cTn id="37" dur="500" fill="hold"/>
                                        <p:tgtEl>
                                          <p:spTgt spid="155673"/>
                                        </p:tgtEl>
                                        <p:attrNameLst>
                                          <p:attrName>ppt_x</p:attrName>
                                        </p:attrNameLst>
                                      </p:cBhvr>
                                      <p:tavLst>
                                        <p:tav tm="0">
                                          <p:val>
                                            <p:strVal val="#ppt_x"/>
                                          </p:val>
                                        </p:tav>
                                        <p:tav tm="100000">
                                          <p:val>
                                            <p:strVal val="#ppt_x"/>
                                          </p:val>
                                        </p:tav>
                                      </p:tavLst>
                                    </p:anim>
                                    <p:anim calcmode="lin" valueType="num">
                                      <p:cBhvr additive="base">
                                        <p:cTn id="38" dur="500" fill="hold"/>
                                        <p:tgtEl>
                                          <p:spTgt spid="15567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1079500" y="2508885"/>
            <a:ext cx="10033000" cy="1614805"/>
          </a:xfrm>
          <a:prstGeom prst="rect">
            <a:avLst/>
          </a:prstGeom>
          <a:noFill/>
        </p:spPr>
        <p:txBody>
          <a:bodyPr wrap="square" rtlCol="0">
            <a:spAutoFit/>
          </a:bodyPr>
          <a:p>
            <a:pPr>
              <a:lnSpc>
                <a:spcPct val="150000"/>
              </a:lnSpc>
            </a:pPr>
            <a:r>
              <a:rPr lang="en-US" altLang="zh-CN" sz="2200">
                <a:latin typeface="+mn-ea"/>
                <a:cs typeface="+mn-ea"/>
                <a:sym typeface="+mn-ea"/>
              </a:rPr>
              <a:t>     </a:t>
            </a:r>
            <a:r>
              <a:rPr lang="zh-CN" altLang="en-US" sz="2200">
                <a:latin typeface="+mn-ea"/>
                <a:cs typeface="+mn-ea"/>
                <a:sym typeface="+mn-ea"/>
              </a:rPr>
              <a:t>用变量记号x表示变上限定积分的积分上限，这时对于闭区间a,b上每一点x，恒有一个定积分值与之对应，因此变上限定积分为积分上限x的函数，记作Φ(x)，即    Φ(x)=         (a≤x≤b)</a:t>
            </a:r>
            <a:r>
              <a:rPr lang="en-US" altLang="zh-CN" sz="2200">
                <a:latin typeface="+mn-ea"/>
                <a:cs typeface="+mn-ea"/>
                <a:sym typeface="+mn-ea"/>
              </a:rPr>
              <a:t>.</a:t>
            </a:r>
            <a:endParaRPr lang="en-US" altLang="zh-CN" sz="2200">
              <a:latin typeface="+mn-ea"/>
              <a:cs typeface="+mn-ea"/>
              <a:sym typeface="+mn-ea"/>
            </a:endParaRPr>
          </a:p>
        </p:txBody>
      </p:sp>
      <p:sp>
        <p:nvSpPr>
          <p:cNvPr id="3" name="文本框 2"/>
          <p:cNvSpPr txBox="1"/>
          <p:nvPr/>
        </p:nvSpPr>
        <p:spPr>
          <a:xfrm>
            <a:off x="1133475" y="669290"/>
            <a:ext cx="4464685" cy="429895"/>
          </a:xfrm>
          <a:prstGeom prst="rect">
            <a:avLst/>
          </a:prstGeom>
          <a:noFill/>
        </p:spPr>
        <p:txBody>
          <a:bodyPr wrap="square" rtlCol="0">
            <a:spAutoFit/>
          </a:bodyPr>
          <a:p>
            <a:r>
              <a:rPr lang="zh-CN" altLang="en-US" sz="2200" b="1">
                <a:solidFill>
                  <a:srgbClr val="3333FF"/>
                </a:solidFill>
              </a:rPr>
              <a:t>积分上限函数</a:t>
            </a:r>
            <a:endParaRPr lang="zh-CN" altLang="en-US" sz="2200" b="1">
              <a:solidFill>
                <a:srgbClr val="3333FF"/>
              </a:solidFill>
            </a:endParaRPr>
          </a:p>
        </p:txBody>
      </p:sp>
      <p:sp>
        <p:nvSpPr>
          <p:cNvPr id="4" name="文本框 3"/>
          <p:cNvSpPr txBox="1"/>
          <p:nvPr/>
        </p:nvSpPr>
        <p:spPr>
          <a:xfrm>
            <a:off x="1016635" y="982345"/>
            <a:ext cx="10314940" cy="1614805"/>
          </a:xfrm>
          <a:prstGeom prst="rect">
            <a:avLst/>
          </a:prstGeom>
          <a:noFill/>
        </p:spPr>
        <p:txBody>
          <a:bodyPr wrap="square" rtlCol="0">
            <a:spAutoFit/>
          </a:bodyPr>
          <a:p>
            <a:pPr>
              <a:lnSpc>
                <a:spcPct val="150000"/>
              </a:lnSpc>
            </a:pPr>
            <a:r>
              <a:rPr lang="en-US" altLang="zh-CN" sz="2200">
                <a:latin typeface="+mn-ea"/>
                <a:cs typeface="+mn-ea"/>
              </a:rPr>
              <a:t>     </a:t>
            </a:r>
            <a:r>
              <a:rPr lang="zh-CN" altLang="en-US" sz="2200">
                <a:latin typeface="+mn-ea"/>
                <a:cs typeface="+mn-ea"/>
              </a:rPr>
              <a:t>设在封闭区间</a:t>
            </a:r>
            <a:r>
              <a:rPr lang="en-US" altLang="zh-CN" sz="2200">
                <a:latin typeface="+mn-ea"/>
                <a:cs typeface="+mn-ea"/>
              </a:rPr>
              <a:t>[a,b]</a:t>
            </a:r>
            <a:r>
              <a:rPr lang="zh-CN" altLang="en-US" sz="2200">
                <a:latin typeface="+mn-ea"/>
                <a:cs typeface="+mn-ea"/>
              </a:rPr>
              <a:t>上，函数</a:t>
            </a:r>
            <a:r>
              <a:rPr lang="en-US" altLang="zh-CN" sz="2200">
                <a:latin typeface="+mn-ea"/>
                <a:cs typeface="+mn-ea"/>
              </a:rPr>
              <a:t>f(x)</a:t>
            </a:r>
            <a:r>
              <a:rPr lang="zh-CN" altLang="en-US" sz="2200">
                <a:latin typeface="+mn-ea"/>
                <a:cs typeface="+mn-ea"/>
              </a:rPr>
              <a:t>的定积分        存在，且值取决于被积函数</a:t>
            </a:r>
            <a:r>
              <a:rPr lang="zh-CN" altLang="en-US" sz="2200">
                <a:latin typeface="Times New Roman" panose="02020603050405020304" pitchFamily="18" charset="0"/>
                <a:cs typeface="Times New Roman" panose="02020603050405020304" pitchFamily="18" charset="0"/>
              </a:rPr>
              <a:t>f(x)</a:t>
            </a:r>
            <a:r>
              <a:rPr lang="zh-CN" altLang="en-US" sz="2200">
                <a:latin typeface="+mn-ea"/>
                <a:cs typeface="+mn-ea"/>
              </a:rPr>
              <a:t>的对应关系</a:t>
            </a:r>
            <a:r>
              <a:rPr lang="en-US" altLang="zh-CN" sz="2200">
                <a:latin typeface="Times New Roman" panose="02020603050405020304" pitchFamily="18" charset="0"/>
                <a:cs typeface="Times New Roman" panose="02020603050405020304" pitchFamily="18" charset="0"/>
              </a:rPr>
              <a:t>“f”</a:t>
            </a:r>
            <a:r>
              <a:rPr lang="zh-CN" altLang="en-US" sz="2200">
                <a:latin typeface="+mn-ea"/>
                <a:cs typeface="+mn-ea"/>
              </a:rPr>
              <a:t>及积分下限a,积分上限b.若被积函数</a:t>
            </a:r>
            <a:r>
              <a:rPr lang="zh-CN" altLang="en-US" sz="2200">
                <a:latin typeface="Times New Roman" panose="02020603050405020304" pitchFamily="18" charset="0"/>
                <a:cs typeface="Times New Roman" panose="02020603050405020304" pitchFamily="18" charset="0"/>
              </a:rPr>
              <a:t>f(x)</a:t>
            </a:r>
            <a:r>
              <a:rPr lang="zh-CN" altLang="en-US" sz="2200">
                <a:latin typeface="+mn-ea"/>
                <a:cs typeface="+mn-ea"/>
              </a:rPr>
              <a:t>的对应关系</a:t>
            </a:r>
            <a:r>
              <a:rPr lang="zh-CN" altLang="en-US" sz="2200">
                <a:latin typeface="Times New Roman" panose="02020603050405020304" pitchFamily="18" charset="0"/>
                <a:cs typeface="Times New Roman" panose="02020603050405020304" pitchFamily="18" charset="0"/>
              </a:rPr>
              <a:t>“f”</a:t>
            </a:r>
            <a:r>
              <a:rPr lang="zh-CN" altLang="en-US" sz="2200">
                <a:latin typeface="+mn-ea"/>
                <a:cs typeface="+mn-ea"/>
              </a:rPr>
              <a:t>确定不变</a:t>
            </a:r>
            <a:r>
              <a:rPr lang="en-US" altLang="zh-CN" sz="2200">
                <a:latin typeface="+mn-ea"/>
                <a:cs typeface="+mn-ea"/>
              </a:rPr>
              <a:t>,</a:t>
            </a:r>
            <a:r>
              <a:rPr lang="zh-CN" altLang="en-US" sz="2200">
                <a:latin typeface="+mn-ea"/>
                <a:cs typeface="+mn-ea"/>
              </a:rPr>
              <a:t>积分下限a固定</a:t>
            </a:r>
            <a:r>
              <a:rPr lang="en-US" altLang="zh-CN" sz="2200">
                <a:latin typeface="+mn-ea"/>
                <a:cs typeface="+mn-ea"/>
              </a:rPr>
              <a:t>,</a:t>
            </a:r>
            <a:r>
              <a:rPr lang="zh-CN" altLang="en-US" sz="2200">
                <a:latin typeface="+mn-ea"/>
                <a:cs typeface="+mn-ea"/>
              </a:rPr>
              <a:t>只有积分上限b变化</a:t>
            </a:r>
            <a:r>
              <a:rPr lang="en-US" altLang="zh-CN" sz="2200">
                <a:latin typeface="+mn-ea"/>
                <a:cs typeface="+mn-ea"/>
              </a:rPr>
              <a:t>,</a:t>
            </a:r>
            <a:r>
              <a:rPr lang="zh-CN" altLang="en-US" sz="2200">
                <a:latin typeface="+mn-ea"/>
                <a:cs typeface="+mn-ea"/>
              </a:rPr>
              <a:t>则称这样的定积分为变上限定积分.</a:t>
            </a:r>
            <a:endParaRPr lang="zh-CN" altLang="en-US" sz="2200">
              <a:latin typeface="+mn-ea"/>
              <a:cs typeface="+mn-ea"/>
            </a:endParaRPr>
          </a:p>
        </p:txBody>
      </p:sp>
      <p:graphicFrame>
        <p:nvGraphicFramePr>
          <p:cNvPr id="5" name="对象 4">
            <a:hlinkClick r:id="" action="ppaction://ole?verb="/>
          </p:cNvPr>
          <p:cNvGraphicFramePr>
            <a:graphicFrameLocks noChangeAspect="1"/>
          </p:cNvGraphicFramePr>
          <p:nvPr/>
        </p:nvGraphicFramePr>
        <p:xfrm>
          <a:off x="2901315" y="3634740"/>
          <a:ext cx="984250" cy="479425"/>
        </p:xfrm>
        <a:graphic>
          <a:graphicData uri="http://schemas.openxmlformats.org/presentationml/2006/ole">
            <mc:AlternateContent xmlns:mc="http://schemas.openxmlformats.org/markup-compatibility/2006">
              <mc:Choice xmlns:v="urn:schemas-microsoft-com:vml" Requires="v">
                <p:oleObj spid="_x0000_s2049" name="" r:id="rId1" imgW="749300" imgH="316865" progId="Equation.KSEE3">
                  <p:embed/>
                </p:oleObj>
              </mc:Choice>
              <mc:Fallback>
                <p:oleObj name="" r:id="rId1" imgW="749300" imgH="316865" progId="Equation.KSEE3">
                  <p:embed/>
                  <p:pic>
                    <p:nvPicPr>
                      <p:cNvPr id="0" name="图片 2048"/>
                      <p:cNvPicPr/>
                      <p:nvPr/>
                    </p:nvPicPr>
                    <p:blipFill>
                      <a:blip r:embed="rId2"/>
                      <a:stretch>
                        <a:fillRect/>
                      </a:stretch>
                    </p:blipFill>
                    <p:spPr>
                      <a:xfrm>
                        <a:off x="2901315" y="3634740"/>
                        <a:ext cx="984250" cy="479425"/>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6986905" y="1099185"/>
          <a:ext cx="984250" cy="479425"/>
        </p:xfrm>
        <a:graphic>
          <a:graphicData uri="http://schemas.openxmlformats.org/presentationml/2006/ole">
            <mc:AlternateContent xmlns:mc="http://schemas.openxmlformats.org/markup-compatibility/2006">
              <mc:Choice xmlns:v="urn:schemas-microsoft-com:vml" Requires="v">
                <p:oleObj spid="_x0000_s11" name="" r:id="rId3" imgW="749300" imgH="316865" progId="Equation.KSEE3">
                  <p:embed/>
                </p:oleObj>
              </mc:Choice>
              <mc:Fallback>
                <p:oleObj name="" r:id="rId3" imgW="749300" imgH="316865" progId="Equation.KSEE3">
                  <p:embed/>
                  <p:pic>
                    <p:nvPicPr>
                      <p:cNvPr id="0" name="图片 2048"/>
                      <p:cNvPicPr/>
                      <p:nvPr/>
                    </p:nvPicPr>
                    <p:blipFill>
                      <a:blip r:embed="rId2"/>
                      <a:stretch>
                        <a:fillRect/>
                      </a:stretch>
                    </p:blipFill>
                    <p:spPr>
                      <a:xfrm>
                        <a:off x="6986905" y="1099185"/>
                        <a:ext cx="984250" cy="479425"/>
                      </a:xfrm>
                      <a:prstGeom prst="rect">
                        <a:avLst/>
                      </a:prstGeom>
                    </p:spPr>
                  </p:pic>
                </p:oleObj>
              </mc:Fallback>
            </mc:AlternateContent>
          </a:graphicData>
        </a:graphic>
      </p:graphicFrame>
      <p:sp>
        <p:nvSpPr>
          <p:cNvPr id="12" name="文本框 11"/>
          <p:cNvSpPr txBox="1"/>
          <p:nvPr/>
        </p:nvSpPr>
        <p:spPr>
          <a:xfrm>
            <a:off x="1182370" y="4055745"/>
            <a:ext cx="9495790" cy="1614805"/>
          </a:xfrm>
          <a:prstGeom prst="rect">
            <a:avLst/>
          </a:prstGeom>
          <a:noFill/>
        </p:spPr>
        <p:txBody>
          <a:bodyPr wrap="square" rtlCol="0">
            <a:spAutoFit/>
          </a:bodyPr>
          <a:p>
            <a:pPr>
              <a:lnSpc>
                <a:spcPct val="150000"/>
              </a:lnSpc>
            </a:pPr>
            <a:r>
              <a:rPr lang="en-US" altLang="zh-CN" sz="2200"/>
              <a:t>         </a:t>
            </a:r>
            <a:r>
              <a:rPr lang="zh-CN" altLang="en-US" sz="2200"/>
              <a:t>注意到函数Φ(x)为积分上限x的函数，而不是积分变量x的函数，为避免混淆，将积分变量记号x改写为t，于是</a:t>
            </a:r>
            <a:endParaRPr lang="zh-CN" altLang="en-US" sz="2200"/>
          </a:p>
          <a:p>
            <a:pPr>
              <a:lnSpc>
                <a:spcPct val="150000"/>
              </a:lnSpc>
            </a:pPr>
            <a:r>
              <a:rPr lang="zh-CN" altLang="en-US" sz="2200"/>
              <a:t>              Φ(x)=                     (a≤x≤b</a:t>
            </a:r>
            <a:r>
              <a:rPr lang="zh-CN" altLang="en-US"/>
              <a:t>).</a:t>
            </a:r>
            <a:endParaRPr lang="zh-CN" altLang="en-US"/>
          </a:p>
        </p:txBody>
      </p:sp>
      <p:graphicFrame>
        <p:nvGraphicFramePr>
          <p:cNvPr id="13" name="对象 12">
            <a:hlinkClick r:id="" action="ppaction://ole?verb="/>
          </p:cNvPr>
          <p:cNvGraphicFramePr>
            <a:graphicFrameLocks noChangeAspect="1"/>
          </p:cNvGraphicFramePr>
          <p:nvPr/>
        </p:nvGraphicFramePr>
        <p:xfrm>
          <a:off x="2915603" y="5158105"/>
          <a:ext cx="901065" cy="479425"/>
        </p:xfrm>
        <a:graphic>
          <a:graphicData uri="http://schemas.openxmlformats.org/presentationml/2006/ole">
            <mc:AlternateContent xmlns:mc="http://schemas.openxmlformats.org/markup-compatibility/2006">
              <mc:Choice xmlns:v="urn:schemas-microsoft-com:vml" Requires="v">
                <p:oleObj spid="_x0000_s14" name="" r:id="rId4" imgW="685800" imgH="316865" progId="Equation.KSEE3">
                  <p:embed/>
                </p:oleObj>
              </mc:Choice>
              <mc:Fallback>
                <p:oleObj name="" r:id="rId4" imgW="685800" imgH="316865" progId="Equation.KSEE3">
                  <p:embed/>
                  <p:pic>
                    <p:nvPicPr>
                      <p:cNvPr id="0" name="图片 2048"/>
                      <p:cNvPicPr/>
                      <p:nvPr/>
                    </p:nvPicPr>
                    <p:blipFill>
                      <a:blip r:embed="rId5"/>
                      <a:stretch>
                        <a:fillRect/>
                      </a:stretch>
                    </p:blipFill>
                    <p:spPr>
                      <a:xfrm>
                        <a:off x="2915603" y="5158105"/>
                        <a:ext cx="901065" cy="47942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45845" y="690245"/>
            <a:ext cx="10109835" cy="1241425"/>
          </a:xfrm>
          <a:prstGeom prst="rect">
            <a:avLst/>
          </a:prstGeom>
          <a:noFill/>
        </p:spPr>
        <p:txBody>
          <a:bodyPr wrap="square" rtlCol="0">
            <a:spAutoFit/>
          </a:bodyPr>
          <a:p>
            <a:pPr>
              <a:lnSpc>
                <a:spcPct val="170000"/>
              </a:lnSpc>
            </a:pPr>
            <a:r>
              <a:rPr lang="zh-CN" altLang="en-US" sz="2200" b="1">
                <a:solidFill>
                  <a:srgbClr val="3333FF"/>
                </a:solidFill>
                <a:latin typeface="+mn-ea"/>
                <a:cs typeface="+mn-ea"/>
              </a:rPr>
              <a:t>定理</a:t>
            </a:r>
            <a:r>
              <a:rPr lang="en-US" altLang="zh-CN" sz="2200" b="1">
                <a:solidFill>
                  <a:srgbClr val="3333FF"/>
                </a:solidFill>
                <a:latin typeface="+mn-ea"/>
                <a:cs typeface="+mn-ea"/>
              </a:rPr>
              <a:t>4.1</a:t>
            </a:r>
            <a:r>
              <a:rPr lang="en-US" altLang="zh-CN" sz="2200">
                <a:latin typeface="+mn-ea"/>
                <a:cs typeface="+mn-ea"/>
              </a:rPr>
              <a:t> 若f(x)在区间[</a:t>
            </a:r>
            <a:r>
              <a:rPr lang="en-US" altLang="zh-CN" sz="2200">
                <a:latin typeface="Times New Roman" panose="02020603050405020304" pitchFamily="18" charset="0"/>
                <a:cs typeface="Times New Roman" panose="02020603050405020304" pitchFamily="18" charset="0"/>
              </a:rPr>
              <a:t>a,b</a:t>
            </a:r>
            <a:r>
              <a:rPr lang="en-US" altLang="zh-CN" sz="2200">
                <a:latin typeface="+mn-ea"/>
                <a:cs typeface="+mn-ea"/>
              </a:rPr>
              <a:t>]上连续，则变上限积分           在[a,b]上可导，且有  </a:t>
            </a:r>
            <a:endParaRPr lang="en-US" altLang="zh-CN" sz="2200">
              <a:latin typeface="+mn-ea"/>
              <a:cs typeface="+mn-ea"/>
            </a:endParaRPr>
          </a:p>
        </p:txBody>
      </p:sp>
      <p:graphicFrame>
        <p:nvGraphicFramePr>
          <p:cNvPr id="13" name="对象 12">
            <a:hlinkClick r:id="" action="ppaction://ole?verb="/>
          </p:cNvPr>
          <p:cNvGraphicFramePr>
            <a:graphicFrameLocks noChangeAspect="1"/>
          </p:cNvGraphicFramePr>
          <p:nvPr/>
        </p:nvGraphicFramePr>
        <p:xfrm>
          <a:off x="1447800" y="5605780"/>
          <a:ext cx="4384040" cy="681355"/>
        </p:xfrm>
        <a:graphic>
          <a:graphicData uri="http://schemas.openxmlformats.org/presentationml/2006/ole">
            <mc:AlternateContent xmlns:mc="http://schemas.openxmlformats.org/markup-compatibility/2006">
              <mc:Choice xmlns:v="urn:schemas-microsoft-com:vml" Requires="v">
                <p:oleObj spid="_x0000_s14" name="" r:id="rId1" imgW="3060065" imgH="469900" progId="Equation.KSEE3">
                  <p:embed/>
                </p:oleObj>
              </mc:Choice>
              <mc:Fallback>
                <p:oleObj name="" r:id="rId1" imgW="3060065" imgH="469900" progId="Equation.KSEE3">
                  <p:embed/>
                  <p:pic>
                    <p:nvPicPr>
                      <p:cNvPr id="0" name="图片 2048"/>
                      <p:cNvPicPr/>
                      <p:nvPr/>
                    </p:nvPicPr>
                    <p:blipFill>
                      <a:blip r:embed="rId2"/>
                      <a:stretch>
                        <a:fillRect/>
                      </a:stretch>
                    </p:blipFill>
                    <p:spPr>
                      <a:xfrm>
                        <a:off x="1447800" y="5605780"/>
                        <a:ext cx="4384040" cy="681355"/>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2219960" y="1365885"/>
          <a:ext cx="3971925" cy="565150"/>
        </p:xfrm>
        <a:graphic>
          <a:graphicData uri="http://schemas.openxmlformats.org/presentationml/2006/ole">
            <mc:AlternateContent xmlns:mc="http://schemas.openxmlformats.org/markup-compatibility/2006">
              <mc:Choice xmlns:v="urn:schemas-microsoft-com:vml" Requires="v">
                <p:oleObj spid="_x0000_s5" name="" r:id="rId3" imgW="3022600" imgH="469900" progId="Equation.KSEE3">
                  <p:embed/>
                </p:oleObj>
              </mc:Choice>
              <mc:Fallback>
                <p:oleObj name="" r:id="rId3" imgW="3022600" imgH="469900" progId="Equation.KSEE3">
                  <p:embed/>
                  <p:pic>
                    <p:nvPicPr>
                      <p:cNvPr id="0" name="图片 2048"/>
                      <p:cNvPicPr/>
                      <p:nvPr/>
                    </p:nvPicPr>
                    <p:blipFill>
                      <a:blip r:embed="rId4"/>
                      <a:stretch>
                        <a:fillRect/>
                      </a:stretch>
                    </p:blipFill>
                    <p:spPr>
                      <a:xfrm>
                        <a:off x="2219960" y="1365885"/>
                        <a:ext cx="3971925" cy="56515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272540" y="2252663"/>
          <a:ext cx="7232650" cy="1094740"/>
        </p:xfrm>
        <a:graphic>
          <a:graphicData uri="http://schemas.openxmlformats.org/presentationml/2006/ole">
            <mc:AlternateContent xmlns:mc="http://schemas.openxmlformats.org/markup-compatibility/2006">
              <mc:Choice xmlns:v="urn:schemas-microsoft-com:vml" Requires="v">
                <p:oleObj spid="_x0000_s3074" name="" r:id="rId5" imgW="4305300" imgH="711200" progId="Equation.KSEE3">
                  <p:embed/>
                </p:oleObj>
              </mc:Choice>
              <mc:Fallback>
                <p:oleObj name="" r:id="rId5" imgW="4305300" imgH="711200" progId="Equation.KSEE3">
                  <p:embed/>
                  <p:pic>
                    <p:nvPicPr>
                      <p:cNvPr id="0" name="图片 3073"/>
                      <p:cNvPicPr/>
                      <p:nvPr/>
                    </p:nvPicPr>
                    <p:blipFill>
                      <a:blip r:embed="rId6"/>
                      <a:stretch>
                        <a:fillRect/>
                      </a:stretch>
                    </p:blipFill>
                    <p:spPr>
                      <a:xfrm>
                        <a:off x="1272540" y="2252663"/>
                        <a:ext cx="7232650" cy="1094740"/>
                      </a:xfrm>
                      <a:prstGeom prst="rect">
                        <a:avLst/>
                      </a:prstGeom>
                    </p:spPr>
                  </p:pic>
                </p:oleObj>
              </mc:Fallback>
            </mc:AlternateContent>
          </a:graphicData>
        </a:graphic>
      </p:graphicFrame>
      <p:sp>
        <p:nvSpPr>
          <p:cNvPr id="7" name="文本框 6"/>
          <p:cNvSpPr txBox="1"/>
          <p:nvPr/>
        </p:nvSpPr>
        <p:spPr>
          <a:xfrm>
            <a:off x="1162685" y="3502660"/>
            <a:ext cx="8909685" cy="632460"/>
          </a:xfrm>
          <a:prstGeom prst="rect">
            <a:avLst/>
          </a:prstGeom>
          <a:noFill/>
        </p:spPr>
        <p:txBody>
          <a:bodyPr wrap="square" rtlCol="0">
            <a:spAutoFit/>
          </a:bodyPr>
          <a:p>
            <a:pPr>
              <a:lnSpc>
                <a:spcPct val="160000"/>
              </a:lnSpc>
            </a:pPr>
            <a:r>
              <a:rPr lang="zh-CN" altLang="en-US" sz="2200"/>
              <a:t>由积分中值定理可知ΔΦ=f(ζ)·Δx，其中ζ介于x与x+Δx之间，因此</a:t>
            </a:r>
            <a:endParaRPr lang="zh-CN" altLang="en-US" sz="2200"/>
          </a:p>
        </p:txBody>
      </p:sp>
      <p:graphicFrame>
        <p:nvGraphicFramePr>
          <p:cNvPr id="8" name="对象 7">
            <a:hlinkClick r:id="" action="ppaction://ole?verb="/>
          </p:cNvPr>
          <p:cNvGraphicFramePr>
            <a:graphicFrameLocks noChangeAspect="1"/>
          </p:cNvGraphicFramePr>
          <p:nvPr/>
        </p:nvGraphicFramePr>
        <p:xfrm>
          <a:off x="8895715" y="3542030"/>
          <a:ext cx="1177290" cy="553720"/>
        </p:xfrm>
        <a:graphic>
          <a:graphicData uri="http://schemas.openxmlformats.org/presentationml/2006/ole">
            <mc:AlternateContent xmlns:mc="http://schemas.openxmlformats.org/markup-compatibility/2006">
              <mc:Choice xmlns:v="urn:schemas-microsoft-com:vml" Requires="v">
                <p:oleObj spid="_x0000_s3075" name="" r:id="rId7" imgW="889000" imgH="469900" progId="Equation.KSEE3">
                  <p:embed/>
                </p:oleObj>
              </mc:Choice>
              <mc:Fallback>
                <p:oleObj name="" r:id="rId7" imgW="889000" imgH="469900" progId="Equation.KSEE3">
                  <p:embed/>
                  <p:pic>
                    <p:nvPicPr>
                      <p:cNvPr id="0" name="图片 3074"/>
                      <p:cNvPicPr/>
                      <p:nvPr/>
                    </p:nvPicPr>
                    <p:blipFill>
                      <a:blip r:embed="rId8"/>
                      <a:stretch>
                        <a:fillRect/>
                      </a:stretch>
                    </p:blipFill>
                    <p:spPr>
                      <a:xfrm>
                        <a:off x="8895715" y="3542030"/>
                        <a:ext cx="1177290" cy="553720"/>
                      </a:xfrm>
                      <a:prstGeom prst="rect">
                        <a:avLst/>
                      </a:prstGeom>
                    </p:spPr>
                  </p:pic>
                </p:oleObj>
              </mc:Fallback>
            </mc:AlternateContent>
          </a:graphicData>
        </a:graphic>
      </p:graphicFrame>
      <p:sp>
        <p:nvSpPr>
          <p:cNvPr id="9" name="文本框 8"/>
          <p:cNvSpPr txBox="1"/>
          <p:nvPr/>
        </p:nvSpPr>
        <p:spPr>
          <a:xfrm>
            <a:off x="1224915" y="4303395"/>
            <a:ext cx="7493000" cy="429895"/>
          </a:xfrm>
          <a:prstGeom prst="rect">
            <a:avLst/>
          </a:prstGeom>
          <a:noFill/>
        </p:spPr>
        <p:txBody>
          <a:bodyPr wrap="square" rtlCol="0">
            <a:spAutoFit/>
          </a:bodyPr>
          <a:p>
            <a:r>
              <a:rPr lang="zh-CN" altLang="en-US" sz="2200"/>
              <a:t>由于f(x)在a,b上连续，且当Δx→0时，ζ→x，所以</a:t>
            </a:r>
            <a:endParaRPr lang="zh-CN" altLang="en-US" sz="2200"/>
          </a:p>
        </p:txBody>
      </p:sp>
      <p:graphicFrame>
        <p:nvGraphicFramePr>
          <p:cNvPr id="12" name="对象 11">
            <a:hlinkClick r:id="" action="ppaction://ole?verb="/>
          </p:cNvPr>
          <p:cNvGraphicFramePr>
            <a:graphicFrameLocks noChangeAspect="1"/>
          </p:cNvGraphicFramePr>
          <p:nvPr/>
        </p:nvGraphicFramePr>
        <p:xfrm>
          <a:off x="2939415" y="4853305"/>
          <a:ext cx="2674620" cy="632460"/>
        </p:xfrm>
        <a:graphic>
          <a:graphicData uri="http://schemas.openxmlformats.org/presentationml/2006/ole">
            <mc:AlternateContent xmlns:mc="http://schemas.openxmlformats.org/markup-compatibility/2006">
              <mc:Choice xmlns:v="urn:schemas-microsoft-com:vml" Requires="v">
                <p:oleObj spid="_x0000_s15" name="" r:id="rId9" imgW="2019300" imgH="469900" progId="Equation.KSEE3">
                  <p:embed/>
                </p:oleObj>
              </mc:Choice>
              <mc:Fallback>
                <p:oleObj name="" r:id="rId9" imgW="2019300" imgH="469900" progId="Equation.KSEE3">
                  <p:embed/>
                  <p:pic>
                    <p:nvPicPr>
                      <p:cNvPr id="0" name="图片 3074"/>
                      <p:cNvPicPr/>
                      <p:nvPr/>
                    </p:nvPicPr>
                    <p:blipFill>
                      <a:blip r:embed="rId10"/>
                      <a:stretch>
                        <a:fillRect/>
                      </a:stretch>
                    </p:blipFill>
                    <p:spPr>
                      <a:xfrm>
                        <a:off x="2939415" y="4853305"/>
                        <a:ext cx="2674620" cy="63246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7315835" y="774700"/>
          <a:ext cx="1539240" cy="602615"/>
        </p:xfrm>
        <a:graphic>
          <a:graphicData uri="http://schemas.openxmlformats.org/presentationml/2006/ole">
            <mc:AlternateContent xmlns:mc="http://schemas.openxmlformats.org/markup-compatibility/2006">
              <mc:Choice xmlns:v="urn:schemas-microsoft-com:vml" Requires="v">
                <p:oleObj spid="_x0000_s1025" name="" r:id="rId11" imgW="876300" imgH="342900" progId="Equation.KSEE3">
                  <p:embed/>
                </p:oleObj>
              </mc:Choice>
              <mc:Fallback>
                <p:oleObj name="" r:id="rId11" imgW="876300" imgH="342900" progId="Equation.KSEE3">
                  <p:embed/>
                  <p:pic>
                    <p:nvPicPr>
                      <p:cNvPr id="0" name="图片 1024"/>
                      <p:cNvPicPr/>
                      <p:nvPr/>
                    </p:nvPicPr>
                    <p:blipFill>
                      <a:blip r:embed="rId12"/>
                      <a:stretch>
                        <a:fillRect/>
                      </a:stretch>
                    </p:blipFill>
                    <p:spPr>
                      <a:xfrm>
                        <a:off x="7315835" y="774700"/>
                        <a:ext cx="1539240" cy="60261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1099185" y="1764665"/>
            <a:ext cx="10071735" cy="1173480"/>
          </a:xfrm>
          <a:prstGeom prst="rect">
            <a:avLst/>
          </a:prstGeom>
          <a:noFill/>
        </p:spPr>
        <p:txBody>
          <a:bodyPr wrap="square" rtlCol="0">
            <a:spAutoFit/>
          </a:bodyPr>
          <a:p>
            <a:pPr>
              <a:lnSpc>
                <a:spcPct val="160000"/>
              </a:lnSpc>
            </a:pPr>
            <a:r>
              <a:rPr lang="zh-CN" altLang="en-US" sz="2200" b="1">
                <a:latin typeface="+mn-ea"/>
                <a:cs typeface="+mn-ea"/>
              </a:rPr>
              <a:t>证明</a:t>
            </a:r>
            <a:r>
              <a:rPr lang="en-US" altLang="zh-CN" sz="2200" b="1">
                <a:latin typeface="+mn-ea"/>
                <a:cs typeface="+mn-ea"/>
              </a:rPr>
              <a:t>:  </a:t>
            </a:r>
            <a:r>
              <a:rPr lang="zh-CN" altLang="en-US" sz="2200">
                <a:latin typeface="+mn-ea"/>
                <a:cs typeface="+mn-ea"/>
              </a:rPr>
              <a:t>由定理4.1知，      是</a:t>
            </a:r>
            <a:r>
              <a:rPr lang="zh-CN" altLang="en-US" sz="2200">
                <a:latin typeface="Times New Roman" panose="02020603050405020304" pitchFamily="18" charset="0"/>
                <a:cs typeface="Times New Roman" panose="02020603050405020304" pitchFamily="18" charset="0"/>
              </a:rPr>
              <a:t>f(x)</a:t>
            </a:r>
            <a:r>
              <a:rPr lang="zh-CN" altLang="en-US" sz="2200">
                <a:latin typeface="+mn-ea"/>
                <a:cs typeface="+mn-ea"/>
              </a:rPr>
              <a:t>在</a:t>
            </a:r>
            <a:r>
              <a:rPr lang="en-US" altLang="zh-CN" sz="2200">
                <a:latin typeface="+mn-ea"/>
                <a:cs typeface="+mn-ea"/>
              </a:rPr>
              <a:t>[</a:t>
            </a:r>
            <a:r>
              <a:rPr lang="zh-CN" altLang="en-US" sz="2200">
                <a:latin typeface="+mn-ea"/>
                <a:cs typeface="+mn-ea"/>
              </a:rPr>
              <a:t>a,b</a:t>
            </a:r>
            <a:r>
              <a:rPr lang="en-US" altLang="zh-CN" sz="2200">
                <a:latin typeface="+mn-ea"/>
                <a:cs typeface="+mn-ea"/>
              </a:rPr>
              <a:t>]</a:t>
            </a:r>
            <a:r>
              <a:rPr lang="zh-CN" altLang="en-US" sz="2200">
                <a:latin typeface="+mn-ea"/>
                <a:cs typeface="+mn-ea"/>
              </a:rPr>
              <a:t>上的一个原函数，所以</a:t>
            </a:r>
            <a:endParaRPr lang="zh-CN" altLang="en-US" sz="2200">
              <a:latin typeface="+mn-ea"/>
              <a:cs typeface="+mn-ea"/>
            </a:endParaRPr>
          </a:p>
          <a:p>
            <a:pPr>
              <a:lnSpc>
                <a:spcPct val="160000"/>
              </a:lnSpc>
            </a:pPr>
            <a:r>
              <a:rPr lang="zh-CN" altLang="en-US" sz="2200">
                <a:latin typeface="+mn-ea"/>
                <a:cs typeface="+mn-ea"/>
              </a:rPr>
              <a:t>                 F(x)=       +C</a:t>
            </a:r>
            <a:endParaRPr lang="zh-CN" altLang="en-US" sz="2200">
              <a:latin typeface="+mn-ea"/>
              <a:cs typeface="+mn-ea"/>
            </a:endParaRPr>
          </a:p>
        </p:txBody>
      </p:sp>
      <p:sp>
        <p:nvSpPr>
          <p:cNvPr id="2" name="文本框 1"/>
          <p:cNvSpPr txBox="1"/>
          <p:nvPr/>
        </p:nvSpPr>
        <p:spPr>
          <a:xfrm>
            <a:off x="1099185" y="523240"/>
            <a:ext cx="9992995" cy="1241425"/>
          </a:xfrm>
          <a:prstGeom prst="rect">
            <a:avLst/>
          </a:prstGeom>
          <a:noFill/>
        </p:spPr>
        <p:txBody>
          <a:bodyPr wrap="square" rtlCol="0">
            <a:spAutoFit/>
          </a:bodyPr>
          <a:p>
            <a:pPr>
              <a:lnSpc>
                <a:spcPct val="170000"/>
              </a:lnSpc>
            </a:pPr>
            <a:r>
              <a:rPr lang="zh-CN" altLang="en-US" sz="2200" b="1">
                <a:solidFill>
                  <a:srgbClr val="3333FF"/>
                </a:solidFill>
                <a:latin typeface="+mn-ea"/>
                <a:cs typeface="+mn-ea"/>
              </a:rPr>
              <a:t>定理</a:t>
            </a:r>
            <a:r>
              <a:rPr lang="en-US" altLang="zh-CN" sz="2200" b="1">
                <a:solidFill>
                  <a:srgbClr val="3333FF"/>
                </a:solidFill>
                <a:latin typeface="+mn-ea"/>
                <a:cs typeface="+mn-ea"/>
              </a:rPr>
              <a:t>4.2</a:t>
            </a:r>
            <a:r>
              <a:rPr lang="en-US" altLang="zh-CN" sz="2200">
                <a:solidFill>
                  <a:schemeClr val="tx1"/>
                </a:solidFill>
                <a:latin typeface="+mn-ea"/>
                <a:cs typeface="+mn-ea"/>
              </a:rPr>
              <a:t>(</a:t>
            </a:r>
            <a:r>
              <a:rPr lang="en-US" altLang="zh-CN" sz="2200">
                <a:latin typeface="+mn-ea"/>
                <a:cs typeface="+mn-ea"/>
              </a:rPr>
              <a:t>牛顿—莱布尼茨公式)   若函数</a:t>
            </a:r>
            <a:r>
              <a:rPr lang="en-US" altLang="zh-CN" sz="2200">
                <a:latin typeface="Times New Roman" panose="02020603050405020304" pitchFamily="18" charset="0"/>
                <a:cs typeface="Times New Roman" panose="02020603050405020304" pitchFamily="18" charset="0"/>
              </a:rPr>
              <a:t>f(x)</a:t>
            </a:r>
            <a:r>
              <a:rPr lang="en-US" altLang="zh-CN" sz="2200">
                <a:latin typeface="+mn-ea"/>
                <a:cs typeface="+mn-ea"/>
              </a:rPr>
              <a:t>在区间[a,b]上连续，</a:t>
            </a:r>
            <a:r>
              <a:rPr lang="en-US" altLang="zh-CN" sz="2200">
                <a:latin typeface="Times New Roman" panose="02020603050405020304" pitchFamily="18" charset="0"/>
                <a:cs typeface="Times New Roman" panose="02020603050405020304" pitchFamily="18" charset="0"/>
              </a:rPr>
              <a:t>F(x)</a:t>
            </a:r>
            <a:r>
              <a:rPr lang="en-US" altLang="zh-CN" sz="2200">
                <a:latin typeface="+mn-ea"/>
                <a:cs typeface="+mn-ea"/>
              </a:rPr>
              <a:t>是</a:t>
            </a:r>
            <a:r>
              <a:rPr lang="en-US" altLang="zh-CN" sz="2200">
                <a:latin typeface="Times New Roman" panose="02020603050405020304" pitchFamily="18" charset="0"/>
                <a:cs typeface="Times New Roman" panose="02020603050405020304" pitchFamily="18" charset="0"/>
              </a:rPr>
              <a:t>f(x)</a:t>
            </a:r>
            <a:r>
              <a:rPr lang="en-US" altLang="zh-CN" sz="2200">
                <a:latin typeface="+mn-ea"/>
                <a:cs typeface="+mn-ea"/>
              </a:rPr>
              <a:t>在[a,b]上的一个原函数，则</a:t>
            </a:r>
            <a:endParaRPr lang="en-US" altLang="zh-CN" sz="2200">
              <a:latin typeface="+mn-ea"/>
              <a:cs typeface="+mn-ea"/>
            </a:endParaRPr>
          </a:p>
        </p:txBody>
      </p:sp>
      <p:graphicFrame>
        <p:nvGraphicFramePr>
          <p:cNvPr id="3" name="对象 2">
            <a:hlinkClick r:id="" action="ppaction://ole?verb="/>
          </p:cNvPr>
          <p:cNvGraphicFramePr>
            <a:graphicFrameLocks noChangeAspect="1"/>
          </p:cNvGraphicFramePr>
          <p:nvPr/>
        </p:nvGraphicFramePr>
        <p:xfrm>
          <a:off x="4533900" y="1300480"/>
          <a:ext cx="2790825" cy="464185"/>
        </p:xfrm>
        <a:graphic>
          <a:graphicData uri="http://schemas.openxmlformats.org/presentationml/2006/ole">
            <mc:AlternateContent xmlns:mc="http://schemas.openxmlformats.org/markup-compatibility/2006">
              <mc:Choice xmlns:v="urn:schemas-microsoft-com:vml" Requires="v">
                <p:oleObj spid="_x0000_s4097" name="" r:id="rId1" imgW="1638300" imgH="316865" progId="Equation.KSEE3">
                  <p:embed/>
                </p:oleObj>
              </mc:Choice>
              <mc:Fallback>
                <p:oleObj name="" r:id="rId1" imgW="1638300" imgH="316865" progId="Equation.KSEE3">
                  <p:embed/>
                  <p:pic>
                    <p:nvPicPr>
                      <p:cNvPr id="0" name="图片 4096"/>
                      <p:cNvPicPr/>
                      <p:nvPr/>
                    </p:nvPicPr>
                    <p:blipFill>
                      <a:blip r:embed="rId2"/>
                      <a:stretch>
                        <a:fillRect/>
                      </a:stretch>
                    </p:blipFill>
                    <p:spPr>
                      <a:xfrm>
                        <a:off x="4533900" y="1300480"/>
                        <a:ext cx="2790825" cy="46418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3808095" y="1903095"/>
          <a:ext cx="1017270" cy="434975"/>
        </p:xfrm>
        <a:graphic>
          <a:graphicData uri="http://schemas.openxmlformats.org/presentationml/2006/ole">
            <mc:AlternateContent xmlns:mc="http://schemas.openxmlformats.org/markup-compatibility/2006">
              <mc:Choice xmlns:v="urn:schemas-microsoft-com:vml" Requires="v">
                <p:oleObj spid="_x0000_s6" name="" r:id="rId3" imgW="596900" imgH="316865" progId="Equation.KSEE3">
                  <p:embed/>
                </p:oleObj>
              </mc:Choice>
              <mc:Fallback>
                <p:oleObj name="" r:id="rId3" imgW="596900" imgH="316865" progId="Equation.KSEE3">
                  <p:embed/>
                  <p:pic>
                    <p:nvPicPr>
                      <p:cNvPr id="0" name="图片 4096"/>
                      <p:cNvPicPr/>
                      <p:nvPr/>
                    </p:nvPicPr>
                    <p:blipFill>
                      <a:blip r:embed="rId4"/>
                      <a:stretch>
                        <a:fillRect/>
                      </a:stretch>
                    </p:blipFill>
                    <p:spPr>
                      <a:xfrm>
                        <a:off x="3808095" y="1903095"/>
                        <a:ext cx="1017270" cy="43497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4317365" y="2457450"/>
          <a:ext cx="1017270" cy="434975"/>
        </p:xfrm>
        <a:graphic>
          <a:graphicData uri="http://schemas.openxmlformats.org/presentationml/2006/ole">
            <mc:AlternateContent xmlns:mc="http://schemas.openxmlformats.org/markup-compatibility/2006">
              <mc:Choice xmlns:v="urn:schemas-microsoft-com:vml" Requires="v">
                <p:oleObj spid="_x0000_s8" name="" r:id="rId5" imgW="596900" imgH="316865" progId="Equation.KSEE3">
                  <p:embed/>
                </p:oleObj>
              </mc:Choice>
              <mc:Fallback>
                <p:oleObj name="" r:id="rId5" imgW="596900" imgH="316865" progId="Equation.KSEE3">
                  <p:embed/>
                  <p:pic>
                    <p:nvPicPr>
                      <p:cNvPr id="0" name="图片 4096"/>
                      <p:cNvPicPr/>
                      <p:nvPr/>
                    </p:nvPicPr>
                    <p:blipFill>
                      <a:blip r:embed="rId4"/>
                      <a:stretch>
                        <a:fillRect/>
                      </a:stretch>
                    </p:blipFill>
                    <p:spPr>
                      <a:xfrm>
                        <a:off x="4317365" y="2457450"/>
                        <a:ext cx="1017270" cy="434975"/>
                      </a:xfrm>
                      <a:prstGeom prst="rect">
                        <a:avLst/>
                      </a:prstGeom>
                    </p:spPr>
                  </p:pic>
                </p:oleObj>
              </mc:Fallback>
            </mc:AlternateContent>
          </a:graphicData>
        </a:graphic>
      </p:graphicFrame>
      <p:sp>
        <p:nvSpPr>
          <p:cNvPr id="9" name="文本框 8"/>
          <p:cNvSpPr txBox="1"/>
          <p:nvPr/>
        </p:nvSpPr>
        <p:spPr>
          <a:xfrm>
            <a:off x="1099185" y="2997200"/>
            <a:ext cx="8987790" cy="632460"/>
          </a:xfrm>
          <a:prstGeom prst="rect">
            <a:avLst/>
          </a:prstGeom>
          <a:noFill/>
        </p:spPr>
        <p:txBody>
          <a:bodyPr wrap="square" rtlCol="0">
            <a:spAutoFit/>
          </a:bodyPr>
          <a:p>
            <a:pPr>
              <a:lnSpc>
                <a:spcPct val="160000"/>
              </a:lnSpc>
            </a:pPr>
            <a:r>
              <a:rPr lang="zh-CN" altLang="en-US" sz="2200">
                <a:latin typeface="+mn-ea"/>
                <a:cs typeface="+mn-ea"/>
                <a:sym typeface="+mn-ea"/>
              </a:rPr>
              <a:t>令x=a，F(a)=C，所以  F(x)=       + F(a)</a:t>
            </a:r>
            <a:endParaRPr lang="zh-CN" altLang="en-US" sz="2200"/>
          </a:p>
        </p:txBody>
      </p:sp>
      <p:graphicFrame>
        <p:nvGraphicFramePr>
          <p:cNvPr id="10" name="对象 9">
            <a:hlinkClick r:id="" action="ppaction://ole?verb="/>
          </p:cNvPr>
          <p:cNvGraphicFramePr>
            <a:graphicFrameLocks noChangeAspect="1"/>
          </p:cNvGraphicFramePr>
          <p:nvPr/>
        </p:nvGraphicFramePr>
        <p:xfrm>
          <a:off x="4825365" y="3149600"/>
          <a:ext cx="1017270" cy="434975"/>
        </p:xfrm>
        <a:graphic>
          <a:graphicData uri="http://schemas.openxmlformats.org/presentationml/2006/ole">
            <mc:AlternateContent xmlns:mc="http://schemas.openxmlformats.org/markup-compatibility/2006">
              <mc:Choice xmlns:v="urn:schemas-microsoft-com:vml" Requires="v">
                <p:oleObj spid="_x0000_s11" name="" r:id="rId6" imgW="596900" imgH="316865" progId="Equation.KSEE3">
                  <p:embed/>
                </p:oleObj>
              </mc:Choice>
              <mc:Fallback>
                <p:oleObj name="" r:id="rId6" imgW="596900" imgH="316865" progId="Equation.KSEE3">
                  <p:embed/>
                  <p:pic>
                    <p:nvPicPr>
                      <p:cNvPr id="0" name="图片 4096"/>
                      <p:cNvPicPr/>
                      <p:nvPr/>
                    </p:nvPicPr>
                    <p:blipFill>
                      <a:blip r:embed="rId4"/>
                      <a:stretch>
                        <a:fillRect/>
                      </a:stretch>
                    </p:blipFill>
                    <p:spPr>
                      <a:xfrm>
                        <a:off x="4825365" y="3149600"/>
                        <a:ext cx="1017270" cy="434975"/>
                      </a:xfrm>
                      <a:prstGeom prst="rect">
                        <a:avLst/>
                      </a:prstGeom>
                    </p:spPr>
                  </p:pic>
                </p:oleObj>
              </mc:Fallback>
            </mc:AlternateContent>
          </a:graphicData>
        </a:graphic>
      </p:graphicFrame>
      <p:sp>
        <p:nvSpPr>
          <p:cNvPr id="12" name="文本框 11"/>
          <p:cNvSpPr txBox="1"/>
          <p:nvPr/>
        </p:nvSpPr>
        <p:spPr>
          <a:xfrm>
            <a:off x="1099185" y="3736975"/>
            <a:ext cx="6242685" cy="632460"/>
          </a:xfrm>
          <a:prstGeom prst="rect">
            <a:avLst/>
          </a:prstGeom>
          <a:noFill/>
        </p:spPr>
        <p:txBody>
          <a:bodyPr wrap="square" rtlCol="0">
            <a:spAutoFit/>
          </a:bodyPr>
          <a:p>
            <a:pPr>
              <a:lnSpc>
                <a:spcPct val="160000"/>
              </a:lnSpc>
            </a:pPr>
            <a:r>
              <a:rPr lang="zh-CN" altLang="en-US" sz="2200">
                <a:latin typeface="+mn-ea"/>
                <a:cs typeface="+mn-ea"/>
                <a:sym typeface="+mn-ea"/>
              </a:rPr>
              <a:t>令x=b，则  F(b)=       + F(a</a:t>
            </a:r>
            <a:r>
              <a:rPr lang="zh-CN" altLang="en-US">
                <a:latin typeface="+mn-ea"/>
                <a:cs typeface="+mn-ea"/>
                <a:sym typeface="+mn-ea"/>
              </a:rPr>
              <a:t>)</a:t>
            </a:r>
            <a:endParaRPr lang="zh-CN" altLang="en-US"/>
          </a:p>
        </p:txBody>
      </p:sp>
      <p:graphicFrame>
        <p:nvGraphicFramePr>
          <p:cNvPr id="13" name="对象 12">
            <a:hlinkClick r:id="" action="ppaction://ole?verb="/>
          </p:cNvPr>
          <p:cNvGraphicFramePr>
            <a:graphicFrameLocks noChangeAspect="1"/>
          </p:cNvGraphicFramePr>
          <p:nvPr/>
        </p:nvGraphicFramePr>
        <p:xfrm>
          <a:off x="3458210" y="3883660"/>
          <a:ext cx="1017270" cy="434975"/>
        </p:xfrm>
        <a:graphic>
          <a:graphicData uri="http://schemas.openxmlformats.org/presentationml/2006/ole">
            <mc:AlternateContent xmlns:mc="http://schemas.openxmlformats.org/markup-compatibility/2006">
              <mc:Choice xmlns:v="urn:schemas-microsoft-com:vml" Requires="v">
                <p:oleObj spid="_x0000_s14" name="" r:id="rId7" imgW="596900" imgH="316865" progId="Equation.KSEE3">
                  <p:embed/>
                </p:oleObj>
              </mc:Choice>
              <mc:Fallback>
                <p:oleObj name="" r:id="rId7" imgW="596900" imgH="316865" progId="Equation.KSEE3">
                  <p:embed/>
                  <p:pic>
                    <p:nvPicPr>
                      <p:cNvPr id="0" name="图片 4096"/>
                      <p:cNvPicPr/>
                      <p:nvPr/>
                    </p:nvPicPr>
                    <p:blipFill>
                      <a:blip r:embed="rId4"/>
                      <a:stretch>
                        <a:fillRect/>
                      </a:stretch>
                    </p:blipFill>
                    <p:spPr>
                      <a:xfrm>
                        <a:off x="3458210" y="3883660"/>
                        <a:ext cx="1017270" cy="434975"/>
                      </a:xfrm>
                      <a:prstGeom prst="rect">
                        <a:avLst/>
                      </a:prstGeom>
                    </p:spPr>
                  </p:pic>
                </p:oleObj>
              </mc:Fallback>
            </mc:AlternateContent>
          </a:graphicData>
        </a:graphic>
      </p:graphicFrame>
      <p:sp>
        <p:nvSpPr>
          <p:cNvPr id="15" name="文本框 14"/>
          <p:cNvSpPr txBox="1"/>
          <p:nvPr/>
        </p:nvSpPr>
        <p:spPr>
          <a:xfrm>
            <a:off x="1221740" y="4625975"/>
            <a:ext cx="6623685" cy="429895"/>
          </a:xfrm>
          <a:prstGeom prst="rect">
            <a:avLst/>
          </a:prstGeom>
          <a:noFill/>
        </p:spPr>
        <p:txBody>
          <a:bodyPr wrap="square" rtlCol="0">
            <a:spAutoFit/>
          </a:bodyPr>
          <a:p>
            <a:r>
              <a:rPr lang="zh-CN" altLang="en-US" sz="2200"/>
              <a:t>即            </a:t>
            </a:r>
            <a:endParaRPr lang="zh-CN" altLang="en-US" sz="2200"/>
          </a:p>
        </p:txBody>
      </p:sp>
      <p:graphicFrame>
        <p:nvGraphicFramePr>
          <p:cNvPr id="16" name="对象 15">
            <a:hlinkClick r:id="" action="ppaction://ole?verb="/>
          </p:cNvPr>
          <p:cNvGraphicFramePr>
            <a:graphicFrameLocks noChangeAspect="1"/>
          </p:cNvGraphicFramePr>
          <p:nvPr/>
        </p:nvGraphicFramePr>
        <p:xfrm>
          <a:off x="2315528" y="4562475"/>
          <a:ext cx="3029585" cy="434975"/>
        </p:xfrm>
        <a:graphic>
          <a:graphicData uri="http://schemas.openxmlformats.org/presentationml/2006/ole">
            <mc:AlternateContent xmlns:mc="http://schemas.openxmlformats.org/markup-compatibility/2006">
              <mc:Choice xmlns:v="urn:schemas-microsoft-com:vml" Requires="v">
                <p:oleObj spid="_x0000_s17" name="" r:id="rId8" imgW="1777365" imgH="316865" progId="Equation.KSEE3">
                  <p:embed/>
                </p:oleObj>
              </mc:Choice>
              <mc:Fallback>
                <p:oleObj name="" r:id="rId8" imgW="1777365" imgH="316865" progId="Equation.KSEE3">
                  <p:embed/>
                  <p:pic>
                    <p:nvPicPr>
                      <p:cNvPr id="0" name="图片 4096"/>
                      <p:cNvPicPr/>
                      <p:nvPr/>
                    </p:nvPicPr>
                    <p:blipFill>
                      <a:blip r:embed="rId9"/>
                      <a:stretch>
                        <a:fillRect/>
                      </a:stretch>
                    </p:blipFill>
                    <p:spPr>
                      <a:xfrm>
                        <a:off x="2315528" y="4562475"/>
                        <a:ext cx="3029585" cy="434975"/>
                      </a:xfrm>
                      <a:prstGeom prst="rect">
                        <a:avLst/>
                      </a:prstGeom>
                    </p:spPr>
                  </p:pic>
                </p:oleObj>
              </mc:Fallback>
            </mc:AlternateContent>
          </a:graphicData>
        </a:graphic>
      </p:graphicFrame>
      <p:sp>
        <p:nvSpPr>
          <p:cNvPr id="18" name="文本框 17"/>
          <p:cNvSpPr txBox="1"/>
          <p:nvPr/>
        </p:nvSpPr>
        <p:spPr>
          <a:xfrm>
            <a:off x="1285240" y="5231130"/>
            <a:ext cx="6496050" cy="429895"/>
          </a:xfrm>
          <a:prstGeom prst="rect">
            <a:avLst/>
          </a:prstGeom>
          <a:noFill/>
        </p:spPr>
        <p:txBody>
          <a:bodyPr wrap="square" rtlCol="0">
            <a:spAutoFit/>
          </a:bodyPr>
          <a:p>
            <a:r>
              <a:rPr lang="zh-CN" altLang="en-US" sz="2200"/>
              <a:t>上公式又可记为：</a:t>
            </a:r>
            <a:endParaRPr lang="zh-CN" altLang="en-US" sz="2200"/>
          </a:p>
        </p:txBody>
      </p:sp>
      <p:graphicFrame>
        <p:nvGraphicFramePr>
          <p:cNvPr id="19" name="对象 18">
            <a:hlinkClick r:id="" action="ppaction://ole?verb="/>
          </p:cNvPr>
          <p:cNvGraphicFramePr>
            <a:graphicFrameLocks noChangeAspect="1"/>
          </p:cNvGraphicFramePr>
          <p:nvPr/>
        </p:nvGraphicFramePr>
        <p:xfrm>
          <a:off x="3457893" y="5720080"/>
          <a:ext cx="4199255" cy="434975"/>
        </p:xfrm>
        <a:graphic>
          <a:graphicData uri="http://schemas.openxmlformats.org/presentationml/2006/ole">
            <mc:AlternateContent xmlns:mc="http://schemas.openxmlformats.org/markup-compatibility/2006">
              <mc:Choice xmlns:v="urn:schemas-microsoft-com:vml" Requires="v">
                <p:oleObj spid="_x0000_s20" name="" r:id="rId10" imgW="2463165" imgH="316865" progId="Equation.KSEE3">
                  <p:embed/>
                </p:oleObj>
              </mc:Choice>
              <mc:Fallback>
                <p:oleObj name="" r:id="rId10" imgW="2463165" imgH="316865" progId="Equation.KSEE3">
                  <p:embed/>
                  <p:pic>
                    <p:nvPicPr>
                      <p:cNvPr id="0" name="图片 4096"/>
                      <p:cNvPicPr/>
                      <p:nvPr/>
                    </p:nvPicPr>
                    <p:blipFill>
                      <a:blip r:embed="rId11"/>
                      <a:stretch>
                        <a:fillRect/>
                      </a:stretch>
                    </p:blipFill>
                    <p:spPr>
                      <a:xfrm>
                        <a:off x="3457893" y="5720080"/>
                        <a:ext cx="4199255" cy="43497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additive="base">
                                        <p:cTn id="35" dur="500" fill="hold"/>
                                        <p:tgtEl>
                                          <p:spTgt spid="10"/>
                                        </p:tgtEl>
                                        <p:attrNameLst>
                                          <p:attrName>ppt_x</p:attrName>
                                        </p:attrNameLst>
                                      </p:cBhvr>
                                      <p:tavLst>
                                        <p:tav tm="0">
                                          <p:val>
                                            <p:strVal val="#ppt_x"/>
                                          </p:val>
                                        </p:tav>
                                        <p:tav tm="100000">
                                          <p:val>
                                            <p:strVal val="#ppt_x"/>
                                          </p:val>
                                        </p:tav>
                                      </p:tavLst>
                                    </p:anim>
                                    <p:anim calcmode="lin" valueType="num">
                                      <p:cBhvr additive="base">
                                        <p:cTn id="3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ppt_x"/>
                                          </p:val>
                                        </p:tav>
                                        <p:tav tm="100000">
                                          <p:val>
                                            <p:strVal val="#ppt_x"/>
                                          </p:val>
                                        </p:tav>
                                      </p:tavLst>
                                    </p:anim>
                                    <p:anim calcmode="lin" valueType="num">
                                      <p:cBhvr additive="base">
                                        <p:cTn id="52" dur="500" fill="hold"/>
                                        <p:tgtEl>
                                          <p:spTgt spid="16"/>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9" grpId="0"/>
      <p:bldP spid="12" grpId="0"/>
      <p:bldP spid="15"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94740" y="857885"/>
            <a:ext cx="10003155" cy="429895"/>
          </a:xfrm>
          <a:prstGeom prst="rect">
            <a:avLst/>
          </a:prstGeom>
          <a:noFill/>
        </p:spPr>
        <p:txBody>
          <a:bodyPr wrap="square" rtlCol="0">
            <a:spAutoFit/>
          </a:bodyPr>
          <a:p>
            <a:r>
              <a:rPr lang="zh-CN" altLang="en-US" sz="2200"/>
              <a:t>所以，</a:t>
            </a:r>
            <a:r>
              <a:rPr lang="en-US" altLang="zh-CN" sz="2200">
                <a:latin typeface="+mn-ea"/>
                <a:cs typeface="+mn-ea"/>
                <a:sym typeface="+mn-ea"/>
              </a:rPr>
              <a:t>牛顿—莱布尼茨公式</a:t>
            </a:r>
            <a:r>
              <a:rPr lang="zh-CN" altLang="en-US" sz="2200">
                <a:latin typeface="+mn-ea"/>
                <a:cs typeface="+mn-ea"/>
                <a:sym typeface="+mn-ea"/>
              </a:rPr>
              <a:t>是计算定积分的基本公式，也称为微积分基本公式</a:t>
            </a:r>
            <a:r>
              <a:rPr lang="en-US" altLang="zh-CN" sz="2200">
                <a:latin typeface="+mn-ea"/>
                <a:cs typeface="+mn-ea"/>
                <a:sym typeface="+mn-ea"/>
              </a:rPr>
              <a:t>.</a:t>
            </a:r>
            <a:endParaRPr lang="en-US" altLang="zh-CN" sz="2200">
              <a:latin typeface="+mn-ea"/>
              <a:cs typeface="+mn-ea"/>
              <a:sym typeface="+mn-ea"/>
            </a:endParaRPr>
          </a:p>
        </p:txBody>
      </p:sp>
      <p:sp>
        <p:nvSpPr>
          <p:cNvPr id="3" name="文本框 2"/>
          <p:cNvSpPr txBox="1"/>
          <p:nvPr/>
        </p:nvSpPr>
        <p:spPr>
          <a:xfrm>
            <a:off x="1060450" y="1365250"/>
            <a:ext cx="10071735" cy="902970"/>
          </a:xfrm>
          <a:prstGeom prst="rect">
            <a:avLst/>
          </a:prstGeom>
          <a:noFill/>
        </p:spPr>
        <p:txBody>
          <a:bodyPr wrap="square" rtlCol="0">
            <a:spAutoFit/>
          </a:bodyPr>
          <a:p>
            <a:pPr>
              <a:lnSpc>
                <a:spcPct val="120000"/>
              </a:lnSpc>
            </a:pPr>
            <a:r>
              <a:rPr lang="zh-CN" altLang="en-US" sz="2200" b="1">
                <a:solidFill>
                  <a:srgbClr val="3333FF"/>
                </a:solidFill>
                <a:latin typeface="+mn-ea"/>
                <a:cs typeface="+mn-ea"/>
              </a:rPr>
              <a:t>公式表明</a:t>
            </a:r>
            <a:r>
              <a:rPr lang="zh-CN" altLang="en-US" sz="2200">
                <a:latin typeface="+mn-ea"/>
                <a:cs typeface="+mn-ea"/>
              </a:rPr>
              <a:t>：连续函数在区间</a:t>
            </a:r>
            <a:r>
              <a:rPr lang="en-US" altLang="zh-CN" sz="2200">
                <a:latin typeface="+mn-ea"/>
                <a:cs typeface="+mn-ea"/>
              </a:rPr>
              <a:t>[</a:t>
            </a:r>
            <a:r>
              <a:rPr lang="zh-CN" altLang="en-US" sz="2200">
                <a:latin typeface="+mn-ea"/>
                <a:cs typeface="+mn-ea"/>
              </a:rPr>
              <a:t>a,b</a:t>
            </a:r>
            <a:r>
              <a:rPr lang="en-US" altLang="zh-CN" sz="2200">
                <a:latin typeface="+mn-ea"/>
                <a:cs typeface="+mn-ea"/>
              </a:rPr>
              <a:t>]</a:t>
            </a:r>
            <a:r>
              <a:rPr lang="zh-CN" altLang="en-US" sz="2200">
                <a:latin typeface="+mn-ea"/>
                <a:cs typeface="+mn-ea"/>
              </a:rPr>
              <a:t>上的定积分恰好等于它的一个原函数在区间</a:t>
            </a:r>
            <a:r>
              <a:rPr lang="en-US" altLang="zh-CN" sz="2200">
                <a:latin typeface="+mn-ea"/>
                <a:cs typeface="+mn-ea"/>
              </a:rPr>
              <a:t>[</a:t>
            </a:r>
            <a:r>
              <a:rPr lang="zh-CN" altLang="en-US" sz="2200">
                <a:latin typeface="+mn-ea"/>
                <a:cs typeface="+mn-ea"/>
              </a:rPr>
              <a:t>a,b</a:t>
            </a:r>
            <a:r>
              <a:rPr lang="en-US" altLang="zh-CN" sz="2200">
                <a:latin typeface="+mn-ea"/>
                <a:cs typeface="+mn-ea"/>
              </a:rPr>
              <a:t>]</a:t>
            </a:r>
            <a:r>
              <a:rPr lang="zh-CN" altLang="en-US" sz="2200">
                <a:latin typeface="+mn-ea"/>
                <a:cs typeface="+mn-ea"/>
              </a:rPr>
              <a:t>上的增量</a:t>
            </a:r>
            <a:r>
              <a:rPr lang="en-US" altLang="zh-CN" sz="2200">
                <a:latin typeface="+mn-ea"/>
                <a:cs typeface="+mn-ea"/>
              </a:rPr>
              <a:t>.</a:t>
            </a:r>
            <a:endParaRPr lang="en-US" altLang="zh-CN" sz="2200">
              <a:latin typeface="+mn-ea"/>
              <a:cs typeface="+mn-ea"/>
            </a:endParaRPr>
          </a:p>
        </p:txBody>
      </p:sp>
      <p:sp>
        <p:nvSpPr>
          <p:cNvPr id="4" name="文本框 3"/>
          <p:cNvSpPr txBox="1"/>
          <p:nvPr/>
        </p:nvSpPr>
        <p:spPr>
          <a:xfrm>
            <a:off x="1211580" y="2506345"/>
            <a:ext cx="7766685" cy="429895"/>
          </a:xfrm>
          <a:prstGeom prst="rect">
            <a:avLst/>
          </a:prstGeom>
          <a:noFill/>
        </p:spPr>
        <p:txBody>
          <a:bodyPr wrap="square" rtlCol="0">
            <a:spAutoFit/>
          </a:bodyPr>
          <a:p>
            <a:r>
              <a:rPr lang="zh-CN" altLang="en-US" sz="2200">
                <a:solidFill>
                  <a:srgbClr val="3333FF"/>
                </a:solidFill>
                <a:latin typeface="+mn-ea"/>
                <a:cs typeface="+mn-ea"/>
              </a:rPr>
              <a:t>定理</a:t>
            </a:r>
            <a:r>
              <a:rPr lang="en-US" altLang="zh-CN" sz="2200">
                <a:solidFill>
                  <a:srgbClr val="3333FF"/>
                </a:solidFill>
                <a:latin typeface="+mn-ea"/>
                <a:cs typeface="+mn-ea"/>
              </a:rPr>
              <a:t>1</a:t>
            </a:r>
            <a:r>
              <a:rPr lang="zh-CN" altLang="en-US" sz="2200">
                <a:solidFill>
                  <a:srgbClr val="3333FF"/>
                </a:solidFill>
                <a:latin typeface="+mn-ea"/>
                <a:cs typeface="+mn-ea"/>
              </a:rPr>
              <a:t>、定理</a:t>
            </a:r>
            <a:r>
              <a:rPr lang="en-US" altLang="zh-CN" sz="2200">
                <a:solidFill>
                  <a:srgbClr val="3333FF"/>
                </a:solidFill>
                <a:latin typeface="+mn-ea"/>
                <a:cs typeface="+mn-ea"/>
              </a:rPr>
              <a:t>2 </a:t>
            </a:r>
            <a:r>
              <a:rPr lang="zh-CN" altLang="en-US" sz="2200">
                <a:solidFill>
                  <a:srgbClr val="3333FF"/>
                </a:solidFill>
                <a:latin typeface="+mn-ea"/>
                <a:cs typeface="+mn-ea"/>
              </a:rPr>
              <a:t>被称为</a:t>
            </a:r>
            <a:r>
              <a:rPr lang="zh-CN" altLang="en-US" sz="2200" b="1">
                <a:solidFill>
                  <a:srgbClr val="3333FF"/>
                </a:solidFill>
                <a:latin typeface="+mn-ea"/>
                <a:cs typeface="+mn-ea"/>
              </a:rPr>
              <a:t>微积分基本定理</a:t>
            </a:r>
            <a:r>
              <a:rPr lang="en-US" altLang="zh-CN" sz="2200" b="1">
                <a:solidFill>
                  <a:srgbClr val="3333FF"/>
                </a:solidFill>
                <a:latin typeface="+mn-ea"/>
                <a:cs typeface="+mn-ea"/>
              </a:rPr>
              <a:t>.</a:t>
            </a:r>
            <a:endParaRPr lang="en-US" altLang="zh-CN" sz="2200" b="1">
              <a:solidFill>
                <a:srgbClr val="3333FF"/>
              </a:solidFill>
              <a:latin typeface="+mn-ea"/>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1337" name="矩形 141336"/>
          <p:cNvSpPr/>
          <p:nvPr/>
        </p:nvSpPr>
        <p:spPr>
          <a:xfrm>
            <a:off x="940435" y="727393"/>
            <a:ext cx="2687320" cy="429895"/>
          </a:xfrm>
          <a:prstGeom prst="rect">
            <a:avLst/>
          </a:prstGeom>
          <a:noFill/>
          <a:ln w="9525">
            <a:noFill/>
          </a:ln>
        </p:spPr>
        <p:txBody>
          <a:bodyPr wrap="none" anchor="ctr">
            <a:spAutoFit/>
          </a:bodyPr>
          <a:p>
            <a:pPr indent="266700" algn="l"/>
            <a:r>
              <a:rPr lang="zh-CN" altLang="en-US" sz="2200" b="1" dirty="0">
                <a:solidFill>
                  <a:schemeClr val="tx1"/>
                </a:solidFill>
                <a:latin typeface="+mn-ea"/>
                <a:cs typeface="+mn-ea"/>
              </a:rPr>
              <a:t>例</a:t>
            </a:r>
            <a:r>
              <a:rPr lang="en-US" altLang="zh-CN" sz="2200" b="1" dirty="0">
                <a:solidFill>
                  <a:schemeClr val="tx1"/>
                </a:solidFill>
                <a:latin typeface="+mn-ea"/>
                <a:cs typeface="+mn-ea"/>
              </a:rPr>
              <a:t>1</a:t>
            </a:r>
            <a:r>
              <a:rPr lang="en-US" altLang="zh-CN" sz="2200">
                <a:solidFill>
                  <a:schemeClr val="tx1"/>
                </a:solidFill>
                <a:latin typeface="+mn-ea"/>
                <a:cs typeface="+mn-ea"/>
              </a:rPr>
              <a:t> </a:t>
            </a:r>
            <a:r>
              <a:rPr lang="zh-CN" altLang="en-US" sz="2200" dirty="0">
                <a:solidFill>
                  <a:schemeClr val="tx1"/>
                </a:solidFill>
                <a:latin typeface="+mn-ea"/>
                <a:cs typeface="+mn-ea"/>
              </a:rPr>
              <a:t>求下列定积分</a:t>
            </a:r>
            <a:endParaRPr lang="zh-CN" altLang="en-US" sz="2200" dirty="0">
              <a:solidFill>
                <a:schemeClr val="tx1"/>
              </a:solidFill>
              <a:latin typeface="+mn-ea"/>
              <a:cs typeface="+mn-ea"/>
            </a:endParaRPr>
          </a:p>
        </p:txBody>
      </p:sp>
      <p:graphicFrame>
        <p:nvGraphicFramePr>
          <p:cNvPr id="3" name="对象 2"/>
          <p:cNvGraphicFramePr/>
          <p:nvPr/>
        </p:nvGraphicFramePr>
        <p:xfrm>
          <a:off x="1287145" y="1264920"/>
          <a:ext cx="2314575" cy="497205"/>
        </p:xfrm>
        <a:graphic>
          <a:graphicData uri="http://schemas.openxmlformats.org/presentationml/2006/ole">
            <mc:AlternateContent xmlns:mc="http://schemas.openxmlformats.org/markup-compatibility/2006">
              <mc:Choice xmlns:v="urn:schemas-microsoft-com:vml" Requires="v">
                <p:oleObj spid="_x0000_s4" name="" r:id="rId1" imgW="1181100" imgH="316865" progId="Equation.3">
                  <p:embed/>
                </p:oleObj>
              </mc:Choice>
              <mc:Fallback>
                <p:oleObj name="" r:id="rId1" imgW="1181100" imgH="316865" progId="Equation.3">
                  <p:embed/>
                  <p:pic>
                    <p:nvPicPr>
                      <p:cNvPr id="0" name="图片 3268"/>
                      <p:cNvPicPr/>
                      <p:nvPr/>
                    </p:nvPicPr>
                    <p:blipFill>
                      <a:blip r:embed="rId2"/>
                      <a:stretch>
                        <a:fillRect/>
                      </a:stretch>
                    </p:blipFill>
                    <p:spPr>
                      <a:xfrm>
                        <a:off x="1287145" y="1264920"/>
                        <a:ext cx="2314575" cy="497205"/>
                      </a:xfrm>
                      <a:prstGeom prst="rect">
                        <a:avLst/>
                      </a:prstGeom>
                      <a:noFill/>
                      <a:ln w="38100">
                        <a:noFill/>
                        <a:miter/>
                      </a:ln>
                    </p:spPr>
                  </p:pic>
                </p:oleObj>
              </mc:Fallback>
            </mc:AlternateContent>
          </a:graphicData>
        </a:graphic>
      </p:graphicFrame>
      <p:graphicFrame>
        <p:nvGraphicFramePr>
          <p:cNvPr id="5" name="对象 4"/>
          <p:cNvGraphicFramePr/>
          <p:nvPr/>
        </p:nvGraphicFramePr>
        <p:xfrm>
          <a:off x="3883025" y="1090930"/>
          <a:ext cx="1837055" cy="729615"/>
        </p:xfrm>
        <a:graphic>
          <a:graphicData uri="http://schemas.openxmlformats.org/presentationml/2006/ole">
            <mc:AlternateContent xmlns:mc="http://schemas.openxmlformats.org/markup-compatibility/2006">
              <mc:Choice xmlns:v="urn:schemas-microsoft-com:vml" Requires="v">
                <p:oleObj spid="_x0000_s6" name="" r:id="rId3" imgW="1054100" imgH="469900" progId="Equation.3">
                  <p:embed/>
                </p:oleObj>
              </mc:Choice>
              <mc:Fallback>
                <p:oleObj name="" r:id="rId3" imgW="1054100" imgH="469900" progId="Equation.3">
                  <p:embed/>
                  <p:pic>
                    <p:nvPicPr>
                      <p:cNvPr id="0" name="图片 3273"/>
                      <p:cNvPicPr/>
                      <p:nvPr/>
                    </p:nvPicPr>
                    <p:blipFill>
                      <a:blip r:embed="rId4"/>
                      <a:stretch>
                        <a:fillRect/>
                      </a:stretch>
                    </p:blipFill>
                    <p:spPr>
                      <a:xfrm>
                        <a:off x="3883025" y="1090930"/>
                        <a:ext cx="1837055" cy="729615"/>
                      </a:xfrm>
                      <a:prstGeom prst="rect">
                        <a:avLst/>
                      </a:prstGeom>
                      <a:noFill/>
                      <a:ln w="38100">
                        <a:noFill/>
                        <a:miter/>
                      </a:ln>
                    </p:spPr>
                  </p:pic>
                </p:oleObj>
              </mc:Fallback>
            </mc:AlternateContent>
          </a:graphicData>
        </a:graphic>
      </p:graphicFrame>
      <p:graphicFrame>
        <p:nvGraphicFramePr>
          <p:cNvPr id="2" name="对象 1">
            <a:hlinkClick r:id="" action="ppaction://ole?verb="/>
          </p:cNvPr>
          <p:cNvGraphicFramePr>
            <a:graphicFrameLocks noChangeAspect="1"/>
          </p:cNvGraphicFramePr>
          <p:nvPr/>
        </p:nvGraphicFramePr>
        <p:xfrm>
          <a:off x="1170305" y="2016760"/>
          <a:ext cx="4615180" cy="411480"/>
        </p:xfrm>
        <a:graphic>
          <a:graphicData uri="http://schemas.openxmlformats.org/presentationml/2006/ole">
            <mc:AlternateContent xmlns:mc="http://schemas.openxmlformats.org/markup-compatibility/2006">
              <mc:Choice xmlns:v="urn:schemas-microsoft-com:vml" Requires="v">
                <p:oleObj spid="_x0000_s5121" name="" r:id="rId5" imgW="2514600" imgH="266700" progId="Equation.KSEE3">
                  <p:embed/>
                </p:oleObj>
              </mc:Choice>
              <mc:Fallback>
                <p:oleObj name="" r:id="rId5" imgW="2514600" imgH="266700" progId="Equation.KSEE3">
                  <p:embed/>
                  <p:pic>
                    <p:nvPicPr>
                      <p:cNvPr id="0" name="图片 5120"/>
                      <p:cNvPicPr/>
                      <p:nvPr/>
                    </p:nvPicPr>
                    <p:blipFill>
                      <a:blip r:embed="rId6"/>
                      <a:stretch>
                        <a:fillRect/>
                      </a:stretch>
                    </p:blipFill>
                    <p:spPr>
                      <a:xfrm>
                        <a:off x="1170305" y="2016760"/>
                        <a:ext cx="4615180" cy="41148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1132205" y="2663825"/>
          <a:ext cx="5066665" cy="408940"/>
        </p:xfrm>
        <a:graphic>
          <a:graphicData uri="http://schemas.openxmlformats.org/presentationml/2006/ole">
            <mc:AlternateContent xmlns:mc="http://schemas.openxmlformats.org/markup-compatibility/2006">
              <mc:Choice xmlns:v="urn:schemas-microsoft-com:vml" Requires="v">
                <p:oleObj spid="_x0000_s5122" name="" r:id="rId7" imgW="2997200" imgH="241300" progId="Equation.KSEE3">
                  <p:embed/>
                </p:oleObj>
              </mc:Choice>
              <mc:Fallback>
                <p:oleObj name="" r:id="rId7" imgW="2997200" imgH="241300" progId="Equation.KSEE3">
                  <p:embed/>
                  <p:pic>
                    <p:nvPicPr>
                      <p:cNvPr id="0" name="图片 5121"/>
                      <p:cNvPicPr/>
                      <p:nvPr/>
                    </p:nvPicPr>
                    <p:blipFill>
                      <a:blip r:embed="rId8"/>
                      <a:stretch>
                        <a:fillRect/>
                      </a:stretch>
                    </p:blipFill>
                    <p:spPr>
                      <a:xfrm>
                        <a:off x="1132205" y="2663825"/>
                        <a:ext cx="5066665" cy="408940"/>
                      </a:xfrm>
                      <a:prstGeom prst="rect">
                        <a:avLst/>
                      </a:prstGeom>
                    </p:spPr>
                  </p:pic>
                </p:oleObj>
              </mc:Fallback>
            </mc:AlternateContent>
          </a:graphicData>
        </a:graphic>
      </p:graphicFrame>
      <p:sp>
        <p:nvSpPr>
          <p:cNvPr id="8" name="文本框 7"/>
          <p:cNvSpPr txBox="1"/>
          <p:nvPr/>
        </p:nvSpPr>
        <p:spPr>
          <a:xfrm>
            <a:off x="1046480" y="3244850"/>
            <a:ext cx="4855210" cy="460375"/>
          </a:xfrm>
          <a:prstGeom prst="rect">
            <a:avLst/>
          </a:prstGeom>
          <a:noFill/>
        </p:spPr>
        <p:txBody>
          <a:bodyPr wrap="square" rtlCol="0">
            <a:spAutoFit/>
          </a:bodyPr>
          <a:p>
            <a:r>
              <a:rPr lang="zh-CN" altLang="en-US" sz="2400">
                <a:latin typeface="+mn-ea"/>
                <a:cs typeface="+mn-ea"/>
              </a:rPr>
              <a:t>由牛顿</a:t>
            </a:r>
            <a:r>
              <a:rPr lang="en-US" altLang="zh-CN" sz="2400">
                <a:latin typeface="+mn-ea"/>
                <a:cs typeface="+mn-ea"/>
              </a:rPr>
              <a:t>-</a:t>
            </a:r>
            <a:r>
              <a:rPr lang="zh-CN" altLang="en-US" sz="2400">
                <a:latin typeface="+mn-ea"/>
                <a:cs typeface="+mn-ea"/>
              </a:rPr>
              <a:t>莱布尼茨公式，得</a:t>
            </a:r>
            <a:endParaRPr lang="zh-CN" altLang="en-US" sz="2400">
              <a:latin typeface="+mn-ea"/>
              <a:cs typeface="+mn-ea"/>
            </a:endParaRPr>
          </a:p>
        </p:txBody>
      </p:sp>
      <p:graphicFrame>
        <p:nvGraphicFramePr>
          <p:cNvPr id="158770" name="对象 158769"/>
          <p:cNvGraphicFramePr/>
          <p:nvPr/>
        </p:nvGraphicFramePr>
        <p:xfrm>
          <a:off x="1053465" y="3705225"/>
          <a:ext cx="5070475" cy="645795"/>
        </p:xfrm>
        <a:graphic>
          <a:graphicData uri="http://schemas.openxmlformats.org/presentationml/2006/ole">
            <mc:AlternateContent xmlns:mc="http://schemas.openxmlformats.org/markup-compatibility/2006">
              <mc:Choice xmlns:v="urn:schemas-microsoft-com:vml" Requires="v">
                <p:oleObj spid="_x0000_s3267" name="" r:id="rId9" imgW="2997200" imgH="330200" progId="Equation.DSMT4">
                  <p:embed/>
                </p:oleObj>
              </mc:Choice>
              <mc:Fallback>
                <p:oleObj name="" r:id="rId9" imgW="2997200" imgH="330200" progId="Equation.DSMT4">
                  <p:embed/>
                  <p:pic>
                    <p:nvPicPr>
                      <p:cNvPr id="0" name="图片 3266"/>
                      <p:cNvPicPr/>
                      <p:nvPr/>
                    </p:nvPicPr>
                    <p:blipFill>
                      <a:blip r:embed="rId10"/>
                      <a:stretch>
                        <a:fillRect/>
                      </a:stretch>
                    </p:blipFill>
                    <p:spPr>
                      <a:xfrm>
                        <a:off x="1053465" y="3705225"/>
                        <a:ext cx="5070475" cy="645795"/>
                      </a:xfrm>
                      <a:prstGeom prst="rect">
                        <a:avLst/>
                      </a:prstGeom>
                      <a:noFill/>
                      <a:ln w="38100">
                        <a:noFill/>
                        <a:miter/>
                      </a:ln>
                    </p:spPr>
                  </p:pic>
                </p:oleObj>
              </mc:Fallback>
            </mc:AlternateContent>
          </a:graphicData>
        </a:graphic>
      </p:graphicFrame>
      <p:graphicFrame>
        <p:nvGraphicFramePr>
          <p:cNvPr id="9" name="对象 8">
            <a:hlinkClick r:id="" action="ppaction://ole?verb="/>
          </p:cNvPr>
          <p:cNvGraphicFramePr>
            <a:graphicFrameLocks noChangeAspect="1"/>
          </p:cNvGraphicFramePr>
          <p:nvPr/>
        </p:nvGraphicFramePr>
        <p:xfrm>
          <a:off x="5638800" y="3302000"/>
          <a:ext cx="914400" cy="254000"/>
        </p:xfrm>
        <a:graphic>
          <a:graphicData uri="http://schemas.openxmlformats.org/presentationml/2006/ole">
            <mc:AlternateContent xmlns:mc="http://schemas.openxmlformats.org/markup-compatibility/2006">
              <mc:Choice xmlns:v="urn:schemas-microsoft-com:vml" Requires="v">
                <p:oleObj spid="_x0000_s5123" name="" r:id="rId11" imgW="914400" imgH="254000" progId="Equation.KSEE3">
                  <p:embed/>
                </p:oleObj>
              </mc:Choice>
              <mc:Fallback>
                <p:oleObj name="" r:id="rId11" imgW="914400" imgH="254000" progId="Equation.KSEE3">
                  <p:embed/>
                  <p:pic>
                    <p:nvPicPr>
                      <p:cNvPr id="0" name="图片 5122"/>
                      <p:cNvPicPr/>
                      <p:nvPr/>
                    </p:nvPicPr>
                    <p:blipFill>
                      <a:blip r:embed="rId12"/>
                      <a:stretch>
                        <a:fillRect/>
                      </a:stretch>
                    </p:blipFill>
                    <p:spPr>
                      <a:xfrm>
                        <a:off x="5638800" y="3302000"/>
                        <a:ext cx="914400" cy="254000"/>
                      </a:xfrm>
                      <a:prstGeom prst="rect">
                        <a:avLst/>
                      </a:prstGeom>
                    </p:spPr>
                  </p:pic>
                </p:oleObj>
              </mc:Fallback>
            </mc:AlternateContent>
          </a:graphicData>
        </a:graphic>
      </p:graphicFrame>
      <p:graphicFrame>
        <p:nvGraphicFramePr>
          <p:cNvPr id="10" name="对象 9">
            <a:hlinkClick r:id="" action="ppaction://ole?verb="/>
          </p:cNvPr>
          <p:cNvGraphicFramePr>
            <a:graphicFrameLocks noChangeAspect="1"/>
          </p:cNvGraphicFramePr>
          <p:nvPr/>
        </p:nvGraphicFramePr>
        <p:xfrm>
          <a:off x="1037590" y="4529773"/>
          <a:ext cx="5161280" cy="1185545"/>
        </p:xfrm>
        <a:graphic>
          <a:graphicData uri="http://schemas.openxmlformats.org/presentationml/2006/ole">
            <mc:AlternateContent xmlns:mc="http://schemas.openxmlformats.org/markup-compatibility/2006">
              <mc:Choice xmlns:v="urn:schemas-microsoft-com:vml" Requires="v">
                <p:oleObj spid="_x0000_s5124" name="" r:id="rId13" imgW="3263900" imgH="749300" progId="Equation.KSEE3">
                  <p:embed/>
                </p:oleObj>
              </mc:Choice>
              <mc:Fallback>
                <p:oleObj name="" r:id="rId13" imgW="3263900" imgH="749300" progId="Equation.KSEE3">
                  <p:embed/>
                  <p:pic>
                    <p:nvPicPr>
                      <p:cNvPr id="0" name="图片 5123"/>
                      <p:cNvPicPr/>
                      <p:nvPr/>
                    </p:nvPicPr>
                    <p:blipFill>
                      <a:blip r:embed="rId14"/>
                      <a:stretch>
                        <a:fillRect/>
                      </a:stretch>
                    </p:blipFill>
                    <p:spPr>
                      <a:xfrm>
                        <a:off x="1037590" y="4529773"/>
                        <a:ext cx="5161280" cy="1185545"/>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6968490" y="1157605"/>
          <a:ext cx="4201795" cy="1107440"/>
        </p:xfrm>
        <a:graphic>
          <a:graphicData uri="http://schemas.openxmlformats.org/presentationml/2006/ole">
            <mc:AlternateContent xmlns:mc="http://schemas.openxmlformats.org/markup-compatibility/2006">
              <mc:Choice xmlns:v="urn:schemas-microsoft-com:vml" Requires="v">
                <p:oleObj spid="_x0000_s6145" name="" r:id="rId15" imgW="2844800" imgH="749300" progId="Equation.KSEE3">
                  <p:embed/>
                </p:oleObj>
              </mc:Choice>
              <mc:Fallback>
                <p:oleObj name="" r:id="rId15" imgW="2844800" imgH="749300" progId="Equation.KSEE3">
                  <p:embed/>
                  <p:pic>
                    <p:nvPicPr>
                      <p:cNvPr id="0" name="图片 6144"/>
                      <p:cNvPicPr/>
                      <p:nvPr/>
                    </p:nvPicPr>
                    <p:blipFill>
                      <a:blip r:embed="rId16"/>
                      <a:stretch>
                        <a:fillRect/>
                      </a:stretch>
                    </p:blipFill>
                    <p:spPr>
                      <a:xfrm>
                        <a:off x="6968490" y="1157605"/>
                        <a:ext cx="4201795" cy="1107440"/>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7085013" y="2428240"/>
          <a:ext cx="3796030" cy="2004060"/>
        </p:xfrm>
        <a:graphic>
          <a:graphicData uri="http://schemas.openxmlformats.org/presentationml/2006/ole">
            <mc:AlternateContent xmlns:mc="http://schemas.openxmlformats.org/markup-compatibility/2006">
              <mc:Choice xmlns:v="urn:schemas-microsoft-com:vml" Requires="v">
                <p:oleObj spid="_x0000_s5125" name="" r:id="rId17" imgW="2044700" imgH="1079500" progId="Equation.KSEE3">
                  <p:embed/>
                </p:oleObj>
              </mc:Choice>
              <mc:Fallback>
                <p:oleObj name="" r:id="rId17" imgW="2044700" imgH="1079500" progId="Equation.KSEE3">
                  <p:embed/>
                  <p:pic>
                    <p:nvPicPr>
                      <p:cNvPr id="0" name="图片 5124"/>
                      <p:cNvPicPr/>
                      <p:nvPr/>
                    </p:nvPicPr>
                    <p:blipFill>
                      <a:blip r:embed="rId18"/>
                      <a:stretch>
                        <a:fillRect/>
                      </a:stretch>
                    </p:blipFill>
                    <p:spPr>
                      <a:xfrm>
                        <a:off x="7085013" y="2428240"/>
                        <a:ext cx="3796030" cy="200406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37"/>
                                        </p:tgtEl>
                                        <p:attrNameLst>
                                          <p:attrName>style.visibility</p:attrName>
                                        </p:attrNameLst>
                                      </p:cBhvr>
                                      <p:to>
                                        <p:strVal val="visible"/>
                                      </p:to>
                                    </p:set>
                                    <p:anim calcmode="lin" valueType="num">
                                      <p:cBhvr additive="base">
                                        <p:cTn id="7" dur="500" fill="hold"/>
                                        <p:tgtEl>
                                          <p:spTgt spid="141337"/>
                                        </p:tgtEl>
                                        <p:attrNameLst>
                                          <p:attrName>ppt_x</p:attrName>
                                        </p:attrNameLst>
                                      </p:cBhvr>
                                      <p:tavLst>
                                        <p:tav tm="0">
                                          <p:val>
                                            <p:strVal val="#ppt_x"/>
                                          </p:val>
                                        </p:tav>
                                        <p:tav tm="100000">
                                          <p:val>
                                            <p:strVal val="#ppt_x"/>
                                          </p:val>
                                        </p:tav>
                                      </p:tavLst>
                                    </p:anim>
                                    <p:anim calcmode="lin" valueType="num">
                                      <p:cBhvr additive="base">
                                        <p:cTn id="8" dur="500" fill="hold"/>
                                        <p:tgtEl>
                                          <p:spTgt spid="1413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8770"/>
                                        </p:tgtEl>
                                        <p:attrNameLst>
                                          <p:attrName>style.visibility</p:attrName>
                                        </p:attrNameLst>
                                      </p:cBhvr>
                                      <p:to>
                                        <p:strVal val="visible"/>
                                      </p:to>
                                    </p:set>
                                    <p:anim calcmode="lin" valueType="num">
                                      <p:cBhvr additive="base">
                                        <p:cTn id="43" dur="500" fill="hold"/>
                                        <p:tgtEl>
                                          <p:spTgt spid="158770"/>
                                        </p:tgtEl>
                                        <p:attrNameLst>
                                          <p:attrName>ppt_x</p:attrName>
                                        </p:attrNameLst>
                                      </p:cBhvr>
                                      <p:tavLst>
                                        <p:tav tm="0">
                                          <p:val>
                                            <p:strVal val="#ppt_x"/>
                                          </p:val>
                                        </p:tav>
                                        <p:tav tm="100000">
                                          <p:val>
                                            <p:strVal val="#ppt_x"/>
                                          </p:val>
                                        </p:tav>
                                      </p:tavLst>
                                    </p:anim>
                                    <p:anim calcmode="lin" valueType="num">
                                      <p:cBhvr additive="base">
                                        <p:cTn id="44" dur="500" fill="hold"/>
                                        <p:tgtEl>
                                          <p:spTgt spid="15877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3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41336" name="对象 141335"/>
          <p:cNvGraphicFramePr/>
          <p:nvPr/>
        </p:nvGraphicFramePr>
        <p:xfrm>
          <a:off x="1302385" y="1118235"/>
          <a:ext cx="2698750" cy="568325"/>
        </p:xfrm>
        <a:graphic>
          <a:graphicData uri="http://schemas.openxmlformats.org/presentationml/2006/ole">
            <mc:AlternateContent xmlns:mc="http://schemas.openxmlformats.org/markup-compatibility/2006">
              <mc:Choice xmlns:v="urn:schemas-microsoft-com:vml" Requires="v">
                <p:oleObj spid="_x0000_s3243" name="" r:id="rId1" imgW="1370965" imgH="330200" progId="Equation.DSMT4">
                  <p:embed/>
                </p:oleObj>
              </mc:Choice>
              <mc:Fallback>
                <p:oleObj name="" r:id="rId1" imgW="1370965" imgH="330200" progId="Equation.DSMT4">
                  <p:embed/>
                  <p:pic>
                    <p:nvPicPr>
                      <p:cNvPr id="0" name="图片 3242"/>
                      <p:cNvPicPr/>
                      <p:nvPr/>
                    </p:nvPicPr>
                    <p:blipFill>
                      <a:blip r:embed="rId2"/>
                      <a:stretch>
                        <a:fillRect/>
                      </a:stretch>
                    </p:blipFill>
                    <p:spPr>
                      <a:xfrm>
                        <a:off x="1302385" y="1118235"/>
                        <a:ext cx="2698750" cy="568325"/>
                      </a:xfrm>
                      <a:prstGeom prst="rect">
                        <a:avLst/>
                      </a:prstGeom>
                      <a:noFill/>
                      <a:ln w="38100">
                        <a:noFill/>
                        <a:miter/>
                      </a:ln>
                    </p:spPr>
                  </p:pic>
                </p:oleObj>
              </mc:Fallback>
            </mc:AlternateContent>
          </a:graphicData>
        </a:graphic>
      </p:graphicFrame>
      <p:graphicFrame>
        <p:nvGraphicFramePr>
          <p:cNvPr id="141335" name="对象 141334"/>
          <p:cNvGraphicFramePr/>
          <p:nvPr/>
        </p:nvGraphicFramePr>
        <p:xfrm>
          <a:off x="5202555" y="1046480"/>
          <a:ext cx="2584450" cy="538480"/>
        </p:xfrm>
        <a:graphic>
          <a:graphicData uri="http://schemas.openxmlformats.org/presentationml/2006/ole">
            <mc:AlternateContent xmlns:mc="http://schemas.openxmlformats.org/markup-compatibility/2006">
              <mc:Choice xmlns:v="urn:schemas-microsoft-com:vml" Requires="v">
                <p:oleObj spid="_x0000_s3244" name="" r:id="rId3" imgW="1307465" imgH="330200" progId="Equation.DSMT4">
                  <p:embed/>
                </p:oleObj>
              </mc:Choice>
              <mc:Fallback>
                <p:oleObj name="" r:id="rId3" imgW="1307465" imgH="330200" progId="Equation.DSMT4">
                  <p:embed/>
                  <p:pic>
                    <p:nvPicPr>
                      <p:cNvPr id="0" name="图片 3243"/>
                      <p:cNvPicPr/>
                      <p:nvPr/>
                    </p:nvPicPr>
                    <p:blipFill>
                      <a:blip r:embed="rId4"/>
                      <a:stretch>
                        <a:fillRect/>
                      </a:stretch>
                    </p:blipFill>
                    <p:spPr>
                      <a:xfrm>
                        <a:off x="5202555" y="1046480"/>
                        <a:ext cx="2584450" cy="538480"/>
                      </a:xfrm>
                      <a:prstGeom prst="rect">
                        <a:avLst/>
                      </a:prstGeom>
                      <a:noFill/>
                      <a:ln w="38100">
                        <a:noFill/>
                        <a:miter/>
                      </a:ln>
                    </p:spPr>
                  </p:pic>
                </p:oleObj>
              </mc:Fallback>
            </mc:AlternateContent>
          </a:graphicData>
        </a:graphic>
      </p:graphicFrame>
      <p:sp>
        <p:nvSpPr>
          <p:cNvPr id="141337" name="矩形 141336"/>
          <p:cNvSpPr/>
          <p:nvPr/>
        </p:nvSpPr>
        <p:spPr>
          <a:xfrm>
            <a:off x="775970" y="601028"/>
            <a:ext cx="3246120" cy="429895"/>
          </a:xfrm>
          <a:prstGeom prst="rect">
            <a:avLst/>
          </a:prstGeom>
          <a:noFill/>
          <a:ln w="9525">
            <a:noFill/>
          </a:ln>
        </p:spPr>
        <p:txBody>
          <a:bodyPr wrap="none" anchor="ctr">
            <a:spAutoFit/>
          </a:bodyPr>
          <a:p>
            <a:pPr indent="266700" algn="l"/>
            <a:r>
              <a:rPr lang="zh-CN" altLang="en-US" sz="2200" b="1" dirty="0">
                <a:solidFill>
                  <a:schemeClr val="tx1"/>
                </a:solidFill>
                <a:latin typeface="+mn-ea"/>
                <a:cs typeface="+mn-ea"/>
              </a:rPr>
              <a:t>例</a:t>
            </a:r>
            <a:r>
              <a:rPr lang="en-US" altLang="zh-CN" sz="2200" b="1" dirty="0">
                <a:solidFill>
                  <a:schemeClr val="tx1"/>
                </a:solidFill>
                <a:latin typeface="+mn-ea"/>
                <a:cs typeface="+mn-ea"/>
              </a:rPr>
              <a:t>2</a:t>
            </a:r>
            <a:r>
              <a:rPr lang="en-US" altLang="zh-CN" sz="2200">
                <a:solidFill>
                  <a:schemeClr val="tx1"/>
                </a:solidFill>
                <a:latin typeface="+mn-ea"/>
                <a:cs typeface="+mn-ea"/>
              </a:rPr>
              <a:t> </a:t>
            </a:r>
            <a:r>
              <a:rPr lang="zh-CN" altLang="en-US" sz="2200" dirty="0">
                <a:solidFill>
                  <a:schemeClr val="tx1"/>
                </a:solidFill>
                <a:latin typeface="+mn-ea"/>
                <a:cs typeface="+mn-ea"/>
              </a:rPr>
              <a:t>求下列函数的导数</a:t>
            </a:r>
            <a:endParaRPr lang="zh-CN" altLang="en-US" sz="2200" dirty="0">
              <a:solidFill>
                <a:schemeClr val="tx1"/>
              </a:solidFill>
              <a:latin typeface="+mn-ea"/>
              <a:cs typeface="+mn-ea"/>
            </a:endParaRPr>
          </a:p>
        </p:txBody>
      </p:sp>
      <p:graphicFrame>
        <p:nvGraphicFramePr>
          <p:cNvPr id="141340" name="对象 141339"/>
          <p:cNvGraphicFramePr/>
          <p:nvPr/>
        </p:nvGraphicFramePr>
        <p:xfrm>
          <a:off x="1902143" y="2716213"/>
          <a:ext cx="3910330" cy="747395"/>
        </p:xfrm>
        <a:graphic>
          <a:graphicData uri="http://schemas.openxmlformats.org/presentationml/2006/ole">
            <mc:AlternateContent xmlns:mc="http://schemas.openxmlformats.org/markup-compatibility/2006">
              <mc:Choice xmlns:v="urn:schemas-microsoft-com:vml" Requires="v">
                <p:oleObj spid="_x0000_s3245" name="" r:id="rId5" imgW="1790700" imgH="469900" progId="Equation.3">
                  <p:embed/>
                </p:oleObj>
              </mc:Choice>
              <mc:Fallback>
                <p:oleObj name="" r:id="rId5" imgW="1790700" imgH="469900" progId="Equation.3">
                  <p:embed/>
                  <p:pic>
                    <p:nvPicPr>
                      <p:cNvPr id="0" name="图片 3244"/>
                      <p:cNvPicPr/>
                      <p:nvPr/>
                    </p:nvPicPr>
                    <p:blipFill>
                      <a:blip r:embed="rId6"/>
                      <a:stretch>
                        <a:fillRect/>
                      </a:stretch>
                    </p:blipFill>
                    <p:spPr>
                      <a:xfrm>
                        <a:off x="1902143" y="2716213"/>
                        <a:ext cx="3910330" cy="747395"/>
                      </a:xfrm>
                      <a:prstGeom prst="rect">
                        <a:avLst/>
                      </a:prstGeom>
                      <a:noFill/>
                      <a:ln w="38100">
                        <a:noFill/>
                        <a:miter/>
                      </a:ln>
                    </p:spPr>
                  </p:pic>
                </p:oleObj>
              </mc:Fallback>
            </mc:AlternateContent>
          </a:graphicData>
        </a:graphic>
      </p:graphicFrame>
      <p:sp>
        <p:nvSpPr>
          <p:cNvPr id="141341" name="文本框 141340"/>
          <p:cNvSpPr txBox="1"/>
          <p:nvPr/>
        </p:nvSpPr>
        <p:spPr>
          <a:xfrm>
            <a:off x="1146175" y="1544003"/>
            <a:ext cx="10238740" cy="1241425"/>
          </a:xfrm>
          <a:prstGeom prst="rect">
            <a:avLst/>
          </a:prstGeom>
          <a:noFill/>
          <a:ln w="9525">
            <a:noFill/>
          </a:ln>
        </p:spPr>
        <p:txBody>
          <a:bodyPr wrap="square" anchor="ctr">
            <a:spAutoFit/>
          </a:bodyPr>
          <a:p>
            <a:pPr algn="l">
              <a:lnSpc>
                <a:spcPct val="170000"/>
              </a:lnSpc>
              <a:buClr>
                <a:schemeClr val="bg1"/>
              </a:buClr>
            </a:pPr>
            <a:r>
              <a:rPr lang="zh-CN" altLang="en-US" sz="2200" b="1" dirty="0">
                <a:solidFill>
                  <a:schemeClr val="tx1"/>
                </a:solidFill>
                <a:latin typeface="+mn-ea"/>
                <a:cs typeface="+mn-ea"/>
              </a:rPr>
              <a:t>解</a:t>
            </a:r>
            <a:r>
              <a:rPr lang="en-US" altLang="zh-CN" sz="2200" b="1" dirty="0">
                <a:solidFill>
                  <a:schemeClr val="tx1"/>
                </a:solidFill>
                <a:latin typeface="+mn-ea"/>
                <a:cs typeface="+mn-ea"/>
              </a:rPr>
              <a:t>:</a:t>
            </a:r>
            <a:r>
              <a:rPr lang="en-US" altLang="zh-CN" sz="2200">
                <a:latin typeface="+mn-ea"/>
                <a:cs typeface="+mn-ea"/>
              </a:rPr>
              <a:t>(1)由定理4.1可知，上限为变数x的定积分，其导数就是被积函数在上限x处的值，即</a:t>
            </a:r>
            <a:endParaRPr lang="en-US" altLang="zh-CN" sz="2200">
              <a:latin typeface="+mn-ea"/>
              <a:cs typeface="+mn-ea"/>
            </a:endParaRPr>
          </a:p>
        </p:txBody>
      </p:sp>
      <p:graphicFrame>
        <p:nvGraphicFramePr>
          <p:cNvPr id="141342" name="对象 141341"/>
          <p:cNvGraphicFramePr/>
          <p:nvPr/>
        </p:nvGraphicFramePr>
        <p:xfrm>
          <a:off x="5982335" y="2785745"/>
          <a:ext cx="1595755" cy="509905"/>
        </p:xfrm>
        <a:graphic>
          <a:graphicData uri="http://schemas.openxmlformats.org/presentationml/2006/ole">
            <mc:AlternateContent xmlns:mc="http://schemas.openxmlformats.org/markup-compatibility/2006">
              <mc:Choice xmlns:v="urn:schemas-microsoft-com:vml" Requires="v">
                <p:oleObj spid="_x0000_s3246" name="" r:id="rId7" imgW="749300" imgH="266700" progId="Equation.3">
                  <p:embed/>
                </p:oleObj>
              </mc:Choice>
              <mc:Fallback>
                <p:oleObj name="" r:id="rId7" imgW="749300" imgH="266700" progId="Equation.3">
                  <p:embed/>
                  <p:pic>
                    <p:nvPicPr>
                      <p:cNvPr id="0" name="图片 3245"/>
                      <p:cNvPicPr/>
                      <p:nvPr/>
                    </p:nvPicPr>
                    <p:blipFill>
                      <a:blip r:embed="rId8"/>
                      <a:stretch>
                        <a:fillRect/>
                      </a:stretch>
                    </p:blipFill>
                    <p:spPr>
                      <a:xfrm>
                        <a:off x="5982335" y="2785745"/>
                        <a:ext cx="1595755" cy="509905"/>
                      </a:xfrm>
                      <a:prstGeom prst="rect">
                        <a:avLst/>
                      </a:prstGeom>
                      <a:noFill/>
                      <a:ln w="38100">
                        <a:noFill/>
                        <a:miter/>
                      </a:ln>
                    </p:spPr>
                  </p:pic>
                </p:oleObj>
              </mc:Fallback>
            </mc:AlternateContent>
          </a:graphicData>
        </a:graphic>
      </p:graphicFrame>
      <p:sp>
        <p:nvSpPr>
          <p:cNvPr id="141343" name="文本框 141342"/>
          <p:cNvSpPr txBox="1"/>
          <p:nvPr/>
        </p:nvSpPr>
        <p:spPr>
          <a:xfrm>
            <a:off x="1146175" y="3689986"/>
            <a:ext cx="538480" cy="460375"/>
          </a:xfrm>
          <a:prstGeom prst="rect">
            <a:avLst/>
          </a:prstGeom>
          <a:noFill/>
          <a:ln w="9525">
            <a:noFill/>
          </a:ln>
        </p:spPr>
        <p:txBody>
          <a:bodyPr wrap="none" anchor="ctr">
            <a:spAutoFit/>
          </a:bodyPr>
          <a:p>
            <a:pPr algn="ctr">
              <a:buClr>
                <a:schemeClr val="bg1"/>
              </a:buClr>
            </a:pPr>
            <a:r>
              <a:rPr lang="en-US" altLang="zh-CN" sz="2400" dirty="0">
                <a:solidFill>
                  <a:schemeClr val="tx1"/>
                </a:solidFill>
                <a:latin typeface="Times New Roman" panose="02020603050405020304" pitchFamily="18" charset="0"/>
              </a:rPr>
              <a:t>(2)</a:t>
            </a:r>
            <a:endParaRPr lang="en-US" altLang="zh-CN" sz="2400" dirty="0">
              <a:solidFill>
                <a:schemeClr val="tx1"/>
              </a:solidFill>
              <a:latin typeface="Times New Roman" panose="02020603050405020304" pitchFamily="18" charset="0"/>
            </a:endParaRPr>
          </a:p>
        </p:txBody>
      </p:sp>
      <p:graphicFrame>
        <p:nvGraphicFramePr>
          <p:cNvPr id="141344" name="对象 141343"/>
          <p:cNvGraphicFramePr/>
          <p:nvPr/>
        </p:nvGraphicFramePr>
        <p:xfrm>
          <a:off x="2185035" y="4919345"/>
          <a:ext cx="5663565" cy="685165"/>
        </p:xfrm>
        <a:graphic>
          <a:graphicData uri="http://schemas.openxmlformats.org/presentationml/2006/ole">
            <mc:AlternateContent xmlns:mc="http://schemas.openxmlformats.org/markup-compatibility/2006">
              <mc:Choice xmlns:v="urn:schemas-microsoft-com:vml" Requires="v">
                <p:oleObj spid="_x0000_s3227" name="" r:id="rId9" imgW="2451100" imgH="330200" progId="Equation.3">
                  <p:embed/>
                </p:oleObj>
              </mc:Choice>
              <mc:Fallback>
                <p:oleObj name="" r:id="rId9" imgW="2451100" imgH="330200" progId="Equation.3">
                  <p:embed/>
                  <p:pic>
                    <p:nvPicPr>
                      <p:cNvPr id="0" name="图片 3226"/>
                      <p:cNvPicPr/>
                      <p:nvPr/>
                    </p:nvPicPr>
                    <p:blipFill>
                      <a:blip r:embed="rId10"/>
                      <a:stretch>
                        <a:fillRect/>
                      </a:stretch>
                    </p:blipFill>
                    <p:spPr>
                      <a:xfrm>
                        <a:off x="2185035" y="4919345"/>
                        <a:ext cx="5663565" cy="685165"/>
                      </a:xfrm>
                      <a:prstGeom prst="rect">
                        <a:avLst/>
                      </a:prstGeom>
                      <a:noFill/>
                      <a:ln w="38100">
                        <a:noFill/>
                        <a:miter/>
                      </a:ln>
                    </p:spPr>
                  </p:pic>
                </p:oleObj>
              </mc:Fallback>
            </mc:AlternateContent>
          </a:graphicData>
        </a:graphic>
      </p:graphicFrame>
      <p:graphicFrame>
        <p:nvGraphicFramePr>
          <p:cNvPr id="141345" name="对象 141344"/>
          <p:cNvGraphicFramePr/>
          <p:nvPr/>
        </p:nvGraphicFramePr>
        <p:xfrm>
          <a:off x="5485130" y="5781040"/>
          <a:ext cx="1290320" cy="504190"/>
        </p:xfrm>
        <a:graphic>
          <a:graphicData uri="http://schemas.openxmlformats.org/presentationml/2006/ole">
            <mc:AlternateContent xmlns:mc="http://schemas.openxmlformats.org/markup-compatibility/2006">
              <mc:Choice xmlns:v="urn:schemas-microsoft-com:vml" Requires="v">
                <p:oleObj spid="_x0000_s3256" name="" r:id="rId11" imgW="634365" imgH="228600" progId="Equation.3">
                  <p:embed/>
                </p:oleObj>
              </mc:Choice>
              <mc:Fallback>
                <p:oleObj name="" r:id="rId11" imgW="634365" imgH="228600" progId="Equation.3">
                  <p:embed/>
                  <p:pic>
                    <p:nvPicPr>
                      <p:cNvPr id="0" name="图片 3255"/>
                      <p:cNvPicPr/>
                      <p:nvPr/>
                    </p:nvPicPr>
                    <p:blipFill>
                      <a:blip r:embed="rId12"/>
                      <a:stretch>
                        <a:fillRect/>
                      </a:stretch>
                    </p:blipFill>
                    <p:spPr>
                      <a:xfrm>
                        <a:off x="5485130" y="5781040"/>
                        <a:ext cx="1290320" cy="504190"/>
                      </a:xfrm>
                      <a:prstGeom prst="rect">
                        <a:avLst/>
                      </a:prstGeom>
                      <a:noFill/>
                      <a:ln w="38100">
                        <a:noFill/>
                        <a:miter/>
                      </a:ln>
                    </p:spPr>
                  </p:pic>
                </p:oleObj>
              </mc:Fallback>
            </mc:AlternateContent>
          </a:graphicData>
        </a:graphic>
      </p:graphicFrame>
      <p:sp>
        <p:nvSpPr>
          <p:cNvPr id="2" name="文本框 1"/>
          <p:cNvSpPr txBox="1"/>
          <p:nvPr/>
        </p:nvSpPr>
        <p:spPr>
          <a:xfrm>
            <a:off x="1684655" y="3689985"/>
            <a:ext cx="8900160" cy="429895"/>
          </a:xfrm>
          <a:prstGeom prst="rect">
            <a:avLst/>
          </a:prstGeom>
          <a:noFill/>
        </p:spPr>
        <p:txBody>
          <a:bodyPr wrap="square" rtlCol="0">
            <a:spAutoFit/>
          </a:bodyPr>
          <a:p>
            <a:r>
              <a:rPr lang="zh-CN" altLang="en-US" sz="2200"/>
              <a:t>根据定理的要求，我们先交换积分上、下限，再求导数，由于</a:t>
            </a:r>
            <a:endParaRPr lang="zh-CN" altLang="en-US" sz="2200"/>
          </a:p>
        </p:txBody>
      </p:sp>
      <p:graphicFrame>
        <p:nvGraphicFramePr>
          <p:cNvPr id="3" name="对象 2">
            <a:hlinkClick r:id="" action="ppaction://ole?verb="/>
          </p:cNvPr>
          <p:cNvGraphicFramePr>
            <a:graphicFrameLocks noChangeAspect="1"/>
          </p:cNvGraphicFramePr>
          <p:nvPr/>
        </p:nvGraphicFramePr>
        <p:xfrm>
          <a:off x="2358390" y="4306570"/>
          <a:ext cx="3802380" cy="478155"/>
        </p:xfrm>
        <a:graphic>
          <a:graphicData uri="http://schemas.openxmlformats.org/presentationml/2006/ole">
            <mc:AlternateContent xmlns:mc="http://schemas.openxmlformats.org/markup-compatibility/2006">
              <mc:Choice xmlns:v="urn:schemas-microsoft-com:vml" Requires="v">
                <p:oleObj spid="_x0000_s7169" name="" r:id="rId13" imgW="1930400" imgH="254000" progId="Equation.KSEE3">
                  <p:embed/>
                </p:oleObj>
              </mc:Choice>
              <mc:Fallback>
                <p:oleObj name="" r:id="rId13" imgW="1930400" imgH="254000" progId="Equation.KSEE3">
                  <p:embed/>
                  <p:pic>
                    <p:nvPicPr>
                      <p:cNvPr id="0" name="图片 7168"/>
                      <p:cNvPicPr/>
                      <p:nvPr/>
                    </p:nvPicPr>
                    <p:blipFill>
                      <a:blip r:embed="rId14"/>
                      <a:stretch>
                        <a:fillRect/>
                      </a:stretch>
                    </p:blipFill>
                    <p:spPr>
                      <a:xfrm>
                        <a:off x="2358390" y="4306570"/>
                        <a:ext cx="3802380" cy="478155"/>
                      </a:xfrm>
                      <a:prstGeom prst="rect">
                        <a:avLst/>
                      </a:prstGeom>
                    </p:spPr>
                  </p:pic>
                </p:oleObj>
              </mc:Fallback>
            </mc:AlternateContent>
          </a:graphicData>
        </a:graphic>
      </p:graphicFrame>
      <p:sp>
        <p:nvSpPr>
          <p:cNvPr id="4" name="文本框 3"/>
          <p:cNvSpPr txBox="1"/>
          <p:nvPr/>
        </p:nvSpPr>
        <p:spPr>
          <a:xfrm>
            <a:off x="1202055" y="5173980"/>
            <a:ext cx="792480" cy="429895"/>
          </a:xfrm>
          <a:prstGeom prst="rect">
            <a:avLst/>
          </a:prstGeom>
          <a:noFill/>
        </p:spPr>
        <p:txBody>
          <a:bodyPr wrap="square" rtlCol="0">
            <a:spAutoFit/>
          </a:bodyPr>
          <a:p>
            <a:r>
              <a:rPr lang="zh-CN" altLang="en-US" sz="2200"/>
              <a:t>故</a:t>
            </a:r>
            <a:endParaRPr lang="zh-CN" altLang="en-US" sz="2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1337"/>
                                        </p:tgtEl>
                                        <p:attrNameLst>
                                          <p:attrName>style.visibility</p:attrName>
                                        </p:attrNameLst>
                                      </p:cBhvr>
                                      <p:to>
                                        <p:strVal val="visible"/>
                                      </p:to>
                                    </p:set>
                                    <p:anim calcmode="lin" valueType="num">
                                      <p:cBhvr additive="base">
                                        <p:cTn id="7" dur="500" fill="hold"/>
                                        <p:tgtEl>
                                          <p:spTgt spid="141337"/>
                                        </p:tgtEl>
                                        <p:attrNameLst>
                                          <p:attrName>ppt_x</p:attrName>
                                        </p:attrNameLst>
                                      </p:cBhvr>
                                      <p:tavLst>
                                        <p:tav tm="0">
                                          <p:val>
                                            <p:strVal val="#ppt_x"/>
                                          </p:val>
                                        </p:tav>
                                        <p:tav tm="100000">
                                          <p:val>
                                            <p:strVal val="#ppt_x"/>
                                          </p:val>
                                        </p:tav>
                                      </p:tavLst>
                                    </p:anim>
                                    <p:anim calcmode="lin" valueType="num">
                                      <p:cBhvr additive="base">
                                        <p:cTn id="8" dur="500" fill="hold"/>
                                        <p:tgtEl>
                                          <p:spTgt spid="1413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1336"/>
                                        </p:tgtEl>
                                        <p:attrNameLst>
                                          <p:attrName>style.visibility</p:attrName>
                                        </p:attrNameLst>
                                      </p:cBhvr>
                                      <p:to>
                                        <p:strVal val="visible"/>
                                      </p:to>
                                    </p:set>
                                    <p:anim calcmode="lin" valueType="num">
                                      <p:cBhvr additive="base">
                                        <p:cTn id="13" dur="500" fill="hold"/>
                                        <p:tgtEl>
                                          <p:spTgt spid="141336"/>
                                        </p:tgtEl>
                                        <p:attrNameLst>
                                          <p:attrName>ppt_x</p:attrName>
                                        </p:attrNameLst>
                                      </p:cBhvr>
                                      <p:tavLst>
                                        <p:tav tm="0">
                                          <p:val>
                                            <p:strVal val="#ppt_x"/>
                                          </p:val>
                                        </p:tav>
                                        <p:tav tm="100000">
                                          <p:val>
                                            <p:strVal val="#ppt_x"/>
                                          </p:val>
                                        </p:tav>
                                      </p:tavLst>
                                    </p:anim>
                                    <p:anim calcmode="lin" valueType="num">
                                      <p:cBhvr additive="base">
                                        <p:cTn id="14" dur="500" fill="hold"/>
                                        <p:tgtEl>
                                          <p:spTgt spid="14133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41335"/>
                                        </p:tgtEl>
                                        <p:attrNameLst>
                                          <p:attrName>style.visibility</p:attrName>
                                        </p:attrNameLst>
                                      </p:cBhvr>
                                      <p:to>
                                        <p:strVal val="visible"/>
                                      </p:to>
                                    </p:set>
                                    <p:anim calcmode="lin" valueType="num">
                                      <p:cBhvr additive="base">
                                        <p:cTn id="17" dur="500" fill="hold"/>
                                        <p:tgtEl>
                                          <p:spTgt spid="141335"/>
                                        </p:tgtEl>
                                        <p:attrNameLst>
                                          <p:attrName>ppt_x</p:attrName>
                                        </p:attrNameLst>
                                      </p:cBhvr>
                                      <p:tavLst>
                                        <p:tav tm="0">
                                          <p:val>
                                            <p:strVal val="#ppt_x"/>
                                          </p:val>
                                        </p:tav>
                                        <p:tav tm="100000">
                                          <p:val>
                                            <p:strVal val="#ppt_x"/>
                                          </p:val>
                                        </p:tav>
                                      </p:tavLst>
                                    </p:anim>
                                    <p:anim calcmode="lin" valueType="num">
                                      <p:cBhvr additive="base">
                                        <p:cTn id="18" dur="500" fill="hold"/>
                                        <p:tgtEl>
                                          <p:spTgt spid="14133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41341">
                                            <p:txEl>
                                              <p:pRg st="0" end="0"/>
                                            </p:txEl>
                                          </p:spTgt>
                                        </p:tgtEl>
                                        <p:attrNameLst>
                                          <p:attrName>style.visibility</p:attrName>
                                        </p:attrNameLst>
                                      </p:cBhvr>
                                      <p:to>
                                        <p:strVal val="visible"/>
                                      </p:to>
                                    </p:set>
                                    <p:anim calcmode="lin" valueType="num">
                                      <p:cBhvr additive="base">
                                        <p:cTn id="23" dur="500" fill="hold"/>
                                        <p:tgtEl>
                                          <p:spTgt spid="14134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13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41340"/>
                                        </p:tgtEl>
                                        <p:attrNameLst>
                                          <p:attrName>style.visibility</p:attrName>
                                        </p:attrNameLst>
                                      </p:cBhvr>
                                      <p:to>
                                        <p:strVal val="visible"/>
                                      </p:to>
                                    </p:set>
                                    <p:anim calcmode="lin" valueType="num">
                                      <p:cBhvr additive="base">
                                        <p:cTn id="29" dur="500" fill="hold"/>
                                        <p:tgtEl>
                                          <p:spTgt spid="141340"/>
                                        </p:tgtEl>
                                        <p:attrNameLst>
                                          <p:attrName>ppt_x</p:attrName>
                                        </p:attrNameLst>
                                      </p:cBhvr>
                                      <p:tavLst>
                                        <p:tav tm="0">
                                          <p:val>
                                            <p:strVal val="#ppt_x"/>
                                          </p:val>
                                        </p:tav>
                                        <p:tav tm="100000">
                                          <p:val>
                                            <p:strVal val="#ppt_x"/>
                                          </p:val>
                                        </p:tav>
                                      </p:tavLst>
                                    </p:anim>
                                    <p:anim calcmode="lin" valueType="num">
                                      <p:cBhvr additive="base">
                                        <p:cTn id="30" dur="500" fill="hold"/>
                                        <p:tgtEl>
                                          <p:spTgt spid="141340"/>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141342"/>
                                        </p:tgtEl>
                                        <p:attrNameLst>
                                          <p:attrName>style.visibility</p:attrName>
                                        </p:attrNameLst>
                                      </p:cBhvr>
                                      <p:to>
                                        <p:strVal val="visible"/>
                                      </p:to>
                                    </p:set>
                                    <p:anim calcmode="lin" valueType="num">
                                      <p:cBhvr additive="base">
                                        <p:cTn id="35" dur="500" fill="hold"/>
                                        <p:tgtEl>
                                          <p:spTgt spid="141342"/>
                                        </p:tgtEl>
                                        <p:attrNameLst>
                                          <p:attrName>ppt_x</p:attrName>
                                        </p:attrNameLst>
                                      </p:cBhvr>
                                      <p:tavLst>
                                        <p:tav tm="0">
                                          <p:val>
                                            <p:strVal val="#ppt_x"/>
                                          </p:val>
                                        </p:tav>
                                        <p:tav tm="100000">
                                          <p:val>
                                            <p:strVal val="#ppt_x"/>
                                          </p:val>
                                        </p:tav>
                                      </p:tavLst>
                                    </p:anim>
                                    <p:anim calcmode="lin" valueType="num">
                                      <p:cBhvr additive="base">
                                        <p:cTn id="36" dur="500" fill="hold"/>
                                        <p:tgtEl>
                                          <p:spTgt spid="14134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 calcmode="lin" valueType="num">
                                      <p:cBhvr additive="base">
                                        <p:cTn id="41" dur="500" fill="hold"/>
                                        <p:tgtEl>
                                          <p:spTgt spid="2"/>
                                        </p:tgtEl>
                                        <p:attrNameLst>
                                          <p:attrName>ppt_x</p:attrName>
                                        </p:attrNameLst>
                                      </p:cBhvr>
                                      <p:tavLst>
                                        <p:tav tm="0">
                                          <p:val>
                                            <p:strVal val="#ppt_x"/>
                                          </p:val>
                                        </p:tav>
                                        <p:tav tm="100000">
                                          <p:val>
                                            <p:strVal val="#ppt_x"/>
                                          </p:val>
                                        </p:tav>
                                      </p:tavLst>
                                    </p:anim>
                                    <p:anim calcmode="lin" valueType="num">
                                      <p:cBhvr additive="base">
                                        <p:cTn id="42" dur="500" fill="hold"/>
                                        <p:tgtEl>
                                          <p:spTgt spid="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41343"/>
                                        </p:tgtEl>
                                        <p:attrNameLst>
                                          <p:attrName>style.visibility</p:attrName>
                                        </p:attrNameLst>
                                      </p:cBhvr>
                                      <p:to>
                                        <p:strVal val="visible"/>
                                      </p:to>
                                    </p:set>
                                    <p:anim calcmode="lin" valueType="num">
                                      <p:cBhvr additive="base">
                                        <p:cTn id="45" dur="500" fill="hold"/>
                                        <p:tgtEl>
                                          <p:spTgt spid="141343"/>
                                        </p:tgtEl>
                                        <p:attrNameLst>
                                          <p:attrName>ppt_x</p:attrName>
                                        </p:attrNameLst>
                                      </p:cBhvr>
                                      <p:tavLst>
                                        <p:tav tm="0">
                                          <p:val>
                                            <p:strVal val="#ppt_x"/>
                                          </p:val>
                                        </p:tav>
                                        <p:tav tm="100000">
                                          <p:val>
                                            <p:strVal val="#ppt_x"/>
                                          </p:val>
                                        </p:tav>
                                      </p:tavLst>
                                    </p:anim>
                                    <p:anim calcmode="lin" valueType="num">
                                      <p:cBhvr additive="base">
                                        <p:cTn id="46" dur="500" fill="hold"/>
                                        <p:tgtEl>
                                          <p:spTgt spid="14134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fill="hold"/>
                                        <p:tgtEl>
                                          <p:spTgt spid="3"/>
                                        </p:tgtEl>
                                        <p:attrNameLst>
                                          <p:attrName>ppt_x</p:attrName>
                                        </p:attrNameLst>
                                      </p:cBhvr>
                                      <p:tavLst>
                                        <p:tav tm="0">
                                          <p:val>
                                            <p:strVal val="#ppt_x"/>
                                          </p:val>
                                        </p:tav>
                                        <p:tav tm="100000">
                                          <p:val>
                                            <p:strVal val="#ppt_x"/>
                                          </p:val>
                                        </p:tav>
                                      </p:tavLst>
                                    </p:anim>
                                    <p:anim calcmode="lin" valueType="num">
                                      <p:cBhvr additive="base">
                                        <p:cTn id="5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ppt_x"/>
                                          </p:val>
                                        </p:tav>
                                        <p:tav tm="100000">
                                          <p:val>
                                            <p:strVal val="#ppt_x"/>
                                          </p:val>
                                        </p:tav>
                                      </p:tavLst>
                                    </p:anim>
                                    <p:anim calcmode="lin" valueType="num">
                                      <p:cBhvr additive="base">
                                        <p:cTn id="5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141344"/>
                                        </p:tgtEl>
                                        <p:attrNameLst>
                                          <p:attrName>style.visibility</p:attrName>
                                        </p:attrNameLst>
                                      </p:cBhvr>
                                      <p:to>
                                        <p:strVal val="visible"/>
                                      </p:to>
                                    </p:set>
                                    <p:anim calcmode="lin" valueType="num">
                                      <p:cBhvr additive="base">
                                        <p:cTn id="63" dur="500" fill="hold"/>
                                        <p:tgtEl>
                                          <p:spTgt spid="141344"/>
                                        </p:tgtEl>
                                        <p:attrNameLst>
                                          <p:attrName>ppt_x</p:attrName>
                                        </p:attrNameLst>
                                      </p:cBhvr>
                                      <p:tavLst>
                                        <p:tav tm="0">
                                          <p:val>
                                            <p:strVal val="#ppt_x"/>
                                          </p:val>
                                        </p:tav>
                                        <p:tav tm="100000">
                                          <p:val>
                                            <p:strVal val="#ppt_x"/>
                                          </p:val>
                                        </p:tav>
                                      </p:tavLst>
                                    </p:anim>
                                    <p:anim calcmode="lin" valueType="num">
                                      <p:cBhvr additive="base">
                                        <p:cTn id="64" dur="500" fill="hold"/>
                                        <p:tgtEl>
                                          <p:spTgt spid="141344"/>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141345"/>
                                        </p:tgtEl>
                                        <p:attrNameLst>
                                          <p:attrName>style.visibility</p:attrName>
                                        </p:attrNameLst>
                                      </p:cBhvr>
                                      <p:to>
                                        <p:strVal val="visible"/>
                                      </p:to>
                                    </p:set>
                                    <p:anim calcmode="lin" valueType="num">
                                      <p:cBhvr additive="base">
                                        <p:cTn id="69" dur="500" fill="hold"/>
                                        <p:tgtEl>
                                          <p:spTgt spid="141345"/>
                                        </p:tgtEl>
                                        <p:attrNameLst>
                                          <p:attrName>ppt_x</p:attrName>
                                        </p:attrNameLst>
                                      </p:cBhvr>
                                      <p:tavLst>
                                        <p:tav tm="0">
                                          <p:val>
                                            <p:strVal val="#ppt_x"/>
                                          </p:val>
                                        </p:tav>
                                        <p:tav tm="100000">
                                          <p:val>
                                            <p:strVal val="#ppt_x"/>
                                          </p:val>
                                        </p:tav>
                                      </p:tavLst>
                                    </p:anim>
                                    <p:anim calcmode="lin" valueType="num">
                                      <p:cBhvr additive="base">
                                        <p:cTn id="70" dur="500" fill="hold"/>
                                        <p:tgtEl>
                                          <p:spTgt spid="1413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37" grpId="0"/>
      <p:bldP spid="2" grpId="0"/>
      <p:bldP spid="14134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对象 1">
            <a:hlinkClick r:id="" action="ppaction://ole?verb="/>
          </p:cNvPr>
          <p:cNvGraphicFramePr>
            <a:graphicFrameLocks noChangeAspect="1"/>
          </p:cNvGraphicFramePr>
          <p:nvPr/>
        </p:nvGraphicFramePr>
        <p:xfrm>
          <a:off x="1169353" y="618490"/>
          <a:ext cx="4628515" cy="785495"/>
        </p:xfrm>
        <a:graphic>
          <a:graphicData uri="http://schemas.openxmlformats.org/presentationml/2006/ole">
            <mc:AlternateContent xmlns:mc="http://schemas.openxmlformats.org/markup-compatibility/2006">
              <mc:Choice xmlns:v="urn:schemas-microsoft-com:vml" Requires="v">
                <p:oleObj spid="_x0000_s8193" name="" r:id="rId1" imgW="2920365" imgH="482600" progId="Equation.KSEE3">
                  <p:embed/>
                </p:oleObj>
              </mc:Choice>
              <mc:Fallback>
                <p:oleObj name="" r:id="rId1" imgW="2920365" imgH="482600" progId="Equation.KSEE3">
                  <p:embed/>
                  <p:pic>
                    <p:nvPicPr>
                      <p:cNvPr id="0" name="图片 8192"/>
                      <p:cNvPicPr/>
                      <p:nvPr/>
                    </p:nvPicPr>
                    <p:blipFill>
                      <a:blip r:embed="rId2"/>
                      <a:stretch>
                        <a:fillRect/>
                      </a:stretch>
                    </p:blipFill>
                    <p:spPr>
                      <a:xfrm>
                        <a:off x="1169353" y="618490"/>
                        <a:ext cx="4628515" cy="785495"/>
                      </a:xfrm>
                      <a:prstGeom prst="rect">
                        <a:avLst/>
                      </a:prstGeom>
                    </p:spPr>
                  </p:pic>
                </p:oleObj>
              </mc:Fallback>
            </mc:AlternateContent>
          </a:graphicData>
        </a:graphic>
      </p:graphicFrame>
      <p:graphicFrame>
        <p:nvGraphicFramePr>
          <p:cNvPr id="4" name="对象 3">
            <a:hlinkClick r:id="" action="ppaction://ole?verb="/>
          </p:cNvPr>
          <p:cNvGraphicFramePr>
            <a:graphicFrameLocks noChangeAspect="1"/>
          </p:cNvGraphicFramePr>
          <p:nvPr/>
        </p:nvGraphicFramePr>
        <p:xfrm>
          <a:off x="1228725" y="1637665"/>
          <a:ext cx="9770110" cy="412115"/>
        </p:xfrm>
        <a:graphic>
          <a:graphicData uri="http://schemas.openxmlformats.org/presentationml/2006/ole">
            <mc:AlternateContent xmlns:mc="http://schemas.openxmlformats.org/markup-compatibility/2006">
              <mc:Choice xmlns:v="urn:schemas-microsoft-com:vml" Requires="v">
                <p:oleObj spid="_x0000_s8195" name="" r:id="rId3" imgW="5549900" imgH="241300" progId="Equation.KSEE3">
                  <p:embed/>
                </p:oleObj>
              </mc:Choice>
              <mc:Fallback>
                <p:oleObj name="" r:id="rId3" imgW="5549900" imgH="241300" progId="Equation.KSEE3">
                  <p:embed/>
                  <p:pic>
                    <p:nvPicPr>
                      <p:cNvPr id="0" name="图片 8194"/>
                      <p:cNvPicPr/>
                      <p:nvPr/>
                    </p:nvPicPr>
                    <p:blipFill>
                      <a:blip r:embed="rId4"/>
                      <a:stretch>
                        <a:fillRect/>
                      </a:stretch>
                    </p:blipFill>
                    <p:spPr>
                      <a:xfrm>
                        <a:off x="1228725" y="1637665"/>
                        <a:ext cx="9770110" cy="41211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5638800" y="3302000"/>
          <a:ext cx="914400" cy="254000"/>
        </p:xfrm>
        <a:graphic>
          <a:graphicData uri="http://schemas.openxmlformats.org/presentationml/2006/ole">
            <mc:AlternateContent xmlns:mc="http://schemas.openxmlformats.org/markup-compatibility/2006">
              <mc:Choice xmlns:v="urn:schemas-microsoft-com:vml" Requires="v">
                <p:oleObj spid="_x0000_s8196" name="" r:id="rId5" imgW="914400" imgH="254000" progId="Equation.KSEE3">
                  <p:embed/>
                </p:oleObj>
              </mc:Choice>
              <mc:Fallback>
                <p:oleObj name="" r:id="rId5" imgW="914400" imgH="254000" progId="Equation.KSEE3">
                  <p:embed/>
                  <p:pic>
                    <p:nvPicPr>
                      <p:cNvPr id="0" name="图片 8195"/>
                      <p:cNvPicPr/>
                      <p:nvPr/>
                    </p:nvPicPr>
                    <p:blipFill>
                      <a:blip r:embed="rId6"/>
                      <a:stretch>
                        <a:fillRect/>
                      </a:stretch>
                    </p:blipFill>
                    <p:spPr>
                      <a:xfrm>
                        <a:off x="5638800" y="3302000"/>
                        <a:ext cx="914400" cy="25400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463040" y="2301240"/>
          <a:ext cx="8925560" cy="1400175"/>
        </p:xfrm>
        <a:graphic>
          <a:graphicData uri="http://schemas.openxmlformats.org/presentationml/2006/ole">
            <mc:AlternateContent xmlns:mc="http://schemas.openxmlformats.org/markup-compatibility/2006">
              <mc:Choice xmlns:v="urn:schemas-microsoft-com:vml" Requires="v">
                <p:oleObj spid="_x0000_s3" name="" r:id="rId7" imgW="3594100" imgH="596900" progId="Equation.KSEE3">
                  <p:embed/>
                </p:oleObj>
              </mc:Choice>
              <mc:Fallback>
                <p:oleObj name="" r:id="rId7" imgW="3594100" imgH="596900" progId="Equation.KSEE3">
                  <p:embed/>
                  <p:pic>
                    <p:nvPicPr>
                      <p:cNvPr id="0" name="图片 8192"/>
                      <p:cNvPicPr/>
                      <p:nvPr/>
                    </p:nvPicPr>
                    <p:blipFill>
                      <a:blip r:embed="rId8"/>
                      <a:stretch>
                        <a:fillRect/>
                      </a:stretch>
                    </p:blipFill>
                    <p:spPr>
                      <a:xfrm>
                        <a:off x="1463040" y="2301240"/>
                        <a:ext cx="8925560" cy="1400175"/>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1463040" y="3797300"/>
          <a:ext cx="6412865" cy="964565"/>
        </p:xfrm>
        <a:graphic>
          <a:graphicData uri="http://schemas.openxmlformats.org/presentationml/2006/ole">
            <mc:AlternateContent xmlns:mc="http://schemas.openxmlformats.org/markup-compatibility/2006">
              <mc:Choice xmlns:v="urn:schemas-microsoft-com:vml" Requires="v">
                <p:oleObj spid="_x0000_s8197" name="" r:id="rId9" imgW="3340100" imgH="545465" progId="Equation.KSEE3">
                  <p:embed/>
                </p:oleObj>
              </mc:Choice>
              <mc:Fallback>
                <p:oleObj name="" r:id="rId9" imgW="3340100" imgH="545465" progId="Equation.KSEE3">
                  <p:embed/>
                  <p:pic>
                    <p:nvPicPr>
                      <p:cNvPr id="0" name="图片 8196"/>
                      <p:cNvPicPr/>
                      <p:nvPr/>
                    </p:nvPicPr>
                    <p:blipFill>
                      <a:blip r:embed="rId10"/>
                      <a:stretch>
                        <a:fillRect/>
                      </a:stretch>
                    </p:blipFill>
                    <p:spPr>
                      <a:xfrm>
                        <a:off x="1463040" y="3797300"/>
                        <a:ext cx="6412865" cy="96456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2391410" y="4973955"/>
          <a:ext cx="5201285" cy="927100"/>
        </p:xfrm>
        <a:graphic>
          <a:graphicData uri="http://schemas.openxmlformats.org/presentationml/2006/ole">
            <mc:AlternateContent xmlns:mc="http://schemas.openxmlformats.org/markup-compatibility/2006">
              <mc:Choice xmlns:v="urn:schemas-microsoft-com:vml" Requires="v">
                <p:oleObj spid="_x0000_s8198" name="" r:id="rId11" imgW="2946400" imgH="545465" progId="Equation.KSEE3">
                  <p:embed/>
                </p:oleObj>
              </mc:Choice>
              <mc:Fallback>
                <p:oleObj name="" r:id="rId11" imgW="2946400" imgH="545465" progId="Equation.KSEE3">
                  <p:embed/>
                  <p:pic>
                    <p:nvPicPr>
                      <p:cNvPr id="0" name="图片 8197"/>
                      <p:cNvPicPr/>
                      <p:nvPr/>
                    </p:nvPicPr>
                    <p:blipFill>
                      <a:blip r:embed="rId12"/>
                      <a:stretch>
                        <a:fillRect/>
                      </a:stretch>
                    </p:blipFill>
                    <p:spPr>
                      <a:xfrm>
                        <a:off x="2391410" y="4973955"/>
                        <a:ext cx="5201285" cy="92710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41319" name="对象 141318"/>
          <p:cNvGraphicFramePr/>
          <p:nvPr/>
        </p:nvGraphicFramePr>
        <p:xfrm>
          <a:off x="1800860" y="614680"/>
          <a:ext cx="2888615" cy="869950"/>
        </p:xfrm>
        <a:graphic>
          <a:graphicData uri="http://schemas.openxmlformats.org/presentationml/2006/ole">
            <mc:AlternateContent xmlns:mc="http://schemas.openxmlformats.org/markup-compatibility/2006">
              <mc:Choice xmlns:v="urn:schemas-microsoft-com:vml" Requires="v">
                <p:oleObj spid="_x0000_s3232" name="" r:id="rId1" imgW="2465070" imgH="762000" progId="Equation.3">
                  <p:embed/>
                </p:oleObj>
              </mc:Choice>
              <mc:Fallback>
                <p:oleObj name="" r:id="rId1" imgW="2465070" imgH="762000" progId="Equation.3">
                  <p:embed/>
                  <p:pic>
                    <p:nvPicPr>
                      <p:cNvPr id="0" name="图片 3231"/>
                      <p:cNvPicPr/>
                      <p:nvPr/>
                    </p:nvPicPr>
                    <p:blipFill>
                      <a:blip r:embed="rId2"/>
                      <a:stretch>
                        <a:fillRect/>
                      </a:stretch>
                    </p:blipFill>
                    <p:spPr>
                      <a:xfrm>
                        <a:off x="1800860" y="614680"/>
                        <a:ext cx="2888615" cy="869950"/>
                      </a:xfrm>
                      <a:prstGeom prst="rect">
                        <a:avLst/>
                      </a:prstGeom>
                      <a:noFill/>
                      <a:ln w="38100">
                        <a:noFill/>
                        <a:miter/>
                      </a:ln>
                    </p:spPr>
                  </p:pic>
                </p:oleObj>
              </mc:Fallback>
            </mc:AlternateContent>
          </a:graphicData>
        </a:graphic>
      </p:graphicFrame>
      <p:graphicFrame>
        <p:nvGraphicFramePr>
          <p:cNvPr id="141314" name="对象 141313"/>
          <p:cNvGraphicFramePr/>
          <p:nvPr/>
        </p:nvGraphicFramePr>
        <p:xfrm>
          <a:off x="1279525" y="3736975"/>
          <a:ext cx="2219960" cy="960755"/>
        </p:xfrm>
        <a:graphic>
          <a:graphicData uri="http://schemas.openxmlformats.org/presentationml/2006/ole">
            <mc:AlternateContent xmlns:mc="http://schemas.openxmlformats.org/markup-compatibility/2006">
              <mc:Choice xmlns:v="urn:schemas-microsoft-com:vml" Requires="v">
                <p:oleObj spid="_x0000_s3235" name="" r:id="rId3" imgW="1041400" imgH="545465" progId="Equation.3">
                  <p:embed/>
                </p:oleObj>
              </mc:Choice>
              <mc:Fallback>
                <p:oleObj name="" r:id="rId3" imgW="1041400" imgH="545465" progId="Equation.3">
                  <p:embed/>
                  <p:pic>
                    <p:nvPicPr>
                      <p:cNvPr id="0" name="图片 3234"/>
                      <p:cNvPicPr/>
                      <p:nvPr/>
                    </p:nvPicPr>
                    <p:blipFill>
                      <a:blip r:embed="rId4"/>
                      <a:stretch>
                        <a:fillRect/>
                      </a:stretch>
                    </p:blipFill>
                    <p:spPr>
                      <a:xfrm>
                        <a:off x="1279525" y="3736975"/>
                        <a:ext cx="2219960" cy="960755"/>
                      </a:xfrm>
                      <a:prstGeom prst="rect">
                        <a:avLst/>
                      </a:prstGeom>
                      <a:noFill/>
                      <a:ln w="38100">
                        <a:noFill/>
                        <a:miter/>
                      </a:ln>
                    </p:spPr>
                  </p:pic>
                </p:oleObj>
              </mc:Fallback>
            </mc:AlternateContent>
          </a:graphicData>
        </a:graphic>
      </p:graphicFrame>
      <p:graphicFrame>
        <p:nvGraphicFramePr>
          <p:cNvPr id="141315" name="对象 141314"/>
          <p:cNvGraphicFramePr/>
          <p:nvPr/>
        </p:nvGraphicFramePr>
        <p:xfrm>
          <a:off x="3500120" y="3795395"/>
          <a:ext cx="2336800" cy="902335"/>
        </p:xfrm>
        <a:graphic>
          <a:graphicData uri="http://schemas.openxmlformats.org/presentationml/2006/ole">
            <mc:AlternateContent xmlns:mc="http://schemas.openxmlformats.org/markup-compatibility/2006">
              <mc:Choice xmlns:v="urn:schemas-microsoft-com:vml" Requires="v">
                <p:oleObj spid="_x0000_s3241" name="" r:id="rId5" imgW="927100" imgH="482600" progId="Equation.3">
                  <p:embed/>
                </p:oleObj>
              </mc:Choice>
              <mc:Fallback>
                <p:oleObj name="" r:id="rId5" imgW="927100" imgH="482600" progId="Equation.3">
                  <p:embed/>
                  <p:pic>
                    <p:nvPicPr>
                      <p:cNvPr id="0" name="图片 3240"/>
                      <p:cNvPicPr/>
                      <p:nvPr/>
                    </p:nvPicPr>
                    <p:blipFill>
                      <a:blip r:embed="rId6"/>
                      <a:stretch>
                        <a:fillRect/>
                      </a:stretch>
                    </p:blipFill>
                    <p:spPr>
                      <a:xfrm>
                        <a:off x="3500120" y="3795395"/>
                        <a:ext cx="2336800" cy="902335"/>
                      </a:xfrm>
                      <a:prstGeom prst="rect">
                        <a:avLst/>
                      </a:prstGeom>
                      <a:noFill/>
                      <a:ln w="38100">
                        <a:noFill/>
                        <a:miter/>
                      </a:ln>
                    </p:spPr>
                  </p:pic>
                </p:oleObj>
              </mc:Fallback>
            </mc:AlternateContent>
          </a:graphicData>
        </a:graphic>
      </p:graphicFrame>
      <p:graphicFrame>
        <p:nvGraphicFramePr>
          <p:cNvPr id="141316" name="对象 141315"/>
          <p:cNvGraphicFramePr/>
          <p:nvPr/>
        </p:nvGraphicFramePr>
        <p:xfrm>
          <a:off x="5994400" y="3795395"/>
          <a:ext cx="3063875" cy="804545"/>
        </p:xfrm>
        <a:graphic>
          <a:graphicData uri="http://schemas.openxmlformats.org/presentationml/2006/ole">
            <mc:AlternateContent xmlns:mc="http://schemas.openxmlformats.org/markup-compatibility/2006">
              <mc:Choice xmlns:v="urn:schemas-microsoft-com:vml" Requires="v">
                <p:oleObj spid="_x0000_s3237" name="" r:id="rId7" imgW="1231265" imgH="469900" progId="Equation.3">
                  <p:embed/>
                </p:oleObj>
              </mc:Choice>
              <mc:Fallback>
                <p:oleObj name="" r:id="rId7" imgW="1231265" imgH="469900" progId="Equation.3">
                  <p:embed/>
                  <p:pic>
                    <p:nvPicPr>
                      <p:cNvPr id="0" name="图片 3236"/>
                      <p:cNvPicPr/>
                      <p:nvPr/>
                    </p:nvPicPr>
                    <p:blipFill>
                      <a:blip r:embed="rId8"/>
                      <a:stretch>
                        <a:fillRect/>
                      </a:stretch>
                    </p:blipFill>
                    <p:spPr>
                      <a:xfrm>
                        <a:off x="5994400" y="3795395"/>
                        <a:ext cx="3063875" cy="804545"/>
                      </a:xfrm>
                      <a:prstGeom prst="rect">
                        <a:avLst/>
                      </a:prstGeom>
                      <a:noFill/>
                      <a:ln w="38100">
                        <a:noFill/>
                        <a:miter/>
                      </a:ln>
                    </p:spPr>
                  </p:pic>
                </p:oleObj>
              </mc:Fallback>
            </mc:AlternateContent>
          </a:graphicData>
        </a:graphic>
      </p:graphicFrame>
      <p:graphicFrame>
        <p:nvGraphicFramePr>
          <p:cNvPr id="141333" name="对象 141332"/>
          <p:cNvGraphicFramePr/>
          <p:nvPr/>
        </p:nvGraphicFramePr>
        <p:xfrm>
          <a:off x="3499485" y="5076825"/>
          <a:ext cx="3587750" cy="854075"/>
        </p:xfrm>
        <a:graphic>
          <a:graphicData uri="http://schemas.openxmlformats.org/presentationml/2006/ole">
            <mc:AlternateContent xmlns:mc="http://schemas.openxmlformats.org/markup-compatibility/2006">
              <mc:Choice xmlns:v="urn:schemas-microsoft-com:vml" Requires="v">
                <p:oleObj spid="_x0000_s3242" name="" r:id="rId9" imgW="1473200" imgH="469900" progId="Equation.3">
                  <p:embed/>
                </p:oleObj>
              </mc:Choice>
              <mc:Fallback>
                <p:oleObj name="" r:id="rId9" imgW="1473200" imgH="469900" progId="Equation.3">
                  <p:embed/>
                  <p:pic>
                    <p:nvPicPr>
                      <p:cNvPr id="0" name="图片 3241"/>
                      <p:cNvPicPr/>
                      <p:nvPr/>
                    </p:nvPicPr>
                    <p:blipFill>
                      <a:blip r:embed="rId10"/>
                      <a:stretch>
                        <a:fillRect/>
                      </a:stretch>
                    </p:blipFill>
                    <p:spPr>
                      <a:xfrm>
                        <a:off x="3499485" y="5076825"/>
                        <a:ext cx="3587750" cy="854075"/>
                      </a:xfrm>
                      <a:prstGeom prst="rect">
                        <a:avLst/>
                      </a:prstGeom>
                      <a:noFill/>
                      <a:ln w="38100">
                        <a:noFill/>
                        <a:miter/>
                      </a:ln>
                    </p:spPr>
                  </p:pic>
                </p:oleObj>
              </mc:Fallback>
            </mc:AlternateContent>
          </a:graphicData>
        </a:graphic>
      </p:graphicFrame>
      <p:sp>
        <p:nvSpPr>
          <p:cNvPr id="2" name="文本框 1"/>
          <p:cNvSpPr txBox="1"/>
          <p:nvPr/>
        </p:nvSpPr>
        <p:spPr>
          <a:xfrm>
            <a:off x="1153160" y="893445"/>
            <a:ext cx="791845" cy="429895"/>
          </a:xfrm>
          <a:prstGeom prst="rect">
            <a:avLst/>
          </a:prstGeom>
          <a:noFill/>
        </p:spPr>
        <p:txBody>
          <a:bodyPr wrap="square" rtlCol="0">
            <a:spAutoFit/>
          </a:bodyPr>
          <a:p>
            <a:r>
              <a:rPr lang="zh-CN" altLang="en-US" sz="2200" b="1">
                <a:latin typeface="+mn-ea"/>
                <a:cs typeface="+mn-ea"/>
              </a:rPr>
              <a:t>例</a:t>
            </a:r>
            <a:r>
              <a:rPr lang="en-US" altLang="zh-CN" sz="2200" b="1">
                <a:latin typeface="+mn-ea"/>
                <a:cs typeface="+mn-ea"/>
              </a:rPr>
              <a:t>4</a:t>
            </a:r>
            <a:endParaRPr lang="en-US" altLang="zh-CN" sz="2200" b="1">
              <a:latin typeface="+mn-ea"/>
              <a:cs typeface="+mn-ea"/>
            </a:endParaRPr>
          </a:p>
        </p:txBody>
      </p:sp>
      <p:sp>
        <p:nvSpPr>
          <p:cNvPr id="5" name="文本框 4"/>
          <p:cNvSpPr txBox="1"/>
          <p:nvPr/>
        </p:nvSpPr>
        <p:spPr>
          <a:xfrm>
            <a:off x="1114425" y="1656080"/>
            <a:ext cx="5666105" cy="445135"/>
          </a:xfrm>
          <a:prstGeom prst="rect">
            <a:avLst/>
          </a:prstGeom>
          <a:noFill/>
        </p:spPr>
        <p:txBody>
          <a:bodyPr wrap="square" rtlCol="0">
            <a:spAutoFit/>
          </a:bodyPr>
          <a:p>
            <a:r>
              <a:rPr lang="zh-CN" altLang="en-US" sz="2300" b="1"/>
              <a:t>解：</a:t>
            </a:r>
            <a:r>
              <a:rPr lang="zh-CN" altLang="en-US" sz="2300"/>
              <a:t>当x→0时，变上限定积分</a:t>
            </a:r>
            <a:endParaRPr lang="zh-CN" altLang="en-US" sz="2300"/>
          </a:p>
        </p:txBody>
      </p:sp>
      <p:graphicFrame>
        <p:nvGraphicFramePr>
          <p:cNvPr id="6" name="对象 5">
            <a:hlinkClick r:id="" action="ppaction://ole?verb="/>
          </p:cNvPr>
          <p:cNvGraphicFramePr>
            <a:graphicFrameLocks noChangeAspect="1"/>
          </p:cNvGraphicFramePr>
          <p:nvPr/>
        </p:nvGraphicFramePr>
        <p:xfrm>
          <a:off x="1886585" y="2335530"/>
          <a:ext cx="3317875" cy="530860"/>
        </p:xfrm>
        <a:graphic>
          <a:graphicData uri="http://schemas.openxmlformats.org/presentationml/2006/ole">
            <mc:AlternateContent xmlns:mc="http://schemas.openxmlformats.org/markup-compatibility/2006">
              <mc:Choice xmlns:v="urn:schemas-microsoft-com:vml" Requires="v">
                <p:oleObj spid="_x0000_s9217" name="" r:id="rId11" imgW="1981200" imgH="316865" progId="Equation.KSEE3">
                  <p:embed/>
                </p:oleObj>
              </mc:Choice>
              <mc:Fallback>
                <p:oleObj name="" r:id="rId11" imgW="1981200" imgH="316865" progId="Equation.KSEE3">
                  <p:embed/>
                  <p:pic>
                    <p:nvPicPr>
                      <p:cNvPr id="0" name="图片 9216"/>
                      <p:cNvPicPr/>
                      <p:nvPr/>
                    </p:nvPicPr>
                    <p:blipFill>
                      <a:blip r:embed="rId12"/>
                      <a:stretch>
                        <a:fillRect/>
                      </a:stretch>
                    </p:blipFill>
                    <p:spPr>
                      <a:xfrm>
                        <a:off x="1886585" y="2335530"/>
                        <a:ext cx="3317875" cy="530860"/>
                      </a:xfrm>
                      <a:prstGeom prst="rect">
                        <a:avLst/>
                      </a:prstGeom>
                    </p:spPr>
                  </p:pic>
                </p:oleObj>
              </mc:Fallback>
            </mc:AlternateContent>
          </a:graphicData>
        </a:graphic>
      </p:graphicFrame>
      <p:sp>
        <p:nvSpPr>
          <p:cNvPr id="7" name="文本框 6"/>
          <p:cNvSpPr txBox="1"/>
          <p:nvPr/>
        </p:nvSpPr>
        <p:spPr>
          <a:xfrm>
            <a:off x="1212215" y="3023235"/>
            <a:ext cx="8949690" cy="429895"/>
          </a:xfrm>
          <a:prstGeom prst="rect">
            <a:avLst/>
          </a:prstGeom>
          <a:noFill/>
        </p:spPr>
        <p:txBody>
          <a:bodyPr wrap="square" rtlCol="0">
            <a:spAutoFit/>
          </a:bodyPr>
          <a:p>
            <a:r>
              <a:rPr lang="zh-CN" altLang="en-US" sz="2200"/>
              <a:t>因而所求极限为      型未定式极限，应用洛必达法则求解，有</a:t>
            </a:r>
            <a:endParaRPr lang="zh-CN" altLang="en-US" sz="2200"/>
          </a:p>
        </p:txBody>
      </p:sp>
      <p:graphicFrame>
        <p:nvGraphicFramePr>
          <p:cNvPr id="8" name="对象 7">
            <a:hlinkClick r:id="" action="ppaction://ole?verb="/>
          </p:cNvPr>
          <p:cNvGraphicFramePr>
            <a:graphicFrameLocks noChangeAspect="1"/>
          </p:cNvGraphicFramePr>
          <p:nvPr/>
        </p:nvGraphicFramePr>
        <p:xfrm>
          <a:off x="3335655" y="2944495"/>
          <a:ext cx="273685" cy="552450"/>
        </p:xfrm>
        <a:graphic>
          <a:graphicData uri="http://schemas.openxmlformats.org/presentationml/2006/ole">
            <mc:AlternateContent xmlns:mc="http://schemas.openxmlformats.org/markup-compatibility/2006">
              <mc:Choice xmlns:v="urn:schemas-microsoft-com:vml" Requires="v">
                <p:oleObj spid="_x0000_s9218" name="" r:id="rId13" imgW="165100" imgH="469900" progId="Equation.KSEE3">
                  <p:embed/>
                </p:oleObj>
              </mc:Choice>
              <mc:Fallback>
                <p:oleObj name="" r:id="rId13" imgW="165100" imgH="469900" progId="Equation.KSEE3">
                  <p:embed/>
                  <p:pic>
                    <p:nvPicPr>
                      <p:cNvPr id="0" name="图片 9217"/>
                      <p:cNvPicPr/>
                      <p:nvPr/>
                    </p:nvPicPr>
                    <p:blipFill>
                      <a:blip r:embed="rId14"/>
                      <a:stretch>
                        <a:fillRect/>
                      </a:stretch>
                    </p:blipFill>
                    <p:spPr>
                      <a:xfrm>
                        <a:off x="3335655" y="2944495"/>
                        <a:ext cx="273685" cy="552450"/>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1319"/>
                                        </p:tgtEl>
                                        <p:attrNameLst>
                                          <p:attrName>style.visibility</p:attrName>
                                        </p:attrNameLst>
                                      </p:cBhvr>
                                      <p:to>
                                        <p:strVal val="visible"/>
                                      </p:to>
                                    </p:set>
                                    <p:anim calcmode="lin" valueType="num">
                                      <p:cBhvr additive="base">
                                        <p:cTn id="7" dur="500" fill="hold"/>
                                        <p:tgtEl>
                                          <p:spTgt spid="141319"/>
                                        </p:tgtEl>
                                        <p:attrNameLst>
                                          <p:attrName>ppt_x</p:attrName>
                                        </p:attrNameLst>
                                      </p:cBhvr>
                                      <p:tavLst>
                                        <p:tav tm="0">
                                          <p:val>
                                            <p:strVal val="#ppt_x"/>
                                          </p:val>
                                        </p:tav>
                                        <p:tav tm="100000">
                                          <p:val>
                                            <p:strVal val="#ppt_x"/>
                                          </p:val>
                                        </p:tav>
                                      </p:tavLst>
                                    </p:anim>
                                    <p:anim calcmode="lin" valueType="num">
                                      <p:cBhvr additive="base">
                                        <p:cTn id="8" dur="500" fill="hold"/>
                                        <p:tgtEl>
                                          <p:spTgt spid="1413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ppt_x"/>
                                          </p:val>
                                        </p:tav>
                                        <p:tav tm="100000">
                                          <p:val>
                                            <p:strVal val="#ppt_x"/>
                                          </p:val>
                                        </p:tav>
                                      </p:tavLst>
                                    </p:anim>
                                    <p:anim calcmode="lin" valueType="num">
                                      <p:cBhvr additive="base">
                                        <p:cTn id="30" dur="500" fill="hold"/>
                                        <p:tgtEl>
                                          <p:spTgt spid="7"/>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41314"/>
                                        </p:tgtEl>
                                        <p:attrNameLst>
                                          <p:attrName>style.visibility</p:attrName>
                                        </p:attrNameLst>
                                      </p:cBhvr>
                                      <p:to>
                                        <p:strVal val="visible"/>
                                      </p:to>
                                    </p:set>
                                    <p:anim calcmode="lin" valueType="num">
                                      <p:cBhvr additive="base">
                                        <p:cTn id="39" dur="500" fill="hold"/>
                                        <p:tgtEl>
                                          <p:spTgt spid="141314"/>
                                        </p:tgtEl>
                                        <p:attrNameLst>
                                          <p:attrName>ppt_x</p:attrName>
                                        </p:attrNameLst>
                                      </p:cBhvr>
                                      <p:tavLst>
                                        <p:tav tm="0">
                                          <p:val>
                                            <p:strVal val="#ppt_x"/>
                                          </p:val>
                                        </p:tav>
                                        <p:tav tm="100000">
                                          <p:val>
                                            <p:strVal val="#ppt_x"/>
                                          </p:val>
                                        </p:tav>
                                      </p:tavLst>
                                    </p:anim>
                                    <p:anim calcmode="lin" valueType="num">
                                      <p:cBhvr additive="base">
                                        <p:cTn id="40" dur="500" fill="hold"/>
                                        <p:tgtEl>
                                          <p:spTgt spid="14131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41315"/>
                                        </p:tgtEl>
                                        <p:attrNameLst>
                                          <p:attrName>style.visibility</p:attrName>
                                        </p:attrNameLst>
                                      </p:cBhvr>
                                      <p:to>
                                        <p:strVal val="visible"/>
                                      </p:to>
                                    </p:set>
                                    <p:anim calcmode="lin" valueType="num">
                                      <p:cBhvr additive="base">
                                        <p:cTn id="45" dur="500" fill="hold"/>
                                        <p:tgtEl>
                                          <p:spTgt spid="141315"/>
                                        </p:tgtEl>
                                        <p:attrNameLst>
                                          <p:attrName>ppt_x</p:attrName>
                                        </p:attrNameLst>
                                      </p:cBhvr>
                                      <p:tavLst>
                                        <p:tav tm="0">
                                          <p:val>
                                            <p:strVal val="#ppt_x"/>
                                          </p:val>
                                        </p:tav>
                                        <p:tav tm="100000">
                                          <p:val>
                                            <p:strVal val="#ppt_x"/>
                                          </p:val>
                                        </p:tav>
                                      </p:tavLst>
                                    </p:anim>
                                    <p:anim calcmode="lin" valueType="num">
                                      <p:cBhvr additive="base">
                                        <p:cTn id="46" dur="500" fill="hold"/>
                                        <p:tgtEl>
                                          <p:spTgt spid="141315"/>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41316"/>
                                        </p:tgtEl>
                                        <p:attrNameLst>
                                          <p:attrName>style.visibility</p:attrName>
                                        </p:attrNameLst>
                                      </p:cBhvr>
                                      <p:to>
                                        <p:strVal val="visible"/>
                                      </p:to>
                                    </p:set>
                                    <p:anim calcmode="lin" valueType="num">
                                      <p:cBhvr additive="base">
                                        <p:cTn id="51" dur="500" fill="hold"/>
                                        <p:tgtEl>
                                          <p:spTgt spid="141316"/>
                                        </p:tgtEl>
                                        <p:attrNameLst>
                                          <p:attrName>ppt_x</p:attrName>
                                        </p:attrNameLst>
                                      </p:cBhvr>
                                      <p:tavLst>
                                        <p:tav tm="0">
                                          <p:val>
                                            <p:strVal val="#ppt_x"/>
                                          </p:val>
                                        </p:tav>
                                        <p:tav tm="100000">
                                          <p:val>
                                            <p:strVal val="#ppt_x"/>
                                          </p:val>
                                        </p:tav>
                                      </p:tavLst>
                                    </p:anim>
                                    <p:anim calcmode="lin" valueType="num">
                                      <p:cBhvr additive="base">
                                        <p:cTn id="52" dur="500" fill="hold"/>
                                        <p:tgtEl>
                                          <p:spTgt spid="141316"/>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41333"/>
                                        </p:tgtEl>
                                        <p:attrNameLst>
                                          <p:attrName>style.visibility</p:attrName>
                                        </p:attrNameLst>
                                      </p:cBhvr>
                                      <p:to>
                                        <p:strVal val="visible"/>
                                      </p:to>
                                    </p:set>
                                    <p:anim calcmode="lin" valueType="num">
                                      <p:cBhvr additive="base">
                                        <p:cTn id="57" dur="500" fill="hold"/>
                                        <p:tgtEl>
                                          <p:spTgt spid="141333"/>
                                        </p:tgtEl>
                                        <p:attrNameLst>
                                          <p:attrName>ppt_x</p:attrName>
                                        </p:attrNameLst>
                                      </p:cBhvr>
                                      <p:tavLst>
                                        <p:tav tm="0">
                                          <p:val>
                                            <p:strVal val="#ppt_x"/>
                                          </p:val>
                                        </p:tav>
                                        <p:tav tm="100000">
                                          <p:val>
                                            <p:strVal val="#ppt_x"/>
                                          </p:val>
                                        </p:tav>
                                      </p:tavLst>
                                    </p:anim>
                                    <p:anim calcmode="lin" valueType="num">
                                      <p:cBhvr additive="base">
                                        <p:cTn id="58" dur="500" fill="hold"/>
                                        <p:tgtEl>
                                          <p:spTgt spid="1413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31110" y="1106805"/>
            <a:ext cx="716915" cy="583565"/>
          </a:xfrm>
          <a:prstGeom prst="rect">
            <a:avLst/>
          </a:prstGeom>
          <a:noFill/>
        </p:spPr>
        <p:txBody>
          <a:bodyPr wrap="square" rtlCol="0" anchor="t">
            <a:spAutoFit/>
          </a:bodyPr>
          <a:p>
            <a:pPr algn="ctr"/>
            <a:r>
              <a:rPr lang="en-US" altLang="zh-CN" sz="3200" dirty="0">
                <a:sym typeface="+mn-ea"/>
              </a:rPr>
              <a:t>4.1</a:t>
            </a:r>
            <a:endParaRPr lang="en-US" altLang="zh-CN" sz="3200" dirty="0">
              <a:sym typeface="+mn-ea"/>
            </a:endParaRPr>
          </a:p>
        </p:txBody>
      </p:sp>
      <p:sp>
        <p:nvSpPr>
          <p:cNvPr id="3" name="文本框 2"/>
          <p:cNvSpPr txBox="1"/>
          <p:nvPr/>
        </p:nvSpPr>
        <p:spPr>
          <a:xfrm>
            <a:off x="3406140" y="1106805"/>
            <a:ext cx="3924935" cy="583565"/>
          </a:xfrm>
          <a:prstGeom prst="rect">
            <a:avLst/>
          </a:prstGeom>
          <a:noFill/>
        </p:spPr>
        <p:txBody>
          <a:bodyPr wrap="square" rtlCol="0" anchor="t">
            <a:spAutoFit/>
          </a:bodyPr>
          <a:p>
            <a:r>
              <a:rPr lang="zh-CN" altLang="en-US" sz="3200" b="1" dirty="0">
                <a:sym typeface="+mn-ea"/>
              </a:rPr>
              <a:t>定积分概念</a:t>
            </a:r>
            <a:endParaRPr lang="zh-CN" altLang="en-US" sz="3200" b="1" dirty="0">
              <a:sym typeface="+mn-ea"/>
            </a:endParaRPr>
          </a:p>
        </p:txBody>
      </p:sp>
      <p:sp>
        <p:nvSpPr>
          <p:cNvPr id="4" name="文本框 3"/>
          <p:cNvSpPr txBox="1"/>
          <p:nvPr/>
        </p:nvSpPr>
        <p:spPr>
          <a:xfrm>
            <a:off x="3300730" y="2056765"/>
            <a:ext cx="6367145" cy="583565"/>
          </a:xfrm>
          <a:prstGeom prst="rect">
            <a:avLst/>
          </a:prstGeom>
          <a:noFill/>
        </p:spPr>
        <p:txBody>
          <a:bodyPr wrap="square" rtlCol="0">
            <a:spAutoFit/>
          </a:bodyPr>
          <a:p>
            <a:pPr algn="ctr"/>
            <a:r>
              <a:rPr lang="zh-CN" altLang="en-US" sz="3200" b="1"/>
              <a:t>主要内容</a:t>
            </a:r>
            <a:endParaRPr lang="zh-CN" altLang="en-US" sz="3200" b="1"/>
          </a:p>
        </p:txBody>
      </p:sp>
      <p:sp>
        <p:nvSpPr>
          <p:cNvPr id="5" name="文本框 4"/>
          <p:cNvSpPr txBox="1"/>
          <p:nvPr/>
        </p:nvSpPr>
        <p:spPr>
          <a:xfrm>
            <a:off x="3827145" y="2621280"/>
            <a:ext cx="4630420" cy="2306955"/>
          </a:xfrm>
          <a:prstGeom prst="rect">
            <a:avLst/>
          </a:prstGeom>
          <a:noFill/>
        </p:spPr>
        <p:txBody>
          <a:bodyPr wrap="square" rtlCol="0">
            <a:spAutoFit/>
          </a:bodyPr>
          <a:p>
            <a:pPr indent="0" fontAlgn="ctr">
              <a:lnSpc>
                <a:spcPct val="150000"/>
              </a:lnSpc>
              <a:buNone/>
            </a:pPr>
            <a:r>
              <a:rPr lang="en-US" altLang="zh-CN" sz="2400" b="1" dirty="0">
                <a:solidFill>
                  <a:schemeClr val="tx2">
                    <a:lumMod val="50000"/>
                  </a:schemeClr>
                </a:solidFill>
                <a:latin typeface="+mj-ea"/>
                <a:ea typeface="+mj-ea"/>
                <a:cs typeface="+mj-ea"/>
                <a:sym typeface="+mn-ea"/>
              </a:rPr>
              <a:t>  </a:t>
            </a:r>
            <a:r>
              <a:rPr lang="zh-CN" altLang="en-US" sz="2400" b="1" dirty="0">
                <a:solidFill>
                  <a:schemeClr val="tx2">
                    <a:lumMod val="50000"/>
                  </a:schemeClr>
                </a:solidFill>
                <a:latin typeface="+mj-ea"/>
                <a:ea typeface="+mj-ea"/>
                <a:cs typeface="+mj-ea"/>
                <a:sym typeface="+mn-ea"/>
              </a:rPr>
              <a:t>实践中的和式极限问题</a:t>
            </a:r>
            <a:endParaRPr lang="zh-CN" altLang="en-US" sz="2400" b="1" dirty="0">
              <a:solidFill>
                <a:schemeClr val="tx2">
                  <a:lumMod val="50000"/>
                </a:schemeClr>
              </a:solidFill>
              <a:latin typeface="+mj-ea"/>
              <a:ea typeface="+mj-ea"/>
              <a:cs typeface="+mj-ea"/>
            </a:endParaRPr>
          </a:p>
          <a:p>
            <a:pPr indent="0" fontAlgn="ctr">
              <a:lnSpc>
                <a:spcPct val="150000"/>
              </a:lnSpc>
              <a:buNone/>
            </a:pPr>
            <a:r>
              <a:rPr lang="zh-CN" altLang="en-US" sz="2400" b="1" dirty="0">
                <a:solidFill>
                  <a:schemeClr val="tx2">
                    <a:lumMod val="50000"/>
                  </a:schemeClr>
                </a:solidFill>
                <a:latin typeface="+mj-ea"/>
                <a:ea typeface="+mj-ea"/>
                <a:cs typeface="+mj-ea"/>
                <a:sym typeface="+mn-ea"/>
              </a:rPr>
              <a:t>  定积分的定义               </a:t>
            </a:r>
            <a:endParaRPr lang="zh-CN" altLang="en-US" sz="2400" b="1" dirty="0">
              <a:solidFill>
                <a:schemeClr val="tx2">
                  <a:lumMod val="50000"/>
                </a:schemeClr>
              </a:solidFill>
              <a:latin typeface="+mj-ea"/>
              <a:ea typeface="+mj-ea"/>
              <a:cs typeface="+mj-ea"/>
              <a:sym typeface="+mn-ea"/>
            </a:endParaRPr>
          </a:p>
          <a:p>
            <a:pPr indent="0" fontAlgn="ctr">
              <a:lnSpc>
                <a:spcPct val="150000"/>
              </a:lnSpc>
              <a:buNone/>
            </a:pPr>
            <a:r>
              <a:rPr lang="zh-CN" altLang="en-US" sz="2400" b="1" dirty="0">
                <a:solidFill>
                  <a:schemeClr val="tx2">
                    <a:lumMod val="50000"/>
                  </a:schemeClr>
                </a:solidFill>
                <a:latin typeface="+mj-ea"/>
                <a:ea typeface="+mj-ea"/>
                <a:cs typeface="+mj-ea"/>
                <a:sym typeface="+mn-ea"/>
              </a:rPr>
              <a:t>  定积分的性质  </a:t>
            </a:r>
            <a:endParaRPr lang="zh-CN" altLang="en-US" sz="2400" b="1" dirty="0">
              <a:solidFill>
                <a:schemeClr val="tx2">
                  <a:lumMod val="50000"/>
                </a:schemeClr>
              </a:solidFill>
              <a:latin typeface="+mj-ea"/>
              <a:ea typeface="+mj-ea"/>
              <a:cs typeface="+mj-ea"/>
              <a:sym typeface="+mn-ea"/>
            </a:endParaRPr>
          </a:p>
          <a:p>
            <a:pPr indent="0" fontAlgn="ctr">
              <a:lnSpc>
                <a:spcPct val="150000"/>
              </a:lnSpc>
              <a:buNone/>
            </a:pPr>
            <a:r>
              <a:rPr lang="zh-CN" altLang="en-US" sz="2400" b="1" dirty="0">
                <a:solidFill>
                  <a:schemeClr val="tx2">
                    <a:lumMod val="50000"/>
                  </a:schemeClr>
                </a:solidFill>
                <a:latin typeface="+mj-ea"/>
                <a:ea typeface="+mj-ea"/>
                <a:cs typeface="+mj-ea"/>
                <a:sym typeface="+mn-ea"/>
              </a:rPr>
              <a:t>  微积分基本定理            </a:t>
            </a:r>
            <a:endParaRPr lang="zh-CN" altLang="en-US" sz="2400" b="1" dirty="0">
              <a:solidFill>
                <a:schemeClr val="tx2">
                  <a:lumMod val="50000"/>
                </a:schemeClr>
              </a:solidFill>
              <a:latin typeface="+mj-ea"/>
              <a:ea typeface="+mj-ea"/>
              <a:cs typeface="+mj-ea"/>
              <a:sym typeface="+mn-ea"/>
            </a:endParaRPr>
          </a:p>
        </p:txBody>
      </p:sp>
      <p:sp>
        <p:nvSpPr>
          <p:cNvPr id="12" name="菱形 11"/>
          <p:cNvSpPr/>
          <p:nvPr/>
        </p:nvSpPr>
        <p:spPr>
          <a:xfrm>
            <a:off x="3844290" y="2891155"/>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菱形 14"/>
          <p:cNvSpPr/>
          <p:nvPr/>
        </p:nvSpPr>
        <p:spPr>
          <a:xfrm>
            <a:off x="3823970" y="3453130"/>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菱形 15"/>
          <p:cNvSpPr/>
          <p:nvPr/>
        </p:nvSpPr>
        <p:spPr>
          <a:xfrm>
            <a:off x="3823970" y="3989070"/>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菱形 16"/>
          <p:cNvSpPr/>
          <p:nvPr/>
        </p:nvSpPr>
        <p:spPr>
          <a:xfrm>
            <a:off x="3823970" y="4525645"/>
            <a:ext cx="236855" cy="246380"/>
          </a:xfrm>
          <a:prstGeom prst="diamond">
            <a:avLst/>
          </a:prstGeom>
          <a:solidFill>
            <a:schemeClr val="accent4">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15" grpId="0" bldLvl="0" animBg="1"/>
      <p:bldP spid="16" grpId="0" bldLvl="0" animBg="1"/>
      <p:bldP spid="17" grpId="0" bldLvl="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98955" y="1676400"/>
            <a:ext cx="8339455" cy="1322070"/>
          </a:xfrm>
          <a:prstGeom prst="rect">
            <a:avLst/>
          </a:prstGeom>
          <a:noFill/>
        </p:spPr>
        <p:txBody>
          <a:bodyPr wrap="square" rtlCol="0">
            <a:spAutoFit/>
            <a:scene3d>
              <a:camera prst="orthographicFront"/>
              <a:lightRig rig="threePt" dir="t"/>
            </a:scene3d>
          </a:bodyPr>
          <a:p>
            <a:pPr algn="ctr"/>
            <a:r>
              <a:rPr lang="zh-CN" altLang="en-US" sz="8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rPr>
              <a:t>感谢您的聆听</a:t>
            </a:r>
            <a:endParaRPr lang="zh-CN" altLang="en-US" sz="8000" b="1">
              <a:ln w="12700">
                <a:solidFill>
                  <a:schemeClr val="tx2">
                    <a:lumMod val="75000"/>
                  </a:schemeClr>
                </a:solidFill>
                <a:prstDash val="solid"/>
              </a:ln>
              <a:solidFill>
                <a:srgbClr val="D42A46"/>
              </a:solidFill>
              <a:effectLst>
                <a:outerShdw dist="38100" dir="2640000" algn="bl" rotWithShape="0">
                  <a:schemeClr val="tx2">
                    <a:lumMod val="75000"/>
                  </a:schemeClr>
                </a:outerShdw>
              </a:effectLst>
              <a:latin typeface="+mj-ea"/>
              <a:ea typeface="+mj-ea"/>
              <a:cs typeface="+mj-ea"/>
            </a:endParaRPr>
          </a:p>
        </p:txBody>
      </p:sp>
      <p:cxnSp>
        <p:nvCxnSpPr>
          <p:cNvPr id="5" name="直接连接符 4"/>
          <p:cNvCxnSpPr/>
          <p:nvPr/>
        </p:nvCxnSpPr>
        <p:spPr>
          <a:xfrm flipV="1">
            <a:off x="2376805" y="3203575"/>
            <a:ext cx="7385050" cy="10160"/>
          </a:xfrm>
          <a:prstGeom prst="line">
            <a:avLst/>
          </a:prstGeom>
          <a:ln w="50800" cmpd="sng">
            <a:gradFill>
              <a:gsLst>
                <a:gs pos="83000">
                  <a:srgbClr val="FF7777"/>
                </a:gs>
                <a:gs pos="51000">
                  <a:srgbClr val="C00000">
                    <a:alpha val="43000"/>
                  </a:srgbClr>
                </a:gs>
                <a:gs pos="0">
                  <a:srgbClr val="970943"/>
                </a:gs>
              </a:gsLst>
              <a:lin ang="0" scaled="1"/>
              <a:tileRect/>
            </a:gradFill>
            <a:prstDash val="solid"/>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2685415" y="3336290"/>
            <a:ext cx="6821805" cy="829945"/>
          </a:xfrm>
          <a:prstGeom prst="rect">
            <a:avLst/>
          </a:prstGeom>
          <a:noFill/>
        </p:spPr>
        <p:txBody>
          <a:bodyPr wrap="square" rtlCol="0">
            <a:spAutoFit/>
            <a:scene3d>
              <a:camera prst="orthographicFront"/>
              <a:lightRig rig="threePt" dir="t"/>
            </a:scene3d>
          </a:bodyPr>
          <a:p>
            <a:r>
              <a:rPr lang="en-US" altLang="zh-CN" sz="48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rPr>
              <a:t>THANK  </a:t>
            </a:r>
            <a:r>
              <a:rPr lang="en-US" altLang="zh-CN" sz="40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rPr>
              <a:t>YOU  VERY  MUCH !</a:t>
            </a:r>
            <a:endParaRPr lang="en-US" altLang="zh-CN" sz="4000" b="1" i="1">
              <a:ln w="13462">
                <a:solidFill>
                  <a:schemeClr val="bg1"/>
                </a:solidFill>
                <a:prstDash val="solid"/>
              </a:ln>
              <a:solidFill>
                <a:schemeClr val="tx1">
                  <a:lumMod val="85000"/>
                  <a:lumOff val="15000"/>
                </a:schemeClr>
              </a:solidFill>
              <a:effectLst>
                <a:outerShdw dist="38100" dir="2700000" algn="bl" rotWithShape="0">
                  <a:schemeClr val="accent5"/>
                </a:outerShdw>
                <a:reflection blurRad="6350" stA="60000" endA="900" endPos="60000" dist="60007" dir="5400000" sy="-100000" algn="bl" rotWithShape="0"/>
              </a:effectLst>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 name="圆角矩形 2"/>
          <p:cNvSpPr/>
          <p:nvPr/>
        </p:nvSpPr>
        <p:spPr>
          <a:xfrm>
            <a:off x="1905635" y="809625"/>
            <a:ext cx="7830820" cy="500380"/>
          </a:xfrm>
          <a:prstGeom prst="roundRect">
            <a:avLst/>
          </a:prstGeom>
          <a:ln>
            <a:solidFill>
              <a:srgbClr val="BA6126"/>
            </a:solidFill>
          </a:ln>
        </p:spPr>
        <p:style>
          <a:lnRef idx="2">
            <a:schemeClr val="accent6"/>
          </a:lnRef>
          <a:fillRef idx="1">
            <a:schemeClr val="lt1"/>
          </a:fillRef>
          <a:effectRef idx="0">
            <a:schemeClr val="accent6"/>
          </a:effectRef>
          <a:fontRef idx="minor">
            <a:schemeClr val="dk1"/>
          </a:fontRef>
        </p:style>
        <p:txBody>
          <a:bodyPr rtlCol="0" anchor="ctr"/>
          <a:p>
            <a:pPr algn="ctr"/>
            <a:r>
              <a:rPr lang="en-US" altLang="zh-CN" sz="2800" b="1" dirty="0">
                <a:latin typeface="+mj-ea"/>
                <a:ea typeface="+mj-ea"/>
                <a:cs typeface="+mj-ea"/>
                <a:sym typeface="+mn-ea"/>
              </a:rPr>
              <a:t>4.1.1  </a:t>
            </a:r>
            <a:r>
              <a:rPr lang="zh-CN" altLang="en-US" sz="2800" b="1" dirty="0">
                <a:latin typeface="+mj-ea"/>
                <a:ea typeface="+mj-ea"/>
                <a:cs typeface="+mj-ea"/>
                <a:sym typeface="+mn-ea"/>
              </a:rPr>
              <a:t>实践中的和式极限问题</a:t>
            </a:r>
            <a:endParaRPr lang="zh-CN" altLang="en-US" sz="2800" b="1" dirty="0">
              <a:latin typeface="+mj-ea"/>
              <a:ea typeface="+mj-ea"/>
              <a:cs typeface="+mj-ea"/>
              <a:sym typeface="+mn-ea"/>
            </a:endParaRPr>
          </a:p>
        </p:txBody>
      </p:sp>
      <p:sp>
        <p:nvSpPr>
          <p:cNvPr id="118787" name="文本框 118786"/>
          <p:cNvSpPr txBox="1"/>
          <p:nvPr/>
        </p:nvSpPr>
        <p:spPr>
          <a:xfrm>
            <a:off x="1103630" y="1454785"/>
            <a:ext cx="6041390" cy="445135"/>
          </a:xfrm>
          <a:prstGeom prst="rect">
            <a:avLst/>
          </a:prstGeom>
          <a:noFill/>
          <a:ln w="9525">
            <a:noFill/>
          </a:ln>
        </p:spPr>
        <p:txBody>
          <a:bodyPr wrap="square">
            <a:spAutoFit/>
          </a:bodyPr>
          <a:p>
            <a:pPr>
              <a:spcBef>
                <a:spcPct val="50000"/>
              </a:spcBef>
              <a:buClr>
                <a:schemeClr val="bg1"/>
              </a:buClr>
            </a:pPr>
            <a:r>
              <a:rPr lang="en-US" altLang="zh-CN" sz="2300" b="1" dirty="0">
                <a:solidFill>
                  <a:srgbClr val="0000FF"/>
                </a:solidFill>
                <a:latin typeface="+mn-ea"/>
                <a:cs typeface="+mn-ea"/>
              </a:rPr>
              <a:t>1.</a:t>
            </a:r>
            <a:r>
              <a:rPr lang="zh-CN" altLang="en-US" sz="2300" b="1" dirty="0">
                <a:solidFill>
                  <a:srgbClr val="0000FF"/>
                </a:solidFill>
                <a:latin typeface="+mn-ea"/>
                <a:cs typeface="+mn-ea"/>
              </a:rPr>
              <a:t>求变速直线运动的路程问题</a:t>
            </a:r>
            <a:endParaRPr lang="zh-CN" altLang="en-US" sz="2300" b="1" dirty="0">
              <a:solidFill>
                <a:srgbClr val="0000FF"/>
              </a:solidFill>
              <a:latin typeface="+mn-ea"/>
              <a:cs typeface="+mn-ea"/>
            </a:endParaRPr>
          </a:p>
        </p:txBody>
      </p:sp>
      <p:sp>
        <p:nvSpPr>
          <p:cNvPr id="2" name="文本框 1"/>
          <p:cNvSpPr txBox="1"/>
          <p:nvPr/>
        </p:nvSpPr>
        <p:spPr>
          <a:xfrm>
            <a:off x="1103630" y="1899920"/>
            <a:ext cx="9984105" cy="2290445"/>
          </a:xfrm>
          <a:prstGeom prst="rect">
            <a:avLst/>
          </a:prstGeom>
          <a:noFill/>
        </p:spPr>
        <p:txBody>
          <a:bodyPr wrap="square" rtlCol="0">
            <a:spAutoFit/>
          </a:bodyPr>
          <a:p>
            <a:pPr>
              <a:lnSpc>
                <a:spcPct val="130000"/>
              </a:lnSpc>
            </a:pPr>
            <a:r>
              <a:rPr lang="en-US" altLang="zh-CN" sz="2200"/>
              <a:t>        </a:t>
            </a:r>
            <a:r>
              <a:rPr lang="zh-CN" altLang="en-US" sz="2200"/>
              <a:t>设物体作变速直线运动，速度随时间的变化规律为</a:t>
            </a:r>
            <a:r>
              <a:rPr lang="zh-CN" altLang="en-US" sz="2200">
                <a:latin typeface="Times New Roman" panose="02020603050405020304" pitchFamily="18" charset="0"/>
                <a:cs typeface="Times New Roman" panose="02020603050405020304" pitchFamily="18" charset="0"/>
              </a:rPr>
              <a:t>v=v(t)</a:t>
            </a:r>
            <a:r>
              <a:rPr lang="zh-CN" altLang="en-US" sz="2200"/>
              <a:t>，求物体在时间区间a,b内所经过的路程</a:t>
            </a:r>
            <a:r>
              <a:rPr lang="en-US" altLang="zh-CN" sz="2200"/>
              <a:t>S</a:t>
            </a:r>
            <a:r>
              <a:rPr lang="zh-CN" altLang="en-US" sz="2200"/>
              <a:t>.</a:t>
            </a:r>
            <a:endParaRPr lang="zh-CN" altLang="en-US" sz="2200"/>
          </a:p>
          <a:p>
            <a:pPr>
              <a:lnSpc>
                <a:spcPct val="130000"/>
              </a:lnSpc>
            </a:pPr>
            <a:r>
              <a:rPr lang="zh-CN" altLang="en-US" sz="2200"/>
              <a:t>         对于物体做直线运动的速度</a:t>
            </a:r>
            <a:r>
              <a:rPr lang="en-US" altLang="zh-CN" sz="2200"/>
              <a:t>v(t)</a:t>
            </a:r>
            <a:r>
              <a:rPr lang="zh-CN" altLang="en-US" sz="2200"/>
              <a:t>在时间段           上连续，且                 ；若将物体看作在</a:t>
            </a:r>
            <a:r>
              <a:rPr lang="en-US" altLang="zh-CN" sz="2200"/>
              <a:t>n</a:t>
            </a:r>
            <a:r>
              <a:rPr lang="zh-CN" altLang="en-US" sz="2200"/>
              <a:t>个小时间段做匀速直线运动，如下图所示，则在</a:t>
            </a:r>
            <a:r>
              <a:rPr lang="zh-CN" altLang="en-US" sz="2200">
                <a:sym typeface="+mn-ea"/>
              </a:rPr>
              <a:t>Δt</a:t>
            </a:r>
            <a:r>
              <a:rPr lang="zh-CN" altLang="en-US" sz="2200"/>
              <a:t>时间段内的路程为</a:t>
            </a:r>
            <a:r>
              <a:rPr lang="zh-CN" altLang="en-US" sz="2200">
                <a:latin typeface="Times New Roman" panose="02020603050405020304" pitchFamily="18" charset="0"/>
                <a:cs typeface="Times New Roman" panose="02020603050405020304" pitchFamily="18" charset="0"/>
                <a:sym typeface="+mn-ea"/>
              </a:rPr>
              <a:t>Δs=v</a:t>
            </a:r>
            <a:r>
              <a:rPr lang="en-US" altLang="zh-CN" sz="2200">
                <a:latin typeface="Times New Roman" panose="02020603050405020304" pitchFamily="18" charset="0"/>
                <a:cs typeface="Times New Roman" panose="02020603050405020304" pitchFamily="18" charset="0"/>
                <a:sym typeface="+mn-ea"/>
              </a:rPr>
              <a:t>(t)</a:t>
            </a:r>
            <a:r>
              <a:rPr lang="zh-CN" altLang="en-US" sz="2200">
                <a:latin typeface="Times New Roman" panose="02020603050405020304" pitchFamily="18" charset="0"/>
                <a:cs typeface="Times New Roman" panose="02020603050405020304" pitchFamily="18" charset="0"/>
                <a:sym typeface="+mn-ea"/>
              </a:rPr>
              <a:t>·Δt</a:t>
            </a:r>
            <a:r>
              <a:rPr lang="zh-CN" altLang="en-US" sz="2200"/>
              <a:t>那么变速直线运动的路程</a:t>
            </a:r>
            <a:r>
              <a:rPr lang="en-US" altLang="zh-CN" sz="2200"/>
              <a:t>S</a:t>
            </a:r>
            <a:r>
              <a:rPr lang="zh-CN" altLang="en-US" sz="2200"/>
              <a:t>约等于为</a:t>
            </a:r>
            <a:r>
              <a:rPr lang="en-US" altLang="zh-CN" sz="2200"/>
              <a:t>n</a:t>
            </a:r>
            <a:r>
              <a:rPr lang="zh-CN" altLang="en-US" sz="2200"/>
              <a:t>个小时间段内的总和</a:t>
            </a:r>
            <a:r>
              <a:rPr lang="zh-CN" altLang="en-US" sz="2200">
                <a:latin typeface="Times New Roman" panose="02020603050405020304" pitchFamily="18" charset="0"/>
                <a:cs typeface="Times New Roman" panose="02020603050405020304" pitchFamily="18" charset="0"/>
              </a:rPr>
              <a:t>.如下图所示：</a:t>
            </a:r>
            <a:endParaRPr lang="en-US" altLang="zh-CN" sz="2200">
              <a:latin typeface="Times New Roman" panose="02020603050405020304" pitchFamily="18" charset="0"/>
              <a:cs typeface="Times New Roman" panose="02020603050405020304" pitchFamily="18" charset="0"/>
            </a:endParaRPr>
          </a:p>
        </p:txBody>
      </p:sp>
      <p:grpSp>
        <p:nvGrpSpPr>
          <p:cNvPr id="118789" name="组合 118788"/>
          <p:cNvGrpSpPr/>
          <p:nvPr/>
        </p:nvGrpSpPr>
        <p:grpSpPr>
          <a:xfrm>
            <a:off x="2857615" y="4800600"/>
            <a:ext cx="5819660" cy="721819"/>
            <a:chOff x="588" y="2640"/>
            <a:chExt cx="4548" cy="501"/>
          </a:xfrm>
        </p:grpSpPr>
        <p:sp>
          <p:nvSpPr>
            <p:cNvPr id="118790" name="直接连接符 118789"/>
            <p:cNvSpPr/>
            <p:nvPr/>
          </p:nvSpPr>
          <p:spPr>
            <a:xfrm>
              <a:off x="672" y="2688"/>
              <a:ext cx="4464" cy="0"/>
            </a:xfrm>
            <a:prstGeom prst="line">
              <a:avLst/>
            </a:prstGeom>
            <a:ln w="28575" cap="flat" cmpd="sng">
              <a:solidFill>
                <a:srgbClr val="000000"/>
              </a:solidFill>
              <a:prstDash val="solid"/>
              <a:headEnd type="none" w="med" len="med"/>
              <a:tailEnd type="triangle" w="med" len="med"/>
            </a:ln>
          </p:spPr>
        </p:sp>
        <p:sp>
          <p:nvSpPr>
            <p:cNvPr id="118791" name="直接连接符 118790"/>
            <p:cNvSpPr/>
            <p:nvPr/>
          </p:nvSpPr>
          <p:spPr>
            <a:xfrm>
              <a:off x="720" y="2640"/>
              <a:ext cx="0" cy="48"/>
            </a:xfrm>
            <a:prstGeom prst="line">
              <a:avLst/>
            </a:prstGeom>
            <a:ln w="28575" cap="flat" cmpd="sng">
              <a:solidFill>
                <a:srgbClr val="000000"/>
              </a:solidFill>
              <a:prstDash val="solid"/>
              <a:headEnd type="none" w="med" len="med"/>
              <a:tailEnd type="none" w="med" len="med"/>
            </a:ln>
          </p:spPr>
        </p:sp>
        <p:sp>
          <p:nvSpPr>
            <p:cNvPr id="118792" name="直接连接符 118791"/>
            <p:cNvSpPr/>
            <p:nvPr/>
          </p:nvSpPr>
          <p:spPr>
            <a:xfrm>
              <a:off x="4320" y="2640"/>
              <a:ext cx="0" cy="48"/>
            </a:xfrm>
            <a:prstGeom prst="line">
              <a:avLst/>
            </a:prstGeom>
            <a:ln w="28575" cap="flat" cmpd="sng">
              <a:solidFill>
                <a:srgbClr val="000000"/>
              </a:solidFill>
              <a:prstDash val="solid"/>
              <a:headEnd type="none" w="med" len="med"/>
              <a:tailEnd type="none" w="med" len="med"/>
            </a:ln>
          </p:spPr>
        </p:sp>
        <p:graphicFrame>
          <p:nvGraphicFramePr>
            <p:cNvPr id="118793" name="对象 118792"/>
            <p:cNvGraphicFramePr/>
            <p:nvPr/>
          </p:nvGraphicFramePr>
          <p:xfrm>
            <a:off x="588" y="2747"/>
            <a:ext cx="285" cy="285"/>
          </p:xfrm>
          <a:graphic>
            <a:graphicData uri="http://schemas.openxmlformats.org/presentationml/2006/ole">
              <mc:AlternateContent xmlns:mc="http://schemas.openxmlformats.org/markup-compatibility/2006">
                <mc:Choice xmlns:v="urn:schemas-microsoft-com:vml" Requires="v">
                  <p:oleObj spid="_x0000_s3113" name="" r:id="rId1" imgW="152400" imgH="152400" progId="Equation.3">
                    <p:embed/>
                  </p:oleObj>
                </mc:Choice>
                <mc:Fallback>
                  <p:oleObj name="" r:id="rId1" imgW="152400" imgH="152400" progId="Equation.3">
                    <p:embed/>
                    <p:pic>
                      <p:nvPicPr>
                        <p:cNvPr id="0" name="图片 3112"/>
                        <p:cNvPicPr/>
                        <p:nvPr/>
                      </p:nvPicPr>
                      <p:blipFill>
                        <a:blip r:embed="rId2"/>
                        <a:stretch>
                          <a:fillRect/>
                        </a:stretch>
                      </p:blipFill>
                      <p:spPr>
                        <a:xfrm>
                          <a:off x="588" y="2747"/>
                          <a:ext cx="285" cy="285"/>
                        </a:xfrm>
                        <a:prstGeom prst="rect">
                          <a:avLst/>
                        </a:prstGeom>
                        <a:noFill/>
                        <a:ln w="38100">
                          <a:noFill/>
                          <a:miter/>
                        </a:ln>
                      </p:spPr>
                    </p:pic>
                  </p:oleObj>
                </mc:Fallback>
              </mc:AlternateContent>
            </a:graphicData>
          </a:graphic>
        </p:graphicFrame>
        <p:graphicFrame>
          <p:nvGraphicFramePr>
            <p:cNvPr id="118794" name="对象 118793"/>
            <p:cNvGraphicFramePr/>
            <p:nvPr/>
          </p:nvGraphicFramePr>
          <p:xfrm>
            <a:off x="4740" y="2700"/>
            <a:ext cx="261" cy="381"/>
          </p:xfrm>
          <a:graphic>
            <a:graphicData uri="http://schemas.openxmlformats.org/presentationml/2006/ole">
              <mc:AlternateContent xmlns:mc="http://schemas.openxmlformats.org/markup-compatibility/2006">
                <mc:Choice xmlns:v="urn:schemas-microsoft-com:vml" Requires="v">
                  <p:oleObj spid="_x0000_s3119" name="" r:id="rId3" imgW="139700" imgH="203200" progId="Equation.3">
                    <p:embed/>
                  </p:oleObj>
                </mc:Choice>
                <mc:Fallback>
                  <p:oleObj name="" r:id="rId3" imgW="139700" imgH="203200" progId="Equation.3">
                    <p:embed/>
                    <p:pic>
                      <p:nvPicPr>
                        <p:cNvPr id="0" name="图片 3118"/>
                        <p:cNvPicPr/>
                        <p:nvPr/>
                      </p:nvPicPr>
                      <p:blipFill>
                        <a:blip r:embed="rId4"/>
                        <a:stretch>
                          <a:fillRect/>
                        </a:stretch>
                      </p:blipFill>
                      <p:spPr>
                        <a:xfrm>
                          <a:off x="4740" y="2700"/>
                          <a:ext cx="261" cy="381"/>
                        </a:xfrm>
                        <a:prstGeom prst="rect">
                          <a:avLst/>
                        </a:prstGeom>
                        <a:noFill/>
                        <a:ln w="38100">
                          <a:noFill/>
                          <a:miter/>
                        </a:ln>
                      </p:spPr>
                    </p:pic>
                  </p:oleObj>
                </mc:Fallback>
              </mc:AlternateContent>
            </a:graphicData>
          </a:graphic>
        </p:graphicFrame>
        <p:sp>
          <p:nvSpPr>
            <p:cNvPr id="118795" name="直接连接符 118794"/>
            <p:cNvSpPr/>
            <p:nvPr/>
          </p:nvSpPr>
          <p:spPr>
            <a:xfrm>
              <a:off x="1344" y="2640"/>
              <a:ext cx="0" cy="48"/>
            </a:xfrm>
            <a:prstGeom prst="line">
              <a:avLst/>
            </a:prstGeom>
            <a:ln w="28575" cap="flat" cmpd="sng">
              <a:solidFill>
                <a:srgbClr val="000000"/>
              </a:solidFill>
              <a:prstDash val="solid"/>
              <a:headEnd type="none" w="med" len="med"/>
              <a:tailEnd type="none" w="med" len="med"/>
            </a:ln>
          </p:spPr>
        </p:sp>
        <p:sp>
          <p:nvSpPr>
            <p:cNvPr id="118796" name="直接连接符 118795"/>
            <p:cNvSpPr/>
            <p:nvPr/>
          </p:nvSpPr>
          <p:spPr>
            <a:xfrm>
              <a:off x="1968" y="2640"/>
              <a:ext cx="0" cy="48"/>
            </a:xfrm>
            <a:prstGeom prst="line">
              <a:avLst/>
            </a:prstGeom>
            <a:ln w="28575" cap="flat" cmpd="sng">
              <a:solidFill>
                <a:srgbClr val="000000"/>
              </a:solidFill>
              <a:prstDash val="solid"/>
              <a:headEnd type="none" w="med" len="med"/>
              <a:tailEnd type="none" w="med" len="med"/>
            </a:ln>
          </p:spPr>
        </p:sp>
        <p:sp>
          <p:nvSpPr>
            <p:cNvPr id="118797" name="直接连接符 118796"/>
            <p:cNvSpPr/>
            <p:nvPr/>
          </p:nvSpPr>
          <p:spPr>
            <a:xfrm>
              <a:off x="2544" y="2640"/>
              <a:ext cx="0" cy="48"/>
            </a:xfrm>
            <a:prstGeom prst="line">
              <a:avLst/>
            </a:prstGeom>
            <a:ln w="28575" cap="flat" cmpd="sng">
              <a:solidFill>
                <a:srgbClr val="000000"/>
              </a:solidFill>
              <a:prstDash val="solid"/>
              <a:headEnd type="none" w="med" len="med"/>
              <a:tailEnd type="none" w="med" len="med"/>
            </a:ln>
          </p:spPr>
        </p:sp>
        <p:sp>
          <p:nvSpPr>
            <p:cNvPr id="118798" name="直接连接符 118797"/>
            <p:cNvSpPr/>
            <p:nvPr/>
          </p:nvSpPr>
          <p:spPr>
            <a:xfrm>
              <a:off x="3168" y="2640"/>
              <a:ext cx="0" cy="48"/>
            </a:xfrm>
            <a:prstGeom prst="line">
              <a:avLst/>
            </a:prstGeom>
            <a:ln w="28575" cap="flat" cmpd="sng">
              <a:solidFill>
                <a:srgbClr val="000000"/>
              </a:solidFill>
              <a:prstDash val="solid"/>
              <a:headEnd type="none" w="med" len="med"/>
              <a:tailEnd type="none" w="med" len="med"/>
            </a:ln>
          </p:spPr>
        </p:sp>
        <p:sp>
          <p:nvSpPr>
            <p:cNvPr id="118799" name="直接连接符 118798"/>
            <p:cNvSpPr/>
            <p:nvPr/>
          </p:nvSpPr>
          <p:spPr>
            <a:xfrm>
              <a:off x="3744" y="2640"/>
              <a:ext cx="0" cy="48"/>
            </a:xfrm>
            <a:prstGeom prst="line">
              <a:avLst/>
            </a:prstGeom>
            <a:ln w="28575" cap="flat" cmpd="sng">
              <a:solidFill>
                <a:srgbClr val="000000"/>
              </a:solidFill>
              <a:prstDash val="solid"/>
              <a:headEnd type="none" w="med" len="med"/>
              <a:tailEnd type="none" w="med" len="med"/>
            </a:ln>
          </p:spPr>
        </p:sp>
        <p:graphicFrame>
          <p:nvGraphicFramePr>
            <p:cNvPr id="118800" name="对象 118799"/>
            <p:cNvGraphicFramePr/>
            <p:nvPr/>
          </p:nvGraphicFramePr>
          <p:xfrm>
            <a:off x="2353" y="2652"/>
            <a:ext cx="453" cy="476"/>
          </p:xfrm>
          <a:graphic>
            <a:graphicData uri="http://schemas.openxmlformats.org/presentationml/2006/ole">
              <mc:AlternateContent xmlns:mc="http://schemas.openxmlformats.org/markup-compatibility/2006">
                <mc:Choice xmlns:v="urn:schemas-microsoft-com:vml" Requires="v">
                  <p:oleObj spid="_x0000_s3115" name="" r:id="rId5" imgW="241300" imgH="254000" progId="Equation.3">
                    <p:embed/>
                  </p:oleObj>
                </mc:Choice>
                <mc:Fallback>
                  <p:oleObj name="" r:id="rId5" imgW="241300" imgH="254000" progId="Equation.3">
                    <p:embed/>
                    <p:pic>
                      <p:nvPicPr>
                        <p:cNvPr id="0" name="图片 3114"/>
                        <p:cNvPicPr/>
                        <p:nvPr/>
                      </p:nvPicPr>
                      <p:blipFill>
                        <a:blip r:embed="rId6"/>
                        <a:stretch>
                          <a:fillRect/>
                        </a:stretch>
                      </p:blipFill>
                      <p:spPr>
                        <a:xfrm>
                          <a:off x="2353" y="2652"/>
                          <a:ext cx="453" cy="476"/>
                        </a:xfrm>
                        <a:prstGeom prst="rect">
                          <a:avLst/>
                        </a:prstGeom>
                        <a:noFill/>
                        <a:ln w="38100">
                          <a:noFill/>
                          <a:miter/>
                        </a:ln>
                      </p:spPr>
                    </p:pic>
                  </p:oleObj>
                </mc:Fallback>
              </mc:AlternateContent>
            </a:graphicData>
          </a:graphic>
        </p:graphicFrame>
        <p:graphicFrame>
          <p:nvGraphicFramePr>
            <p:cNvPr id="118801" name="对象 118800"/>
            <p:cNvGraphicFramePr/>
            <p:nvPr/>
          </p:nvGraphicFramePr>
          <p:xfrm>
            <a:off x="1248" y="2688"/>
            <a:ext cx="262" cy="404"/>
          </p:xfrm>
          <a:graphic>
            <a:graphicData uri="http://schemas.openxmlformats.org/presentationml/2006/ole">
              <mc:AlternateContent xmlns:mc="http://schemas.openxmlformats.org/markup-compatibility/2006">
                <mc:Choice xmlns:v="urn:schemas-microsoft-com:vml" Requires="v">
                  <p:oleObj spid="_x0000_s3116" name="" r:id="rId7" imgW="139700" imgH="215900" progId="Equation.3">
                    <p:embed/>
                  </p:oleObj>
                </mc:Choice>
                <mc:Fallback>
                  <p:oleObj name="" r:id="rId7" imgW="139700" imgH="215900" progId="Equation.3">
                    <p:embed/>
                    <p:pic>
                      <p:nvPicPr>
                        <p:cNvPr id="0" name="图片 3115"/>
                        <p:cNvPicPr/>
                        <p:nvPr/>
                      </p:nvPicPr>
                      <p:blipFill>
                        <a:blip r:embed="rId8"/>
                        <a:stretch>
                          <a:fillRect/>
                        </a:stretch>
                      </p:blipFill>
                      <p:spPr>
                        <a:xfrm>
                          <a:off x="1248" y="2688"/>
                          <a:ext cx="262" cy="404"/>
                        </a:xfrm>
                        <a:prstGeom prst="rect">
                          <a:avLst/>
                        </a:prstGeom>
                        <a:noFill/>
                        <a:ln w="38100">
                          <a:noFill/>
                          <a:miter/>
                        </a:ln>
                      </p:spPr>
                    </p:pic>
                  </p:oleObj>
                </mc:Fallback>
              </mc:AlternateContent>
            </a:graphicData>
          </a:graphic>
        </p:graphicFrame>
        <p:graphicFrame>
          <p:nvGraphicFramePr>
            <p:cNvPr id="118802" name="对象 118801"/>
            <p:cNvGraphicFramePr/>
            <p:nvPr/>
          </p:nvGraphicFramePr>
          <p:xfrm>
            <a:off x="3047" y="2664"/>
            <a:ext cx="287" cy="477"/>
          </p:xfrm>
          <a:graphic>
            <a:graphicData uri="http://schemas.openxmlformats.org/presentationml/2006/ole">
              <mc:AlternateContent xmlns:mc="http://schemas.openxmlformats.org/markup-compatibility/2006">
                <mc:Choice xmlns:v="urn:schemas-microsoft-com:vml" Requires="v">
                  <p:oleObj spid="_x0000_s3120" name="" r:id="rId9" imgW="152400" imgH="254000" progId="Equation.3">
                    <p:embed/>
                  </p:oleObj>
                </mc:Choice>
                <mc:Fallback>
                  <p:oleObj name="" r:id="rId9" imgW="152400" imgH="254000" progId="Equation.3">
                    <p:embed/>
                    <p:pic>
                      <p:nvPicPr>
                        <p:cNvPr id="0" name="图片 3119"/>
                        <p:cNvPicPr/>
                        <p:nvPr/>
                      </p:nvPicPr>
                      <p:blipFill>
                        <a:blip r:embed="rId10"/>
                        <a:stretch>
                          <a:fillRect/>
                        </a:stretch>
                      </p:blipFill>
                      <p:spPr>
                        <a:xfrm>
                          <a:off x="3047" y="2664"/>
                          <a:ext cx="287" cy="477"/>
                        </a:xfrm>
                        <a:prstGeom prst="rect">
                          <a:avLst/>
                        </a:prstGeom>
                        <a:noFill/>
                        <a:ln w="38100">
                          <a:noFill/>
                          <a:miter/>
                        </a:ln>
                      </p:spPr>
                    </p:pic>
                  </p:oleObj>
                </mc:Fallback>
              </mc:AlternateContent>
            </a:graphicData>
          </a:graphic>
        </p:graphicFrame>
        <p:sp>
          <p:nvSpPr>
            <p:cNvPr id="118803" name="直接连接符 118802"/>
            <p:cNvSpPr/>
            <p:nvPr/>
          </p:nvSpPr>
          <p:spPr>
            <a:xfrm>
              <a:off x="4896" y="2640"/>
              <a:ext cx="0" cy="48"/>
            </a:xfrm>
            <a:prstGeom prst="line">
              <a:avLst/>
            </a:prstGeom>
            <a:ln w="28575" cap="flat" cmpd="sng">
              <a:solidFill>
                <a:srgbClr val="000000"/>
              </a:solidFill>
              <a:prstDash val="solid"/>
              <a:headEnd type="none" w="med" len="med"/>
              <a:tailEnd type="none" w="med" len="med"/>
            </a:ln>
          </p:spPr>
        </p:sp>
        <p:graphicFrame>
          <p:nvGraphicFramePr>
            <p:cNvPr id="118804" name="对象 118803"/>
            <p:cNvGraphicFramePr/>
            <p:nvPr/>
          </p:nvGraphicFramePr>
          <p:xfrm>
            <a:off x="4068" y="2688"/>
            <a:ext cx="453" cy="428"/>
          </p:xfrm>
          <a:graphic>
            <a:graphicData uri="http://schemas.openxmlformats.org/presentationml/2006/ole">
              <mc:AlternateContent xmlns:mc="http://schemas.openxmlformats.org/markup-compatibility/2006">
                <mc:Choice xmlns:v="urn:schemas-microsoft-com:vml" Requires="v">
                  <p:oleObj spid="_x0000_s3121" name="" r:id="rId11" imgW="241300" imgH="228600" progId="Equation.3">
                    <p:embed/>
                  </p:oleObj>
                </mc:Choice>
                <mc:Fallback>
                  <p:oleObj name="" r:id="rId11" imgW="241300" imgH="228600" progId="Equation.3">
                    <p:embed/>
                    <p:pic>
                      <p:nvPicPr>
                        <p:cNvPr id="0" name="图片 3120"/>
                        <p:cNvPicPr/>
                        <p:nvPr/>
                      </p:nvPicPr>
                      <p:blipFill>
                        <a:blip r:embed="rId12"/>
                        <a:stretch>
                          <a:fillRect/>
                        </a:stretch>
                      </p:blipFill>
                      <p:spPr>
                        <a:xfrm>
                          <a:off x="4068" y="2688"/>
                          <a:ext cx="453" cy="428"/>
                        </a:xfrm>
                        <a:prstGeom prst="rect">
                          <a:avLst/>
                        </a:prstGeom>
                        <a:noFill/>
                        <a:ln w="38100">
                          <a:noFill/>
                          <a:miter/>
                        </a:ln>
                      </p:spPr>
                    </p:pic>
                  </p:oleObj>
                </mc:Fallback>
              </mc:AlternateContent>
            </a:graphicData>
          </a:graphic>
        </p:graphicFrame>
        <p:sp>
          <p:nvSpPr>
            <p:cNvPr id="118806" name="直接连接符 118805"/>
            <p:cNvSpPr/>
            <p:nvPr/>
          </p:nvSpPr>
          <p:spPr>
            <a:xfrm>
              <a:off x="2880" y="2640"/>
              <a:ext cx="0" cy="48"/>
            </a:xfrm>
            <a:prstGeom prst="line">
              <a:avLst/>
            </a:prstGeom>
            <a:ln w="28575" cap="flat" cmpd="sng">
              <a:solidFill>
                <a:srgbClr val="FF0000"/>
              </a:solidFill>
              <a:prstDash val="solid"/>
              <a:headEnd type="none" w="med" len="med"/>
              <a:tailEnd type="none" w="med" len="med"/>
            </a:ln>
          </p:spPr>
        </p:sp>
      </p:grpSp>
      <p:graphicFrame>
        <p:nvGraphicFramePr>
          <p:cNvPr id="4" name="对象 3">
            <a:hlinkClick r:id="" action="ppaction://ole?verb="/>
          </p:cNvPr>
          <p:cNvGraphicFramePr>
            <a:graphicFrameLocks noChangeAspect="1"/>
          </p:cNvGraphicFramePr>
          <p:nvPr/>
        </p:nvGraphicFramePr>
        <p:xfrm>
          <a:off x="6731635" y="2915920"/>
          <a:ext cx="514985" cy="315595"/>
        </p:xfrm>
        <a:graphic>
          <a:graphicData uri="http://schemas.openxmlformats.org/presentationml/2006/ole">
            <mc:AlternateContent xmlns:mc="http://schemas.openxmlformats.org/markup-compatibility/2006">
              <mc:Choice xmlns:v="urn:schemas-microsoft-com:vml" Requires="v">
                <p:oleObj spid="_x0000_s1025" name="" r:id="rId13" imgW="393700" imgH="241300" progId="Equation.KSEE3">
                  <p:embed/>
                </p:oleObj>
              </mc:Choice>
              <mc:Fallback>
                <p:oleObj name="" r:id="rId13" imgW="393700" imgH="241300" progId="Equation.KSEE3">
                  <p:embed/>
                  <p:pic>
                    <p:nvPicPr>
                      <p:cNvPr id="0" name="图片 1024"/>
                      <p:cNvPicPr/>
                      <p:nvPr/>
                    </p:nvPicPr>
                    <p:blipFill>
                      <a:blip r:embed="rId14"/>
                      <a:stretch>
                        <a:fillRect/>
                      </a:stretch>
                    </p:blipFill>
                    <p:spPr>
                      <a:xfrm>
                        <a:off x="6731635" y="2915920"/>
                        <a:ext cx="514985" cy="31559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8771890" y="2867025"/>
          <a:ext cx="1043940" cy="414020"/>
        </p:xfrm>
        <a:graphic>
          <a:graphicData uri="http://schemas.openxmlformats.org/presentationml/2006/ole">
            <mc:AlternateContent xmlns:mc="http://schemas.openxmlformats.org/markup-compatibility/2006">
              <mc:Choice xmlns:v="urn:schemas-microsoft-com:vml" Requires="v">
                <p:oleObj spid="_x0000_s1026" name="" r:id="rId15" imgW="609600" imgH="241300" progId="Equation.KSEE3">
                  <p:embed/>
                </p:oleObj>
              </mc:Choice>
              <mc:Fallback>
                <p:oleObj name="" r:id="rId15" imgW="609600" imgH="241300" progId="Equation.KSEE3">
                  <p:embed/>
                  <p:pic>
                    <p:nvPicPr>
                      <p:cNvPr id="0" name="图片 1025"/>
                      <p:cNvPicPr/>
                      <p:nvPr/>
                    </p:nvPicPr>
                    <p:blipFill>
                      <a:blip r:embed="rId16"/>
                      <a:stretch>
                        <a:fillRect/>
                      </a:stretch>
                    </p:blipFill>
                    <p:spPr>
                      <a:xfrm>
                        <a:off x="8771890" y="2867025"/>
                        <a:ext cx="1043940" cy="41402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5658803" y="4869815"/>
          <a:ext cx="323850" cy="410845"/>
        </p:xfrm>
        <a:graphic>
          <a:graphicData uri="http://schemas.openxmlformats.org/presentationml/2006/ole">
            <mc:AlternateContent xmlns:mc="http://schemas.openxmlformats.org/markup-compatibility/2006">
              <mc:Choice xmlns:v="urn:schemas-microsoft-com:vml" Requires="v">
                <p:oleObj spid="_x0000_s1027" name="" r:id="rId17" imgW="203200" imgH="254000" progId="Equation.KSEE3">
                  <p:embed/>
                </p:oleObj>
              </mc:Choice>
              <mc:Fallback>
                <p:oleObj name="" r:id="rId17" imgW="203200" imgH="254000" progId="Equation.KSEE3">
                  <p:embed/>
                  <p:pic>
                    <p:nvPicPr>
                      <p:cNvPr id="0" name="图片 1026"/>
                      <p:cNvPicPr/>
                      <p:nvPr/>
                    </p:nvPicPr>
                    <p:blipFill>
                      <a:blip r:embed="rId18"/>
                      <a:stretch>
                        <a:fillRect/>
                      </a:stretch>
                    </p:blipFill>
                    <p:spPr>
                      <a:xfrm>
                        <a:off x="5658803" y="4869815"/>
                        <a:ext cx="323850" cy="41084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8787"/>
                                        </p:tgtEl>
                                        <p:attrNameLst>
                                          <p:attrName>style.visibility</p:attrName>
                                        </p:attrNameLst>
                                      </p:cBhvr>
                                      <p:to>
                                        <p:strVal val="visible"/>
                                      </p:to>
                                    </p:set>
                                    <p:anim calcmode="lin" valueType="num">
                                      <p:cBhvr additive="base">
                                        <p:cTn id="13" dur="500" fill="hold"/>
                                        <p:tgtEl>
                                          <p:spTgt spid="118787"/>
                                        </p:tgtEl>
                                        <p:attrNameLst>
                                          <p:attrName>ppt_x</p:attrName>
                                        </p:attrNameLst>
                                      </p:cBhvr>
                                      <p:tavLst>
                                        <p:tav tm="0">
                                          <p:val>
                                            <p:strVal val="#ppt_x"/>
                                          </p:val>
                                        </p:tav>
                                        <p:tav tm="100000">
                                          <p:val>
                                            <p:strVal val="#ppt_x"/>
                                          </p:val>
                                        </p:tav>
                                      </p:tavLst>
                                    </p:anim>
                                    <p:anim calcmode="lin" valueType="num">
                                      <p:cBhvr additive="base">
                                        <p:cTn id="14" dur="500" fill="hold"/>
                                        <p:tgtEl>
                                          <p:spTgt spid="11878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8789"/>
                                        </p:tgtEl>
                                        <p:attrNameLst>
                                          <p:attrName>style.visibility</p:attrName>
                                        </p:attrNameLst>
                                      </p:cBhvr>
                                      <p:to>
                                        <p:strVal val="visible"/>
                                      </p:to>
                                    </p:set>
                                    <p:anim calcmode="lin" valueType="num">
                                      <p:cBhvr additive="base">
                                        <p:cTn id="33" dur="500" fill="hold"/>
                                        <p:tgtEl>
                                          <p:spTgt spid="118789"/>
                                        </p:tgtEl>
                                        <p:attrNameLst>
                                          <p:attrName>ppt_x</p:attrName>
                                        </p:attrNameLst>
                                      </p:cBhvr>
                                      <p:tavLst>
                                        <p:tav tm="0">
                                          <p:val>
                                            <p:strVal val="#ppt_x"/>
                                          </p:val>
                                        </p:tav>
                                        <p:tav tm="100000">
                                          <p:val>
                                            <p:strVal val="#ppt_x"/>
                                          </p:val>
                                        </p:tav>
                                      </p:tavLst>
                                    </p:anim>
                                    <p:anim calcmode="lin" valueType="num">
                                      <p:cBhvr additive="base">
                                        <p:cTn id="34" dur="500" fill="hold"/>
                                        <p:tgtEl>
                                          <p:spTgt spid="11878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878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3460" y="861695"/>
            <a:ext cx="2138680" cy="429895"/>
          </a:xfrm>
          <a:prstGeom prst="rect">
            <a:avLst/>
          </a:prstGeom>
          <a:noFill/>
        </p:spPr>
        <p:txBody>
          <a:bodyPr wrap="none" rtlCol="0" anchor="t">
            <a:spAutoFit/>
          </a:bodyPr>
          <a:p>
            <a:r>
              <a:rPr lang="zh-CN" altLang="en-US" sz="2200">
                <a:sym typeface="+mn-ea"/>
              </a:rPr>
              <a:t>解题步骤如下：</a:t>
            </a:r>
            <a:endParaRPr lang="zh-CN" altLang="en-US" sz="2200"/>
          </a:p>
        </p:txBody>
      </p:sp>
      <p:sp>
        <p:nvSpPr>
          <p:cNvPr id="3" name="文本框 2"/>
          <p:cNvSpPr txBox="1"/>
          <p:nvPr/>
        </p:nvSpPr>
        <p:spPr>
          <a:xfrm>
            <a:off x="1084580" y="1202055"/>
            <a:ext cx="10092055" cy="1106805"/>
          </a:xfrm>
          <a:prstGeom prst="rect">
            <a:avLst/>
          </a:prstGeom>
          <a:noFill/>
        </p:spPr>
        <p:txBody>
          <a:bodyPr wrap="square" rtlCol="0" anchor="t">
            <a:spAutoFit/>
          </a:bodyPr>
          <a:p>
            <a:pPr algn="just" fontAlgn="auto">
              <a:lnSpc>
                <a:spcPct val="150000"/>
              </a:lnSpc>
            </a:pPr>
            <a:r>
              <a:rPr lang="zh-CN" altLang="en-US" sz="2200" b="1"/>
              <a:t>第一步</a:t>
            </a:r>
            <a:r>
              <a:rPr lang="zh-CN" altLang="en-US" sz="2200"/>
              <a:t>   分割将区间a,b任意分割为n个小区间                                      其中         </a:t>
            </a:r>
            <a:endParaRPr lang="zh-CN" altLang="en-US" sz="2200"/>
          </a:p>
          <a:p>
            <a:pPr algn="just" fontAlgn="auto">
              <a:lnSpc>
                <a:spcPct val="150000"/>
              </a:lnSpc>
            </a:pPr>
            <a:r>
              <a:rPr lang="zh-CN" altLang="en-US" sz="2200"/>
              <a:t>                                                    第k个小区间的长度记为                         如下图：</a:t>
            </a:r>
            <a:endParaRPr lang="zh-CN" altLang="en-US" sz="2200"/>
          </a:p>
        </p:txBody>
      </p:sp>
      <p:graphicFrame>
        <p:nvGraphicFramePr>
          <p:cNvPr id="4" name="对象 3">
            <a:hlinkClick r:id="" action="ppaction://ole?verb="/>
          </p:cNvPr>
          <p:cNvGraphicFramePr>
            <a:graphicFrameLocks noChangeAspect="1"/>
          </p:cNvGraphicFramePr>
          <p:nvPr/>
        </p:nvGraphicFramePr>
        <p:xfrm>
          <a:off x="6683375" y="1370330"/>
          <a:ext cx="2332355" cy="319405"/>
        </p:xfrm>
        <a:graphic>
          <a:graphicData uri="http://schemas.openxmlformats.org/presentationml/2006/ole">
            <mc:AlternateContent xmlns:mc="http://schemas.openxmlformats.org/markup-compatibility/2006">
              <mc:Choice xmlns:v="urn:schemas-microsoft-com:vml" Requires="v">
                <p:oleObj spid="_x0000_s4097" name="" r:id="rId1" imgW="1854200" imgH="254000" progId="Equation.KSEE3">
                  <p:embed/>
                </p:oleObj>
              </mc:Choice>
              <mc:Fallback>
                <p:oleObj name="" r:id="rId1" imgW="1854200" imgH="254000" progId="Equation.KSEE3">
                  <p:embed/>
                  <p:pic>
                    <p:nvPicPr>
                      <p:cNvPr id="0" name="图片 4096"/>
                      <p:cNvPicPr/>
                      <p:nvPr/>
                    </p:nvPicPr>
                    <p:blipFill>
                      <a:blip r:embed="rId2"/>
                      <a:stretch>
                        <a:fillRect/>
                      </a:stretch>
                    </p:blipFill>
                    <p:spPr>
                      <a:xfrm>
                        <a:off x="6683375" y="1370330"/>
                        <a:ext cx="2332355" cy="31940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1084263" y="1901190"/>
          <a:ext cx="3315970" cy="407670"/>
        </p:xfrm>
        <a:graphic>
          <a:graphicData uri="http://schemas.openxmlformats.org/presentationml/2006/ole">
            <mc:AlternateContent xmlns:mc="http://schemas.openxmlformats.org/markup-compatibility/2006">
              <mc:Choice xmlns:v="urn:schemas-microsoft-com:vml" Requires="v">
                <p:oleObj spid="_x0000_s2049" name="" r:id="rId3" imgW="1905000" imgH="254000" progId="Equation.KSEE3">
                  <p:embed/>
                </p:oleObj>
              </mc:Choice>
              <mc:Fallback>
                <p:oleObj name="" r:id="rId3" imgW="1905000" imgH="254000" progId="Equation.KSEE3">
                  <p:embed/>
                  <p:pic>
                    <p:nvPicPr>
                      <p:cNvPr id="0" name="图片 2048"/>
                      <p:cNvPicPr/>
                      <p:nvPr/>
                    </p:nvPicPr>
                    <p:blipFill>
                      <a:blip r:embed="rId4"/>
                      <a:stretch>
                        <a:fillRect/>
                      </a:stretch>
                    </p:blipFill>
                    <p:spPr>
                      <a:xfrm>
                        <a:off x="1084263" y="1901190"/>
                        <a:ext cx="3315970" cy="407670"/>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7441565" y="1901190"/>
          <a:ext cx="1441450" cy="407670"/>
        </p:xfrm>
        <a:graphic>
          <a:graphicData uri="http://schemas.openxmlformats.org/presentationml/2006/ole">
            <mc:AlternateContent xmlns:mc="http://schemas.openxmlformats.org/markup-compatibility/2006">
              <mc:Choice xmlns:v="urn:schemas-microsoft-com:vml" Requires="v">
                <p:oleObj spid="_x0000_s4098" name="" r:id="rId5" imgW="787400" imgH="254000" progId="Equation.KSEE3">
                  <p:embed/>
                </p:oleObj>
              </mc:Choice>
              <mc:Fallback>
                <p:oleObj name="" r:id="rId5" imgW="787400" imgH="254000" progId="Equation.KSEE3">
                  <p:embed/>
                  <p:pic>
                    <p:nvPicPr>
                      <p:cNvPr id="0" name="图片 4097"/>
                      <p:cNvPicPr/>
                      <p:nvPr/>
                    </p:nvPicPr>
                    <p:blipFill>
                      <a:blip r:embed="rId6"/>
                      <a:stretch>
                        <a:fillRect/>
                      </a:stretch>
                    </p:blipFill>
                    <p:spPr>
                      <a:xfrm>
                        <a:off x="7441565" y="1901190"/>
                        <a:ext cx="1441450" cy="407670"/>
                      </a:xfrm>
                      <a:prstGeom prst="rect">
                        <a:avLst/>
                      </a:prstGeom>
                    </p:spPr>
                  </p:pic>
                </p:oleObj>
              </mc:Fallback>
            </mc:AlternateContent>
          </a:graphicData>
        </a:graphic>
      </p:graphicFrame>
      <p:sp>
        <p:nvSpPr>
          <p:cNvPr id="7" name="文本框 6"/>
          <p:cNvSpPr txBox="1"/>
          <p:nvPr/>
        </p:nvSpPr>
        <p:spPr>
          <a:xfrm>
            <a:off x="1084580" y="2426335"/>
            <a:ext cx="10091420" cy="1512570"/>
          </a:xfrm>
          <a:prstGeom prst="rect">
            <a:avLst/>
          </a:prstGeom>
          <a:noFill/>
        </p:spPr>
        <p:txBody>
          <a:bodyPr wrap="square" rtlCol="0" anchor="t">
            <a:spAutoFit/>
          </a:bodyPr>
          <a:p>
            <a:pPr>
              <a:lnSpc>
                <a:spcPct val="140000"/>
              </a:lnSpc>
            </a:pPr>
            <a:r>
              <a:rPr lang="zh-CN" altLang="en-US" sz="2200" b="1"/>
              <a:t>第二步</a:t>
            </a:r>
            <a:r>
              <a:rPr lang="zh-CN" altLang="en-US" sz="2200"/>
              <a:t>   取近似在每个小区间                (k=1,2,…，n)上运动可以看成是匀速的，速度v(t)可以用其中任一时刻                          时的速度近似替代，从而求得物体在各时间段内通过的路程近似值:</a:t>
            </a:r>
            <a:endParaRPr lang="zh-CN" altLang="en-US" sz="2200"/>
          </a:p>
        </p:txBody>
      </p:sp>
      <p:graphicFrame>
        <p:nvGraphicFramePr>
          <p:cNvPr id="8" name="对象 7">
            <a:hlinkClick r:id="" action="ppaction://ole?verb="/>
          </p:cNvPr>
          <p:cNvGraphicFramePr>
            <a:graphicFrameLocks noChangeAspect="1"/>
          </p:cNvGraphicFramePr>
          <p:nvPr/>
        </p:nvGraphicFramePr>
        <p:xfrm>
          <a:off x="4801553" y="2583180"/>
          <a:ext cx="929005" cy="372110"/>
        </p:xfrm>
        <a:graphic>
          <a:graphicData uri="http://schemas.openxmlformats.org/presentationml/2006/ole">
            <mc:AlternateContent xmlns:mc="http://schemas.openxmlformats.org/markup-compatibility/2006">
              <mc:Choice xmlns:v="urn:schemas-microsoft-com:vml" Requires="v">
                <p:oleObj spid="_x0000_s2050" name="" r:id="rId7" imgW="571500" imgH="266700" progId="Equation.KSEE3">
                  <p:embed/>
                </p:oleObj>
              </mc:Choice>
              <mc:Fallback>
                <p:oleObj name="" r:id="rId7" imgW="571500" imgH="266700" progId="Equation.KSEE3">
                  <p:embed/>
                  <p:pic>
                    <p:nvPicPr>
                      <p:cNvPr id="0" name="图片 2049"/>
                      <p:cNvPicPr/>
                      <p:nvPr/>
                    </p:nvPicPr>
                    <p:blipFill>
                      <a:blip r:embed="rId8"/>
                      <a:stretch>
                        <a:fillRect/>
                      </a:stretch>
                    </p:blipFill>
                    <p:spPr>
                      <a:xfrm>
                        <a:off x="4801553" y="2583180"/>
                        <a:ext cx="929005" cy="372110"/>
                      </a:xfrm>
                      <a:prstGeom prst="rect">
                        <a:avLst/>
                      </a:prstGeom>
                    </p:spPr>
                  </p:pic>
                </p:oleObj>
              </mc:Fallback>
            </mc:AlternateContent>
          </a:graphicData>
        </a:graphic>
      </p:graphicFrame>
      <p:graphicFrame>
        <p:nvGraphicFramePr>
          <p:cNvPr id="15" name="对象 14">
            <a:hlinkClick r:id="" action="ppaction://ole?verb="/>
          </p:cNvPr>
          <p:cNvGraphicFramePr>
            <a:graphicFrameLocks noChangeAspect="1"/>
          </p:cNvGraphicFramePr>
          <p:nvPr/>
        </p:nvGraphicFramePr>
        <p:xfrm>
          <a:off x="4400550" y="2971800"/>
          <a:ext cx="1527175" cy="421640"/>
        </p:xfrm>
        <a:graphic>
          <a:graphicData uri="http://schemas.openxmlformats.org/presentationml/2006/ole">
            <mc:AlternateContent xmlns:mc="http://schemas.openxmlformats.org/markup-compatibility/2006">
              <mc:Choice xmlns:v="urn:schemas-microsoft-com:vml" Requires="v">
                <p:oleObj spid="_x0000_s16" name="" r:id="rId9" imgW="901700" imgH="190500" progId="Equation.KSEE3">
                  <p:embed/>
                </p:oleObj>
              </mc:Choice>
              <mc:Fallback>
                <p:oleObj name="" r:id="rId9" imgW="901700" imgH="190500" progId="Equation.KSEE3">
                  <p:embed/>
                  <p:pic>
                    <p:nvPicPr>
                      <p:cNvPr id="0" name="图片 2049"/>
                      <p:cNvPicPr/>
                      <p:nvPr/>
                    </p:nvPicPr>
                    <p:blipFill>
                      <a:blip r:embed="rId10"/>
                      <a:stretch>
                        <a:fillRect/>
                      </a:stretch>
                    </p:blipFill>
                    <p:spPr>
                      <a:xfrm>
                        <a:off x="4400550" y="2971800"/>
                        <a:ext cx="1527175" cy="421640"/>
                      </a:xfrm>
                      <a:prstGeom prst="rect">
                        <a:avLst/>
                      </a:prstGeom>
                    </p:spPr>
                  </p:pic>
                </p:oleObj>
              </mc:Fallback>
            </mc:AlternateContent>
          </a:graphicData>
        </a:graphic>
      </p:graphicFrame>
      <p:graphicFrame>
        <p:nvGraphicFramePr>
          <p:cNvPr id="17" name="对象 16">
            <a:hlinkClick r:id="" action="ppaction://ole?verb="/>
          </p:cNvPr>
          <p:cNvGraphicFramePr>
            <a:graphicFrameLocks noChangeAspect="1"/>
          </p:cNvGraphicFramePr>
          <p:nvPr/>
        </p:nvGraphicFramePr>
        <p:xfrm>
          <a:off x="2168843" y="4046220"/>
          <a:ext cx="3934460" cy="461645"/>
        </p:xfrm>
        <a:graphic>
          <a:graphicData uri="http://schemas.openxmlformats.org/presentationml/2006/ole">
            <mc:AlternateContent xmlns:mc="http://schemas.openxmlformats.org/markup-compatibility/2006">
              <mc:Choice xmlns:v="urn:schemas-microsoft-com:vml" Requires="v">
                <p:oleObj spid="_x0000_s1028" name="" r:id="rId11" imgW="2463165" imgH="304800" progId="Equation.KSEE3">
                  <p:embed/>
                </p:oleObj>
              </mc:Choice>
              <mc:Fallback>
                <p:oleObj name="" r:id="rId11" imgW="2463165" imgH="304800" progId="Equation.KSEE3">
                  <p:embed/>
                  <p:pic>
                    <p:nvPicPr>
                      <p:cNvPr id="0" name="图片 1027"/>
                      <p:cNvPicPr/>
                      <p:nvPr/>
                    </p:nvPicPr>
                    <p:blipFill>
                      <a:blip r:embed="rId12"/>
                      <a:stretch>
                        <a:fillRect/>
                      </a:stretch>
                    </p:blipFill>
                    <p:spPr>
                      <a:xfrm>
                        <a:off x="2168843" y="4046220"/>
                        <a:ext cx="3934460" cy="461645"/>
                      </a:xfrm>
                      <a:prstGeom prst="rect">
                        <a:avLst/>
                      </a:prstGeom>
                    </p:spPr>
                  </p:pic>
                </p:oleObj>
              </mc:Fallback>
            </mc:AlternateContent>
          </a:graphicData>
        </a:graphic>
      </p:graphicFrame>
      <p:grpSp>
        <p:nvGrpSpPr>
          <p:cNvPr id="118789" name="组合 118788"/>
          <p:cNvGrpSpPr/>
          <p:nvPr/>
        </p:nvGrpSpPr>
        <p:grpSpPr>
          <a:xfrm>
            <a:off x="2857615" y="4800600"/>
            <a:ext cx="5819660" cy="721819"/>
            <a:chOff x="588" y="2640"/>
            <a:chExt cx="4548" cy="501"/>
          </a:xfrm>
        </p:grpSpPr>
        <p:sp>
          <p:nvSpPr>
            <p:cNvPr id="118790" name="直接连接符 118789"/>
            <p:cNvSpPr/>
            <p:nvPr/>
          </p:nvSpPr>
          <p:spPr>
            <a:xfrm>
              <a:off x="672" y="2688"/>
              <a:ext cx="4464" cy="0"/>
            </a:xfrm>
            <a:prstGeom prst="line">
              <a:avLst/>
            </a:prstGeom>
            <a:ln w="28575" cap="flat" cmpd="sng">
              <a:solidFill>
                <a:srgbClr val="000000"/>
              </a:solidFill>
              <a:prstDash val="solid"/>
              <a:headEnd type="none" w="med" len="med"/>
              <a:tailEnd type="triangle" w="med" len="med"/>
            </a:ln>
          </p:spPr>
        </p:sp>
        <p:sp>
          <p:nvSpPr>
            <p:cNvPr id="118791" name="直接连接符 118790"/>
            <p:cNvSpPr/>
            <p:nvPr/>
          </p:nvSpPr>
          <p:spPr>
            <a:xfrm>
              <a:off x="720" y="2640"/>
              <a:ext cx="0" cy="48"/>
            </a:xfrm>
            <a:prstGeom prst="line">
              <a:avLst/>
            </a:prstGeom>
            <a:ln w="28575" cap="flat" cmpd="sng">
              <a:solidFill>
                <a:srgbClr val="000000"/>
              </a:solidFill>
              <a:prstDash val="solid"/>
              <a:headEnd type="none" w="med" len="med"/>
              <a:tailEnd type="none" w="med" len="med"/>
            </a:ln>
          </p:spPr>
        </p:sp>
        <p:sp>
          <p:nvSpPr>
            <p:cNvPr id="118792" name="直接连接符 118791"/>
            <p:cNvSpPr/>
            <p:nvPr/>
          </p:nvSpPr>
          <p:spPr>
            <a:xfrm>
              <a:off x="4320" y="2640"/>
              <a:ext cx="0" cy="48"/>
            </a:xfrm>
            <a:prstGeom prst="line">
              <a:avLst/>
            </a:prstGeom>
            <a:ln w="28575" cap="flat" cmpd="sng">
              <a:solidFill>
                <a:srgbClr val="000000"/>
              </a:solidFill>
              <a:prstDash val="solid"/>
              <a:headEnd type="none" w="med" len="med"/>
              <a:tailEnd type="none" w="med" len="med"/>
            </a:ln>
          </p:spPr>
        </p:sp>
        <p:graphicFrame>
          <p:nvGraphicFramePr>
            <p:cNvPr id="118793" name="对象 118792"/>
            <p:cNvGraphicFramePr/>
            <p:nvPr/>
          </p:nvGraphicFramePr>
          <p:xfrm>
            <a:off x="588" y="2747"/>
            <a:ext cx="285" cy="285"/>
          </p:xfrm>
          <a:graphic>
            <a:graphicData uri="http://schemas.openxmlformats.org/presentationml/2006/ole">
              <mc:AlternateContent xmlns:mc="http://schemas.openxmlformats.org/markup-compatibility/2006">
                <mc:Choice xmlns:v="urn:schemas-microsoft-com:vml" Requires="v">
                  <p:oleObj spid="_x0000_s3113" name="" r:id="rId13" imgW="152400" imgH="152400" progId="Equation.3">
                    <p:embed/>
                  </p:oleObj>
                </mc:Choice>
                <mc:Fallback>
                  <p:oleObj name="" r:id="rId13" imgW="152400" imgH="152400" progId="Equation.3">
                    <p:embed/>
                    <p:pic>
                      <p:nvPicPr>
                        <p:cNvPr id="0" name="图片 3112"/>
                        <p:cNvPicPr/>
                        <p:nvPr/>
                      </p:nvPicPr>
                      <p:blipFill>
                        <a:blip r:embed="rId14"/>
                        <a:stretch>
                          <a:fillRect/>
                        </a:stretch>
                      </p:blipFill>
                      <p:spPr>
                        <a:xfrm>
                          <a:off x="588" y="2747"/>
                          <a:ext cx="285" cy="285"/>
                        </a:xfrm>
                        <a:prstGeom prst="rect">
                          <a:avLst/>
                        </a:prstGeom>
                        <a:noFill/>
                        <a:ln w="38100">
                          <a:noFill/>
                          <a:miter/>
                        </a:ln>
                      </p:spPr>
                    </p:pic>
                  </p:oleObj>
                </mc:Fallback>
              </mc:AlternateContent>
            </a:graphicData>
          </a:graphic>
        </p:graphicFrame>
        <p:graphicFrame>
          <p:nvGraphicFramePr>
            <p:cNvPr id="118794" name="对象 118793"/>
            <p:cNvGraphicFramePr/>
            <p:nvPr/>
          </p:nvGraphicFramePr>
          <p:xfrm>
            <a:off x="4740" y="2700"/>
            <a:ext cx="261" cy="381"/>
          </p:xfrm>
          <a:graphic>
            <a:graphicData uri="http://schemas.openxmlformats.org/presentationml/2006/ole">
              <mc:AlternateContent xmlns:mc="http://schemas.openxmlformats.org/markup-compatibility/2006">
                <mc:Choice xmlns:v="urn:schemas-microsoft-com:vml" Requires="v">
                  <p:oleObj spid="_x0000_s3119" name="" r:id="rId15" imgW="139700" imgH="203200" progId="Equation.3">
                    <p:embed/>
                  </p:oleObj>
                </mc:Choice>
                <mc:Fallback>
                  <p:oleObj name="" r:id="rId15" imgW="139700" imgH="203200" progId="Equation.3">
                    <p:embed/>
                    <p:pic>
                      <p:nvPicPr>
                        <p:cNvPr id="0" name="图片 3118"/>
                        <p:cNvPicPr/>
                        <p:nvPr/>
                      </p:nvPicPr>
                      <p:blipFill>
                        <a:blip r:embed="rId16"/>
                        <a:stretch>
                          <a:fillRect/>
                        </a:stretch>
                      </p:blipFill>
                      <p:spPr>
                        <a:xfrm>
                          <a:off x="4740" y="2700"/>
                          <a:ext cx="261" cy="381"/>
                        </a:xfrm>
                        <a:prstGeom prst="rect">
                          <a:avLst/>
                        </a:prstGeom>
                        <a:noFill/>
                        <a:ln w="38100">
                          <a:noFill/>
                          <a:miter/>
                        </a:ln>
                      </p:spPr>
                    </p:pic>
                  </p:oleObj>
                </mc:Fallback>
              </mc:AlternateContent>
            </a:graphicData>
          </a:graphic>
        </p:graphicFrame>
        <p:sp>
          <p:nvSpPr>
            <p:cNvPr id="118795" name="直接连接符 118794"/>
            <p:cNvSpPr/>
            <p:nvPr/>
          </p:nvSpPr>
          <p:spPr>
            <a:xfrm>
              <a:off x="1344" y="2640"/>
              <a:ext cx="0" cy="48"/>
            </a:xfrm>
            <a:prstGeom prst="line">
              <a:avLst/>
            </a:prstGeom>
            <a:ln w="28575" cap="flat" cmpd="sng">
              <a:solidFill>
                <a:srgbClr val="000000"/>
              </a:solidFill>
              <a:prstDash val="solid"/>
              <a:headEnd type="none" w="med" len="med"/>
              <a:tailEnd type="none" w="med" len="med"/>
            </a:ln>
          </p:spPr>
        </p:sp>
        <p:sp>
          <p:nvSpPr>
            <p:cNvPr id="118796" name="直接连接符 118795"/>
            <p:cNvSpPr/>
            <p:nvPr/>
          </p:nvSpPr>
          <p:spPr>
            <a:xfrm>
              <a:off x="1968" y="2640"/>
              <a:ext cx="0" cy="48"/>
            </a:xfrm>
            <a:prstGeom prst="line">
              <a:avLst/>
            </a:prstGeom>
            <a:ln w="28575" cap="flat" cmpd="sng">
              <a:solidFill>
                <a:srgbClr val="000000"/>
              </a:solidFill>
              <a:prstDash val="solid"/>
              <a:headEnd type="none" w="med" len="med"/>
              <a:tailEnd type="none" w="med" len="med"/>
            </a:ln>
          </p:spPr>
        </p:sp>
        <p:sp>
          <p:nvSpPr>
            <p:cNvPr id="118797" name="直接连接符 118796"/>
            <p:cNvSpPr/>
            <p:nvPr/>
          </p:nvSpPr>
          <p:spPr>
            <a:xfrm>
              <a:off x="2544" y="2640"/>
              <a:ext cx="0" cy="48"/>
            </a:xfrm>
            <a:prstGeom prst="line">
              <a:avLst/>
            </a:prstGeom>
            <a:ln w="28575" cap="flat" cmpd="sng">
              <a:solidFill>
                <a:srgbClr val="000000"/>
              </a:solidFill>
              <a:prstDash val="solid"/>
              <a:headEnd type="none" w="med" len="med"/>
              <a:tailEnd type="none" w="med" len="med"/>
            </a:ln>
          </p:spPr>
        </p:sp>
        <p:sp>
          <p:nvSpPr>
            <p:cNvPr id="118798" name="直接连接符 118797"/>
            <p:cNvSpPr/>
            <p:nvPr/>
          </p:nvSpPr>
          <p:spPr>
            <a:xfrm>
              <a:off x="3168" y="2640"/>
              <a:ext cx="0" cy="48"/>
            </a:xfrm>
            <a:prstGeom prst="line">
              <a:avLst/>
            </a:prstGeom>
            <a:ln w="28575" cap="flat" cmpd="sng">
              <a:solidFill>
                <a:srgbClr val="000000"/>
              </a:solidFill>
              <a:prstDash val="solid"/>
              <a:headEnd type="none" w="med" len="med"/>
              <a:tailEnd type="none" w="med" len="med"/>
            </a:ln>
          </p:spPr>
        </p:sp>
        <p:sp>
          <p:nvSpPr>
            <p:cNvPr id="118799" name="直接连接符 118798"/>
            <p:cNvSpPr/>
            <p:nvPr/>
          </p:nvSpPr>
          <p:spPr>
            <a:xfrm>
              <a:off x="3744" y="2640"/>
              <a:ext cx="0" cy="48"/>
            </a:xfrm>
            <a:prstGeom prst="line">
              <a:avLst/>
            </a:prstGeom>
            <a:ln w="28575" cap="flat" cmpd="sng">
              <a:solidFill>
                <a:srgbClr val="000000"/>
              </a:solidFill>
              <a:prstDash val="solid"/>
              <a:headEnd type="none" w="med" len="med"/>
              <a:tailEnd type="none" w="med" len="med"/>
            </a:ln>
          </p:spPr>
        </p:sp>
        <p:graphicFrame>
          <p:nvGraphicFramePr>
            <p:cNvPr id="118800" name="对象 118799"/>
            <p:cNvGraphicFramePr/>
            <p:nvPr/>
          </p:nvGraphicFramePr>
          <p:xfrm>
            <a:off x="2353" y="2652"/>
            <a:ext cx="453" cy="476"/>
          </p:xfrm>
          <a:graphic>
            <a:graphicData uri="http://schemas.openxmlformats.org/presentationml/2006/ole">
              <mc:AlternateContent xmlns:mc="http://schemas.openxmlformats.org/markup-compatibility/2006">
                <mc:Choice xmlns:v="urn:schemas-microsoft-com:vml" Requires="v">
                  <p:oleObj spid="_x0000_s3115" name="" r:id="rId17" imgW="241300" imgH="254000" progId="Equation.3">
                    <p:embed/>
                  </p:oleObj>
                </mc:Choice>
                <mc:Fallback>
                  <p:oleObj name="" r:id="rId17" imgW="241300" imgH="254000" progId="Equation.3">
                    <p:embed/>
                    <p:pic>
                      <p:nvPicPr>
                        <p:cNvPr id="0" name="图片 3114"/>
                        <p:cNvPicPr/>
                        <p:nvPr/>
                      </p:nvPicPr>
                      <p:blipFill>
                        <a:blip r:embed="rId18"/>
                        <a:stretch>
                          <a:fillRect/>
                        </a:stretch>
                      </p:blipFill>
                      <p:spPr>
                        <a:xfrm>
                          <a:off x="2353" y="2652"/>
                          <a:ext cx="453" cy="476"/>
                        </a:xfrm>
                        <a:prstGeom prst="rect">
                          <a:avLst/>
                        </a:prstGeom>
                        <a:noFill/>
                        <a:ln w="38100">
                          <a:noFill/>
                          <a:miter/>
                        </a:ln>
                      </p:spPr>
                    </p:pic>
                  </p:oleObj>
                </mc:Fallback>
              </mc:AlternateContent>
            </a:graphicData>
          </a:graphic>
        </p:graphicFrame>
        <p:graphicFrame>
          <p:nvGraphicFramePr>
            <p:cNvPr id="118801" name="对象 118800"/>
            <p:cNvGraphicFramePr/>
            <p:nvPr/>
          </p:nvGraphicFramePr>
          <p:xfrm>
            <a:off x="1248" y="2688"/>
            <a:ext cx="262" cy="404"/>
          </p:xfrm>
          <a:graphic>
            <a:graphicData uri="http://schemas.openxmlformats.org/presentationml/2006/ole">
              <mc:AlternateContent xmlns:mc="http://schemas.openxmlformats.org/markup-compatibility/2006">
                <mc:Choice xmlns:v="urn:schemas-microsoft-com:vml" Requires="v">
                  <p:oleObj spid="_x0000_s3116" name="" r:id="rId19" imgW="139700" imgH="215900" progId="Equation.3">
                    <p:embed/>
                  </p:oleObj>
                </mc:Choice>
                <mc:Fallback>
                  <p:oleObj name="" r:id="rId19" imgW="139700" imgH="215900" progId="Equation.3">
                    <p:embed/>
                    <p:pic>
                      <p:nvPicPr>
                        <p:cNvPr id="0" name="图片 3115"/>
                        <p:cNvPicPr/>
                        <p:nvPr/>
                      </p:nvPicPr>
                      <p:blipFill>
                        <a:blip r:embed="rId20"/>
                        <a:stretch>
                          <a:fillRect/>
                        </a:stretch>
                      </p:blipFill>
                      <p:spPr>
                        <a:xfrm>
                          <a:off x="1248" y="2688"/>
                          <a:ext cx="262" cy="404"/>
                        </a:xfrm>
                        <a:prstGeom prst="rect">
                          <a:avLst/>
                        </a:prstGeom>
                        <a:noFill/>
                        <a:ln w="38100">
                          <a:noFill/>
                          <a:miter/>
                        </a:ln>
                      </p:spPr>
                    </p:pic>
                  </p:oleObj>
                </mc:Fallback>
              </mc:AlternateContent>
            </a:graphicData>
          </a:graphic>
        </p:graphicFrame>
        <p:graphicFrame>
          <p:nvGraphicFramePr>
            <p:cNvPr id="118802" name="对象 118801"/>
            <p:cNvGraphicFramePr/>
            <p:nvPr/>
          </p:nvGraphicFramePr>
          <p:xfrm>
            <a:off x="3047" y="2664"/>
            <a:ext cx="287" cy="477"/>
          </p:xfrm>
          <a:graphic>
            <a:graphicData uri="http://schemas.openxmlformats.org/presentationml/2006/ole">
              <mc:AlternateContent xmlns:mc="http://schemas.openxmlformats.org/markup-compatibility/2006">
                <mc:Choice xmlns:v="urn:schemas-microsoft-com:vml" Requires="v">
                  <p:oleObj spid="_x0000_s3120" name="" r:id="rId21" imgW="152400" imgH="254000" progId="Equation.3">
                    <p:embed/>
                  </p:oleObj>
                </mc:Choice>
                <mc:Fallback>
                  <p:oleObj name="" r:id="rId21" imgW="152400" imgH="254000" progId="Equation.3">
                    <p:embed/>
                    <p:pic>
                      <p:nvPicPr>
                        <p:cNvPr id="0" name="图片 3119"/>
                        <p:cNvPicPr/>
                        <p:nvPr/>
                      </p:nvPicPr>
                      <p:blipFill>
                        <a:blip r:embed="rId22"/>
                        <a:stretch>
                          <a:fillRect/>
                        </a:stretch>
                      </p:blipFill>
                      <p:spPr>
                        <a:xfrm>
                          <a:off x="3047" y="2664"/>
                          <a:ext cx="287" cy="477"/>
                        </a:xfrm>
                        <a:prstGeom prst="rect">
                          <a:avLst/>
                        </a:prstGeom>
                        <a:noFill/>
                        <a:ln w="38100">
                          <a:noFill/>
                          <a:miter/>
                        </a:ln>
                      </p:spPr>
                    </p:pic>
                  </p:oleObj>
                </mc:Fallback>
              </mc:AlternateContent>
            </a:graphicData>
          </a:graphic>
        </p:graphicFrame>
        <p:sp>
          <p:nvSpPr>
            <p:cNvPr id="118803" name="直接连接符 118802"/>
            <p:cNvSpPr/>
            <p:nvPr/>
          </p:nvSpPr>
          <p:spPr>
            <a:xfrm>
              <a:off x="4896" y="2640"/>
              <a:ext cx="0" cy="48"/>
            </a:xfrm>
            <a:prstGeom prst="line">
              <a:avLst/>
            </a:prstGeom>
            <a:ln w="28575" cap="flat" cmpd="sng">
              <a:solidFill>
                <a:srgbClr val="000000"/>
              </a:solidFill>
              <a:prstDash val="solid"/>
              <a:headEnd type="none" w="med" len="med"/>
              <a:tailEnd type="none" w="med" len="med"/>
            </a:ln>
          </p:spPr>
        </p:sp>
        <p:graphicFrame>
          <p:nvGraphicFramePr>
            <p:cNvPr id="118804" name="对象 118803"/>
            <p:cNvGraphicFramePr/>
            <p:nvPr/>
          </p:nvGraphicFramePr>
          <p:xfrm>
            <a:off x="4068" y="2688"/>
            <a:ext cx="453" cy="428"/>
          </p:xfrm>
          <a:graphic>
            <a:graphicData uri="http://schemas.openxmlformats.org/presentationml/2006/ole">
              <mc:AlternateContent xmlns:mc="http://schemas.openxmlformats.org/markup-compatibility/2006">
                <mc:Choice xmlns:v="urn:schemas-microsoft-com:vml" Requires="v">
                  <p:oleObj spid="_x0000_s3121" name="" r:id="rId23" imgW="241300" imgH="228600" progId="Equation.3">
                    <p:embed/>
                  </p:oleObj>
                </mc:Choice>
                <mc:Fallback>
                  <p:oleObj name="" r:id="rId23" imgW="241300" imgH="228600" progId="Equation.3">
                    <p:embed/>
                    <p:pic>
                      <p:nvPicPr>
                        <p:cNvPr id="0" name="图片 3120"/>
                        <p:cNvPicPr/>
                        <p:nvPr/>
                      </p:nvPicPr>
                      <p:blipFill>
                        <a:blip r:embed="rId24"/>
                        <a:stretch>
                          <a:fillRect/>
                        </a:stretch>
                      </p:blipFill>
                      <p:spPr>
                        <a:xfrm>
                          <a:off x="4068" y="2688"/>
                          <a:ext cx="453" cy="428"/>
                        </a:xfrm>
                        <a:prstGeom prst="rect">
                          <a:avLst/>
                        </a:prstGeom>
                        <a:noFill/>
                        <a:ln w="38100">
                          <a:noFill/>
                          <a:miter/>
                        </a:ln>
                      </p:spPr>
                    </p:pic>
                  </p:oleObj>
                </mc:Fallback>
              </mc:AlternateContent>
            </a:graphicData>
          </a:graphic>
        </p:graphicFrame>
        <p:sp>
          <p:nvSpPr>
            <p:cNvPr id="118806" name="直接连接符 118805"/>
            <p:cNvSpPr/>
            <p:nvPr/>
          </p:nvSpPr>
          <p:spPr>
            <a:xfrm>
              <a:off x="2880" y="2640"/>
              <a:ext cx="0" cy="48"/>
            </a:xfrm>
            <a:prstGeom prst="line">
              <a:avLst/>
            </a:prstGeom>
            <a:ln w="28575" cap="flat" cmpd="sng">
              <a:solidFill>
                <a:srgbClr val="FF0000"/>
              </a:solidFill>
              <a:prstDash val="solid"/>
              <a:headEnd type="none" w="med" len="med"/>
              <a:tailEnd type="none" w="med" len="med"/>
            </a:ln>
          </p:spPr>
        </p:sp>
      </p:grpSp>
      <p:graphicFrame>
        <p:nvGraphicFramePr>
          <p:cNvPr id="19" name="对象 18">
            <a:hlinkClick r:id="" action="ppaction://ole?verb="/>
          </p:cNvPr>
          <p:cNvGraphicFramePr>
            <a:graphicFrameLocks noChangeAspect="1"/>
          </p:cNvGraphicFramePr>
          <p:nvPr/>
        </p:nvGraphicFramePr>
        <p:xfrm>
          <a:off x="5658803" y="4869815"/>
          <a:ext cx="323850" cy="410845"/>
        </p:xfrm>
        <a:graphic>
          <a:graphicData uri="http://schemas.openxmlformats.org/presentationml/2006/ole">
            <mc:AlternateContent xmlns:mc="http://schemas.openxmlformats.org/markup-compatibility/2006">
              <mc:Choice xmlns:v="urn:schemas-microsoft-com:vml" Requires="v">
                <p:oleObj spid="_x0000_s1027" name="" r:id="rId25" imgW="203200" imgH="254000" progId="Equation.KSEE3">
                  <p:embed/>
                </p:oleObj>
              </mc:Choice>
              <mc:Fallback>
                <p:oleObj name="" r:id="rId25" imgW="203200" imgH="254000" progId="Equation.KSEE3">
                  <p:embed/>
                  <p:pic>
                    <p:nvPicPr>
                      <p:cNvPr id="0" name="图片 1026"/>
                      <p:cNvPicPr/>
                      <p:nvPr/>
                    </p:nvPicPr>
                    <p:blipFill>
                      <a:blip r:embed="rId26"/>
                      <a:stretch>
                        <a:fillRect/>
                      </a:stretch>
                    </p:blipFill>
                    <p:spPr>
                      <a:xfrm>
                        <a:off x="5658803" y="4869815"/>
                        <a:ext cx="323850" cy="41084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118789"/>
                                        </p:tgtEl>
                                        <p:attrNameLst>
                                          <p:attrName>style.visibility</p:attrName>
                                        </p:attrNameLst>
                                      </p:cBhvr>
                                      <p:to>
                                        <p:strVal val="visible"/>
                                      </p:to>
                                    </p:set>
                                    <p:anim calcmode="lin" valueType="num">
                                      <p:cBhvr additive="base">
                                        <p:cTn id="51" dur="500" fill="hold"/>
                                        <p:tgtEl>
                                          <p:spTgt spid="118789"/>
                                        </p:tgtEl>
                                        <p:attrNameLst>
                                          <p:attrName>ppt_x</p:attrName>
                                        </p:attrNameLst>
                                      </p:cBhvr>
                                      <p:tavLst>
                                        <p:tav tm="0">
                                          <p:val>
                                            <p:strVal val="#ppt_x"/>
                                          </p:val>
                                        </p:tav>
                                        <p:tav tm="100000">
                                          <p:val>
                                            <p:strVal val="#ppt_x"/>
                                          </p:val>
                                        </p:tav>
                                      </p:tavLst>
                                    </p:anim>
                                    <p:anim calcmode="lin" valueType="num">
                                      <p:cBhvr additive="base">
                                        <p:cTn id="52" dur="500" fill="hold"/>
                                        <p:tgtEl>
                                          <p:spTgt spid="118789"/>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ppt_x"/>
                                          </p:val>
                                        </p:tav>
                                        <p:tav tm="100000">
                                          <p:val>
                                            <p:strVal val="#ppt_x"/>
                                          </p:val>
                                        </p:tav>
                                      </p:tavLst>
                                    </p:anim>
                                    <p:anim calcmode="lin" valueType="num">
                                      <p:cBhvr additive="base">
                                        <p:cTn id="5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85215" y="658495"/>
            <a:ext cx="9817735" cy="1106805"/>
          </a:xfrm>
          <a:prstGeom prst="rect">
            <a:avLst/>
          </a:prstGeom>
          <a:noFill/>
        </p:spPr>
        <p:txBody>
          <a:bodyPr wrap="square" rtlCol="0" anchor="t">
            <a:spAutoFit/>
          </a:bodyPr>
          <a:p>
            <a:pPr>
              <a:lnSpc>
                <a:spcPct val="150000"/>
              </a:lnSpc>
            </a:pPr>
            <a:r>
              <a:rPr lang="zh-CN" altLang="en-US" sz="2200" b="1"/>
              <a:t>第三步</a:t>
            </a:r>
            <a:r>
              <a:rPr lang="zh-CN" altLang="en-US" sz="2200"/>
              <a:t>  求和将物体在各段时间内通过的路程近似值相加，就得到时间区间a,b内路程的近似值：</a:t>
            </a:r>
            <a:endParaRPr lang="zh-CN" altLang="en-US" sz="2200"/>
          </a:p>
        </p:txBody>
      </p:sp>
      <p:graphicFrame>
        <p:nvGraphicFramePr>
          <p:cNvPr id="7" name="对象 6">
            <a:hlinkClick r:id="" action="ppaction://ole?verb="/>
          </p:cNvPr>
          <p:cNvGraphicFramePr>
            <a:graphicFrameLocks noChangeAspect="1"/>
          </p:cNvGraphicFramePr>
          <p:nvPr/>
        </p:nvGraphicFramePr>
        <p:xfrm>
          <a:off x="3516948" y="1480820"/>
          <a:ext cx="2446655" cy="848360"/>
        </p:xfrm>
        <a:graphic>
          <a:graphicData uri="http://schemas.openxmlformats.org/presentationml/2006/ole">
            <mc:AlternateContent xmlns:mc="http://schemas.openxmlformats.org/markup-compatibility/2006">
              <mc:Choice xmlns:v="urn:schemas-microsoft-com:vml" Requires="v">
                <p:oleObj spid="_x0000_s1028" name="" r:id="rId1" imgW="1244600" imgH="431800" progId="Equation.KSEE3">
                  <p:embed/>
                </p:oleObj>
              </mc:Choice>
              <mc:Fallback>
                <p:oleObj name="" r:id="rId1" imgW="1244600" imgH="431800" progId="Equation.KSEE3">
                  <p:embed/>
                  <p:pic>
                    <p:nvPicPr>
                      <p:cNvPr id="0" name="图片 1027"/>
                      <p:cNvPicPr/>
                      <p:nvPr/>
                    </p:nvPicPr>
                    <p:blipFill>
                      <a:blip r:embed="rId2"/>
                      <a:stretch>
                        <a:fillRect/>
                      </a:stretch>
                    </p:blipFill>
                    <p:spPr>
                      <a:xfrm>
                        <a:off x="3516948" y="1480820"/>
                        <a:ext cx="2446655" cy="848360"/>
                      </a:xfrm>
                      <a:prstGeom prst="rect">
                        <a:avLst/>
                      </a:prstGeom>
                    </p:spPr>
                  </p:pic>
                </p:oleObj>
              </mc:Fallback>
            </mc:AlternateContent>
          </a:graphicData>
        </a:graphic>
      </p:graphicFrame>
      <p:sp>
        <p:nvSpPr>
          <p:cNvPr id="3" name="文本框 2"/>
          <p:cNvSpPr txBox="1"/>
          <p:nvPr/>
        </p:nvSpPr>
        <p:spPr>
          <a:xfrm>
            <a:off x="1143635" y="2237740"/>
            <a:ext cx="9924415" cy="1816735"/>
          </a:xfrm>
          <a:prstGeom prst="rect">
            <a:avLst/>
          </a:prstGeom>
          <a:noFill/>
        </p:spPr>
        <p:txBody>
          <a:bodyPr wrap="square" rtlCol="0">
            <a:spAutoFit/>
          </a:bodyPr>
          <a:p>
            <a:pPr>
              <a:lnSpc>
                <a:spcPct val="170000"/>
              </a:lnSpc>
            </a:pPr>
            <a:r>
              <a:rPr lang="zh-CN" altLang="en-US" sz="2200" b="1"/>
              <a:t>第四步</a:t>
            </a:r>
            <a:r>
              <a:rPr lang="zh-CN" altLang="en-US" sz="2200"/>
              <a:t>   取极限令                             ，则当所有小区间长度                              都趋于零即λ→0时（此时</a:t>
            </a:r>
            <a:r>
              <a:rPr lang="zh-CN" altLang="en-US" sz="2200">
                <a:latin typeface="Times New Roman" panose="02020603050405020304" pitchFamily="18" charset="0"/>
                <a:cs typeface="Times New Roman" panose="02020603050405020304" pitchFamily="18" charset="0"/>
              </a:rPr>
              <a:t>n→∞</a:t>
            </a:r>
            <a:r>
              <a:rPr lang="zh-CN" altLang="en-US" sz="2200"/>
              <a:t>），通过取极限（如果存在的话），路程的近似值的极限即为所求路程的精确值，即</a:t>
            </a:r>
            <a:endParaRPr lang="zh-CN" altLang="en-US" sz="2200"/>
          </a:p>
        </p:txBody>
      </p:sp>
      <p:graphicFrame>
        <p:nvGraphicFramePr>
          <p:cNvPr id="6" name="对象 5">
            <a:hlinkClick r:id="" action="ppaction://ole?verb="/>
          </p:cNvPr>
          <p:cNvGraphicFramePr>
            <a:graphicFrameLocks noChangeAspect="1"/>
          </p:cNvGraphicFramePr>
          <p:nvPr/>
        </p:nvGraphicFramePr>
        <p:xfrm>
          <a:off x="3517265" y="2461260"/>
          <a:ext cx="1648460" cy="530225"/>
        </p:xfrm>
        <a:graphic>
          <a:graphicData uri="http://schemas.openxmlformats.org/presentationml/2006/ole">
            <mc:AlternateContent xmlns:mc="http://schemas.openxmlformats.org/markup-compatibility/2006">
              <mc:Choice xmlns:v="urn:schemas-microsoft-com:vml" Requires="v">
                <p:oleObj spid="_x0000_s3074" name="" r:id="rId3" imgW="1066800" imgH="342900" progId="Equation.KSEE3">
                  <p:embed/>
                </p:oleObj>
              </mc:Choice>
              <mc:Fallback>
                <p:oleObj name="" r:id="rId3" imgW="1066800" imgH="342900" progId="Equation.KSEE3">
                  <p:embed/>
                  <p:pic>
                    <p:nvPicPr>
                      <p:cNvPr id="0" name="图片 3073"/>
                      <p:cNvPicPr/>
                      <p:nvPr/>
                    </p:nvPicPr>
                    <p:blipFill>
                      <a:blip r:embed="rId4"/>
                      <a:stretch>
                        <a:fillRect/>
                      </a:stretch>
                    </p:blipFill>
                    <p:spPr>
                      <a:xfrm>
                        <a:off x="3517265" y="2461260"/>
                        <a:ext cx="1648460" cy="530225"/>
                      </a:xfrm>
                      <a:prstGeom prst="rect">
                        <a:avLst/>
                      </a:prstGeom>
                    </p:spPr>
                  </p:pic>
                </p:oleObj>
              </mc:Fallback>
            </mc:AlternateContent>
          </a:graphicData>
        </a:graphic>
      </p:graphicFrame>
      <p:graphicFrame>
        <p:nvGraphicFramePr>
          <p:cNvPr id="5" name="对象 4">
            <a:hlinkClick r:id="" action="ppaction://ole?verb="/>
          </p:cNvPr>
          <p:cNvGraphicFramePr>
            <a:graphicFrameLocks noChangeAspect="1"/>
          </p:cNvGraphicFramePr>
          <p:nvPr/>
        </p:nvGraphicFramePr>
        <p:xfrm>
          <a:off x="8134033" y="2461260"/>
          <a:ext cx="1648460" cy="366395"/>
        </p:xfrm>
        <a:graphic>
          <a:graphicData uri="http://schemas.openxmlformats.org/presentationml/2006/ole">
            <mc:AlternateContent xmlns:mc="http://schemas.openxmlformats.org/markup-compatibility/2006">
              <mc:Choice xmlns:v="urn:schemas-microsoft-com:vml" Requires="v">
                <p:oleObj spid="_x0000_s5122" name="" r:id="rId5" imgW="1143000" imgH="254000" progId="Equation.KSEE3">
                  <p:embed/>
                </p:oleObj>
              </mc:Choice>
              <mc:Fallback>
                <p:oleObj name="" r:id="rId5" imgW="1143000" imgH="254000" progId="Equation.KSEE3">
                  <p:embed/>
                  <p:pic>
                    <p:nvPicPr>
                      <p:cNvPr id="0" name="图片 5121"/>
                      <p:cNvPicPr/>
                      <p:nvPr/>
                    </p:nvPicPr>
                    <p:blipFill>
                      <a:blip r:embed="rId6"/>
                      <a:stretch>
                        <a:fillRect/>
                      </a:stretch>
                    </p:blipFill>
                    <p:spPr>
                      <a:xfrm>
                        <a:off x="8134033" y="2461260"/>
                        <a:ext cx="1648460" cy="366395"/>
                      </a:xfrm>
                      <a:prstGeom prst="rect">
                        <a:avLst/>
                      </a:prstGeom>
                    </p:spPr>
                  </p:pic>
                </p:oleObj>
              </mc:Fallback>
            </mc:AlternateContent>
          </a:graphicData>
        </a:graphic>
      </p:graphicFrame>
      <p:graphicFrame>
        <p:nvGraphicFramePr>
          <p:cNvPr id="8" name="对象 7">
            <a:hlinkClick r:id="" action="ppaction://ole?verb="/>
          </p:cNvPr>
          <p:cNvGraphicFramePr>
            <a:graphicFrameLocks noChangeAspect="1"/>
          </p:cNvGraphicFramePr>
          <p:nvPr/>
        </p:nvGraphicFramePr>
        <p:xfrm>
          <a:off x="3781425" y="4152900"/>
          <a:ext cx="2894965" cy="721995"/>
        </p:xfrm>
        <a:graphic>
          <a:graphicData uri="http://schemas.openxmlformats.org/presentationml/2006/ole">
            <mc:AlternateContent xmlns:mc="http://schemas.openxmlformats.org/markup-compatibility/2006">
              <mc:Choice xmlns:v="urn:schemas-microsoft-com:vml" Requires="v">
                <p:oleObj spid="_x0000_s9" name="" r:id="rId7" imgW="1473200" imgH="431800" progId="Equation.KSEE3">
                  <p:embed/>
                </p:oleObj>
              </mc:Choice>
              <mc:Fallback>
                <p:oleObj name="" r:id="rId7" imgW="1473200" imgH="431800" progId="Equation.KSEE3">
                  <p:embed/>
                  <p:pic>
                    <p:nvPicPr>
                      <p:cNvPr id="0" name="图片 1027"/>
                      <p:cNvPicPr/>
                      <p:nvPr/>
                    </p:nvPicPr>
                    <p:blipFill>
                      <a:blip r:embed="rId8"/>
                      <a:stretch>
                        <a:fillRect/>
                      </a:stretch>
                    </p:blipFill>
                    <p:spPr>
                      <a:xfrm>
                        <a:off x="3781425" y="4152900"/>
                        <a:ext cx="2894965" cy="721995"/>
                      </a:xfrm>
                      <a:prstGeom prst="rect">
                        <a:avLst/>
                      </a:prstGeom>
                    </p:spPr>
                  </p:pic>
                </p:oleObj>
              </mc:Fallback>
            </mc:AlternateContent>
          </a:graphicData>
        </a:graphic>
      </p:graphicFrame>
      <p:grpSp>
        <p:nvGrpSpPr>
          <p:cNvPr id="118789" name="组合 118788"/>
          <p:cNvGrpSpPr/>
          <p:nvPr/>
        </p:nvGrpSpPr>
        <p:grpSpPr>
          <a:xfrm>
            <a:off x="2857615" y="5276850"/>
            <a:ext cx="5819660" cy="721819"/>
            <a:chOff x="588" y="2640"/>
            <a:chExt cx="4548" cy="501"/>
          </a:xfrm>
        </p:grpSpPr>
        <p:sp>
          <p:nvSpPr>
            <p:cNvPr id="118790" name="直接连接符 118789"/>
            <p:cNvSpPr/>
            <p:nvPr/>
          </p:nvSpPr>
          <p:spPr>
            <a:xfrm>
              <a:off x="672" y="2688"/>
              <a:ext cx="4464" cy="0"/>
            </a:xfrm>
            <a:prstGeom prst="line">
              <a:avLst/>
            </a:prstGeom>
            <a:ln w="28575" cap="flat" cmpd="sng">
              <a:solidFill>
                <a:srgbClr val="000000"/>
              </a:solidFill>
              <a:prstDash val="solid"/>
              <a:headEnd type="none" w="med" len="med"/>
              <a:tailEnd type="triangle" w="med" len="med"/>
            </a:ln>
          </p:spPr>
        </p:sp>
        <p:sp>
          <p:nvSpPr>
            <p:cNvPr id="118791" name="直接连接符 118790"/>
            <p:cNvSpPr/>
            <p:nvPr/>
          </p:nvSpPr>
          <p:spPr>
            <a:xfrm>
              <a:off x="720" y="2640"/>
              <a:ext cx="0" cy="48"/>
            </a:xfrm>
            <a:prstGeom prst="line">
              <a:avLst/>
            </a:prstGeom>
            <a:ln w="28575" cap="flat" cmpd="sng">
              <a:solidFill>
                <a:srgbClr val="000000"/>
              </a:solidFill>
              <a:prstDash val="solid"/>
              <a:headEnd type="none" w="med" len="med"/>
              <a:tailEnd type="none" w="med" len="med"/>
            </a:ln>
          </p:spPr>
        </p:sp>
        <p:sp>
          <p:nvSpPr>
            <p:cNvPr id="118792" name="直接连接符 118791"/>
            <p:cNvSpPr/>
            <p:nvPr/>
          </p:nvSpPr>
          <p:spPr>
            <a:xfrm>
              <a:off x="4320" y="2640"/>
              <a:ext cx="0" cy="48"/>
            </a:xfrm>
            <a:prstGeom prst="line">
              <a:avLst/>
            </a:prstGeom>
            <a:ln w="28575" cap="flat" cmpd="sng">
              <a:solidFill>
                <a:srgbClr val="000000"/>
              </a:solidFill>
              <a:prstDash val="solid"/>
              <a:headEnd type="none" w="med" len="med"/>
              <a:tailEnd type="none" w="med" len="med"/>
            </a:ln>
          </p:spPr>
        </p:sp>
        <p:graphicFrame>
          <p:nvGraphicFramePr>
            <p:cNvPr id="118793" name="对象 118792"/>
            <p:cNvGraphicFramePr/>
            <p:nvPr/>
          </p:nvGraphicFramePr>
          <p:xfrm>
            <a:off x="588" y="2747"/>
            <a:ext cx="285" cy="285"/>
          </p:xfrm>
          <a:graphic>
            <a:graphicData uri="http://schemas.openxmlformats.org/presentationml/2006/ole">
              <mc:AlternateContent xmlns:mc="http://schemas.openxmlformats.org/markup-compatibility/2006">
                <mc:Choice xmlns:v="urn:schemas-microsoft-com:vml" Requires="v">
                  <p:oleObj spid="_x0000_s3113" name="" r:id="rId9" imgW="152400" imgH="152400" progId="Equation.3">
                    <p:embed/>
                  </p:oleObj>
                </mc:Choice>
                <mc:Fallback>
                  <p:oleObj name="" r:id="rId9" imgW="152400" imgH="152400" progId="Equation.3">
                    <p:embed/>
                    <p:pic>
                      <p:nvPicPr>
                        <p:cNvPr id="0" name="图片 3112"/>
                        <p:cNvPicPr/>
                        <p:nvPr/>
                      </p:nvPicPr>
                      <p:blipFill>
                        <a:blip r:embed="rId10"/>
                        <a:stretch>
                          <a:fillRect/>
                        </a:stretch>
                      </p:blipFill>
                      <p:spPr>
                        <a:xfrm>
                          <a:off x="588" y="2747"/>
                          <a:ext cx="285" cy="285"/>
                        </a:xfrm>
                        <a:prstGeom prst="rect">
                          <a:avLst/>
                        </a:prstGeom>
                        <a:noFill/>
                        <a:ln w="38100">
                          <a:noFill/>
                          <a:miter/>
                        </a:ln>
                      </p:spPr>
                    </p:pic>
                  </p:oleObj>
                </mc:Fallback>
              </mc:AlternateContent>
            </a:graphicData>
          </a:graphic>
        </p:graphicFrame>
        <p:graphicFrame>
          <p:nvGraphicFramePr>
            <p:cNvPr id="118794" name="对象 118793"/>
            <p:cNvGraphicFramePr/>
            <p:nvPr/>
          </p:nvGraphicFramePr>
          <p:xfrm>
            <a:off x="4740" y="2700"/>
            <a:ext cx="261" cy="381"/>
          </p:xfrm>
          <a:graphic>
            <a:graphicData uri="http://schemas.openxmlformats.org/presentationml/2006/ole">
              <mc:AlternateContent xmlns:mc="http://schemas.openxmlformats.org/markup-compatibility/2006">
                <mc:Choice xmlns:v="urn:schemas-microsoft-com:vml" Requires="v">
                  <p:oleObj spid="_x0000_s3119" name="" r:id="rId11" imgW="139700" imgH="203200" progId="Equation.3">
                    <p:embed/>
                  </p:oleObj>
                </mc:Choice>
                <mc:Fallback>
                  <p:oleObj name="" r:id="rId11" imgW="139700" imgH="203200" progId="Equation.3">
                    <p:embed/>
                    <p:pic>
                      <p:nvPicPr>
                        <p:cNvPr id="0" name="图片 3118"/>
                        <p:cNvPicPr/>
                        <p:nvPr/>
                      </p:nvPicPr>
                      <p:blipFill>
                        <a:blip r:embed="rId12"/>
                        <a:stretch>
                          <a:fillRect/>
                        </a:stretch>
                      </p:blipFill>
                      <p:spPr>
                        <a:xfrm>
                          <a:off x="4740" y="2700"/>
                          <a:ext cx="261" cy="381"/>
                        </a:xfrm>
                        <a:prstGeom prst="rect">
                          <a:avLst/>
                        </a:prstGeom>
                        <a:noFill/>
                        <a:ln w="38100">
                          <a:noFill/>
                          <a:miter/>
                        </a:ln>
                      </p:spPr>
                    </p:pic>
                  </p:oleObj>
                </mc:Fallback>
              </mc:AlternateContent>
            </a:graphicData>
          </a:graphic>
        </p:graphicFrame>
        <p:sp>
          <p:nvSpPr>
            <p:cNvPr id="118795" name="直接连接符 118794"/>
            <p:cNvSpPr/>
            <p:nvPr/>
          </p:nvSpPr>
          <p:spPr>
            <a:xfrm>
              <a:off x="1344" y="2640"/>
              <a:ext cx="0" cy="48"/>
            </a:xfrm>
            <a:prstGeom prst="line">
              <a:avLst/>
            </a:prstGeom>
            <a:ln w="28575" cap="flat" cmpd="sng">
              <a:solidFill>
                <a:srgbClr val="000000"/>
              </a:solidFill>
              <a:prstDash val="solid"/>
              <a:headEnd type="none" w="med" len="med"/>
              <a:tailEnd type="none" w="med" len="med"/>
            </a:ln>
          </p:spPr>
        </p:sp>
        <p:sp>
          <p:nvSpPr>
            <p:cNvPr id="118796" name="直接连接符 118795"/>
            <p:cNvSpPr/>
            <p:nvPr/>
          </p:nvSpPr>
          <p:spPr>
            <a:xfrm>
              <a:off x="1968" y="2640"/>
              <a:ext cx="0" cy="48"/>
            </a:xfrm>
            <a:prstGeom prst="line">
              <a:avLst/>
            </a:prstGeom>
            <a:ln w="28575" cap="flat" cmpd="sng">
              <a:solidFill>
                <a:srgbClr val="000000"/>
              </a:solidFill>
              <a:prstDash val="solid"/>
              <a:headEnd type="none" w="med" len="med"/>
              <a:tailEnd type="none" w="med" len="med"/>
            </a:ln>
          </p:spPr>
        </p:sp>
        <p:sp>
          <p:nvSpPr>
            <p:cNvPr id="118797" name="直接连接符 118796"/>
            <p:cNvSpPr/>
            <p:nvPr/>
          </p:nvSpPr>
          <p:spPr>
            <a:xfrm>
              <a:off x="2544" y="2640"/>
              <a:ext cx="0" cy="48"/>
            </a:xfrm>
            <a:prstGeom prst="line">
              <a:avLst/>
            </a:prstGeom>
            <a:ln w="28575" cap="flat" cmpd="sng">
              <a:solidFill>
                <a:srgbClr val="000000"/>
              </a:solidFill>
              <a:prstDash val="solid"/>
              <a:headEnd type="none" w="med" len="med"/>
              <a:tailEnd type="none" w="med" len="med"/>
            </a:ln>
          </p:spPr>
        </p:sp>
        <p:sp>
          <p:nvSpPr>
            <p:cNvPr id="118798" name="直接连接符 118797"/>
            <p:cNvSpPr/>
            <p:nvPr/>
          </p:nvSpPr>
          <p:spPr>
            <a:xfrm>
              <a:off x="3168" y="2640"/>
              <a:ext cx="0" cy="48"/>
            </a:xfrm>
            <a:prstGeom prst="line">
              <a:avLst/>
            </a:prstGeom>
            <a:ln w="28575" cap="flat" cmpd="sng">
              <a:solidFill>
                <a:srgbClr val="000000"/>
              </a:solidFill>
              <a:prstDash val="solid"/>
              <a:headEnd type="none" w="med" len="med"/>
              <a:tailEnd type="none" w="med" len="med"/>
            </a:ln>
          </p:spPr>
        </p:sp>
        <p:sp>
          <p:nvSpPr>
            <p:cNvPr id="118799" name="直接连接符 118798"/>
            <p:cNvSpPr/>
            <p:nvPr/>
          </p:nvSpPr>
          <p:spPr>
            <a:xfrm>
              <a:off x="3744" y="2640"/>
              <a:ext cx="0" cy="48"/>
            </a:xfrm>
            <a:prstGeom prst="line">
              <a:avLst/>
            </a:prstGeom>
            <a:ln w="28575" cap="flat" cmpd="sng">
              <a:solidFill>
                <a:srgbClr val="000000"/>
              </a:solidFill>
              <a:prstDash val="solid"/>
              <a:headEnd type="none" w="med" len="med"/>
              <a:tailEnd type="none" w="med" len="med"/>
            </a:ln>
          </p:spPr>
        </p:sp>
        <p:graphicFrame>
          <p:nvGraphicFramePr>
            <p:cNvPr id="118800" name="对象 118799"/>
            <p:cNvGraphicFramePr/>
            <p:nvPr/>
          </p:nvGraphicFramePr>
          <p:xfrm>
            <a:off x="2353" y="2652"/>
            <a:ext cx="453" cy="476"/>
          </p:xfrm>
          <a:graphic>
            <a:graphicData uri="http://schemas.openxmlformats.org/presentationml/2006/ole">
              <mc:AlternateContent xmlns:mc="http://schemas.openxmlformats.org/markup-compatibility/2006">
                <mc:Choice xmlns:v="urn:schemas-microsoft-com:vml" Requires="v">
                  <p:oleObj spid="_x0000_s3115" name="" r:id="rId13" imgW="241300" imgH="254000" progId="Equation.3">
                    <p:embed/>
                  </p:oleObj>
                </mc:Choice>
                <mc:Fallback>
                  <p:oleObj name="" r:id="rId13" imgW="241300" imgH="254000" progId="Equation.3">
                    <p:embed/>
                    <p:pic>
                      <p:nvPicPr>
                        <p:cNvPr id="0" name="图片 3114"/>
                        <p:cNvPicPr/>
                        <p:nvPr/>
                      </p:nvPicPr>
                      <p:blipFill>
                        <a:blip r:embed="rId14"/>
                        <a:stretch>
                          <a:fillRect/>
                        </a:stretch>
                      </p:blipFill>
                      <p:spPr>
                        <a:xfrm>
                          <a:off x="2353" y="2652"/>
                          <a:ext cx="453" cy="476"/>
                        </a:xfrm>
                        <a:prstGeom prst="rect">
                          <a:avLst/>
                        </a:prstGeom>
                        <a:noFill/>
                        <a:ln w="38100">
                          <a:noFill/>
                          <a:miter/>
                        </a:ln>
                      </p:spPr>
                    </p:pic>
                  </p:oleObj>
                </mc:Fallback>
              </mc:AlternateContent>
            </a:graphicData>
          </a:graphic>
        </p:graphicFrame>
        <p:graphicFrame>
          <p:nvGraphicFramePr>
            <p:cNvPr id="118801" name="对象 118800"/>
            <p:cNvGraphicFramePr/>
            <p:nvPr/>
          </p:nvGraphicFramePr>
          <p:xfrm>
            <a:off x="1248" y="2688"/>
            <a:ext cx="262" cy="404"/>
          </p:xfrm>
          <a:graphic>
            <a:graphicData uri="http://schemas.openxmlformats.org/presentationml/2006/ole">
              <mc:AlternateContent xmlns:mc="http://schemas.openxmlformats.org/markup-compatibility/2006">
                <mc:Choice xmlns:v="urn:schemas-microsoft-com:vml" Requires="v">
                  <p:oleObj spid="_x0000_s3116" name="" r:id="rId15" imgW="139700" imgH="215900" progId="Equation.3">
                    <p:embed/>
                  </p:oleObj>
                </mc:Choice>
                <mc:Fallback>
                  <p:oleObj name="" r:id="rId15" imgW="139700" imgH="215900" progId="Equation.3">
                    <p:embed/>
                    <p:pic>
                      <p:nvPicPr>
                        <p:cNvPr id="0" name="图片 3115"/>
                        <p:cNvPicPr/>
                        <p:nvPr/>
                      </p:nvPicPr>
                      <p:blipFill>
                        <a:blip r:embed="rId16"/>
                        <a:stretch>
                          <a:fillRect/>
                        </a:stretch>
                      </p:blipFill>
                      <p:spPr>
                        <a:xfrm>
                          <a:off x="1248" y="2688"/>
                          <a:ext cx="262" cy="404"/>
                        </a:xfrm>
                        <a:prstGeom prst="rect">
                          <a:avLst/>
                        </a:prstGeom>
                        <a:noFill/>
                        <a:ln w="38100">
                          <a:noFill/>
                          <a:miter/>
                        </a:ln>
                      </p:spPr>
                    </p:pic>
                  </p:oleObj>
                </mc:Fallback>
              </mc:AlternateContent>
            </a:graphicData>
          </a:graphic>
        </p:graphicFrame>
        <p:graphicFrame>
          <p:nvGraphicFramePr>
            <p:cNvPr id="118802" name="对象 118801"/>
            <p:cNvGraphicFramePr/>
            <p:nvPr/>
          </p:nvGraphicFramePr>
          <p:xfrm>
            <a:off x="3047" y="2664"/>
            <a:ext cx="287" cy="477"/>
          </p:xfrm>
          <a:graphic>
            <a:graphicData uri="http://schemas.openxmlformats.org/presentationml/2006/ole">
              <mc:AlternateContent xmlns:mc="http://schemas.openxmlformats.org/markup-compatibility/2006">
                <mc:Choice xmlns:v="urn:schemas-microsoft-com:vml" Requires="v">
                  <p:oleObj spid="_x0000_s3120" name="" r:id="rId17" imgW="152400" imgH="254000" progId="Equation.3">
                    <p:embed/>
                  </p:oleObj>
                </mc:Choice>
                <mc:Fallback>
                  <p:oleObj name="" r:id="rId17" imgW="152400" imgH="254000" progId="Equation.3">
                    <p:embed/>
                    <p:pic>
                      <p:nvPicPr>
                        <p:cNvPr id="0" name="图片 3119"/>
                        <p:cNvPicPr/>
                        <p:nvPr/>
                      </p:nvPicPr>
                      <p:blipFill>
                        <a:blip r:embed="rId18"/>
                        <a:stretch>
                          <a:fillRect/>
                        </a:stretch>
                      </p:blipFill>
                      <p:spPr>
                        <a:xfrm>
                          <a:off x="3047" y="2664"/>
                          <a:ext cx="287" cy="477"/>
                        </a:xfrm>
                        <a:prstGeom prst="rect">
                          <a:avLst/>
                        </a:prstGeom>
                        <a:noFill/>
                        <a:ln w="38100">
                          <a:noFill/>
                          <a:miter/>
                        </a:ln>
                      </p:spPr>
                    </p:pic>
                  </p:oleObj>
                </mc:Fallback>
              </mc:AlternateContent>
            </a:graphicData>
          </a:graphic>
        </p:graphicFrame>
        <p:sp>
          <p:nvSpPr>
            <p:cNvPr id="118803" name="直接连接符 118802"/>
            <p:cNvSpPr/>
            <p:nvPr/>
          </p:nvSpPr>
          <p:spPr>
            <a:xfrm>
              <a:off x="4896" y="2640"/>
              <a:ext cx="0" cy="48"/>
            </a:xfrm>
            <a:prstGeom prst="line">
              <a:avLst/>
            </a:prstGeom>
            <a:ln w="28575" cap="flat" cmpd="sng">
              <a:solidFill>
                <a:srgbClr val="000000"/>
              </a:solidFill>
              <a:prstDash val="solid"/>
              <a:headEnd type="none" w="med" len="med"/>
              <a:tailEnd type="none" w="med" len="med"/>
            </a:ln>
          </p:spPr>
        </p:sp>
        <p:graphicFrame>
          <p:nvGraphicFramePr>
            <p:cNvPr id="118804" name="对象 118803"/>
            <p:cNvGraphicFramePr/>
            <p:nvPr/>
          </p:nvGraphicFramePr>
          <p:xfrm>
            <a:off x="4068" y="2688"/>
            <a:ext cx="453" cy="428"/>
          </p:xfrm>
          <a:graphic>
            <a:graphicData uri="http://schemas.openxmlformats.org/presentationml/2006/ole">
              <mc:AlternateContent xmlns:mc="http://schemas.openxmlformats.org/markup-compatibility/2006">
                <mc:Choice xmlns:v="urn:schemas-microsoft-com:vml" Requires="v">
                  <p:oleObj spid="_x0000_s3121" name="" r:id="rId19" imgW="241300" imgH="228600" progId="Equation.3">
                    <p:embed/>
                  </p:oleObj>
                </mc:Choice>
                <mc:Fallback>
                  <p:oleObj name="" r:id="rId19" imgW="241300" imgH="228600" progId="Equation.3">
                    <p:embed/>
                    <p:pic>
                      <p:nvPicPr>
                        <p:cNvPr id="0" name="图片 3120"/>
                        <p:cNvPicPr/>
                        <p:nvPr/>
                      </p:nvPicPr>
                      <p:blipFill>
                        <a:blip r:embed="rId20"/>
                        <a:stretch>
                          <a:fillRect/>
                        </a:stretch>
                      </p:blipFill>
                      <p:spPr>
                        <a:xfrm>
                          <a:off x="4068" y="2688"/>
                          <a:ext cx="453" cy="428"/>
                        </a:xfrm>
                        <a:prstGeom prst="rect">
                          <a:avLst/>
                        </a:prstGeom>
                        <a:noFill/>
                        <a:ln w="38100">
                          <a:noFill/>
                          <a:miter/>
                        </a:ln>
                      </p:spPr>
                    </p:pic>
                  </p:oleObj>
                </mc:Fallback>
              </mc:AlternateContent>
            </a:graphicData>
          </a:graphic>
        </p:graphicFrame>
        <p:sp>
          <p:nvSpPr>
            <p:cNvPr id="118806" name="直接连接符 118805"/>
            <p:cNvSpPr/>
            <p:nvPr/>
          </p:nvSpPr>
          <p:spPr>
            <a:xfrm>
              <a:off x="2880" y="2640"/>
              <a:ext cx="0" cy="48"/>
            </a:xfrm>
            <a:prstGeom prst="line">
              <a:avLst/>
            </a:prstGeom>
            <a:ln w="28575" cap="flat" cmpd="sng">
              <a:solidFill>
                <a:srgbClr val="FF0000"/>
              </a:solidFill>
              <a:prstDash val="solid"/>
              <a:headEnd type="none" w="med" len="med"/>
              <a:tailEnd type="none" w="med" len="med"/>
            </a:ln>
          </p:spPr>
        </p:sp>
      </p:grpSp>
      <p:graphicFrame>
        <p:nvGraphicFramePr>
          <p:cNvPr id="16" name="对象 15">
            <a:hlinkClick r:id="" action="ppaction://ole?verb="/>
          </p:cNvPr>
          <p:cNvGraphicFramePr>
            <a:graphicFrameLocks noChangeAspect="1"/>
          </p:cNvGraphicFramePr>
          <p:nvPr/>
        </p:nvGraphicFramePr>
        <p:xfrm>
          <a:off x="5658803" y="5346065"/>
          <a:ext cx="323850" cy="410845"/>
        </p:xfrm>
        <a:graphic>
          <a:graphicData uri="http://schemas.openxmlformats.org/presentationml/2006/ole">
            <mc:AlternateContent xmlns:mc="http://schemas.openxmlformats.org/markup-compatibility/2006">
              <mc:Choice xmlns:v="urn:schemas-microsoft-com:vml" Requires="v">
                <p:oleObj spid="_x0000_s1027" name="" r:id="rId21" imgW="203200" imgH="254000" progId="Equation.KSEE3">
                  <p:embed/>
                </p:oleObj>
              </mc:Choice>
              <mc:Fallback>
                <p:oleObj name="" r:id="rId21" imgW="203200" imgH="254000" progId="Equation.KSEE3">
                  <p:embed/>
                  <p:pic>
                    <p:nvPicPr>
                      <p:cNvPr id="0" name="图片 1026"/>
                      <p:cNvPicPr/>
                      <p:nvPr/>
                    </p:nvPicPr>
                    <p:blipFill>
                      <a:blip r:embed="rId22"/>
                      <a:stretch>
                        <a:fillRect/>
                      </a:stretch>
                    </p:blipFill>
                    <p:spPr>
                      <a:xfrm>
                        <a:off x="5658803" y="5346065"/>
                        <a:ext cx="323850" cy="41084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18789"/>
                                        </p:tgtEl>
                                        <p:attrNameLst>
                                          <p:attrName>style.visibility</p:attrName>
                                        </p:attrNameLst>
                                      </p:cBhvr>
                                      <p:to>
                                        <p:strVal val="visible"/>
                                      </p:to>
                                    </p:set>
                                    <p:anim calcmode="lin" valueType="num">
                                      <p:cBhvr additive="base">
                                        <p:cTn id="39" dur="500" fill="hold"/>
                                        <p:tgtEl>
                                          <p:spTgt spid="118789"/>
                                        </p:tgtEl>
                                        <p:attrNameLst>
                                          <p:attrName>ppt_x</p:attrName>
                                        </p:attrNameLst>
                                      </p:cBhvr>
                                      <p:tavLst>
                                        <p:tav tm="0">
                                          <p:val>
                                            <p:strVal val="#ppt_x"/>
                                          </p:val>
                                        </p:tav>
                                        <p:tav tm="100000">
                                          <p:val>
                                            <p:strVal val="#ppt_x"/>
                                          </p:val>
                                        </p:tav>
                                      </p:tavLst>
                                    </p:anim>
                                    <p:anim calcmode="lin" valueType="num">
                                      <p:cBhvr additive="base">
                                        <p:cTn id="40" dur="500" fill="hold"/>
                                        <p:tgtEl>
                                          <p:spTgt spid="118789"/>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1" name="文本框 94210"/>
          <p:cNvSpPr txBox="1"/>
          <p:nvPr/>
        </p:nvSpPr>
        <p:spPr>
          <a:xfrm>
            <a:off x="1055370" y="707390"/>
            <a:ext cx="5109210" cy="429895"/>
          </a:xfrm>
          <a:prstGeom prst="rect">
            <a:avLst/>
          </a:prstGeom>
          <a:noFill/>
          <a:ln w="9525">
            <a:noFill/>
          </a:ln>
        </p:spPr>
        <p:txBody>
          <a:bodyPr wrap="square">
            <a:spAutoFit/>
          </a:bodyPr>
          <a:p>
            <a:pPr>
              <a:spcBef>
                <a:spcPct val="50000"/>
              </a:spcBef>
              <a:buClr>
                <a:schemeClr val="bg1"/>
              </a:buClr>
            </a:pPr>
            <a:r>
              <a:rPr lang="en-US" altLang="zh-CN" sz="2200" b="1" dirty="0">
                <a:solidFill>
                  <a:srgbClr val="0000FF"/>
                </a:solidFill>
                <a:latin typeface="+mn-ea"/>
                <a:cs typeface="+mn-ea"/>
              </a:rPr>
              <a:t>2. </a:t>
            </a:r>
            <a:r>
              <a:rPr lang="zh-CN" altLang="en-US" sz="2200" b="1" dirty="0">
                <a:solidFill>
                  <a:srgbClr val="0000FF"/>
                </a:solidFill>
                <a:latin typeface="+mn-ea"/>
                <a:cs typeface="+mn-ea"/>
              </a:rPr>
              <a:t>曲边梯形的面积问题</a:t>
            </a:r>
            <a:endParaRPr lang="zh-CN" altLang="en-US" sz="2200" b="1" dirty="0">
              <a:solidFill>
                <a:srgbClr val="0000FF"/>
              </a:solidFill>
              <a:latin typeface="+mn-ea"/>
              <a:cs typeface="+mn-ea"/>
            </a:endParaRPr>
          </a:p>
        </p:txBody>
      </p:sp>
      <p:pic>
        <p:nvPicPr>
          <p:cNvPr id="2" name="图片 1" descr="6@`8OH]$H7TW7N5AW7]INWR"/>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710930" y="871855"/>
            <a:ext cx="2435225" cy="2144395"/>
          </a:xfrm>
          <a:prstGeom prst="rect">
            <a:avLst/>
          </a:prstGeom>
        </p:spPr>
      </p:pic>
      <p:sp>
        <p:nvSpPr>
          <p:cNvPr id="3" name="文本框 2"/>
          <p:cNvSpPr txBox="1"/>
          <p:nvPr/>
        </p:nvSpPr>
        <p:spPr>
          <a:xfrm>
            <a:off x="1056005" y="1233805"/>
            <a:ext cx="7435215" cy="2797175"/>
          </a:xfrm>
          <a:prstGeom prst="rect">
            <a:avLst/>
          </a:prstGeom>
          <a:noFill/>
        </p:spPr>
        <p:txBody>
          <a:bodyPr wrap="square" rtlCol="0">
            <a:spAutoFit/>
          </a:bodyPr>
          <a:p>
            <a:pPr>
              <a:lnSpc>
                <a:spcPct val="160000"/>
              </a:lnSpc>
            </a:pPr>
            <a:r>
              <a:rPr lang="en-US" altLang="zh-CN" sz="2200"/>
              <a:t>       </a:t>
            </a:r>
            <a:r>
              <a:rPr lang="zh-CN" altLang="en-US" sz="2200"/>
              <a:t>如右图，这种平面图形都可以用一些互相垂直的直线将它分割成若干个曲边梯形，即由曲线y=f(x)（假设</a:t>
            </a:r>
            <a:r>
              <a:rPr lang="zh-CN" altLang="en-US" sz="2200">
                <a:latin typeface="Times New Roman" panose="02020603050405020304" pitchFamily="18" charset="0"/>
                <a:cs typeface="Times New Roman" panose="02020603050405020304" pitchFamily="18" charset="0"/>
              </a:rPr>
              <a:t>f</a:t>
            </a:r>
            <a:r>
              <a:rPr lang="en-US" altLang="zh-CN" sz="2200">
                <a:latin typeface="Times New Roman" panose="02020603050405020304" pitchFamily="18" charset="0"/>
                <a:cs typeface="Times New Roman" panose="02020603050405020304" pitchFamily="18" charset="0"/>
              </a:rPr>
              <a:t>(</a:t>
            </a:r>
            <a:r>
              <a:rPr lang="zh-CN" altLang="en-US" sz="2200">
                <a:latin typeface="Times New Roman" panose="02020603050405020304" pitchFamily="18" charset="0"/>
                <a:cs typeface="Times New Roman" panose="02020603050405020304" pitchFamily="18" charset="0"/>
              </a:rPr>
              <a:t>x</a:t>
            </a:r>
            <a:r>
              <a:rPr lang="en-US" altLang="zh-CN" sz="2200">
                <a:latin typeface="Times New Roman" panose="02020603050405020304" pitchFamily="18" charset="0"/>
                <a:cs typeface="Times New Roman" panose="02020603050405020304" pitchFamily="18" charset="0"/>
              </a:rPr>
              <a:t>)</a:t>
            </a:r>
            <a:r>
              <a:rPr lang="zh-CN" altLang="en-US" sz="2200">
                <a:latin typeface="Times New Roman" panose="02020603050405020304" pitchFamily="18" charset="0"/>
                <a:cs typeface="Times New Roman" panose="02020603050405020304" pitchFamily="18" charset="0"/>
              </a:rPr>
              <a:t>≥0）</a:t>
            </a:r>
            <a:r>
              <a:rPr lang="zh-CN" altLang="en-US" sz="2200"/>
              <a:t>与直线x=a,x=b及y=0（即x轴）所围成的平面图形，其x=a,x=b上的线段称为曲边梯形的底边，若曲边梯形的一条底边缩为一点，则称为曲边三角形. </a:t>
            </a:r>
            <a:endParaRPr lang="zh-CN" altLang="en-US" sz="2200"/>
          </a:p>
        </p:txBody>
      </p:sp>
      <p:sp>
        <p:nvSpPr>
          <p:cNvPr id="4" name="文本框 3"/>
          <p:cNvSpPr txBox="1"/>
          <p:nvPr/>
        </p:nvSpPr>
        <p:spPr>
          <a:xfrm>
            <a:off x="1055370" y="4523105"/>
            <a:ext cx="9650730" cy="1106805"/>
          </a:xfrm>
          <a:prstGeom prst="rect">
            <a:avLst/>
          </a:prstGeom>
          <a:noFill/>
        </p:spPr>
        <p:txBody>
          <a:bodyPr wrap="square" rtlCol="0">
            <a:spAutoFit/>
          </a:bodyPr>
          <a:p>
            <a:pPr>
              <a:lnSpc>
                <a:spcPct val="150000"/>
              </a:lnSpc>
            </a:pPr>
            <a:r>
              <a:rPr lang="zh-CN" altLang="en-US" sz="2200">
                <a:sym typeface="+mn-ea"/>
              </a:rPr>
              <a:t> 如果在区间a,b上f(x)=h</a:t>
            </a:r>
            <a:r>
              <a:rPr lang="en-US" altLang="zh-CN" sz="2200">
                <a:sym typeface="+mn-ea"/>
              </a:rPr>
              <a:t>(</a:t>
            </a:r>
            <a:r>
              <a:rPr lang="zh-CN" altLang="en-US" sz="2200">
                <a:sym typeface="+mn-ea"/>
              </a:rPr>
              <a:t>常数</a:t>
            </a:r>
            <a:r>
              <a:rPr lang="en-US" altLang="zh-CN" sz="2200">
                <a:sym typeface="+mn-ea"/>
              </a:rPr>
              <a:t>)</a:t>
            </a:r>
            <a:r>
              <a:rPr lang="zh-CN" altLang="en-US" sz="2200">
                <a:sym typeface="+mn-ea"/>
              </a:rPr>
              <a:t>，那么前面所说的曲边梯形便是一个矩形，它的面积S仅与底边长度有关，随底边长度的变化而均匀变化，其面积S为</a:t>
            </a:r>
            <a:endParaRPr lang="zh-CN" altLang="en-US" sz="2200"/>
          </a:p>
        </p:txBody>
      </p:sp>
      <p:sp>
        <p:nvSpPr>
          <p:cNvPr id="5" name="文本框 4"/>
          <p:cNvSpPr txBox="1"/>
          <p:nvPr/>
        </p:nvSpPr>
        <p:spPr>
          <a:xfrm>
            <a:off x="1573530" y="4033520"/>
            <a:ext cx="8695055" cy="429895"/>
          </a:xfrm>
          <a:prstGeom prst="rect">
            <a:avLst/>
          </a:prstGeom>
          <a:noFill/>
        </p:spPr>
        <p:txBody>
          <a:bodyPr wrap="square" rtlCol="0">
            <a:spAutoFit/>
          </a:bodyPr>
          <a:p>
            <a:r>
              <a:rPr lang="zh-CN" altLang="en-US" sz="2200">
                <a:sym typeface="+mn-ea"/>
              </a:rPr>
              <a:t>所以该类平面图形的面积计算问题就归结为求曲边梯形的面积问题. </a:t>
            </a:r>
            <a:endParaRPr lang="zh-CN" altLang="en-US" sz="2200"/>
          </a:p>
        </p:txBody>
      </p:sp>
      <p:sp>
        <p:nvSpPr>
          <p:cNvPr id="6" name="文本框 5"/>
          <p:cNvSpPr txBox="1"/>
          <p:nvPr/>
        </p:nvSpPr>
        <p:spPr>
          <a:xfrm>
            <a:off x="3575685" y="5704840"/>
            <a:ext cx="2012315" cy="429895"/>
          </a:xfrm>
          <a:prstGeom prst="rect">
            <a:avLst/>
          </a:prstGeom>
          <a:noFill/>
        </p:spPr>
        <p:txBody>
          <a:bodyPr wrap="square" rtlCol="0">
            <a:spAutoFit/>
          </a:bodyPr>
          <a:p>
            <a:r>
              <a:rPr lang="en-US" altLang="zh-CN" sz="2200">
                <a:latin typeface="+mn-ea"/>
                <a:cs typeface="+mn-ea"/>
              </a:rPr>
              <a:t>S = </a:t>
            </a:r>
            <a:r>
              <a:rPr lang="zh-CN" altLang="en-US" sz="2200">
                <a:latin typeface="+mn-ea"/>
                <a:cs typeface="+mn-ea"/>
              </a:rPr>
              <a:t>底</a:t>
            </a:r>
            <a:r>
              <a:rPr lang="zh-CN" altLang="en-US" sz="2200">
                <a:latin typeface="Times New Roman" panose="02020603050405020304" pitchFamily="18" charset="0"/>
                <a:cs typeface="Times New Roman" panose="02020603050405020304" pitchFamily="18" charset="0"/>
              </a:rPr>
              <a:t> ×</a:t>
            </a:r>
            <a:r>
              <a:rPr lang="en-US" altLang="zh-CN" sz="2200">
                <a:latin typeface="+mn-ea"/>
                <a:cs typeface="+mn-ea"/>
              </a:rPr>
              <a:t> </a:t>
            </a:r>
            <a:r>
              <a:rPr lang="zh-CN" altLang="en-US" sz="2200">
                <a:latin typeface="+mn-ea"/>
                <a:cs typeface="+mn-ea"/>
              </a:rPr>
              <a:t>高</a:t>
            </a:r>
            <a:endParaRPr lang="zh-CN" altLang="en-US" sz="2200">
              <a:latin typeface="+mn-ea"/>
              <a:cs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94211"/>
                                        </p:tgtEl>
                                        <p:attrNameLst>
                                          <p:attrName>style.visibility</p:attrName>
                                        </p:attrNameLst>
                                      </p:cBhvr>
                                      <p:to>
                                        <p:strVal val="visible"/>
                                      </p:to>
                                    </p:set>
                                    <p:animEffect transition="in" filter="wipe(left)">
                                      <p:cBhvr>
                                        <p:cTn id="7" dur="500"/>
                                        <p:tgtEl>
                                          <p:spTgt spid="942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1" grpId="0"/>
      <p:bldP spid="3" grpId="0"/>
      <p:bldP spid="5" grpId="0"/>
      <p:bldP spid="4"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67105" y="572135"/>
            <a:ext cx="5928995" cy="3879215"/>
          </a:xfrm>
          <a:prstGeom prst="rect">
            <a:avLst/>
          </a:prstGeom>
          <a:noFill/>
        </p:spPr>
        <p:txBody>
          <a:bodyPr wrap="square" rtlCol="0" anchor="t">
            <a:spAutoFit/>
          </a:bodyPr>
          <a:p>
            <a:pPr>
              <a:lnSpc>
                <a:spcPct val="160000"/>
              </a:lnSpc>
            </a:pPr>
            <a:r>
              <a:rPr lang="en-US" altLang="zh-CN" sz="2200"/>
              <a:t>         </a:t>
            </a:r>
            <a:r>
              <a:rPr lang="zh-CN" altLang="en-US" sz="2200"/>
              <a:t>如右图所示，但是如果f(x)不恒为常数，此时曲边梯形的“高”f(x)随x的变化而变化，因此它的面积随底边长度的变化是非均匀的（在不同的点x处，底边长度的改变量Δx相同时，相应的曲边梯形面积的改变量ΔS不相同），不能直接用“底×高”来计算S.但是，如果f(x)在a,b上连续，在长度很小的区间内函数值的改变量</a:t>
            </a:r>
            <a:endParaRPr lang="en-US" altLang="zh-CN" sz="2200"/>
          </a:p>
        </p:txBody>
      </p:sp>
      <p:pic>
        <p:nvPicPr>
          <p:cNvPr id="3" name="图片 2" descr="FUT}H]K$0S0O)P{0ZWEN6(0"/>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753225" y="996950"/>
            <a:ext cx="4814570" cy="3290570"/>
          </a:xfrm>
          <a:prstGeom prst="rect">
            <a:avLst/>
          </a:prstGeom>
        </p:spPr>
      </p:pic>
      <p:sp>
        <p:nvSpPr>
          <p:cNvPr id="4" name="文本框 3"/>
          <p:cNvSpPr txBox="1"/>
          <p:nvPr/>
        </p:nvSpPr>
        <p:spPr>
          <a:xfrm>
            <a:off x="967105" y="4287520"/>
            <a:ext cx="10042525" cy="1614805"/>
          </a:xfrm>
          <a:prstGeom prst="rect">
            <a:avLst/>
          </a:prstGeom>
          <a:noFill/>
        </p:spPr>
        <p:txBody>
          <a:bodyPr wrap="square" rtlCol="0">
            <a:spAutoFit/>
          </a:bodyPr>
          <a:p>
            <a:pPr>
              <a:lnSpc>
                <a:spcPct val="150000"/>
              </a:lnSpc>
            </a:pPr>
            <a:r>
              <a:rPr lang="zh-CN" altLang="en-US" sz="2200">
                <a:sym typeface="+mn-ea"/>
              </a:rPr>
              <a:t>很小，因此采用类似前面路程计算的方法，把a,b分成若干个小区间，在每个小区间上f(x)值改变很小，因此相应的小曲边梯形面积用小矩形的面积来近似，相加并通过取极限便得到曲边梯形面积S的精确值</a:t>
            </a:r>
            <a:r>
              <a:rPr lang="en-US" altLang="zh-CN" sz="2200">
                <a:sym typeface="+mn-ea"/>
              </a:rPr>
              <a:t>.</a:t>
            </a:r>
            <a:endParaRPr lang="zh-CN" altLang="en-US" sz="220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FUT}H]K$0S0O)P{0ZWEN6(0"/>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753225" y="996950"/>
            <a:ext cx="4814570" cy="3290570"/>
          </a:xfrm>
          <a:prstGeom prst="rect">
            <a:avLst/>
          </a:prstGeom>
        </p:spPr>
      </p:pic>
      <p:sp>
        <p:nvSpPr>
          <p:cNvPr id="2" name="文本框 1"/>
          <p:cNvSpPr txBox="1"/>
          <p:nvPr/>
        </p:nvSpPr>
        <p:spPr>
          <a:xfrm>
            <a:off x="1025525" y="737870"/>
            <a:ext cx="6184265" cy="429895"/>
          </a:xfrm>
          <a:prstGeom prst="rect">
            <a:avLst/>
          </a:prstGeom>
          <a:noFill/>
        </p:spPr>
        <p:txBody>
          <a:bodyPr wrap="square" rtlCol="0">
            <a:spAutoFit/>
          </a:bodyPr>
          <a:p>
            <a:r>
              <a:rPr lang="zh-CN" altLang="en-US" sz="2200" b="1">
                <a:solidFill>
                  <a:srgbClr val="3333FF"/>
                </a:solidFill>
              </a:rPr>
              <a:t>解题步骤如下：</a:t>
            </a:r>
            <a:endParaRPr lang="zh-CN" altLang="en-US" sz="2200" b="1">
              <a:solidFill>
                <a:srgbClr val="3333FF"/>
              </a:solidFill>
            </a:endParaRPr>
          </a:p>
        </p:txBody>
      </p:sp>
      <p:sp>
        <p:nvSpPr>
          <p:cNvPr id="4" name="文本框 3"/>
          <p:cNvSpPr txBox="1"/>
          <p:nvPr/>
        </p:nvSpPr>
        <p:spPr>
          <a:xfrm>
            <a:off x="1025525" y="1167765"/>
            <a:ext cx="5470525" cy="2256155"/>
          </a:xfrm>
          <a:prstGeom prst="rect">
            <a:avLst/>
          </a:prstGeom>
          <a:noFill/>
        </p:spPr>
        <p:txBody>
          <a:bodyPr wrap="square" rtlCol="0">
            <a:spAutoFit/>
          </a:bodyPr>
          <a:p>
            <a:pPr>
              <a:lnSpc>
                <a:spcPct val="160000"/>
              </a:lnSpc>
            </a:pPr>
            <a:r>
              <a:rPr lang="zh-CN" altLang="en-US" sz="2200" b="1"/>
              <a:t>第一步 </a:t>
            </a:r>
            <a:r>
              <a:rPr lang="zh-CN" altLang="en-US" sz="2200"/>
              <a:t>  在</a:t>
            </a:r>
            <a:r>
              <a:rPr lang="en-US" altLang="zh-CN" sz="2200"/>
              <a:t>[</a:t>
            </a:r>
            <a:r>
              <a:rPr lang="zh-CN" altLang="en-US" sz="2200"/>
              <a:t>a,b</a:t>
            </a:r>
            <a:r>
              <a:rPr lang="en-US" altLang="zh-CN" sz="2200"/>
              <a:t>]</a:t>
            </a:r>
            <a:r>
              <a:rPr lang="zh-CN" altLang="en-US" sz="2200"/>
              <a:t>内任意插入n-1个分点</a:t>
            </a:r>
            <a:endParaRPr lang="zh-CN" altLang="en-US" sz="2200"/>
          </a:p>
          <a:p>
            <a:pPr>
              <a:lnSpc>
                <a:spcPct val="160000"/>
              </a:lnSpc>
            </a:pPr>
            <a:endParaRPr lang="zh-CN" altLang="en-US" sz="2200"/>
          </a:p>
          <a:p>
            <a:pPr>
              <a:lnSpc>
                <a:spcPct val="160000"/>
              </a:lnSpc>
            </a:pPr>
            <a:r>
              <a:rPr lang="zh-CN" altLang="en-US" sz="2200"/>
              <a:t>则a,b被分割成n个小区间，其中第k个小区间                  的长度为</a:t>
            </a:r>
            <a:endParaRPr lang="zh-CN" altLang="en-US" sz="2200"/>
          </a:p>
        </p:txBody>
      </p:sp>
      <p:graphicFrame>
        <p:nvGraphicFramePr>
          <p:cNvPr id="5" name="对象 4">
            <a:hlinkClick r:id="" action="ppaction://ole?verb="/>
          </p:cNvPr>
          <p:cNvGraphicFramePr>
            <a:graphicFrameLocks noChangeAspect="1"/>
          </p:cNvGraphicFramePr>
          <p:nvPr/>
        </p:nvGraphicFramePr>
        <p:xfrm>
          <a:off x="1149985" y="1875790"/>
          <a:ext cx="4401820" cy="408305"/>
        </p:xfrm>
        <a:graphic>
          <a:graphicData uri="http://schemas.openxmlformats.org/presentationml/2006/ole">
            <mc:AlternateContent xmlns:mc="http://schemas.openxmlformats.org/markup-compatibility/2006">
              <mc:Choice xmlns:v="urn:schemas-microsoft-com:vml" Requires="v">
                <p:oleObj spid="_x0000_s2049" name="" r:id="rId2" imgW="2057400" imgH="254000" progId="Equation.KSEE3">
                  <p:embed/>
                </p:oleObj>
              </mc:Choice>
              <mc:Fallback>
                <p:oleObj name="" r:id="rId2" imgW="2057400" imgH="254000" progId="Equation.KSEE3">
                  <p:embed/>
                  <p:pic>
                    <p:nvPicPr>
                      <p:cNvPr id="0" name="图片 2048"/>
                      <p:cNvPicPr/>
                      <p:nvPr/>
                    </p:nvPicPr>
                    <p:blipFill>
                      <a:blip r:embed="rId3"/>
                      <a:stretch>
                        <a:fillRect/>
                      </a:stretch>
                    </p:blipFill>
                    <p:spPr>
                      <a:xfrm>
                        <a:off x="1149985" y="1875790"/>
                        <a:ext cx="4401820" cy="408305"/>
                      </a:xfrm>
                      <a:prstGeom prst="rect">
                        <a:avLst/>
                      </a:prstGeom>
                    </p:spPr>
                  </p:pic>
                </p:oleObj>
              </mc:Fallback>
            </mc:AlternateContent>
          </a:graphicData>
        </a:graphic>
      </p:graphicFrame>
      <p:graphicFrame>
        <p:nvGraphicFramePr>
          <p:cNvPr id="6" name="对象 5">
            <a:hlinkClick r:id="" action="ppaction://ole?verb="/>
          </p:cNvPr>
          <p:cNvGraphicFramePr>
            <a:graphicFrameLocks noChangeAspect="1"/>
          </p:cNvGraphicFramePr>
          <p:nvPr/>
        </p:nvGraphicFramePr>
        <p:xfrm>
          <a:off x="1502410" y="2993390"/>
          <a:ext cx="990600" cy="372110"/>
        </p:xfrm>
        <a:graphic>
          <a:graphicData uri="http://schemas.openxmlformats.org/presentationml/2006/ole">
            <mc:AlternateContent xmlns:mc="http://schemas.openxmlformats.org/markup-compatibility/2006">
              <mc:Choice xmlns:v="urn:schemas-microsoft-com:vml" Requires="v">
                <p:oleObj spid="_x0000_s2050" name="" r:id="rId4" imgW="609600" imgH="266700" progId="Equation.KSEE3">
                  <p:embed/>
                </p:oleObj>
              </mc:Choice>
              <mc:Fallback>
                <p:oleObj name="" r:id="rId4" imgW="609600" imgH="266700" progId="Equation.KSEE3">
                  <p:embed/>
                  <p:pic>
                    <p:nvPicPr>
                      <p:cNvPr id="0" name="图片 2049"/>
                      <p:cNvPicPr/>
                      <p:nvPr/>
                    </p:nvPicPr>
                    <p:blipFill>
                      <a:blip r:embed="rId5"/>
                      <a:stretch>
                        <a:fillRect/>
                      </a:stretch>
                    </p:blipFill>
                    <p:spPr>
                      <a:xfrm>
                        <a:off x="1502410" y="2993390"/>
                        <a:ext cx="990600" cy="372110"/>
                      </a:xfrm>
                      <a:prstGeom prst="rect">
                        <a:avLst/>
                      </a:prstGeom>
                    </p:spPr>
                  </p:pic>
                </p:oleObj>
              </mc:Fallback>
            </mc:AlternateContent>
          </a:graphicData>
        </a:graphic>
      </p:graphicFrame>
      <p:graphicFrame>
        <p:nvGraphicFramePr>
          <p:cNvPr id="7" name="对象 6">
            <a:hlinkClick r:id="" action="ppaction://ole?verb="/>
          </p:cNvPr>
          <p:cNvGraphicFramePr>
            <a:graphicFrameLocks noChangeAspect="1"/>
          </p:cNvGraphicFramePr>
          <p:nvPr/>
        </p:nvGraphicFramePr>
        <p:xfrm>
          <a:off x="1433830" y="3594735"/>
          <a:ext cx="3430270" cy="375285"/>
        </p:xfrm>
        <a:graphic>
          <a:graphicData uri="http://schemas.openxmlformats.org/presentationml/2006/ole">
            <mc:AlternateContent xmlns:mc="http://schemas.openxmlformats.org/markup-compatibility/2006">
              <mc:Choice xmlns:v="urn:schemas-microsoft-com:vml" Requires="v">
                <p:oleObj spid="_x0000_s2051" name="" r:id="rId6" imgW="1803400" imgH="254000" progId="Equation.KSEE3">
                  <p:embed/>
                </p:oleObj>
              </mc:Choice>
              <mc:Fallback>
                <p:oleObj name="" r:id="rId6" imgW="1803400" imgH="254000" progId="Equation.KSEE3">
                  <p:embed/>
                  <p:pic>
                    <p:nvPicPr>
                      <p:cNvPr id="0" name="图片 2050"/>
                      <p:cNvPicPr/>
                      <p:nvPr/>
                    </p:nvPicPr>
                    <p:blipFill>
                      <a:blip r:embed="rId7"/>
                      <a:stretch>
                        <a:fillRect/>
                      </a:stretch>
                    </p:blipFill>
                    <p:spPr>
                      <a:xfrm>
                        <a:off x="1433830" y="3594735"/>
                        <a:ext cx="3430270" cy="375285"/>
                      </a:xfrm>
                      <a:prstGeom prst="rect">
                        <a:avLst/>
                      </a:prstGeom>
                    </p:spPr>
                  </p:pic>
                </p:oleObj>
              </mc:Fallback>
            </mc:AlternateContent>
          </a:graphicData>
        </a:graphic>
      </p:graphicFrame>
      <p:sp>
        <p:nvSpPr>
          <p:cNvPr id="8" name="文本框 7"/>
          <p:cNvSpPr txBox="1"/>
          <p:nvPr/>
        </p:nvSpPr>
        <p:spPr>
          <a:xfrm>
            <a:off x="1025525" y="4287520"/>
            <a:ext cx="9261475" cy="565150"/>
          </a:xfrm>
          <a:prstGeom prst="rect">
            <a:avLst/>
          </a:prstGeom>
          <a:noFill/>
        </p:spPr>
        <p:txBody>
          <a:bodyPr wrap="square" rtlCol="0">
            <a:spAutoFit/>
          </a:bodyPr>
          <a:p>
            <a:pPr>
              <a:lnSpc>
                <a:spcPct val="140000"/>
              </a:lnSpc>
            </a:pPr>
            <a:r>
              <a:rPr lang="zh-CN" altLang="en-US" sz="2200" b="1"/>
              <a:t>第二步   </a:t>
            </a:r>
            <a:r>
              <a:rPr lang="zh-CN" altLang="en-US" sz="2200"/>
              <a:t>任取                            ，相应地，第k个小梯形的面积       的近似值为</a:t>
            </a:r>
            <a:endParaRPr lang="zh-CN" altLang="en-US" sz="2200"/>
          </a:p>
        </p:txBody>
      </p:sp>
      <p:graphicFrame>
        <p:nvGraphicFramePr>
          <p:cNvPr id="9" name="对象 8">
            <a:hlinkClick r:id="" action="ppaction://ole?verb="/>
          </p:cNvPr>
          <p:cNvGraphicFramePr>
            <a:graphicFrameLocks noChangeAspect="1"/>
          </p:cNvGraphicFramePr>
          <p:nvPr/>
        </p:nvGraphicFramePr>
        <p:xfrm>
          <a:off x="2800985" y="4347845"/>
          <a:ext cx="1614170" cy="504825"/>
        </p:xfrm>
        <a:graphic>
          <a:graphicData uri="http://schemas.openxmlformats.org/presentationml/2006/ole">
            <mc:AlternateContent xmlns:mc="http://schemas.openxmlformats.org/markup-compatibility/2006">
              <mc:Choice xmlns:v="urn:schemas-microsoft-com:vml" Requires="v">
                <p:oleObj spid="_x0000_s10" name="" r:id="rId8" imgW="977900" imgH="292100" progId="Equation.KSEE3">
                  <p:embed/>
                </p:oleObj>
              </mc:Choice>
              <mc:Fallback>
                <p:oleObj name="" r:id="rId8" imgW="977900" imgH="292100" progId="Equation.KSEE3">
                  <p:embed/>
                  <p:pic>
                    <p:nvPicPr>
                      <p:cNvPr id="0" name="图片 2049"/>
                      <p:cNvPicPr/>
                      <p:nvPr/>
                    </p:nvPicPr>
                    <p:blipFill>
                      <a:blip r:embed="rId9"/>
                      <a:stretch>
                        <a:fillRect/>
                      </a:stretch>
                    </p:blipFill>
                    <p:spPr>
                      <a:xfrm>
                        <a:off x="2800985" y="4347845"/>
                        <a:ext cx="1614170" cy="504825"/>
                      </a:xfrm>
                      <a:prstGeom prst="rect">
                        <a:avLst/>
                      </a:prstGeom>
                    </p:spPr>
                  </p:pic>
                </p:oleObj>
              </mc:Fallback>
            </mc:AlternateContent>
          </a:graphicData>
        </a:graphic>
      </p:graphicFrame>
      <p:graphicFrame>
        <p:nvGraphicFramePr>
          <p:cNvPr id="11" name="对象 10">
            <a:hlinkClick r:id="" action="ppaction://ole?verb="/>
          </p:cNvPr>
          <p:cNvGraphicFramePr>
            <a:graphicFrameLocks noChangeAspect="1"/>
          </p:cNvGraphicFramePr>
          <p:nvPr/>
        </p:nvGraphicFramePr>
        <p:xfrm>
          <a:off x="8262620" y="4432300"/>
          <a:ext cx="443230" cy="355600"/>
        </p:xfrm>
        <a:graphic>
          <a:graphicData uri="http://schemas.openxmlformats.org/presentationml/2006/ole">
            <mc:AlternateContent xmlns:mc="http://schemas.openxmlformats.org/markup-compatibility/2006">
              <mc:Choice xmlns:v="urn:schemas-microsoft-com:vml" Requires="v">
                <p:oleObj spid="_x0000_s2052" name="" r:id="rId10" imgW="316865" imgH="254000" progId="Equation.KSEE3">
                  <p:embed/>
                </p:oleObj>
              </mc:Choice>
              <mc:Fallback>
                <p:oleObj name="" r:id="rId10" imgW="316865" imgH="254000" progId="Equation.KSEE3">
                  <p:embed/>
                  <p:pic>
                    <p:nvPicPr>
                      <p:cNvPr id="0" name="图片 2051"/>
                      <p:cNvPicPr/>
                      <p:nvPr/>
                    </p:nvPicPr>
                    <p:blipFill>
                      <a:blip r:embed="rId11"/>
                      <a:stretch>
                        <a:fillRect/>
                      </a:stretch>
                    </p:blipFill>
                    <p:spPr>
                      <a:xfrm>
                        <a:off x="8262620" y="4432300"/>
                        <a:ext cx="443230" cy="355600"/>
                      </a:xfrm>
                      <a:prstGeom prst="rect">
                        <a:avLst/>
                      </a:prstGeom>
                    </p:spPr>
                  </p:pic>
                </p:oleObj>
              </mc:Fallback>
            </mc:AlternateContent>
          </a:graphicData>
        </a:graphic>
      </p:graphicFrame>
      <p:graphicFrame>
        <p:nvGraphicFramePr>
          <p:cNvPr id="12" name="对象 11">
            <a:hlinkClick r:id="" action="ppaction://ole?verb="/>
          </p:cNvPr>
          <p:cNvGraphicFramePr>
            <a:graphicFrameLocks noChangeAspect="1"/>
          </p:cNvGraphicFramePr>
          <p:nvPr/>
        </p:nvGraphicFramePr>
        <p:xfrm>
          <a:off x="1649730" y="5060315"/>
          <a:ext cx="3214370" cy="399415"/>
        </p:xfrm>
        <a:graphic>
          <a:graphicData uri="http://schemas.openxmlformats.org/presentationml/2006/ole">
            <mc:AlternateContent xmlns:mc="http://schemas.openxmlformats.org/markup-compatibility/2006">
              <mc:Choice xmlns:v="urn:schemas-microsoft-com:vml" Requires="v">
                <p:oleObj spid="_x0000_s2053" name="" r:id="rId12" imgW="2019300" imgH="254000" progId="Equation.KSEE3">
                  <p:embed/>
                </p:oleObj>
              </mc:Choice>
              <mc:Fallback>
                <p:oleObj name="" r:id="rId12" imgW="2019300" imgH="254000" progId="Equation.KSEE3">
                  <p:embed/>
                  <p:pic>
                    <p:nvPicPr>
                      <p:cNvPr id="0" name="图片 2052"/>
                      <p:cNvPicPr/>
                      <p:nvPr/>
                    </p:nvPicPr>
                    <p:blipFill>
                      <a:blip r:embed="rId13"/>
                      <a:stretch>
                        <a:fillRect/>
                      </a:stretch>
                    </p:blipFill>
                    <p:spPr>
                      <a:xfrm>
                        <a:off x="1649730" y="5060315"/>
                        <a:ext cx="3214370" cy="399415"/>
                      </a:xfrm>
                      <a:prstGeom prst="rect">
                        <a:avLst/>
                      </a:prstGeom>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ppt_x"/>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4254</Words>
  <Application>WPS 演示</Application>
  <PresentationFormat>宽屏</PresentationFormat>
  <Paragraphs>233</Paragraphs>
  <Slides>30</Slides>
  <Notes>0</Notes>
  <HiddenSlides>0</HiddenSlides>
  <MMClips>0</MMClips>
  <ScaleCrop>false</ScaleCrop>
  <HeadingPairs>
    <vt:vector size="8" baseType="variant">
      <vt:variant>
        <vt:lpstr>已用的字体</vt:lpstr>
      </vt:variant>
      <vt:variant>
        <vt:i4>12</vt:i4>
      </vt:variant>
      <vt:variant>
        <vt:lpstr>主题</vt:lpstr>
      </vt:variant>
      <vt:variant>
        <vt:i4>5</vt:i4>
      </vt:variant>
      <vt:variant>
        <vt:lpstr>嵌入 OLE 服务器</vt:lpstr>
      </vt:variant>
      <vt:variant>
        <vt:i4>143</vt:i4>
      </vt:variant>
      <vt:variant>
        <vt:lpstr>幻灯片标题</vt:lpstr>
      </vt:variant>
      <vt:variant>
        <vt:i4>30</vt:i4>
      </vt:variant>
    </vt:vector>
  </HeadingPairs>
  <TitlesOfParts>
    <vt:vector size="190" baseType="lpstr">
      <vt:lpstr>Arial</vt:lpstr>
      <vt:lpstr>宋体</vt:lpstr>
      <vt:lpstr>Wingdings</vt:lpstr>
      <vt:lpstr>Times New Roman</vt:lpstr>
      <vt:lpstr>Calibri</vt:lpstr>
      <vt:lpstr>微软雅黑</vt:lpstr>
      <vt:lpstr>Arial Unicode MS</vt:lpstr>
      <vt:lpstr>Calibri Light</vt:lpstr>
      <vt:lpstr>楷体_GB2312</vt:lpstr>
      <vt:lpstr>Symbol</vt:lpstr>
      <vt:lpstr>Italic</vt:lpstr>
      <vt:lpstr>Harlow Solid Italic</vt:lpstr>
      <vt:lpstr>Office 主题</vt:lpstr>
      <vt:lpstr>3_自定义设计方案</vt:lpstr>
      <vt:lpstr>2_自定义设计方案</vt:lpstr>
      <vt:lpstr>1_自定义设计方案</vt:lpstr>
      <vt:lpstr>自定义设计方案</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Equation.3</vt:lpstr>
      <vt:lpstr>Equation.3</vt:lpstr>
      <vt:lpstr>Equation.KSEE3</vt:lpstr>
      <vt:lpstr>Equation.KSEE3</vt:lpstr>
      <vt:lpstr>Equation.DSMT4</vt:lpstr>
      <vt:lpstr>Equation.KSEE3</vt:lpstr>
      <vt:lpstr>Equation.KSEE3</vt:lpstr>
      <vt:lpstr>Equation.KSEE3</vt:lpstr>
      <vt:lpstr>Equation.KSEE3</vt:lpstr>
      <vt:lpstr>Equation.KSEE3</vt:lpstr>
      <vt:lpstr>Equation.DSMT4</vt:lpstr>
      <vt:lpstr>Equation.DSMT4</vt:lpstr>
      <vt:lpstr>Equation.3</vt:lpstr>
      <vt:lpstr>Equation.3</vt:lpstr>
      <vt:lpstr>Equation.3</vt:lpstr>
      <vt:lpstr>Equation.3</vt:lpstr>
      <vt:lpstr>Equation.KSEE3</vt:lpstr>
      <vt:lpstr>Equation.KSEE3</vt:lpstr>
      <vt:lpstr>Equation.KSEE3</vt:lpstr>
      <vt:lpstr>Equation.KSEE3</vt:lpstr>
      <vt:lpstr>Equation.KSEE3</vt:lpstr>
      <vt:lpstr>Equation.KSEE3</vt:lpstr>
      <vt:lpstr>Equation.KSEE3</vt:lpstr>
      <vt:lpstr>Equation.KSEE3</vt:lpstr>
      <vt:lpstr>Equation.3</vt:lpstr>
      <vt:lpstr>Equation.3</vt:lpstr>
      <vt:lpstr>Equation.3</vt:lpstr>
      <vt:lpstr>Equation.KSEE3</vt:lpstr>
      <vt:lpstr>Equation.3</vt:lpstr>
      <vt:lpstr>Equation.3</vt:lpstr>
      <vt:lpstr>Equation.KSEE3</vt:lpstr>
      <vt:lpstr>Equation.KSEE3</vt:lpstr>
      <vt:lpstr>Equation.KSEE3</vt:lpstr>
      <vt:lpstr>Equation.KSEE3</vt:lpstr>
      <vt:lpstr>Equation.3</vt:lpstr>
      <vt:lpstr>Equation.3</vt:lpstr>
      <vt:lpstr>Equation.3</vt:lpstr>
      <vt:lpstr>Equation.3</vt:lpstr>
      <vt:lpstr>Equation.3</vt:lpstr>
      <vt:lpstr>Equation.3</vt:lpstr>
      <vt:lpstr>Equation.3</vt:lpstr>
      <vt:lpstr>Equation.KSEE3</vt:lpstr>
      <vt:lpstr>Equation.KSEE3</vt:lpstr>
      <vt:lpstr>Equation.KSEE3</vt:lpstr>
      <vt:lpstr>Equation.KSEE3</vt:lpstr>
      <vt:lpstr>Equation.KSEE3</vt:lpstr>
      <vt:lpstr>Equation.3</vt:lpstr>
      <vt:lpstr>Equation.3</vt:lpstr>
      <vt:lpstr>Equation.3</vt:lpstr>
      <vt:lpstr>Equation.3</vt:lpstr>
      <vt:lpstr>Equation.3</vt:lpstr>
      <vt:lpstr>Equation.3</vt:lpstr>
      <vt:lpstr>Equation.3</vt:lpstr>
      <vt:lpstr>Equation.KSEE3</vt:lpstr>
      <vt:lpstr>Equation.KSEE3</vt:lpstr>
      <vt:lpstr>Equation.KSEE3</vt:lpstr>
      <vt:lpstr>Equation.KSEE3</vt:lpstr>
      <vt:lpstr>Equation.KSEE3</vt:lpstr>
      <vt:lpstr>Equation.KSEE3</vt:lpstr>
      <vt:lpstr>Equation.3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Equation.3</vt:lpstr>
      <vt:lpstr>Equation.KSEE3</vt:lpstr>
      <vt:lpstr>Equation.KSEE3</vt:lpstr>
      <vt:lpstr>Equation.KSEE3</vt:lpstr>
      <vt:lpstr>Equation.KSEE3</vt:lpstr>
      <vt:lpstr>Equation.KSEE3</vt:lpstr>
      <vt:lpstr>Equation.KSEE3</vt:lpstr>
      <vt:lpstr>Equation.KSEE3</vt:lpstr>
      <vt:lpstr>Equation.KSEE3</vt:lpstr>
      <vt:lpstr>Equation.KSEE3</vt:lpstr>
      <vt:lpstr>Equation.KSEE3</vt:lpstr>
      <vt:lpstr>Equation.3</vt:lpstr>
      <vt:lpstr>Equation.KSEE3</vt:lpstr>
      <vt:lpstr>Equation.KSEE3</vt:lpstr>
      <vt:lpstr>Equation.KSEE3</vt:lpstr>
      <vt:lpstr>Equation.KSEE3</vt:lpstr>
      <vt:lpstr>Equation.3</vt:lpstr>
      <vt:lpstr>Equation.3</vt:lpstr>
      <vt:lpstr>Equation.3</vt:lpstr>
      <vt:lpstr>Equation.3</vt:lpstr>
      <vt:lpstr>Equation.3</vt:lpstr>
      <vt:lpstr>Equation.3</vt:lpstr>
      <vt:lpstr>Equation.KSEE3</vt:lpstr>
      <vt:lpstr>Equation.KSEE3</vt:lpstr>
      <vt:lpstr>Equation.KSEE3</vt:lpstr>
      <vt:lpstr>Equation.KSEE3</vt:lpstr>
      <vt:lpstr>Equation.KSEE3</vt:lpstr>
      <vt:lpstr>Equation.KSEE3</vt:lpstr>
      <vt:lpstr>Equation.3</vt:lpstr>
      <vt:lpstr>Equation.3</vt:lpstr>
      <vt:lpstr>Equation.3</vt:lpstr>
      <vt:lpstr>Equation.3</vt:lpstr>
      <vt:lpstr>Equation.3</vt:lpstr>
      <vt:lpstr>Equation.KSEE3</vt:lpstr>
      <vt:lpstr>Equation.3</vt:lpstr>
      <vt:lpstr>Equation.3</vt:lpstr>
      <vt:lpstr>Equation.3</vt:lpstr>
      <vt:lpstr>Equation.3</vt:lpstr>
      <vt:lpstr>Equation.3</vt:lpstr>
      <vt:lpstr>Equation.3</vt:lpstr>
      <vt:lpstr>Equation.3</vt:lpstr>
      <vt:lpstr>Equation.3</vt:lpstr>
      <vt:lpstr>Equation.KSEE3</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武静影</cp:lastModifiedBy>
  <cp:revision>76</cp:revision>
  <dcterms:created xsi:type="dcterms:W3CDTF">2018-10-12T15:11:00Z</dcterms:created>
  <dcterms:modified xsi:type="dcterms:W3CDTF">2021-01-08T06:20:21Z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2052-11.1.0.10228</vt:lpwstr>
  </property>
</Properties>
</file>