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33"/>
  </p:notesMasterIdLst>
  <p:sldIdLst>
    <p:sldId id="263" r:id="rId7"/>
    <p:sldId id="272" r:id="rId8"/>
    <p:sldId id="273" r:id="rId9"/>
    <p:sldId id="270" r:id="rId10"/>
    <p:sldId id="275" r:id="rId11"/>
    <p:sldId id="274" r:id="rId12"/>
    <p:sldId id="276" r:id="rId13"/>
    <p:sldId id="283" r:id="rId14"/>
    <p:sldId id="285" r:id="rId15"/>
    <p:sldId id="286" r:id="rId16"/>
    <p:sldId id="287" r:id="rId17"/>
    <p:sldId id="288" r:id="rId18"/>
    <p:sldId id="278" r:id="rId19"/>
    <p:sldId id="326" r:id="rId20"/>
    <p:sldId id="325" r:id="rId21"/>
    <p:sldId id="349" r:id="rId22"/>
    <p:sldId id="350" r:id="rId23"/>
    <p:sldId id="279" r:id="rId24"/>
    <p:sldId id="289" r:id="rId25"/>
    <p:sldId id="290" r:id="rId26"/>
    <p:sldId id="351" r:id="rId27"/>
    <p:sldId id="352" r:id="rId28"/>
    <p:sldId id="379" r:id="rId29"/>
    <p:sldId id="291" r:id="rId30"/>
    <p:sldId id="353" r:id="rId31"/>
    <p:sldId id="292" r:id="rId32"/>
    <p:sldId id="293" r:id="rId34"/>
    <p:sldId id="266" r:id="rId3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1.vml.rels><?xml version="1.0" encoding="UTF-8" standalone="yes"?>
<Relationships xmlns="http://schemas.openxmlformats.org/package/2006/relationships"><Relationship Id="rId7" Type="http://schemas.openxmlformats.org/officeDocument/2006/relationships/image" Target="../media/image45.wmf"/><Relationship Id="rId6" Type="http://schemas.openxmlformats.org/officeDocument/2006/relationships/image" Target="../media/image44.wmf"/><Relationship Id="rId5" Type="http://schemas.openxmlformats.org/officeDocument/2006/relationships/image" Target="../media/image43.wmf"/><Relationship Id="rId4" Type="http://schemas.openxmlformats.org/officeDocument/2006/relationships/image" Target="../media/image42.wmf"/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49.wmf"/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3.vml.rels><?xml version="1.0" encoding="UTF-8" standalone="yes"?>
<Relationships xmlns="http://schemas.openxmlformats.org/package/2006/relationships"><Relationship Id="rId7" Type="http://schemas.openxmlformats.org/officeDocument/2006/relationships/image" Target="../media/image56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4.vml.rels><?xml version="1.0" encoding="UTF-8" standalone="yes"?>
<Relationships xmlns="http://schemas.openxmlformats.org/package/2006/relationships"><Relationship Id="rId7" Type="http://schemas.openxmlformats.org/officeDocument/2006/relationships/image" Target="../media/image63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5.vml.rels><?xml version="1.0" encoding="UTF-8" standalone="yes"?>
<Relationships xmlns="http://schemas.openxmlformats.org/package/2006/relationships"><Relationship Id="rId9" Type="http://schemas.openxmlformats.org/officeDocument/2006/relationships/image" Target="../media/image71.wmf"/><Relationship Id="rId8" Type="http://schemas.openxmlformats.org/officeDocument/2006/relationships/image" Target="../media/image70.wmf"/><Relationship Id="rId7" Type="http://schemas.openxmlformats.org/officeDocument/2006/relationships/image" Target="../media/image69.wmf"/><Relationship Id="rId6" Type="http://schemas.openxmlformats.org/officeDocument/2006/relationships/image" Target="../media/image68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17.vml.rels><?xml version="1.0" encoding="UTF-8" standalone="yes"?>
<Relationships xmlns="http://schemas.openxmlformats.org/package/2006/relationships"><Relationship Id="rId4" Type="http://schemas.openxmlformats.org/officeDocument/2006/relationships/image" Target="../media/image76.wmf"/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2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4.wmf"/><Relationship Id="rId7" Type="http://schemas.openxmlformats.org/officeDocument/2006/relationships/image" Target="../media/image83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19.vml.rels><?xml version="1.0" encoding="UTF-8" standalone="yes"?>
<Relationships xmlns="http://schemas.openxmlformats.org/package/2006/relationships"><Relationship Id="rId9" Type="http://schemas.openxmlformats.org/officeDocument/2006/relationships/image" Target="../media/image93.wmf"/><Relationship Id="rId8" Type="http://schemas.openxmlformats.org/officeDocument/2006/relationships/image" Target="../media/image92.wmf"/><Relationship Id="rId7" Type="http://schemas.openxmlformats.org/officeDocument/2006/relationships/image" Target="../media/image91.wmf"/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6" Type="http://schemas.openxmlformats.org/officeDocument/2006/relationships/image" Target="../media/image99.wmf"/><Relationship Id="rId5" Type="http://schemas.openxmlformats.org/officeDocument/2006/relationships/image" Target="../media/image98.wmf"/><Relationship Id="rId4" Type="http://schemas.openxmlformats.org/officeDocument/2006/relationships/image" Target="../media/image97.wmf"/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21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4.wmf"/><Relationship Id="rId4" Type="http://schemas.openxmlformats.org/officeDocument/2006/relationships/image" Target="../media/image103.wmf"/><Relationship Id="rId3" Type="http://schemas.openxmlformats.org/officeDocument/2006/relationships/image" Target="../media/image102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/Relationships>
</file>

<file path=ppt/drawings/_rels/vmlDrawing2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13.wmf"/><Relationship Id="rId8" Type="http://schemas.openxmlformats.org/officeDocument/2006/relationships/image" Target="../media/image112.wmf"/><Relationship Id="rId7" Type="http://schemas.openxmlformats.org/officeDocument/2006/relationships/image" Target="../media/image111.wmf"/><Relationship Id="rId6" Type="http://schemas.openxmlformats.org/officeDocument/2006/relationships/image" Target="../media/image110.wmf"/><Relationship Id="rId5" Type="http://schemas.openxmlformats.org/officeDocument/2006/relationships/image" Target="../media/image109.wmf"/><Relationship Id="rId4" Type="http://schemas.openxmlformats.org/officeDocument/2006/relationships/image" Target="../media/image108.wmf"/><Relationship Id="rId3" Type="http://schemas.openxmlformats.org/officeDocument/2006/relationships/image" Target="../media/image107.wmf"/><Relationship Id="rId2" Type="http://schemas.openxmlformats.org/officeDocument/2006/relationships/image" Target="../media/image106.wmf"/><Relationship Id="rId10" Type="http://schemas.openxmlformats.org/officeDocument/2006/relationships/image" Target="../media/image114.wmf"/><Relationship Id="rId1" Type="http://schemas.openxmlformats.org/officeDocument/2006/relationships/image" Target="../media/image105.wmf"/></Relationships>
</file>

<file path=ppt/drawings/_rels/vmlDrawing2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3.wmf"/><Relationship Id="rId8" Type="http://schemas.openxmlformats.org/officeDocument/2006/relationships/image" Target="../media/image122.wmf"/><Relationship Id="rId7" Type="http://schemas.openxmlformats.org/officeDocument/2006/relationships/image" Target="../media/image121.wmf"/><Relationship Id="rId6" Type="http://schemas.openxmlformats.org/officeDocument/2006/relationships/image" Target="../media/image120.wmf"/><Relationship Id="rId5" Type="http://schemas.openxmlformats.org/officeDocument/2006/relationships/image" Target="../media/image119.wmf"/><Relationship Id="rId4" Type="http://schemas.openxmlformats.org/officeDocument/2006/relationships/image" Target="../media/image118.wmf"/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3" Type="http://schemas.openxmlformats.org/officeDocument/2006/relationships/image" Target="../media/image127.wmf"/><Relationship Id="rId12" Type="http://schemas.openxmlformats.org/officeDocument/2006/relationships/image" Target="../media/image126.wmf"/><Relationship Id="rId11" Type="http://schemas.openxmlformats.org/officeDocument/2006/relationships/image" Target="../media/image125.wmf"/><Relationship Id="rId10" Type="http://schemas.openxmlformats.org/officeDocument/2006/relationships/image" Target="../media/image124.wmf"/><Relationship Id="rId1" Type="http://schemas.openxmlformats.org/officeDocument/2006/relationships/image" Target="../media/image115.wmf"/></Relationships>
</file>

<file path=ppt/drawings/_rels/vmlDrawing2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32.wmf"/><Relationship Id="rId3" Type="http://schemas.openxmlformats.org/officeDocument/2006/relationships/image" Target="../media/image131.wmf"/><Relationship Id="rId2" Type="http://schemas.openxmlformats.org/officeDocument/2006/relationships/image" Target="../media/image130.wmf"/><Relationship Id="rId1" Type="http://schemas.openxmlformats.org/officeDocument/2006/relationships/image" Target="../media/image129.wmf"/></Relationships>
</file>

<file path=ppt/drawings/_rels/vmlDrawing25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1.wmf"/><Relationship Id="rId8" Type="http://schemas.openxmlformats.org/officeDocument/2006/relationships/image" Target="../media/image140.wmf"/><Relationship Id="rId7" Type="http://schemas.openxmlformats.org/officeDocument/2006/relationships/image" Target="../media/image139.wmf"/><Relationship Id="rId6" Type="http://schemas.openxmlformats.org/officeDocument/2006/relationships/image" Target="../media/image138.wmf"/><Relationship Id="rId5" Type="http://schemas.openxmlformats.org/officeDocument/2006/relationships/image" Target="../media/image137.wmf"/><Relationship Id="rId4" Type="http://schemas.openxmlformats.org/officeDocument/2006/relationships/image" Target="../media/image136.wmf"/><Relationship Id="rId3" Type="http://schemas.openxmlformats.org/officeDocument/2006/relationships/image" Target="../media/image135.wmf"/><Relationship Id="rId2" Type="http://schemas.openxmlformats.org/officeDocument/2006/relationships/image" Target="../media/image134.wmf"/><Relationship Id="rId12" Type="http://schemas.openxmlformats.org/officeDocument/2006/relationships/image" Target="../media/image144.wmf"/><Relationship Id="rId11" Type="http://schemas.openxmlformats.org/officeDocument/2006/relationships/image" Target="../media/image143.wmf"/><Relationship Id="rId10" Type="http://schemas.openxmlformats.org/officeDocument/2006/relationships/image" Target="../media/image142.wmf"/><Relationship Id="rId1" Type="http://schemas.openxmlformats.org/officeDocument/2006/relationships/image" Target="../media/image133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7" Type="http://schemas.openxmlformats.org/officeDocument/2006/relationships/image" Target="../media/image18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7" Type="http://schemas.openxmlformats.org/officeDocument/2006/relationships/image" Target="../media/image35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wmf"/><Relationship Id="rId1" Type="http://schemas.openxmlformats.org/officeDocument/2006/relationships/oleObject" Target="../embeddings/oleObject38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7.wmf"/><Relationship Id="rId1" Type="http://schemas.openxmlformats.org/officeDocument/2006/relationships/oleObject" Target="../embeddings/oleObject39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8.wmf"/><Relationship Id="rId1" Type="http://schemas.openxmlformats.org/officeDocument/2006/relationships/oleObject" Target="../embeddings/oleObject40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5.bin"/><Relationship Id="rId8" Type="http://schemas.openxmlformats.org/officeDocument/2006/relationships/image" Target="../media/image42.wmf"/><Relationship Id="rId7" Type="http://schemas.openxmlformats.org/officeDocument/2006/relationships/oleObject" Target="../embeddings/oleObject44.bin"/><Relationship Id="rId6" Type="http://schemas.openxmlformats.org/officeDocument/2006/relationships/image" Target="../media/image41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42.bin"/><Relationship Id="rId2" Type="http://schemas.openxmlformats.org/officeDocument/2006/relationships/image" Target="../media/image39.wmf"/><Relationship Id="rId16" Type="http://schemas.openxmlformats.org/officeDocument/2006/relationships/vmlDrawing" Target="../drawings/vmlDrawing11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45.wmf"/><Relationship Id="rId13" Type="http://schemas.openxmlformats.org/officeDocument/2006/relationships/oleObject" Target="../embeddings/oleObject47.bin"/><Relationship Id="rId12" Type="http://schemas.openxmlformats.org/officeDocument/2006/relationships/image" Target="../media/image44.wmf"/><Relationship Id="rId11" Type="http://schemas.openxmlformats.org/officeDocument/2006/relationships/oleObject" Target="../embeddings/oleObject46.bin"/><Relationship Id="rId10" Type="http://schemas.openxmlformats.org/officeDocument/2006/relationships/image" Target="../media/image43.wmf"/><Relationship Id="rId1" Type="http://schemas.openxmlformats.org/officeDocument/2006/relationships/oleObject" Target="../embeddings/oleObject41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49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48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46.wmf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48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6.bin"/><Relationship Id="rId8" Type="http://schemas.openxmlformats.org/officeDocument/2006/relationships/image" Target="../media/image53.wmf"/><Relationship Id="rId7" Type="http://schemas.openxmlformats.org/officeDocument/2006/relationships/oleObject" Target="../embeddings/oleObject55.bin"/><Relationship Id="rId6" Type="http://schemas.openxmlformats.org/officeDocument/2006/relationships/image" Target="../media/image52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53.bin"/><Relationship Id="rId2" Type="http://schemas.openxmlformats.org/officeDocument/2006/relationships/image" Target="../media/image50.wmf"/><Relationship Id="rId16" Type="http://schemas.openxmlformats.org/officeDocument/2006/relationships/vmlDrawing" Target="../drawings/vmlDrawing13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56.wmf"/><Relationship Id="rId13" Type="http://schemas.openxmlformats.org/officeDocument/2006/relationships/oleObject" Target="../embeddings/oleObject58.bin"/><Relationship Id="rId12" Type="http://schemas.openxmlformats.org/officeDocument/2006/relationships/image" Target="../media/image55.wmf"/><Relationship Id="rId11" Type="http://schemas.openxmlformats.org/officeDocument/2006/relationships/oleObject" Target="../embeddings/oleObject57.bin"/><Relationship Id="rId10" Type="http://schemas.openxmlformats.org/officeDocument/2006/relationships/image" Target="../media/image54.wmf"/><Relationship Id="rId1" Type="http://schemas.openxmlformats.org/officeDocument/2006/relationships/oleObject" Target="../embeddings/oleObject52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3.bin"/><Relationship Id="rId8" Type="http://schemas.openxmlformats.org/officeDocument/2006/relationships/image" Target="../media/image60.wmf"/><Relationship Id="rId7" Type="http://schemas.openxmlformats.org/officeDocument/2006/relationships/oleObject" Target="../embeddings/oleObject62.bin"/><Relationship Id="rId6" Type="http://schemas.openxmlformats.org/officeDocument/2006/relationships/image" Target="../media/image59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58.wmf"/><Relationship Id="rId3" Type="http://schemas.openxmlformats.org/officeDocument/2006/relationships/oleObject" Target="../embeddings/oleObject60.bin"/><Relationship Id="rId2" Type="http://schemas.openxmlformats.org/officeDocument/2006/relationships/image" Target="../media/image57.wmf"/><Relationship Id="rId16" Type="http://schemas.openxmlformats.org/officeDocument/2006/relationships/vmlDrawing" Target="../drawings/vmlDrawing14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63.wmf"/><Relationship Id="rId13" Type="http://schemas.openxmlformats.org/officeDocument/2006/relationships/oleObject" Target="../embeddings/oleObject65.bin"/><Relationship Id="rId12" Type="http://schemas.openxmlformats.org/officeDocument/2006/relationships/image" Target="../media/image62.wmf"/><Relationship Id="rId11" Type="http://schemas.openxmlformats.org/officeDocument/2006/relationships/oleObject" Target="../embeddings/oleObject64.bin"/><Relationship Id="rId10" Type="http://schemas.openxmlformats.org/officeDocument/2006/relationships/image" Target="../media/image61.wmf"/><Relationship Id="rId1" Type="http://schemas.openxmlformats.org/officeDocument/2006/relationships/oleObject" Target="../embeddings/oleObject59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0.bin"/><Relationship Id="rId8" Type="http://schemas.openxmlformats.org/officeDocument/2006/relationships/image" Target="../media/image66.wmf"/><Relationship Id="rId7" Type="http://schemas.openxmlformats.org/officeDocument/2006/relationships/oleObject" Target="../embeddings/oleObject69.bin"/><Relationship Id="rId6" Type="http://schemas.openxmlformats.org/officeDocument/2006/relationships/image" Target="../media/image65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64.wmf"/><Relationship Id="rId3" Type="http://schemas.openxmlformats.org/officeDocument/2006/relationships/oleObject" Target="../embeddings/oleObject67.bin"/><Relationship Id="rId20" Type="http://schemas.openxmlformats.org/officeDocument/2006/relationships/vmlDrawing" Target="../drawings/vmlDrawing15.vml"/><Relationship Id="rId2" Type="http://schemas.openxmlformats.org/officeDocument/2006/relationships/image" Target="../media/image2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71.wmf"/><Relationship Id="rId17" Type="http://schemas.openxmlformats.org/officeDocument/2006/relationships/oleObject" Target="../embeddings/oleObject74.bin"/><Relationship Id="rId16" Type="http://schemas.openxmlformats.org/officeDocument/2006/relationships/image" Target="../media/image70.wmf"/><Relationship Id="rId15" Type="http://schemas.openxmlformats.org/officeDocument/2006/relationships/oleObject" Target="../embeddings/oleObject73.bin"/><Relationship Id="rId14" Type="http://schemas.openxmlformats.org/officeDocument/2006/relationships/image" Target="../media/image69.wmf"/><Relationship Id="rId13" Type="http://schemas.openxmlformats.org/officeDocument/2006/relationships/oleObject" Target="../embeddings/oleObject72.bin"/><Relationship Id="rId12" Type="http://schemas.openxmlformats.org/officeDocument/2006/relationships/image" Target="../media/image68.wmf"/><Relationship Id="rId11" Type="http://schemas.openxmlformats.org/officeDocument/2006/relationships/oleObject" Target="../embeddings/oleObject71.bin"/><Relationship Id="rId10" Type="http://schemas.openxmlformats.org/officeDocument/2006/relationships/image" Target="../media/image67.wmf"/><Relationship Id="rId1" Type="http://schemas.openxmlformats.org/officeDocument/2006/relationships/oleObject" Target="../embeddings/oleObject66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6.vml"/><Relationship Id="rId7" Type="http://schemas.openxmlformats.org/officeDocument/2006/relationships/slideLayout" Target="../slideLayouts/slideLayout4.xml"/><Relationship Id="rId6" Type="http://schemas.openxmlformats.org/officeDocument/2006/relationships/oleObject" Target="../embeddings/oleObject78.bin"/><Relationship Id="rId5" Type="http://schemas.openxmlformats.org/officeDocument/2006/relationships/oleObject" Target="../embeddings/oleObject77.bin"/><Relationship Id="rId4" Type="http://schemas.openxmlformats.org/officeDocument/2006/relationships/image" Target="../media/image73.wmf"/><Relationship Id="rId3" Type="http://schemas.openxmlformats.org/officeDocument/2006/relationships/oleObject" Target="../embeddings/oleObject76.bin"/><Relationship Id="rId2" Type="http://schemas.openxmlformats.org/officeDocument/2006/relationships/image" Target="../media/image72.wmf"/><Relationship Id="rId1" Type="http://schemas.openxmlformats.org/officeDocument/2006/relationships/oleObject" Target="../embeddings/oleObject75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76.wmf"/><Relationship Id="rId7" Type="http://schemas.openxmlformats.org/officeDocument/2006/relationships/oleObject" Target="../embeddings/oleObject82.bin"/><Relationship Id="rId6" Type="http://schemas.openxmlformats.org/officeDocument/2006/relationships/image" Target="../media/image75.wmf"/><Relationship Id="rId5" Type="http://schemas.openxmlformats.org/officeDocument/2006/relationships/oleObject" Target="../embeddings/oleObject81.bin"/><Relationship Id="rId4" Type="http://schemas.openxmlformats.org/officeDocument/2006/relationships/image" Target="../media/image74.wmf"/><Relationship Id="rId3" Type="http://schemas.openxmlformats.org/officeDocument/2006/relationships/oleObject" Target="../embeddings/oleObject80.bin"/><Relationship Id="rId2" Type="http://schemas.openxmlformats.org/officeDocument/2006/relationships/image" Target="../media/image72.wmf"/><Relationship Id="rId10" Type="http://schemas.openxmlformats.org/officeDocument/2006/relationships/vmlDrawing" Target="../drawings/vmlDrawing17.vml"/><Relationship Id="rId1" Type="http://schemas.openxmlformats.org/officeDocument/2006/relationships/oleObject" Target="../embeddings/oleObject7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7.bin"/><Relationship Id="rId8" Type="http://schemas.openxmlformats.org/officeDocument/2006/relationships/image" Target="../media/image80.wmf"/><Relationship Id="rId7" Type="http://schemas.openxmlformats.org/officeDocument/2006/relationships/oleObject" Target="../embeddings/oleObject86.bin"/><Relationship Id="rId6" Type="http://schemas.openxmlformats.org/officeDocument/2006/relationships/image" Target="../media/image79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78.wmf"/><Relationship Id="rId3" Type="http://schemas.openxmlformats.org/officeDocument/2006/relationships/oleObject" Target="../embeddings/oleObject84.bin"/><Relationship Id="rId2" Type="http://schemas.openxmlformats.org/officeDocument/2006/relationships/image" Target="../media/image77.wmf"/><Relationship Id="rId18" Type="http://schemas.openxmlformats.org/officeDocument/2006/relationships/vmlDrawing" Target="../drawings/vmlDrawing18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84.wmf"/><Relationship Id="rId15" Type="http://schemas.openxmlformats.org/officeDocument/2006/relationships/oleObject" Target="../embeddings/oleObject90.bin"/><Relationship Id="rId14" Type="http://schemas.openxmlformats.org/officeDocument/2006/relationships/image" Target="../media/image83.wmf"/><Relationship Id="rId13" Type="http://schemas.openxmlformats.org/officeDocument/2006/relationships/oleObject" Target="../embeddings/oleObject89.bin"/><Relationship Id="rId12" Type="http://schemas.openxmlformats.org/officeDocument/2006/relationships/image" Target="../media/image82.wmf"/><Relationship Id="rId11" Type="http://schemas.openxmlformats.org/officeDocument/2006/relationships/oleObject" Target="../embeddings/oleObject88.bin"/><Relationship Id="rId10" Type="http://schemas.openxmlformats.org/officeDocument/2006/relationships/image" Target="../media/image81.wmf"/><Relationship Id="rId1" Type="http://schemas.openxmlformats.org/officeDocument/2006/relationships/oleObject" Target="../embeddings/oleObject83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5.bin"/><Relationship Id="rId8" Type="http://schemas.openxmlformats.org/officeDocument/2006/relationships/image" Target="../media/image88.wmf"/><Relationship Id="rId7" Type="http://schemas.openxmlformats.org/officeDocument/2006/relationships/oleObject" Target="../embeddings/oleObject94.bin"/><Relationship Id="rId6" Type="http://schemas.openxmlformats.org/officeDocument/2006/relationships/image" Target="../media/image87.w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86.wmf"/><Relationship Id="rId3" Type="http://schemas.openxmlformats.org/officeDocument/2006/relationships/oleObject" Target="../embeddings/oleObject92.bin"/><Relationship Id="rId20" Type="http://schemas.openxmlformats.org/officeDocument/2006/relationships/vmlDrawing" Target="../drawings/vmlDrawing19.vml"/><Relationship Id="rId2" Type="http://schemas.openxmlformats.org/officeDocument/2006/relationships/image" Target="../media/image85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93.wmf"/><Relationship Id="rId17" Type="http://schemas.openxmlformats.org/officeDocument/2006/relationships/oleObject" Target="../embeddings/oleObject99.bin"/><Relationship Id="rId16" Type="http://schemas.openxmlformats.org/officeDocument/2006/relationships/image" Target="../media/image92.wmf"/><Relationship Id="rId15" Type="http://schemas.openxmlformats.org/officeDocument/2006/relationships/oleObject" Target="../embeddings/oleObject98.bin"/><Relationship Id="rId14" Type="http://schemas.openxmlformats.org/officeDocument/2006/relationships/image" Target="../media/image91.wmf"/><Relationship Id="rId13" Type="http://schemas.openxmlformats.org/officeDocument/2006/relationships/oleObject" Target="../embeddings/oleObject97.bin"/><Relationship Id="rId12" Type="http://schemas.openxmlformats.org/officeDocument/2006/relationships/image" Target="../media/image90.wmf"/><Relationship Id="rId11" Type="http://schemas.openxmlformats.org/officeDocument/2006/relationships/oleObject" Target="../embeddings/oleObject96.bin"/><Relationship Id="rId10" Type="http://schemas.openxmlformats.org/officeDocument/2006/relationships/image" Target="../media/image89.wmf"/><Relationship Id="rId1" Type="http://schemas.openxmlformats.org/officeDocument/2006/relationships/oleObject" Target="../embeddings/oleObject91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4.bin"/><Relationship Id="rId8" Type="http://schemas.openxmlformats.org/officeDocument/2006/relationships/image" Target="../media/image97.wmf"/><Relationship Id="rId7" Type="http://schemas.openxmlformats.org/officeDocument/2006/relationships/oleObject" Target="../embeddings/oleObject103.bin"/><Relationship Id="rId6" Type="http://schemas.openxmlformats.org/officeDocument/2006/relationships/image" Target="../media/image96.wmf"/><Relationship Id="rId5" Type="http://schemas.openxmlformats.org/officeDocument/2006/relationships/oleObject" Target="../embeddings/oleObject102.bin"/><Relationship Id="rId4" Type="http://schemas.openxmlformats.org/officeDocument/2006/relationships/image" Target="../media/image95.wmf"/><Relationship Id="rId3" Type="http://schemas.openxmlformats.org/officeDocument/2006/relationships/oleObject" Target="../embeddings/oleObject101.bin"/><Relationship Id="rId2" Type="http://schemas.openxmlformats.org/officeDocument/2006/relationships/image" Target="../media/image94.wmf"/><Relationship Id="rId14" Type="http://schemas.openxmlformats.org/officeDocument/2006/relationships/vmlDrawing" Target="../drawings/vmlDrawing20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99.wmf"/><Relationship Id="rId11" Type="http://schemas.openxmlformats.org/officeDocument/2006/relationships/oleObject" Target="../embeddings/oleObject105.bin"/><Relationship Id="rId10" Type="http://schemas.openxmlformats.org/officeDocument/2006/relationships/image" Target="../media/image98.wmf"/><Relationship Id="rId1" Type="http://schemas.openxmlformats.org/officeDocument/2006/relationships/oleObject" Target="../embeddings/oleObject100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0.bin"/><Relationship Id="rId8" Type="http://schemas.openxmlformats.org/officeDocument/2006/relationships/image" Target="../media/image103.wmf"/><Relationship Id="rId7" Type="http://schemas.openxmlformats.org/officeDocument/2006/relationships/oleObject" Target="../embeddings/oleObject109.bin"/><Relationship Id="rId6" Type="http://schemas.openxmlformats.org/officeDocument/2006/relationships/image" Target="../media/image102.wmf"/><Relationship Id="rId5" Type="http://schemas.openxmlformats.org/officeDocument/2006/relationships/oleObject" Target="../embeddings/oleObject108.bin"/><Relationship Id="rId4" Type="http://schemas.openxmlformats.org/officeDocument/2006/relationships/image" Target="../media/image101.wmf"/><Relationship Id="rId3" Type="http://schemas.openxmlformats.org/officeDocument/2006/relationships/oleObject" Target="../embeddings/oleObject107.bin"/><Relationship Id="rId2" Type="http://schemas.openxmlformats.org/officeDocument/2006/relationships/image" Target="../media/image100.wmf"/><Relationship Id="rId12" Type="http://schemas.openxmlformats.org/officeDocument/2006/relationships/vmlDrawing" Target="../drawings/vmlDrawing21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04.wmf"/><Relationship Id="rId1" Type="http://schemas.openxmlformats.org/officeDocument/2006/relationships/oleObject" Target="../embeddings/oleObject106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5.bin"/><Relationship Id="rId8" Type="http://schemas.openxmlformats.org/officeDocument/2006/relationships/image" Target="../media/image108.wmf"/><Relationship Id="rId7" Type="http://schemas.openxmlformats.org/officeDocument/2006/relationships/oleObject" Target="../embeddings/oleObject114.bin"/><Relationship Id="rId6" Type="http://schemas.openxmlformats.org/officeDocument/2006/relationships/image" Target="../media/image107.wmf"/><Relationship Id="rId5" Type="http://schemas.openxmlformats.org/officeDocument/2006/relationships/oleObject" Target="../embeddings/oleObject113.bin"/><Relationship Id="rId4" Type="http://schemas.openxmlformats.org/officeDocument/2006/relationships/image" Target="../media/image106.wmf"/><Relationship Id="rId3" Type="http://schemas.openxmlformats.org/officeDocument/2006/relationships/oleObject" Target="../embeddings/oleObject112.bin"/><Relationship Id="rId22" Type="http://schemas.openxmlformats.org/officeDocument/2006/relationships/vmlDrawing" Target="../drawings/vmlDrawing22.vml"/><Relationship Id="rId21" Type="http://schemas.openxmlformats.org/officeDocument/2006/relationships/slideLayout" Target="../slideLayouts/slideLayout4.xml"/><Relationship Id="rId20" Type="http://schemas.openxmlformats.org/officeDocument/2006/relationships/image" Target="../media/image114.wmf"/><Relationship Id="rId2" Type="http://schemas.openxmlformats.org/officeDocument/2006/relationships/image" Target="../media/image105.wmf"/><Relationship Id="rId19" Type="http://schemas.openxmlformats.org/officeDocument/2006/relationships/oleObject" Target="../embeddings/oleObject120.bin"/><Relationship Id="rId18" Type="http://schemas.openxmlformats.org/officeDocument/2006/relationships/image" Target="../media/image113.wmf"/><Relationship Id="rId17" Type="http://schemas.openxmlformats.org/officeDocument/2006/relationships/oleObject" Target="../embeddings/oleObject119.bin"/><Relationship Id="rId16" Type="http://schemas.openxmlformats.org/officeDocument/2006/relationships/image" Target="../media/image112.wmf"/><Relationship Id="rId15" Type="http://schemas.openxmlformats.org/officeDocument/2006/relationships/oleObject" Target="../embeddings/oleObject118.bin"/><Relationship Id="rId14" Type="http://schemas.openxmlformats.org/officeDocument/2006/relationships/image" Target="../media/image111.wmf"/><Relationship Id="rId13" Type="http://schemas.openxmlformats.org/officeDocument/2006/relationships/oleObject" Target="../embeddings/oleObject117.bin"/><Relationship Id="rId12" Type="http://schemas.openxmlformats.org/officeDocument/2006/relationships/image" Target="../media/image110.wmf"/><Relationship Id="rId11" Type="http://schemas.openxmlformats.org/officeDocument/2006/relationships/oleObject" Target="../embeddings/oleObject116.bin"/><Relationship Id="rId10" Type="http://schemas.openxmlformats.org/officeDocument/2006/relationships/image" Target="../media/image109.wmf"/><Relationship Id="rId1" Type="http://schemas.openxmlformats.org/officeDocument/2006/relationships/oleObject" Target="../embeddings/oleObject111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5.bin"/><Relationship Id="rId8" Type="http://schemas.openxmlformats.org/officeDocument/2006/relationships/image" Target="../media/image118.wmf"/><Relationship Id="rId7" Type="http://schemas.openxmlformats.org/officeDocument/2006/relationships/oleObject" Target="../embeddings/oleObject124.bin"/><Relationship Id="rId6" Type="http://schemas.openxmlformats.org/officeDocument/2006/relationships/image" Target="../media/image117.wmf"/><Relationship Id="rId5" Type="http://schemas.openxmlformats.org/officeDocument/2006/relationships/oleObject" Target="../embeddings/oleObject123.bin"/><Relationship Id="rId4" Type="http://schemas.openxmlformats.org/officeDocument/2006/relationships/image" Target="../media/image116.wmf"/><Relationship Id="rId3" Type="http://schemas.openxmlformats.org/officeDocument/2006/relationships/oleObject" Target="../embeddings/oleObject122.bin"/><Relationship Id="rId28" Type="http://schemas.openxmlformats.org/officeDocument/2006/relationships/vmlDrawing" Target="../drawings/vmlDrawing23.vml"/><Relationship Id="rId27" Type="http://schemas.openxmlformats.org/officeDocument/2006/relationships/slideLayout" Target="../slideLayouts/slideLayout4.xml"/><Relationship Id="rId26" Type="http://schemas.openxmlformats.org/officeDocument/2006/relationships/image" Target="../media/image127.wmf"/><Relationship Id="rId25" Type="http://schemas.openxmlformats.org/officeDocument/2006/relationships/oleObject" Target="../embeddings/oleObject133.bin"/><Relationship Id="rId24" Type="http://schemas.openxmlformats.org/officeDocument/2006/relationships/image" Target="../media/image126.wmf"/><Relationship Id="rId23" Type="http://schemas.openxmlformats.org/officeDocument/2006/relationships/oleObject" Target="../embeddings/oleObject132.bin"/><Relationship Id="rId22" Type="http://schemas.openxmlformats.org/officeDocument/2006/relationships/image" Target="../media/image125.wmf"/><Relationship Id="rId21" Type="http://schemas.openxmlformats.org/officeDocument/2006/relationships/oleObject" Target="../embeddings/oleObject131.bin"/><Relationship Id="rId20" Type="http://schemas.openxmlformats.org/officeDocument/2006/relationships/image" Target="../media/image124.wmf"/><Relationship Id="rId2" Type="http://schemas.openxmlformats.org/officeDocument/2006/relationships/image" Target="../media/image115.wmf"/><Relationship Id="rId19" Type="http://schemas.openxmlformats.org/officeDocument/2006/relationships/oleObject" Target="../embeddings/oleObject130.bin"/><Relationship Id="rId18" Type="http://schemas.openxmlformats.org/officeDocument/2006/relationships/image" Target="../media/image123.wmf"/><Relationship Id="rId17" Type="http://schemas.openxmlformats.org/officeDocument/2006/relationships/oleObject" Target="../embeddings/oleObject129.bin"/><Relationship Id="rId16" Type="http://schemas.openxmlformats.org/officeDocument/2006/relationships/image" Target="../media/image122.wmf"/><Relationship Id="rId15" Type="http://schemas.openxmlformats.org/officeDocument/2006/relationships/oleObject" Target="../embeddings/oleObject128.bin"/><Relationship Id="rId14" Type="http://schemas.openxmlformats.org/officeDocument/2006/relationships/image" Target="../media/image121.wmf"/><Relationship Id="rId13" Type="http://schemas.openxmlformats.org/officeDocument/2006/relationships/oleObject" Target="../embeddings/oleObject127.bin"/><Relationship Id="rId12" Type="http://schemas.openxmlformats.org/officeDocument/2006/relationships/image" Target="../media/image120.wmf"/><Relationship Id="rId11" Type="http://schemas.openxmlformats.org/officeDocument/2006/relationships/oleObject" Target="../embeddings/oleObject126.bin"/><Relationship Id="rId10" Type="http://schemas.openxmlformats.org/officeDocument/2006/relationships/image" Target="../media/image119.wmf"/><Relationship Id="rId1" Type="http://schemas.openxmlformats.org/officeDocument/2006/relationships/oleObject" Target="../embeddings/oleObject121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2.wmf"/><Relationship Id="rId8" Type="http://schemas.openxmlformats.org/officeDocument/2006/relationships/oleObject" Target="../embeddings/oleObject137.bin"/><Relationship Id="rId7" Type="http://schemas.openxmlformats.org/officeDocument/2006/relationships/image" Target="../media/image131.wmf"/><Relationship Id="rId6" Type="http://schemas.openxmlformats.org/officeDocument/2006/relationships/oleObject" Target="../embeddings/oleObject136.bin"/><Relationship Id="rId5" Type="http://schemas.openxmlformats.org/officeDocument/2006/relationships/image" Target="../media/image130.wmf"/><Relationship Id="rId4" Type="http://schemas.openxmlformats.org/officeDocument/2006/relationships/oleObject" Target="../embeddings/oleObject135.bin"/><Relationship Id="rId3" Type="http://schemas.openxmlformats.org/officeDocument/2006/relationships/image" Target="../media/image129.wmf"/><Relationship Id="rId2" Type="http://schemas.openxmlformats.org/officeDocument/2006/relationships/oleObject" Target="../embeddings/oleObject134.bin"/><Relationship Id="rId12" Type="http://schemas.openxmlformats.org/officeDocument/2006/relationships/notesSlide" Target="../notesSlides/notesSlide1.xml"/><Relationship Id="rId11" Type="http://schemas.openxmlformats.org/officeDocument/2006/relationships/vmlDrawing" Target="../drawings/vmlDrawing24.v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128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2.bin"/><Relationship Id="rId8" Type="http://schemas.openxmlformats.org/officeDocument/2006/relationships/image" Target="../media/image136.wmf"/><Relationship Id="rId7" Type="http://schemas.openxmlformats.org/officeDocument/2006/relationships/oleObject" Target="../embeddings/oleObject141.bin"/><Relationship Id="rId6" Type="http://schemas.openxmlformats.org/officeDocument/2006/relationships/image" Target="../media/image135.wmf"/><Relationship Id="rId5" Type="http://schemas.openxmlformats.org/officeDocument/2006/relationships/oleObject" Target="../embeddings/oleObject140.bin"/><Relationship Id="rId4" Type="http://schemas.openxmlformats.org/officeDocument/2006/relationships/image" Target="../media/image134.wmf"/><Relationship Id="rId3" Type="http://schemas.openxmlformats.org/officeDocument/2006/relationships/oleObject" Target="../embeddings/oleObject139.bin"/><Relationship Id="rId26" Type="http://schemas.openxmlformats.org/officeDocument/2006/relationships/vmlDrawing" Target="../drawings/vmlDrawing25.vml"/><Relationship Id="rId25" Type="http://schemas.openxmlformats.org/officeDocument/2006/relationships/slideLayout" Target="../slideLayouts/slideLayout4.xml"/><Relationship Id="rId24" Type="http://schemas.openxmlformats.org/officeDocument/2006/relationships/image" Target="../media/image144.wmf"/><Relationship Id="rId23" Type="http://schemas.openxmlformats.org/officeDocument/2006/relationships/oleObject" Target="../embeddings/oleObject149.bin"/><Relationship Id="rId22" Type="http://schemas.openxmlformats.org/officeDocument/2006/relationships/image" Target="../media/image143.wmf"/><Relationship Id="rId21" Type="http://schemas.openxmlformats.org/officeDocument/2006/relationships/oleObject" Target="../embeddings/oleObject148.bin"/><Relationship Id="rId20" Type="http://schemas.openxmlformats.org/officeDocument/2006/relationships/image" Target="../media/image142.wmf"/><Relationship Id="rId2" Type="http://schemas.openxmlformats.org/officeDocument/2006/relationships/image" Target="../media/image133.wmf"/><Relationship Id="rId19" Type="http://schemas.openxmlformats.org/officeDocument/2006/relationships/oleObject" Target="../embeddings/oleObject147.bin"/><Relationship Id="rId18" Type="http://schemas.openxmlformats.org/officeDocument/2006/relationships/image" Target="../media/image141.wmf"/><Relationship Id="rId17" Type="http://schemas.openxmlformats.org/officeDocument/2006/relationships/oleObject" Target="../embeddings/oleObject146.bin"/><Relationship Id="rId16" Type="http://schemas.openxmlformats.org/officeDocument/2006/relationships/image" Target="../media/image140.wmf"/><Relationship Id="rId15" Type="http://schemas.openxmlformats.org/officeDocument/2006/relationships/oleObject" Target="../embeddings/oleObject145.bin"/><Relationship Id="rId14" Type="http://schemas.openxmlformats.org/officeDocument/2006/relationships/image" Target="../media/image139.wmf"/><Relationship Id="rId13" Type="http://schemas.openxmlformats.org/officeDocument/2006/relationships/oleObject" Target="../embeddings/oleObject144.bin"/><Relationship Id="rId12" Type="http://schemas.openxmlformats.org/officeDocument/2006/relationships/image" Target="../media/image138.wmf"/><Relationship Id="rId11" Type="http://schemas.openxmlformats.org/officeDocument/2006/relationships/oleObject" Target="../embeddings/oleObject143.bin"/><Relationship Id="rId10" Type="http://schemas.openxmlformats.org/officeDocument/2006/relationships/image" Target="../media/image137.wmf"/><Relationship Id="rId1" Type="http://schemas.openxmlformats.org/officeDocument/2006/relationships/oleObject" Target="../embeddings/oleObject138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4.xml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6.wmf"/><Relationship Id="rId15" Type="http://schemas.openxmlformats.org/officeDocument/2006/relationships/vmlDrawing" Target="../drawings/vmlDrawing3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11.wmf"/><Relationship Id="rId12" Type="http://schemas.openxmlformats.org/officeDocument/2006/relationships/oleObject" Target="../embeddings/oleObject12.bin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2.wmf"/><Relationship Id="rId16" Type="http://schemas.openxmlformats.org/officeDocument/2006/relationships/vmlDrawing" Target="../drawings/vmlDrawing4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18.wmf"/><Relationship Id="rId13" Type="http://schemas.openxmlformats.org/officeDocument/2006/relationships/oleObject" Target="../embeddings/oleObject19.bin"/><Relationship Id="rId12" Type="http://schemas.openxmlformats.org/officeDocument/2006/relationships/image" Target="../media/image17.wmf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19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16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26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5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34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29.wmf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35.wmf"/><Relationship Id="rId13" Type="http://schemas.openxmlformats.org/officeDocument/2006/relationships/oleObject" Target="../embeddings/oleObject37.bin"/><Relationship Id="rId12" Type="http://schemas.openxmlformats.org/officeDocument/2006/relationships/image" Target="../media/image34.wmf"/><Relationship Id="rId11" Type="http://schemas.openxmlformats.org/officeDocument/2006/relationships/oleObject" Target="../embeddings/oleObject36.bin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3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95780" y="761365"/>
          <a:ext cx="8620125" cy="2682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4533900" imgH="1676400" progId="Equation.KSEE3">
                  <p:embed/>
                </p:oleObj>
              </mc:Choice>
              <mc:Fallback>
                <p:oleObj name="" r:id="rId1" imgW="4533900" imgH="167640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95780" y="761365"/>
                        <a:ext cx="8620125" cy="2682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573530" y="732790"/>
            <a:ext cx="14852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6.4</a:t>
            </a:r>
            <a:endParaRPr lang="en-US" altLang="zh-CN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2830" y="2803525"/>
            <a:ext cx="10086975" cy="1816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    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定理6.5  </a:t>
            </a:r>
            <a:r>
              <a:rPr lang="zh-CN" altLang="en-US" sz="2200">
                <a:latin typeface="+mn-ea"/>
                <a:cs typeface="+mn-ea"/>
                <a:sym typeface="+mn-ea"/>
              </a:rPr>
              <a:t>若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y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、y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zh-CN" altLang="en-US" sz="2200">
                <a:latin typeface="+mn-ea"/>
                <a:cs typeface="+mn-ea"/>
                <a:sym typeface="+mn-ea"/>
              </a:rPr>
              <a:t>是方程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（</a:t>
            </a:r>
            <a:r>
              <a:rPr 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）</a:t>
            </a:r>
            <a:r>
              <a:rPr lang="zh-CN" altLang="en-US" sz="2200">
                <a:latin typeface="+mn-ea"/>
                <a:cs typeface="+mn-ea"/>
                <a:sym typeface="+mn-ea"/>
              </a:rPr>
              <a:t>的两个特解，则</a:t>
            </a:r>
            <a:endParaRPr lang="zh-CN" altLang="en-US" sz="2200">
              <a:latin typeface="+mn-ea"/>
              <a:cs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200">
                <a:latin typeface="+mn-ea"/>
                <a:cs typeface="+mn-ea"/>
                <a:sym typeface="+mn-ea"/>
              </a:rPr>
              <a:t>  （1）y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1</a:t>
            </a:r>
            <a:r>
              <a:rPr lang="zh-CN" altLang="en-US" sz="2200">
                <a:latin typeface="+mn-ea"/>
                <a:cs typeface="+mn-ea"/>
                <a:sym typeface="+mn-ea"/>
              </a:rPr>
              <a:t>、y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2</a:t>
            </a:r>
            <a:r>
              <a:rPr lang="zh-CN" altLang="en-US" sz="2200">
                <a:latin typeface="+mn-ea"/>
                <a:cs typeface="+mn-ea"/>
                <a:sym typeface="+mn-ea"/>
              </a:rPr>
              <a:t> 的线性组合C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1</a:t>
            </a:r>
            <a:r>
              <a:rPr lang="zh-CN" altLang="en-US" sz="2200">
                <a:latin typeface="+mn-ea"/>
                <a:cs typeface="+mn-ea"/>
                <a:sym typeface="+mn-ea"/>
              </a:rPr>
              <a:t>y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1</a:t>
            </a:r>
            <a:r>
              <a:rPr lang="zh-CN" altLang="en-US" sz="2200">
                <a:latin typeface="+mn-ea"/>
                <a:cs typeface="+mn-ea"/>
                <a:sym typeface="+mn-ea"/>
              </a:rPr>
              <a:t>+C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2</a:t>
            </a:r>
            <a:r>
              <a:rPr lang="zh-CN" altLang="en-US" sz="2200">
                <a:latin typeface="+mn-ea"/>
                <a:cs typeface="+mn-ea"/>
                <a:sym typeface="+mn-ea"/>
              </a:rPr>
              <a:t>y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2</a:t>
            </a:r>
            <a:r>
              <a:rPr lang="zh-CN" altLang="en-US" sz="2200">
                <a:latin typeface="+mn-ea"/>
                <a:cs typeface="+mn-ea"/>
                <a:sym typeface="+mn-ea"/>
              </a:rPr>
              <a:t> 也是方程的解；</a:t>
            </a:r>
            <a:endParaRPr lang="zh-CN" altLang="en-US" sz="2200">
              <a:latin typeface="+mn-ea"/>
              <a:cs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200">
                <a:latin typeface="+mn-ea"/>
                <a:cs typeface="+mn-ea"/>
                <a:sym typeface="+mn-ea"/>
              </a:rPr>
              <a:t>  （2）若         ，则C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1</a:t>
            </a:r>
            <a:r>
              <a:rPr lang="zh-CN" altLang="en-US" sz="2200">
                <a:latin typeface="+mn-ea"/>
                <a:cs typeface="+mn-ea"/>
                <a:sym typeface="+mn-ea"/>
              </a:rPr>
              <a:t>y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1</a:t>
            </a:r>
            <a:r>
              <a:rPr lang="zh-CN" altLang="en-US" sz="2200">
                <a:latin typeface="+mn-ea"/>
                <a:cs typeface="+mn-ea"/>
                <a:sym typeface="+mn-ea"/>
              </a:rPr>
              <a:t>+C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2</a:t>
            </a:r>
            <a:r>
              <a:rPr lang="zh-CN" altLang="en-US" sz="2200">
                <a:latin typeface="+mn-ea"/>
                <a:cs typeface="+mn-ea"/>
                <a:sym typeface="+mn-ea"/>
              </a:rPr>
              <a:t>y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2</a:t>
            </a:r>
            <a:r>
              <a:rPr lang="zh-CN" altLang="en-US" sz="2200">
                <a:latin typeface="+mn-ea"/>
                <a:cs typeface="+mn-ea"/>
                <a:sym typeface="+mn-ea"/>
              </a:rPr>
              <a:t> 是方程的通解，其中C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1</a:t>
            </a:r>
            <a:r>
              <a:rPr lang="zh-CN" altLang="en-US" sz="2200">
                <a:latin typeface="+mn-ea"/>
                <a:cs typeface="+mn-ea"/>
                <a:sym typeface="+mn-ea"/>
              </a:rPr>
              <a:t>、C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2</a:t>
            </a:r>
            <a:r>
              <a:rPr lang="zh-CN" altLang="en-US" sz="2200">
                <a:latin typeface="+mn-ea"/>
                <a:cs typeface="+mn-ea"/>
                <a:sym typeface="+mn-ea"/>
              </a:rPr>
              <a:t> 是任意常数．</a:t>
            </a:r>
            <a:endParaRPr lang="zh-CN" altLang="en-US" sz="2200"/>
          </a:p>
        </p:txBody>
      </p:sp>
      <p:sp>
        <p:nvSpPr>
          <p:cNvPr id="22" name="文本框 21"/>
          <p:cNvSpPr txBox="1"/>
          <p:nvPr/>
        </p:nvSpPr>
        <p:spPr>
          <a:xfrm>
            <a:off x="1050290" y="1360805"/>
            <a:ext cx="1008697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200"/>
              <a:t>   </a:t>
            </a:r>
            <a:r>
              <a:rPr lang="en-US" altLang="zh-CN" sz="2200">
                <a:latin typeface="+mn-ea"/>
                <a:cs typeface="+mn-ea"/>
              </a:rPr>
              <a:t>  </a:t>
            </a:r>
            <a:r>
              <a:rPr lang="zh-CN" altLang="en-US" sz="2200">
                <a:latin typeface="+mn-ea"/>
                <a:cs typeface="+mn-ea"/>
              </a:rPr>
              <a:t>形如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y″+py′+qy=0      （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3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）</a:t>
            </a:r>
            <a:endParaRPr lang="zh-CN" altLang="en-US" sz="220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+mn-ea"/>
                <a:cs typeface="+mn-ea"/>
              </a:rPr>
              <a:t>的方程叫做</a:t>
            </a:r>
            <a:r>
              <a:rPr lang="zh-CN" altLang="en-US" sz="2200" b="1">
                <a:latin typeface="+mn-ea"/>
                <a:cs typeface="+mn-ea"/>
              </a:rPr>
              <a:t>二阶常系数线性齐次微分方程</a:t>
            </a:r>
            <a:r>
              <a:rPr lang="zh-CN" altLang="en-US" sz="2200">
                <a:latin typeface="+mn-ea"/>
                <a:cs typeface="+mn-ea"/>
              </a:rPr>
              <a:t>，其中 p、q 是常数．  </a:t>
            </a:r>
            <a:endParaRPr lang="zh-CN" altLang="en-US" sz="2200">
              <a:latin typeface="+mn-ea"/>
              <a:cs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181225" y="713740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lt"/>
                <a:ea typeface="+mj-ea"/>
                <a:cs typeface="+mj-lt"/>
                <a:sym typeface="+mn-ea"/>
              </a:rPr>
              <a:t>6.2.</a:t>
            </a:r>
            <a:r>
              <a:rPr sz="2800" b="1" dirty="0">
                <a:latin typeface="+mj-lt"/>
                <a:cs typeface="+mj-lt"/>
                <a:sym typeface="+mn-ea"/>
              </a:rPr>
              <a:t>2</a:t>
            </a:r>
            <a:r>
              <a:rPr sz="2800" b="1" dirty="0">
                <a:latin typeface="+mj-lt"/>
                <a:ea typeface="+mj-ea"/>
                <a:cs typeface="+mj-lt"/>
                <a:sym typeface="+mn-ea"/>
              </a:rPr>
              <a:t> </a:t>
            </a:r>
            <a:r>
              <a:rPr sz="2800" b="1" dirty="0">
                <a:latin typeface="+mj-ea"/>
                <a:ea typeface="+mj-ea"/>
                <a:cs typeface="+mj-ea"/>
                <a:sym typeface="+mn-ea"/>
              </a:rPr>
              <a:t>      二阶常系数齐次微分方程</a:t>
            </a:r>
            <a:endParaRPr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23" name="对象 2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18715" y="4011930"/>
          <a:ext cx="130746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673100" imgH="431800" progId="Equation.KSEE3">
                  <p:embed/>
                </p:oleObj>
              </mc:Choice>
              <mc:Fallback>
                <p:oleObj name="" r:id="rId1" imgW="673100" imgH="4318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18715" y="4011930"/>
                        <a:ext cx="1307465" cy="74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49020" y="2519045"/>
            <a:ext cx="561784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1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齐次方程解的性质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横卷形 13"/>
          <p:cNvSpPr/>
          <p:nvPr/>
        </p:nvSpPr>
        <p:spPr>
          <a:xfrm>
            <a:off x="1177925" y="4852035"/>
            <a:ext cx="1148715" cy="71945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意义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8715" y="4754880"/>
            <a:ext cx="7747000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/>
              <a:t>由于该定理说明了</a:t>
            </a:r>
            <a:r>
              <a:rPr lang="zh-CN" altLang="en-US" sz="2200">
                <a:latin typeface="+mn-ea"/>
                <a:cs typeface="+mn-ea"/>
                <a:sym typeface="+mn-ea"/>
              </a:rPr>
              <a:t>二阶常系数线性齐次微分方程的性质和这种通解的结构形式，故该定理又叫做</a:t>
            </a:r>
            <a:r>
              <a:rPr lang="zh-CN" altLang="en-US" sz="2200" b="1">
                <a:latin typeface="+mn-ea"/>
                <a:cs typeface="+mn-ea"/>
                <a:sym typeface="+mn-ea"/>
              </a:rPr>
              <a:t>解的结构定理</a:t>
            </a:r>
            <a:r>
              <a:rPr lang="en-US" altLang="zh-CN" sz="2200">
                <a:latin typeface="+mn-ea"/>
                <a:cs typeface="+mn-ea"/>
                <a:sym typeface="+mn-ea"/>
              </a:rPr>
              <a:t>.</a:t>
            </a:r>
            <a:endParaRPr lang="en-US" altLang="zh-CN" sz="2200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" grpId="0"/>
      <p:bldP spid="2" grpId="0"/>
      <p:bldP spid="1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52500" y="2781935"/>
            <a:ext cx="10030460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en-US" altLang="zh-CN" sz="2200">
                <a:latin typeface="+mn-ea"/>
                <a:cs typeface="+mn-ea"/>
                <a:sym typeface="+mn-ea"/>
              </a:rPr>
              <a:t>     </a:t>
            </a:r>
            <a:r>
              <a:rPr lang="zh-CN" altLang="en-US" sz="2200">
                <a:latin typeface="+mn-ea"/>
                <a:cs typeface="+mn-ea"/>
                <a:sym typeface="+mn-ea"/>
              </a:rPr>
              <a:t>求出方程y=e</a:t>
            </a:r>
            <a:r>
              <a:rPr lang="zh-CN" altLang="en-US" sz="2200" baseline="30000">
                <a:latin typeface="+mn-ea"/>
                <a:cs typeface="+mn-ea"/>
                <a:sym typeface="+mn-ea"/>
              </a:rPr>
              <a:t>rx</a:t>
            </a:r>
            <a:r>
              <a:rPr lang="zh-CN" altLang="en-US" sz="2200">
                <a:latin typeface="+mn-ea"/>
                <a:cs typeface="+mn-ea"/>
                <a:sym typeface="+mn-ea"/>
              </a:rPr>
              <a:t> 的 y′= re</a:t>
            </a:r>
            <a:r>
              <a:rPr lang="zh-CN" altLang="en-US" sz="2200" baseline="30000">
                <a:latin typeface="+mn-ea"/>
                <a:cs typeface="+mn-ea"/>
                <a:sym typeface="+mn-ea"/>
              </a:rPr>
              <a:t>rx</a:t>
            </a:r>
            <a:r>
              <a:rPr lang="zh-CN" altLang="en-US" sz="2200">
                <a:latin typeface="+mn-ea"/>
                <a:cs typeface="+mn-ea"/>
                <a:sym typeface="+mn-ea"/>
              </a:rPr>
              <a:t>，y″= </a:t>
            </a:r>
            <a:r>
              <a:rPr lang="en-US" altLang="zh-CN" sz="2200">
                <a:latin typeface="+mn-ea"/>
                <a:cs typeface="+mn-ea"/>
                <a:sym typeface="+mn-ea"/>
              </a:rPr>
              <a:t>r</a:t>
            </a:r>
            <a:r>
              <a:rPr lang="zh-CN" altLang="en-US" sz="2200" baseline="30000">
                <a:latin typeface="+mn-ea"/>
                <a:cs typeface="+mn-ea"/>
                <a:sym typeface="+mn-ea"/>
              </a:rPr>
              <a:t>2</a:t>
            </a:r>
            <a:r>
              <a:rPr lang="zh-CN" altLang="en-US" sz="2200">
                <a:latin typeface="+mn-ea"/>
                <a:cs typeface="+mn-ea"/>
                <a:sym typeface="+mn-ea"/>
              </a:rPr>
              <a:t>e</a:t>
            </a:r>
            <a:r>
              <a:rPr lang="zh-CN" altLang="en-US" sz="2200" baseline="30000">
                <a:latin typeface="+mn-ea"/>
                <a:cs typeface="+mn-ea"/>
                <a:sym typeface="+mn-ea"/>
              </a:rPr>
              <a:t>rx</a:t>
            </a:r>
            <a:r>
              <a:rPr lang="zh-CN" altLang="en-US" sz="2200">
                <a:latin typeface="+mn-ea"/>
                <a:cs typeface="+mn-ea"/>
                <a:sym typeface="+mn-ea"/>
              </a:rPr>
              <a:t>，并代入方程（</a:t>
            </a:r>
            <a:r>
              <a:rPr lang="en-US" altLang="zh-CN" sz="2200">
                <a:latin typeface="+mn-ea"/>
                <a:cs typeface="+mn-ea"/>
                <a:sym typeface="+mn-ea"/>
              </a:rPr>
              <a:t>3</a:t>
            </a:r>
            <a:r>
              <a:rPr lang="zh-CN" altLang="en-US" sz="2200">
                <a:latin typeface="+mn-ea"/>
                <a:cs typeface="+mn-ea"/>
                <a:sym typeface="+mn-ea"/>
              </a:rPr>
              <a:t>）中得</a:t>
            </a:r>
            <a:endParaRPr lang="zh-CN" altLang="en-US" sz="2200">
              <a:latin typeface="+mn-ea"/>
              <a:cs typeface="+mn-ea"/>
              <a:sym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200">
                <a:latin typeface="+mn-ea"/>
                <a:cs typeface="+mn-ea"/>
                <a:sym typeface="+mn-ea"/>
              </a:rPr>
              <a:t>（r</a:t>
            </a:r>
            <a:r>
              <a:rPr lang="zh-CN" altLang="en-US" sz="2200" baseline="30000">
                <a:latin typeface="+mn-ea"/>
                <a:cs typeface="+mn-ea"/>
                <a:sym typeface="+mn-ea"/>
              </a:rPr>
              <a:t>2</a:t>
            </a:r>
            <a:r>
              <a:rPr lang="zh-CN" altLang="en-US" sz="2200">
                <a:latin typeface="+mn-ea"/>
                <a:cs typeface="+mn-ea"/>
                <a:sym typeface="+mn-ea"/>
              </a:rPr>
              <a:t>+pr+q）e</a:t>
            </a:r>
            <a:r>
              <a:rPr lang="zh-CN" altLang="en-US" sz="2200" baseline="30000">
                <a:latin typeface="+mn-ea"/>
                <a:cs typeface="+mn-ea"/>
                <a:sym typeface="+mn-ea"/>
              </a:rPr>
              <a:t>rx</a:t>
            </a:r>
            <a:r>
              <a:rPr lang="zh-CN" altLang="en-US" sz="2200">
                <a:latin typeface="+mn-ea"/>
                <a:cs typeface="+mn-ea"/>
                <a:sym typeface="+mn-ea"/>
              </a:rPr>
              <a:t>=0,由于e</a:t>
            </a:r>
            <a:r>
              <a:rPr lang="zh-CN" altLang="en-US" sz="2200" baseline="30000">
                <a:latin typeface="+mn-ea"/>
                <a:cs typeface="+mn-ea"/>
                <a:sym typeface="+mn-ea"/>
              </a:rPr>
              <a:t>rx</a:t>
            </a:r>
            <a:r>
              <a:rPr lang="zh-CN" altLang="en-US" sz="2200">
                <a:latin typeface="+mn-ea"/>
                <a:cs typeface="+mn-ea"/>
                <a:sym typeface="+mn-ea"/>
              </a:rPr>
              <a:t>≠0，所以</a:t>
            </a:r>
            <a:endParaRPr lang="zh-CN" altLang="en-US" sz="2200"/>
          </a:p>
        </p:txBody>
      </p:sp>
      <p:sp>
        <p:nvSpPr>
          <p:cNvPr id="31" name="文本框 30"/>
          <p:cNvSpPr txBox="1"/>
          <p:nvPr/>
        </p:nvSpPr>
        <p:spPr>
          <a:xfrm>
            <a:off x="1388110" y="706755"/>
            <a:ext cx="736536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2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齐次方程的解法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5045" y="1167130"/>
            <a:ext cx="10260965" cy="161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>
              <a:lnSpc>
                <a:spcPct val="150000"/>
              </a:lnSpc>
            </a:pPr>
            <a:r>
              <a:rPr lang="en-US" altLang="zh-CN" sz="2200">
                <a:latin typeface="+mn-ea"/>
                <a:cs typeface="+mn-ea"/>
              </a:rPr>
              <a:t>     </a:t>
            </a:r>
            <a:r>
              <a:rPr lang="zh-CN" altLang="en-US" sz="2200">
                <a:latin typeface="+mn-ea"/>
                <a:cs typeface="+mn-ea"/>
              </a:rPr>
              <a:t>方程（</a:t>
            </a:r>
            <a:r>
              <a:rPr lang="en-US" altLang="zh-CN" sz="2200">
                <a:latin typeface="+mn-ea"/>
                <a:cs typeface="+mn-ea"/>
              </a:rPr>
              <a:t>3</a:t>
            </a:r>
            <a:r>
              <a:rPr lang="zh-CN" altLang="en-US" sz="2200">
                <a:latin typeface="+mn-ea"/>
                <a:cs typeface="+mn-ea"/>
              </a:rPr>
              <a:t>）的左端是y″、py′与qy三项之和，而右端为0．由此可见方程（</a:t>
            </a:r>
            <a:r>
              <a:rPr lang="en-US" altLang="zh-CN" sz="2200">
                <a:latin typeface="+mn-ea"/>
                <a:cs typeface="+mn-ea"/>
              </a:rPr>
              <a:t>3</a:t>
            </a:r>
            <a:r>
              <a:rPr lang="zh-CN" altLang="en-US" sz="2200">
                <a:latin typeface="+mn-ea"/>
                <a:cs typeface="+mn-ea"/>
              </a:rPr>
              <a:t>）中y、y′与y″必须是同类型函数；而指数函数y=e</a:t>
            </a:r>
            <a:r>
              <a:rPr lang="zh-CN" altLang="en-US" sz="2200" baseline="30000">
                <a:latin typeface="+mn-ea"/>
                <a:cs typeface="+mn-ea"/>
              </a:rPr>
              <a:t>rx</a:t>
            </a:r>
            <a:r>
              <a:rPr lang="zh-CN" altLang="en-US" sz="2200">
                <a:latin typeface="+mn-ea"/>
                <a:cs typeface="+mn-ea"/>
              </a:rPr>
              <a:t>（r为常数）和它的一、二阶导数都是同类型函数，因此，y=e</a:t>
            </a:r>
            <a:r>
              <a:rPr lang="zh-CN" altLang="en-US" sz="2200" baseline="30000">
                <a:latin typeface="+mn-ea"/>
                <a:cs typeface="+mn-ea"/>
              </a:rPr>
              <a:t>rx</a:t>
            </a:r>
            <a:r>
              <a:rPr lang="zh-CN" altLang="en-US" sz="2200">
                <a:latin typeface="+mn-ea"/>
                <a:cs typeface="+mn-ea"/>
              </a:rPr>
              <a:t> 有可能是方程（</a:t>
            </a:r>
            <a:r>
              <a:rPr lang="en-US" sz="2200">
                <a:latin typeface="+mn-ea"/>
                <a:cs typeface="+mn-ea"/>
              </a:rPr>
              <a:t>3</a:t>
            </a:r>
            <a:r>
              <a:rPr lang="zh-CN" altLang="en-US" sz="2200">
                <a:latin typeface="+mn-ea"/>
                <a:cs typeface="+mn-ea"/>
              </a:rPr>
              <a:t>）的解．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82403" y="3920490"/>
          <a:ext cx="3224530" cy="49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536700" imgH="241300" progId="Equation.KSEE3">
                  <p:embed/>
                </p:oleObj>
              </mc:Choice>
              <mc:Fallback>
                <p:oleObj name="" r:id="rId1" imgW="1536700" imgH="2413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82403" y="3920490"/>
                        <a:ext cx="3224530" cy="499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995045" y="4524375"/>
            <a:ext cx="939609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>
                <a:latin typeface="+mn-ea"/>
                <a:cs typeface="+mn-ea"/>
              </a:rPr>
              <a:t>代数方程（</a:t>
            </a:r>
            <a:r>
              <a:rPr lang="en-US" sz="2200">
                <a:latin typeface="+mn-ea"/>
                <a:cs typeface="+mn-ea"/>
              </a:rPr>
              <a:t>4</a:t>
            </a:r>
            <a:r>
              <a:rPr lang="zh-CN" altLang="en-US" sz="2200">
                <a:latin typeface="+mn-ea"/>
                <a:cs typeface="+mn-ea"/>
              </a:rPr>
              <a:t>）叫做微分方程（</a:t>
            </a:r>
            <a:r>
              <a:rPr lang="en-US" sz="2200">
                <a:latin typeface="+mn-ea"/>
                <a:cs typeface="+mn-ea"/>
              </a:rPr>
              <a:t>3</a:t>
            </a:r>
            <a:r>
              <a:rPr lang="zh-CN" altLang="en-US" sz="2200">
                <a:latin typeface="+mn-ea"/>
                <a:cs typeface="+mn-ea"/>
              </a:rPr>
              <a:t>）的</a:t>
            </a:r>
            <a:r>
              <a:rPr lang="zh-CN" altLang="en-US" sz="2200" b="1">
                <a:latin typeface="+mn-ea"/>
                <a:cs typeface="+mn-ea"/>
              </a:rPr>
              <a:t>特征方程</a:t>
            </a:r>
            <a:r>
              <a:rPr lang="zh-CN" altLang="en-US" sz="2200">
                <a:latin typeface="+mn-ea"/>
                <a:cs typeface="+mn-ea"/>
              </a:rPr>
              <a:t>．</a:t>
            </a:r>
            <a:endParaRPr lang="zh-CN" altLang="en-US" sz="22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" grpId="0"/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1036320" y="1188085"/>
            <a:ext cx="1019619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>
                <a:latin typeface="+mn-ea"/>
                <a:cs typeface="+mn-ea"/>
              </a:rPr>
              <a:t>（1）r</a:t>
            </a:r>
            <a:r>
              <a:rPr lang="zh-CN" altLang="en-US" sz="2200" baseline="-25000">
                <a:latin typeface="+mn-ea"/>
                <a:cs typeface="+mn-ea"/>
              </a:rPr>
              <a:t>1</a:t>
            </a:r>
            <a:r>
              <a:rPr lang="zh-CN" altLang="en-US" sz="2200">
                <a:latin typeface="+mn-ea"/>
                <a:cs typeface="+mn-ea"/>
              </a:rPr>
              <a:t>、r</a:t>
            </a:r>
            <a:r>
              <a:rPr lang="zh-CN" altLang="en-US" sz="2200" baseline="-25000">
                <a:latin typeface="+mn-ea"/>
                <a:cs typeface="+mn-ea"/>
              </a:rPr>
              <a:t>2</a:t>
            </a:r>
            <a:r>
              <a:rPr lang="zh-CN" altLang="en-US" sz="2200">
                <a:latin typeface="+mn-ea"/>
                <a:cs typeface="+mn-ea"/>
              </a:rPr>
              <a:t>是两个不相等的实根.因   与   是方程（</a:t>
            </a:r>
            <a:r>
              <a:rPr lang="en-US" altLang="zh-CN" sz="2200">
                <a:latin typeface="+mn-ea"/>
                <a:cs typeface="+mn-ea"/>
              </a:rPr>
              <a:t>4</a:t>
            </a:r>
            <a:r>
              <a:rPr lang="zh-CN" altLang="en-US" sz="2200">
                <a:latin typeface="+mn-ea"/>
                <a:cs typeface="+mn-ea"/>
              </a:rPr>
              <a:t>）的特解，且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29990" y="1783715"/>
          <a:ext cx="3493135" cy="1013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459865" imgH="482600" progId="Equation.KSEE3">
                  <p:embed/>
                </p:oleObj>
              </mc:Choice>
              <mc:Fallback>
                <p:oleObj name="" r:id="rId1" imgW="1459865" imgH="4826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29990" y="1783715"/>
                        <a:ext cx="3493135" cy="1013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23340" y="2684145"/>
          <a:ext cx="5915660" cy="492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3035300" imgH="266700" progId="Equation.KSEE3">
                  <p:embed/>
                </p:oleObj>
              </mc:Choice>
              <mc:Fallback>
                <p:oleObj name="" r:id="rId3" imgW="3035300" imgH="2667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3340" y="2684145"/>
                        <a:ext cx="5915660" cy="492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48385" y="3262630"/>
            <a:ext cx="1009523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（2）当r</a:t>
            </a:r>
            <a:r>
              <a:rPr lang="zh-CN" altLang="en-US" sz="2200" baseline="-25000"/>
              <a:t>1</a:t>
            </a:r>
            <a:r>
              <a:rPr lang="zh-CN" altLang="en-US" sz="2200"/>
              <a:t>、r</a:t>
            </a:r>
            <a:r>
              <a:rPr lang="zh-CN" altLang="en-US" sz="2200" baseline="-25000"/>
              <a:t>2</a:t>
            </a:r>
            <a:r>
              <a:rPr lang="zh-CN" altLang="en-US" sz="2200"/>
              <a:t> 是两个相等的实根时，微分方程（</a:t>
            </a:r>
            <a:r>
              <a:rPr lang="en-US" sz="2200"/>
              <a:t>4</a:t>
            </a:r>
            <a:r>
              <a:rPr lang="zh-CN" altLang="en-US" sz="2200"/>
              <a:t>）的一个特解为               .可以证明，             是方程（</a:t>
            </a:r>
            <a:r>
              <a:rPr lang="en-US" altLang="zh-CN" sz="2200"/>
              <a:t>4</a:t>
            </a:r>
            <a:r>
              <a:rPr lang="zh-CN" altLang="en-US" sz="2200"/>
              <a:t>）的另一个与y</a:t>
            </a:r>
            <a:r>
              <a:rPr lang="zh-CN" altLang="en-US" sz="2200" baseline="-25000"/>
              <a:t>1</a:t>
            </a:r>
            <a:r>
              <a:rPr lang="zh-CN" altLang="en-US" sz="2200"/>
              <a:t> 线性无关的特解．故方程（6</a:t>
            </a:r>
            <a:r>
              <a:rPr lang="en-US" altLang="zh-CN" sz="2200"/>
              <a:t>-</a:t>
            </a:r>
            <a:r>
              <a:rPr lang="zh-CN" altLang="en-US" sz="2200"/>
              <a:t>7）的通解为</a:t>
            </a:r>
            <a:endParaRPr lang="zh-CN" altLang="en-US" sz="2200"/>
          </a:p>
        </p:txBody>
      </p:sp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40585" y="4571365"/>
          <a:ext cx="487616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2451100" imgH="266700" progId="Equation.KSEE3">
                  <p:embed/>
                </p:oleObj>
              </mc:Choice>
              <mc:Fallback>
                <p:oleObj name="" r:id="rId5" imgW="2451100" imgH="2667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0585" y="4571365"/>
                        <a:ext cx="487616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153795" y="650240"/>
            <a:ext cx="944626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  <a:sym typeface="+mn-ea"/>
              </a:rPr>
              <a:t>特征方程（</a:t>
            </a:r>
            <a:r>
              <a:rPr lang="en-US" sz="2200">
                <a:latin typeface="+mn-ea"/>
                <a:cs typeface="+mn-ea"/>
                <a:sym typeface="+mn-ea"/>
              </a:rPr>
              <a:t>4</a:t>
            </a:r>
            <a:r>
              <a:rPr lang="zh-CN" altLang="en-US" sz="2200">
                <a:latin typeface="+mn-ea"/>
                <a:cs typeface="+mn-ea"/>
                <a:sym typeface="+mn-ea"/>
              </a:rPr>
              <a:t>）的两个根r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1</a:t>
            </a:r>
            <a:r>
              <a:rPr lang="zh-CN" altLang="en-US" sz="2200">
                <a:latin typeface="+mn-ea"/>
                <a:cs typeface="+mn-ea"/>
                <a:sym typeface="+mn-ea"/>
              </a:rPr>
              <a:t>、r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2</a:t>
            </a:r>
            <a:r>
              <a:rPr lang="zh-CN" altLang="en-US" sz="2200">
                <a:latin typeface="+mn-ea"/>
                <a:cs typeface="+mn-ea"/>
                <a:sym typeface="+mn-ea"/>
              </a:rPr>
              <a:t>可能有三种不同情形，分别讨论如下：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63540" y="1155065"/>
          <a:ext cx="387350" cy="367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7" imgW="241300" imgH="228600" progId="Equation.KSEE3">
                  <p:embed/>
                </p:oleObj>
              </mc:Choice>
              <mc:Fallback>
                <p:oleObj name="" r:id="rId7" imgW="241300" imgH="2286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63540" y="1155065"/>
                        <a:ext cx="387350" cy="367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75693" y="1188085"/>
          <a:ext cx="408305" cy="367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9" imgW="254000" imgH="228600" progId="Equation.KSEE3">
                  <p:embed/>
                </p:oleObj>
              </mc:Choice>
              <mc:Fallback>
                <p:oleObj name="" r:id="rId9" imgW="254000" imgH="2286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75693" y="1188085"/>
                        <a:ext cx="408305" cy="367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144000" y="3370898"/>
          <a:ext cx="9588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1" imgW="596900" imgH="266700" progId="Equation.KSEE3">
                  <p:embed/>
                </p:oleObj>
              </mc:Choice>
              <mc:Fallback>
                <p:oleObj name="" r:id="rId11" imgW="596900" imgH="2667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144000" y="3370898"/>
                        <a:ext cx="9588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24001" y="3855403"/>
          <a:ext cx="97917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3" imgW="609600" imgH="266700" progId="Equation.KSEE3">
                  <p:embed/>
                </p:oleObj>
              </mc:Choice>
              <mc:Fallback>
                <p:oleObj name="" r:id="rId13" imgW="609600" imgH="2667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24001" y="3855403"/>
                        <a:ext cx="97917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0130" y="566420"/>
          <a:ext cx="9890125" cy="141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6654800" imgH="977900" progId="Equation.KSEE3">
                  <p:embed/>
                </p:oleObj>
              </mc:Choice>
              <mc:Fallback>
                <p:oleObj name="" r:id="rId1" imgW="6654800" imgH="977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0130" y="566420"/>
                        <a:ext cx="9890125" cy="141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0130" y="3041650"/>
          <a:ext cx="9592945" cy="4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5765800" imgH="266700" progId="Equation.KSEE3">
                  <p:embed/>
                </p:oleObj>
              </mc:Choice>
              <mc:Fallback>
                <p:oleObj name="" r:id="rId3" imgW="5765800" imgH="266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0130" y="3041650"/>
                        <a:ext cx="9592945" cy="452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0130" y="2240280"/>
          <a:ext cx="5371465" cy="42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5" imgW="3352800" imgH="266700" progId="Equation.KSEE3">
                  <p:embed/>
                </p:oleObj>
              </mc:Choice>
              <mc:Fallback>
                <p:oleObj name="" r:id="rId5" imgW="3352800" imgH="2667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0130" y="2240280"/>
                        <a:ext cx="5371465" cy="423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76930" y="4033520"/>
          <a:ext cx="207073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7" imgW="1308100" imgH="266700" progId="Equation.KSEE3">
                  <p:embed/>
                </p:oleObj>
              </mc:Choice>
              <mc:Fallback>
                <p:oleObj name="" r:id="rId7" imgW="1308100" imgH="2667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76930" y="4033520"/>
                        <a:ext cx="207073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13230" y="3399790"/>
          <a:ext cx="6108700" cy="449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3581400" imgH="266700" progId="Equation.KSEE3">
                  <p:embed/>
                </p:oleObj>
              </mc:Choice>
              <mc:Fallback>
                <p:oleObj name="" r:id="rId1" imgW="3581400" imgH="266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13230" y="3399790"/>
                        <a:ext cx="6108700" cy="449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02118" y="720725"/>
          <a:ext cx="5876925" cy="417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3" imgW="3429000" imgH="266700" progId="Equation.KSEE3">
                  <p:embed/>
                </p:oleObj>
              </mc:Choice>
              <mc:Fallback>
                <p:oleObj name="" r:id="rId3" imgW="3429000" imgH="2667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02118" y="720725"/>
                        <a:ext cx="5876925" cy="417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16430" y="1296035"/>
          <a:ext cx="5905500" cy="397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5" imgW="3657600" imgH="241300" progId="Equation.KSEE3">
                  <p:embed/>
                </p:oleObj>
              </mc:Choice>
              <mc:Fallback>
                <p:oleObj name="" r:id="rId5" imgW="3657600" imgH="2413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16430" y="1296035"/>
                        <a:ext cx="5905500" cy="397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90975" y="1931670"/>
          <a:ext cx="1689100" cy="462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" r:id="rId7" imgW="927100" imgH="254000" progId="Equation.KSEE3">
                  <p:embed/>
                </p:oleObj>
              </mc:Choice>
              <mc:Fallback>
                <p:oleObj name="" r:id="rId7" imgW="927100" imgH="254000" progId="Equation.KSEE3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90975" y="1931670"/>
                        <a:ext cx="1689100" cy="462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38045" y="2552700"/>
          <a:ext cx="476631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" r:id="rId9" imgW="2908300" imgH="266700" progId="Equation.KSEE3">
                  <p:embed/>
                </p:oleObj>
              </mc:Choice>
              <mc:Fallback>
                <p:oleObj name="" r:id="rId9" imgW="2908300" imgH="2667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38045" y="2552700"/>
                        <a:ext cx="476631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16430" y="4058285"/>
          <a:ext cx="8383270" cy="959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" r:id="rId11" imgW="5206365" imgH="596900" progId="Equation.KSEE3">
                  <p:embed/>
                </p:oleObj>
              </mc:Choice>
              <mc:Fallback>
                <p:oleObj name="" r:id="rId11" imgW="5206365" imgH="596900" progId="Equation.KSEE3">
                  <p:embed/>
                  <p:pic>
                    <p:nvPicPr>
                      <p:cNvPr id="0" name="图片 819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16430" y="4058285"/>
                        <a:ext cx="8383270" cy="959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540885" y="5191760"/>
          <a:ext cx="2875280" cy="365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" r:id="rId13" imgW="1625600" imgH="215900" progId="Equation.KSEE3">
                  <p:embed/>
                </p:oleObj>
              </mc:Choice>
              <mc:Fallback>
                <p:oleObj name="" r:id="rId13" imgW="1625600" imgH="215900" progId="Equation.KSEE3">
                  <p:embed/>
                  <p:pic>
                    <p:nvPicPr>
                      <p:cNvPr id="0" name="图片 819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40885" y="5191760"/>
                        <a:ext cx="2875280" cy="365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4580" y="715645"/>
          <a:ext cx="8662035" cy="432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5651500" imgH="292100" progId="Equation.KSEE3">
                  <p:embed/>
                </p:oleObj>
              </mc:Choice>
              <mc:Fallback>
                <p:oleObj name="" r:id="rId1" imgW="5651500" imgH="2921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4580" y="715645"/>
                        <a:ext cx="8662035" cy="432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81748" y="1322070"/>
          <a:ext cx="914844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3" imgW="5588000" imgH="266700" progId="Equation.KSEE3">
                  <p:embed/>
                </p:oleObj>
              </mc:Choice>
              <mc:Fallback>
                <p:oleObj name="" r:id="rId3" imgW="5588000" imgH="2667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81748" y="1322070"/>
                        <a:ext cx="914844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83965" y="1905635"/>
          <a:ext cx="1882140" cy="424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5" imgW="1206500" imgH="266700" progId="Equation.KSEE3">
                  <p:embed/>
                </p:oleObj>
              </mc:Choice>
              <mc:Fallback>
                <p:oleObj name="" r:id="rId5" imgW="1206500" imgH="2667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83965" y="1905635"/>
                        <a:ext cx="1882140" cy="424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23645" y="2617470"/>
          <a:ext cx="80105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7" imgW="5600700" imgH="292100" progId="Equation.KSEE3">
                  <p:embed/>
                </p:oleObj>
              </mc:Choice>
              <mc:Fallback>
                <p:oleObj name="" r:id="rId7" imgW="5600700" imgH="292100" progId="Equation.KSEE3">
                  <p:embed/>
                  <p:pic>
                    <p:nvPicPr>
                      <p:cNvPr id="0" name="图片 92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23645" y="2617470"/>
                        <a:ext cx="80105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66833" y="3195955"/>
          <a:ext cx="2096135" cy="923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" r:id="rId9" imgW="1358900" imgH="622300" progId="Equation.KSEE3">
                  <p:embed/>
                </p:oleObj>
              </mc:Choice>
              <mc:Fallback>
                <p:oleObj name="" r:id="rId9" imgW="1358900" imgH="622300" progId="Equation.KSEE3">
                  <p:embed/>
                  <p:pic>
                    <p:nvPicPr>
                      <p:cNvPr id="0" name="图片 921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66833" y="3195955"/>
                        <a:ext cx="2096135" cy="923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4580" y="4267200"/>
          <a:ext cx="5854065" cy="672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" r:id="rId11" imgW="3619500" imgH="469900" progId="Equation.KSEE3">
                  <p:embed/>
                </p:oleObj>
              </mc:Choice>
              <mc:Fallback>
                <p:oleObj name="" r:id="rId11" imgW="3619500" imgH="469900" progId="Equation.KSEE3">
                  <p:embed/>
                  <p:pic>
                    <p:nvPicPr>
                      <p:cNvPr id="0" name="图片 92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84580" y="4267200"/>
                        <a:ext cx="5854065" cy="672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45255" y="5084445"/>
          <a:ext cx="1939925" cy="780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" r:id="rId13" imgW="1168400" imgH="469900" progId="Equation.KSEE3">
                  <p:embed/>
                </p:oleObj>
              </mc:Choice>
              <mc:Fallback>
                <p:oleObj name="" r:id="rId13" imgW="1168400" imgH="469900" progId="Equation.KSEE3">
                  <p:embed/>
                  <p:pic>
                    <p:nvPicPr>
                      <p:cNvPr id="0" name="图片 922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45255" y="5084445"/>
                        <a:ext cx="1939925" cy="780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表格 5"/>
          <p:cNvGraphicFramePr/>
          <p:nvPr/>
        </p:nvGraphicFramePr>
        <p:xfrm>
          <a:off x="1344930" y="2754630"/>
          <a:ext cx="8533130" cy="2769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565"/>
                <a:gridCol w="4266565"/>
              </a:tblGrid>
              <a:tr h="70294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889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889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68897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12570" y="3074035"/>
          <a:ext cx="3867150" cy="322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2806700" imgH="266700" progId="Equation.KSEE3">
                  <p:embed/>
                </p:oleObj>
              </mc:Choice>
              <mc:Fallback>
                <p:oleObj name="" r:id="rId3" imgW="2806700" imgH="2667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12570" y="3074035"/>
                        <a:ext cx="3867150" cy="322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34075" y="3059430"/>
          <a:ext cx="3543935" cy="337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5" imgW="2387600" imgH="266700" progId="Equation.KSEE3">
                  <p:embed/>
                </p:oleObj>
              </mc:Choice>
              <mc:Fallback>
                <p:oleObj name="" r:id="rId5" imgW="2387600" imgH="2667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34075" y="3059430"/>
                        <a:ext cx="3543935" cy="337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02765" y="3612515"/>
          <a:ext cx="2545080" cy="346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7" imgW="1981200" imgH="266700" progId="Equation.KSEE3">
                  <p:embed/>
                </p:oleObj>
              </mc:Choice>
              <mc:Fallback>
                <p:oleObj name="" r:id="rId7" imgW="1981200" imgH="266700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02765" y="3612515"/>
                        <a:ext cx="2545080" cy="346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34075" y="3612515"/>
          <a:ext cx="2218690" cy="391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" r:id="rId9" imgW="1117600" imgH="266700" progId="Equation.KSEE3">
                  <p:embed/>
                </p:oleObj>
              </mc:Choice>
              <mc:Fallback>
                <p:oleObj name="" r:id="rId9" imgW="1117600" imgH="2667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34075" y="3612515"/>
                        <a:ext cx="2218690" cy="391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34075" y="4352290"/>
          <a:ext cx="1887220" cy="351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1" imgW="1168400" imgH="266700" progId="Equation.KSEE3">
                  <p:embed/>
                </p:oleObj>
              </mc:Choice>
              <mc:Fallback>
                <p:oleObj name="" r:id="rId11" imgW="1168400" imgH="2667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34075" y="4352290"/>
                        <a:ext cx="1887220" cy="351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30900" y="4989830"/>
          <a:ext cx="3211830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3" imgW="2057400" imgH="266700" progId="Equation.KSEE3">
                  <p:embed/>
                </p:oleObj>
              </mc:Choice>
              <mc:Fallback>
                <p:oleObj name="" r:id="rId13" imgW="2057400" imgH="2667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30900" y="4989830"/>
                        <a:ext cx="3211830" cy="402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02765" y="4284345"/>
          <a:ext cx="2243455" cy="332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5" imgW="1777365" imgH="266700" progId="Equation.KSEE3">
                  <p:embed/>
                </p:oleObj>
              </mc:Choice>
              <mc:Fallback>
                <p:oleObj name="" r:id="rId15" imgW="1777365" imgH="266700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02765" y="4284345"/>
                        <a:ext cx="2243455" cy="332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02765" y="4989830"/>
          <a:ext cx="2934335" cy="379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7" imgW="1993900" imgH="279400" progId="Equation.KSEE3">
                  <p:embed/>
                </p:oleObj>
              </mc:Choice>
              <mc:Fallback>
                <p:oleObj name="" r:id="rId17" imgW="1993900" imgH="279400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802765" y="4989830"/>
                        <a:ext cx="2934335" cy="379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024255" y="620395"/>
            <a:ext cx="111385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+mn-ea"/>
                <a:cs typeface="+mn-ea"/>
                <a:sym typeface="+mn-ea"/>
              </a:rPr>
              <a:t>求二阶常系数线性齐次微分方程y″+py′+qy=0的通解的步骤如下：</a:t>
            </a:r>
            <a:endParaRPr lang="zh-CN" altLang="en-US" sz="2200" b="1">
              <a:latin typeface="+mn-ea"/>
              <a:cs typeface="+mn-ea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24255" y="1118870"/>
            <a:ext cx="84905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  <a:sym typeface="+mn-ea"/>
              </a:rPr>
              <a:t>第一步，写出微分方程（</a:t>
            </a:r>
            <a:r>
              <a:rPr lang="en-US" sz="2200">
                <a:latin typeface="+mn-ea"/>
                <a:cs typeface="+mn-ea"/>
                <a:sym typeface="+mn-ea"/>
              </a:rPr>
              <a:t>3</a:t>
            </a:r>
            <a:r>
              <a:rPr lang="zh-CN" altLang="en-US" sz="2200">
                <a:latin typeface="+mn-ea"/>
                <a:cs typeface="+mn-ea"/>
                <a:sym typeface="+mn-ea"/>
              </a:rPr>
              <a:t>）的特征方程r</a:t>
            </a:r>
            <a:r>
              <a:rPr lang="zh-CN" altLang="en-US" sz="2200" baseline="30000">
                <a:latin typeface="+mn-ea"/>
                <a:cs typeface="+mn-ea"/>
                <a:sym typeface="+mn-ea"/>
              </a:rPr>
              <a:t>2</a:t>
            </a:r>
            <a:r>
              <a:rPr lang="zh-CN" altLang="en-US" sz="2200">
                <a:latin typeface="+mn-ea"/>
                <a:cs typeface="+mn-ea"/>
                <a:sym typeface="+mn-ea"/>
              </a:rPr>
              <a:t>+pr+q=0;</a:t>
            </a:r>
            <a:endParaRPr lang="zh-CN" altLang="en-US" sz="2200">
              <a:latin typeface="+mn-ea"/>
              <a:cs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24255" y="1650365"/>
            <a:ext cx="71869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  <a:sym typeface="+mn-ea"/>
              </a:rPr>
              <a:t>第二步，求出特征方程的两个根 r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1</a:t>
            </a:r>
            <a:r>
              <a:rPr lang="zh-CN" altLang="en-US" sz="2200">
                <a:latin typeface="+mn-ea"/>
                <a:cs typeface="+mn-ea"/>
                <a:sym typeface="+mn-ea"/>
              </a:rPr>
              <a:t> 与r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2</a:t>
            </a:r>
            <a:r>
              <a:rPr lang="zh-CN" altLang="en-US" sz="2200">
                <a:latin typeface="+mn-ea"/>
                <a:cs typeface="+mn-ea"/>
                <a:sym typeface="+mn-ea"/>
              </a:rPr>
              <a:t>；</a:t>
            </a:r>
            <a:endParaRPr lang="zh-CN" altLang="en-US" sz="2200">
              <a:latin typeface="+mn-ea"/>
              <a:cs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24255" y="2194560"/>
            <a:ext cx="101466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  <a:sym typeface="+mn-ea"/>
              </a:rPr>
              <a:t>第三步，根据特征方程的两个根的不同情形，按下表写出微分方程（</a:t>
            </a:r>
            <a:r>
              <a:rPr lang="en-US" sz="2200">
                <a:latin typeface="+mn-ea"/>
                <a:cs typeface="+mn-ea"/>
                <a:sym typeface="+mn-ea"/>
              </a:rPr>
              <a:t>3</a:t>
            </a:r>
            <a:r>
              <a:rPr lang="zh-CN" altLang="en-US" sz="2200">
                <a:latin typeface="+mn-ea"/>
                <a:cs typeface="+mn-ea"/>
                <a:sym typeface="+mn-ea"/>
              </a:rPr>
              <a:t>）的通解</a:t>
            </a:r>
            <a:r>
              <a:rPr lang="en-US" altLang="zh-CN" sz="2200">
                <a:latin typeface="+mn-ea"/>
                <a:cs typeface="+mn-ea"/>
                <a:sym typeface="+mn-ea"/>
              </a:rPr>
              <a:t>.</a:t>
            </a:r>
            <a:endParaRPr lang="en-US" altLang="zh-CN" sz="2200"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15160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6.2.3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二阶常系数线性非齐次微分方程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2695" y="1671320"/>
            <a:ext cx="9707245" cy="161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形</a:t>
            </a:r>
            <a:r>
              <a:rPr lang="zh-CN" altLang="en-US" sz="2200">
                <a:latin typeface="+mn-ea"/>
                <a:cs typeface="+mn-ea"/>
              </a:rPr>
              <a:t>如   </a:t>
            </a:r>
            <a:r>
              <a:rPr lang="zh-CN" altLang="en-US" sz="2200">
                <a:latin typeface="Times New Roman" panose="02020603050405020304" charset="0"/>
                <a:ea typeface="EU-B1X" panose="03000509000000000000" charset="-122"/>
                <a:cs typeface="Times New Roman" panose="02020603050405020304" charset="0"/>
              </a:rPr>
              <a:t> y″+py′+qy=f</a:t>
            </a:r>
            <a:r>
              <a:rPr lang="en-US" altLang="zh-CN" sz="2200">
                <a:latin typeface="Times New Roman" panose="02020603050405020304" charset="0"/>
                <a:ea typeface="EU-B1X" panose="03000509000000000000" charset="-122"/>
                <a:cs typeface="Times New Roman" panose="02020603050405020304" charset="0"/>
              </a:rPr>
              <a:t>(</a:t>
            </a:r>
            <a:r>
              <a:rPr lang="zh-CN" altLang="en-US" sz="2200">
                <a:latin typeface="Times New Roman" panose="02020603050405020304" charset="0"/>
                <a:ea typeface="EU-B1X" panose="03000509000000000000" charset="-122"/>
                <a:cs typeface="Times New Roman" panose="02020603050405020304" charset="0"/>
              </a:rPr>
              <a:t>x</a:t>
            </a:r>
            <a:r>
              <a:rPr lang="en-US" altLang="zh-CN" sz="2200">
                <a:latin typeface="Times New Roman" panose="02020603050405020304" charset="0"/>
                <a:ea typeface="EU-B1X" panose="03000509000000000000" charset="-122"/>
                <a:cs typeface="Times New Roman" panose="02020603050405020304" charset="0"/>
              </a:rPr>
              <a:t>)</a:t>
            </a:r>
            <a:r>
              <a:rPr lang="zh-CN" altLang="en-US" sz="2200">
                <a:latin typeface="+mn-ea"/>
                <a:cs typeface="+mn-ea"/>
              </a:rPr>
              <a:t> （</a:t>
            </a:r>
            <a:r>
              <a:rPr lang="en-US" sz="2200">
                <a:latin typeface="+mn-ea"/>
                <a:cs typeface="+mn-ea"/>
              </a:rPr>
              <a:t>5</a:t>
            </a:r>
            <a:r>
              <a:rPr lang="zh-CN" altLang="en-US" sz="2200">
                <a:latin typeface="+mn-ea"/>
                <a:cs typeface="+mn-ea"/>
              </a:rPr>
              <a:t>）</a:t>
            </a:r>
            <a:endParaRPr lang="zh-CN" altLang="en-US" sz="2200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+mn-ea"/>
                <a:cs typeface="+mn-ea"/>
              </a:rPr>
              <a:t>的方程叫做</a:t>
            </a:r>
            <a:r>
              <a:rPr lang="zh-CN" altLang="en-US" sz="2200" b="1">
                <a:latin typeface="+mn-ea"/>
                <a:cs typeface="+mn-ea"/>
              </a:rPr>
              <a:t>二阶常系数线性非齐次微分方程</a:t>
            </a:r>
            <a:r>
              <a:rPr lang="zh-CN" altLang="en-US" sz="2200">
                <a:latin typeface="+mn-ea"/>
                <a:cs typeface="+mn-ea"/>
              </a:rPr>
              <a:t>，其中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p、q </a:t>
            </a:r>
            <a:r>
              <a:rPr lang="zh-CN" altLang="en-US" sz="2200">
                <a:latin typeface="+mn-ea"/>
                <a:cs typeface="+mn-ea"/>
              </a:rPr>
              <a:t>是常数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，f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x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2200">
                <a:latin typeface="+mn-ea"/>
                <a:cs typeface="+mn-ea"/>
              </a:rPr>
              <a:t>是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x </a:t>
            </a:r>
            <a:r>
              <a:rPr lang="zh-CN" altLang="en-US" sz="2200">
                <a:latin typeface="+mn-ea"/>
                <a:cs typeface="+mn-ea"/>
              </a:rPr>
              <a:t>的连续函数且不恒等于零．</a:t>
            </a:r>
            <a:endParaRPr lang="zh-CN" altLang="en-US" sz="2200">
              <a:latin typeface="+mn-ea"/>
              <a:cs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6330" y="3303270"/>
            <a:ext cx="10530840" cy="1241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定理6.6</a:t>
            </a:r>
            <a:r>
              <a:rPr lang="zh-CN" altLang="en-US" sz="2200"/>
              <a:t>      若      是方程（</a:t>
            </a:r>
            <a:r>
              <a:rPr lang="en-US" sz="2200"/>
              <a:t>5</a:t>
            </a:r>
            <a:r>
              <a:rPr lang="zh-CN" altLang="en-US" sz="2200"/>
              <a:t>）的特解，而       是对应的齐次方程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y″+py′+qy=0</a:t>
            </a:r>
            <a:r>
              <a:rPr lang="zh-CN" altLang="en-US" sz="2200"/>
              <a:t> 的通解，则 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</a:t>
            </a:r>
            <a:r>
              <a:rPr lang="zh-CN" altLang="en-US" sz="2200"/>
              <a:t>=     +       是方程（</a:t>
            </a:r>
            <a:r>
              <a:rPr lang="en-US" sz="2200"/>
              <a:t>5</a:t>
            </a:r>
            <a:r>
              <a:rPr lang="zh-CN" altLang="en-US" sz="2200"/>
              <a:t>）的通解．</a:t>
            </a:r>
            <a:endParaRPr lang="zh-CN" altLang="en-US" sz="2200"/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08555" y="3938905"/>
          <a:ext cx="382270" cy="52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1" imgW="139700" imgH="304800" progId="Equation.KSEE3">
                  <p:embed/>
                </p:oleObj>
              </mc:Choice>
              <mc:Fallback>
                <p:oleObj name="" r:id="rId1" imgW="139700" imgH="3048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08555" y="3938905"/>
                        <a:ext cx="382270" cy="522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62993" y="3425825"/>
          <a:ext cx="283210" cy="457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165100" imgH="266700" progId="Equation.KSEE3">
                  <p:embed/>
                </p:oleObj>
              </mc:Choice>
              <mc:Fallback>
                <p:oleObj name="" r:id="rId3" imgW="165100" imgH="2667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62993" y="3425825"/>
                        <a:ext cx="283210" cy="457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14843" y="3942715"/>
          <a:ext cx="283210" cy="457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5" imgW="165100" imgH="266700" progId="Equation.KSEE3">
                  <p:embed/>
                </p:oleObj>
              </mc:Choice>
              <mc:Fallback>
                <p:oleObj name="" r:id="rId5" imgW="165100" imgH="2667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4843" y="3942715"/>
                        <a:ext cx="283210" cy="457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90825" y="3387725"/>
          <a:ext cx="382270" cy="52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6" imgW="139700" imgH="304800" progId="Equation.KSEE3">
                  <p:embed/>
                </p:oleObj>
              </mc:Choice>
              <mc:Fallback>
                <p:oleObj name="" r:id="rId6" imgW="139700" imgH="3048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90825" y="3387725"/>
                        <a:ext cx="382270" cy="522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37590" y="910590"/>
            <a:ext cx="60667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求解     的方法：待定系数法</a:t>
            </a:r>
            <a:r>
              <a:rPr lang="en-US" altLang="zh-CN" sz="2200"/>
              <a:t>.</a:t>
            </a:r>
            <a:endParaRPr lang="en-US" altLang="zh-CN" sz="2200"/>
          </a:p>
        </p:txBody>
      </p:sp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90370" y="817880"/>
          <a:ext cx="481330" cy="52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" imgW="139700" imgH="304800" progId="Equation.KSEE3">
                  <p:embed/>
                </p:oleObj>
              </mc:Choice>
              <mc:Fallback>
                <p:oleObj name="" r:id="rId1" imgW="139700" imgH="3048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90370" y="817880"/>
                        <a:ext cx="481330" cy="522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7590" y="2049145"/>
          <a:ext cx="8349615" cy="1712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" r:id="rId3" imgW="4953000" imgH="1066800" progId="Equation.KSEE3">
                  <p:embed/>
                </p:oleObj>
              </mc:Choice>
              <mc:Fallback>
                <p:oleObj name="" r:id="rId3" imgW="4953000" imgH="10668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7590" y="2049145"/>
                        <a:ext cx="8349615" cy="1712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64285" y="1459230"/>
          <a:ext cx="7302500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5" imgW="4406900" imgH="266700" progId="Equation.KSEE3">
                  <p:embed/>
                </p:oleObj>
              </mc:Choice>
              <mc:Fallback>
                <p:oleObj name="" r:id="rId5" imgW="4406900" imgH="266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64285" y="1459230"/>
                        <a:ext cx="7302500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64285" y="3978275"/>
          <a:ext cx="5327015" cy="1551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7" imgW="3263900" imgH="952500" progId="Equation.KSEE3">
                  <p:embed/>
                </p:oleObj>
              </mc:Choice>
              <mc:Fallback>
                <p:oleObj name="" r:id="rId7" imgW="3263900" imgH="9525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64285" y="3978275"/>
                        <a:ext cx="5327015" cy="1551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02740" y="2563495"/>
            <a:ext cx="934466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6</a:t>
            </a:r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常微分方程</a:t>
            </a:r>
            <a:endParaRPr lang="zh-CN" altLang="en-US" sz="66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40020" y="4529455"/>
          <a:ext cx="2250440" cy="1084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1054100" imgH="634365" progId="Equation.KSEE3">
                  <p:embed/>
                </p:oleObj>
              </mc:Choice>
              <mc:Fallback>
                <p:oleObj name="" r:id="rId1" imgW="1054100" imgH="634365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40020" y="4529455"/>
                        <a:ext cx="2250440" cy="1084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3145" y="824230"/>
          <a:ext cx="633285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3" imgW="3911600" imgH="266700" progId="Equation.KSEE3">
                  <p:embed/>
                </p:oleObj>
              </mc:Choice>
              <mc:Fallback>
                <p:oleObj name="" r:id="rId3" imgW="3911600" imgH="266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3145" y="824230"/>
                        <a:ext cx="6332855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24598" y="1467485"/>
          <a:ext cx="9187180" cy="417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5" imgW="5867400" imgH="266700" progId="Equation.KSEE3">
                  <p:embed/>
                </p:oleObj>
              </mc:Choice>
              <mc:Fallback>
                <p:oleObj name="" r:id="rId5" imgW="5867400" imgH="2667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24598" y="1467485"/>
                        <a:ext cx="9187180" cy="417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14395" y="2096770"/>
          <a:ext cx="2118995" cy="457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7" imgW="889000" imgH="241300" progId="Equation.KSEE3">
                  <p:embed/>
                </p:oleObj>
              </mc:Choice>
              <mc:Fallback>
                <p:oleObj name="" r:id="rId7" imgW="889000" imgH="2413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14395" y="2096770"/>
                        <a:ext cx="2118995" cy="457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24915" y="2732405"/>
          <a:ext cx="9913620" cy="1014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9" imgW="6083300" imgH="622300" progId="Equation.KSEE3">
                  <p:embed/>
                </p:oleObj>
              </mc:Choice>
              <mc:Fallback>
                <p:oleObj name="" r:id="rId9" imgW="6083300" imgH="6223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24915" y="2732405"/>
                        <a:ext cx="9913620" cy="1014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21075" y="3927475"/>
          <a:ext cx="2727960" cy="440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11" imgW="1574800" imgH="254000" progId="Equation.KSEE3">
                  <p:embed/>
                </p:oleObj>
              </mc:Choice>
              <mc:Fallback>
                <p:oleObj name="" r:id="rId11" imgW="1574800" imgH="2540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21075" y="3927475"/>
                        <a:ext cx="2727960" cy="440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5065" y="4529455"/>
          <a:ext cx="398843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13" imgW="2476500" imgH="241300" progId="Equation.KSEE3">
                  <p:embed/>
                </p:oleObj>
              </mc:Choice>
              <mc:Fallback>
                <p:oleObj name="" r:id="rId13" imgW="2476500" imgH="241300" progId="Equation.KSEE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55065" y="4529455"/>
                        <a:ext cx="398843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5065" y="5781675"/>
          <a:ext cx="6811010" cy="626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15" imgW="4279900" imgH="393700" progId="Equation.KSEE3">
                  <p:embed/>
                </p:oleObj>
              </mc:Choice>
              <mc:Fallback>
                <p:oleObj name="" r:id="rId15" imgW="4279900" imgH="393700" progId="Equation.KSEE3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55065" y="5781675"/>
                        <a:ext cx="6811010" cy="626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4910" y="697230"/>
          <a:ext cx="483743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3276600" imgH="266700" progId="Equation.KSEE3">
                  <p:embed/>
                </p:oleObj>
              </mc:Choice>
              <mc:Fallback>
                <p:oleObj name="" r:id="rId1" imgW="3276600" imgH="266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84910" y="697230"/>
                        <a:ext cx="483743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92860" y="1312545"/>
          <a:ext cx="647890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4610100" imgH="266700" progId="Equation.KSEE3">
                  <p:embed/>
                </p:oleObj>
              </mc:Choice>
              <mc:Fallback>
                <p:oleObj name="" r:id="rId3" imgW="4610100" imgH="266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2860" y="1312545"/>
                        <a:ext cx="647890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771765" y="1263015"/>
          <a:ext cx="1518920" cy="389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5" imgW="939800" imgH="241300" progId="Equation.KSEE3">
                  <p:embed/>
                </p:oleObj>
              </mc:Choice>
              <mc:Fallback>
                <p:oleObj name="" r:id="rId5" imgW="939800" imgH="2413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71765" y="1263015"/>
                        <a:ext cx="1518920" cy="389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78940" y="1896745"/>
          <a:ext cx="761111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5295900" imgH="266700" progId="Equation.KSEE3">
                  <p:embed/>
                </p:oleObj>
              </mc:Choice>
              <mc:Fallback>
                <p:oleObj name="" r:id="rId7" imgW="5295900" imgH="2667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78940" y="1896745"/>
                        <a:ext cx="761111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52595" y="2425383"/>
          <a:ext cx="1917700" cy="327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9" imgW="1562100" imgH="266700" progId="Equation.KSEE3">
                  <p:embed/>
                </p:oleObj>
              </mc:Choice>
              <mc:Fallback>
                <p:oleObj name="" r:id="rId9" imgW="1562100" imgH="2667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52595" y="2425383"/>
                        <a:ext cx="1917700" cy="327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78940" y="2959100"/>
          <a:ext cx="9195435" cy="354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1" imgW="6921500" imgH="266700" progId="Equation.KSEE3">
                  <p:embed/>
                </p:oleObj>
              </mc:Choice>
              <mc:Fallback>
                <p:oleObj name="" r:id="rId11" imgW="6921500" imgH="26670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78940" y="2959100"/>
                        <a:ext cx="9195435" cy="354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24038" y="3552508"/>
          <a:ext cx="6990715" cy="358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3" imgW="5206365" imgH="266700" progId="Equation.KSEE3">
                  <p:embed/>
                </p:oleObj>
              </mc:Choice>
              <mc:Fallback>
                <p:oleObj name="" r:id="rId13" imgW="5206365" imgH="266700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24038" y="3552508"/>
                        <a:ext cx="6990715" cy="358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25153" y="4132263"/>
          <a:ext cx="5320665" cy="413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5" imgW="2781300" imgH="266700" progId="Equation.KSEE3">
                  <p:embed/>
                </p:oleObj>
              </mc:Choice>
              <mc:Fallback>
                <p:oleObj name="" r:id="rId15" imgW="2781300" imgH="266700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25153" y="4132263"/>
                        <a:ext cx="5320665" cy="413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32735" y="4829175"/>
          <a:ext cx="7036435" cy="433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7" imgW="3745865" imgH="266700" progId="Equation.KSEE3">
                  <p:embed/>
                </p:oleObj>
              </mc:Choice>
              <mc:Fallback>
                <p:oleObj name="" r:id="rId17" imgW="3745865" imgH="266700" progId="Equation.KSEE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832735" y="4829175"/>
                        <a:ext cx="7036435" cy="433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8710" y="626110"/>
          <a:ext cx="2882900" cy="382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752600" imgH="241300" progId="Equation.KSEE3">
                  <p:embed/>
                </p:oleObj>
              </mc:Choice>
              <mc:Fallback>
                <p:oleObj name="" r:id="rId1" imgW="1752600" imgH="2413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08710" y="626110"/>
                        <a:ext cx="2882900" cy="382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16033" y="947420"/>
          <a:ext cx="3595370" cy="440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2032000" imgH="266700" progId="Equation.KSEE3">
                  <p:embed/>
                </p:oleObj>
              </mc:Choice>
              <mc:Fallback>
                <p:oleObj name="" r:id="rId3" imgW="2032000" imgH="2667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6033" y="947420"/>
                        <a:ext cx="3595370" cy="440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8710" y="1562735"/>
          <a:ext cx="7851775" cy="1602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5" imgW="4648200" imgH="965200" progId="Equation.KSEE3">
                  <p:embed/>
                </p:oleObj>
              </mc:Choice>
              <mc:Fallback>
                <p:oleObj name="" r:id="rId5" imgW="4648200" imgH="9652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08710" y="1562735"/>
                        <a:ext cx="7851775" cy="1602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19320" y="3007360"/>
          <a:ext cx="1951990" cy="84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7" imgW="927100" imgH="469900" progId="Equation.KSEE3">
                  <p:embed/>
                </p:oleObj>
              </mc:Choice>
              <mc:Fallback>
                <p:oleObj name="" r:id="rId7" imgW="927100" imgH="4699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19320" y="3007360"/>
                        <a:ext cx="1951990" cy="843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64978" y="4373880"/>
          <a:ext cx="3661410" cy="744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9" imgW="2311400" imgH="469900" progId="Equation.KSEE3">
                  <p:embed/>
                </p:oleObj>
              </mc:Choice>
              <mc:Fallback>
                <p:oleObj name="" r:id="rId9" imgW="2311400" imgH="4699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64978" y="4373880"/>
                        <a:ext cx="3661410" cy="744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10310" y="4120515"/>
          <a:ext cx="2944495" cy="408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11" imgW="1752600" imgH="241300" progId="Equation.KSEE3">
                  <p:embed/>
                </p:oleObj>
              </mc:Choice>
              <mc:Fallback>
                <p:oleObj name="" r:id="rId11" imgW="1752600" imgH="2413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10310" y="4120515"/>
                        <a:ext cx="2944495" cy="408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30630" y="792480"/>
          <a:ext cx="8440420" cy="44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4762500" imgH="266700" progId="Equation.KSEE3">
                  <p:embed/>
                </p:oleObj>
              </mc:Choice>
              <mc:Fallback>
                <p:oleObj name="" r:id="rId1" imgW="4762500" imgH="2667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30630" y="792480"/>
                        <a:ext cx="8440420" cy="448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58010" y="1487170"/>
          <a:ext cx="7426325" cy="1115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3632200" imgH="622300" progId="Equation.KSEE3">
                  <p:embed/>
                </p:oleObj>
              </mc:Choice>
              <mc:Fallback>
                <p:oleObj name="" r:id="rId3" imgW="3632200" imgH="6223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58010" y="1487170"/>
                        <a:ext cx="7426325" cy="1115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86890" y="2798445"/>
          <a:ext cx="5600065" cy="388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5" imgW="3695700" imgH="241300" progId="Equation.KSEE3">
                  <p:embed/>
                </p:oleObj>
              </mc:Choice>
              <mc:Fallback>
                <p:oleObj name="" r:id="rId5" imgW="3695700" imgH="2413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86890" y="2798445"/>
                        <a:ext cx="5600065" cy="388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55178" y="3354705"/>
          <a:ext cx="4516755" cy="461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7" imgW="2616200" imgH="266700" progId="Equation.KSEE3">
                  <p:embed/>
                </p:oleObj>
              </mc:Choice>
              <mc:Fallback>
                <p:oleObj name="" r:id="rId7" imgW="2616200" imgH="2667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55178" y="3354705"/>
                        <a:ext cx="4516755" cy="461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72323" y="3989705"/>
          <a:ext cx="4408805" cy="461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" r:id="rId9" imgW="2387600" imgH="266700" progId="Equation.KSEE3">
                  <p:embed/>
                </p:oleObj>
              </mc:Choice>
              <mc:Fallback>
                <p:oleObj name="" r:id="rId9" imgW="2387600" imgH="266700" progId="Equation.KSEE3">
                  <p:embed/>
                  <p:pic>
                    <p:nvPicPr>
                      <p:cNvPr id="0" name="图片 51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72323" y="3989705"/>
                        <a:ext cx="4408805" cy="461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12900" y="642620"/>
          <a:ext cx="6059805" cy="481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2476500" imgH="203200" progId="Equation.KSEE3">
                  <p:embed/>
                </p:oleObj>
              </mc:Choice>
              <mc:Fallback>
                <p:oleObj name="" r:id="rId1" imgW="2476500" imgH="2032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12900" y="642620"/>
                        <a:ext cx="6059805" cy="481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4730" y="1348740"/>
          <a:ext cx="9297035" cy="458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4127500" imgH="203200" progId="Equation.KSEE3">
                  <p:embed/>
                </p:oleObj>
              </mc:Choice>
              <mc:Fallback>
                <p:oleObj name="" r:id="rId3" imgW="4127500" imgH="2032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4730" y="1348740"/>
                        <a:ext cx="9297035" cy="458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45945" y="1978025"/>
          <a:ext cx="664654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5" imgW="3022600" imgH="203200" progId="Equation.KSEE3">
                  <p:embed/>
                </p:oleObj>
              </mc:Choice>
              <mc:Fallback>
                <p:oleObj name="" r:id="rId5" imgW="3022600" imgH="2032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45945" y="1978025"/>
                        <a:ext cx="6646545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19375" y="2564130"/>
          <a:ext cx="5331460" cy="367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7" imgW="3467100" imgH="241300" progId="Equation.KSEE3">
                  <p:embed/>
                </p:oleObj>
              </mc:Choice>
              <mc:Fallback>
                <p:oleObj name="" r:id="rId7" imgW="3467100" imgH="241300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19375" y="2564130"/>
                        <a:ext cx="5331460" cy="367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59535" y="3124200"/>
          <a:ext cx="2143760" cy="37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" r:id="rId9" imgW="1371600" imgH="241300" progId="Equation.KSEE3">
                  <p:embed/>
                </p:oleObj>
              </mc:Choice>
              <mc:Fallback>
                <p:oleObj name="" r:id="rId9" imgW="1371600" imgH="2413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59535" y="3124200"/>
                        <a:ext cx="2143760" cy="377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53778" y="3415665"/>
          <a:ext cx="6136005" cy="407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" r:id="rId11" imgW="3632200" imgH="241300" progId="Equation.KSEE3">
                  <p:embed/>
                </p:oleObj>
              </mc:Choice>
              <mc:Fallback>
                <p:oleObj name="" r:id="rId11" imgW="3632200" imgH="241300" progId="Equation.KSEE3">
                  <p:embed/>
                  <p:pic>
                    <p:nvPicPr>
                      <p:cNvPr id="0" name="图片 614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53778" y="3415665"/>
                        <a:ext cx="6136005" cy="407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12900" y="4081780"/>
          <a:ext cx="4210050" cy="39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" r:id="rId13" imgW="1816100" imgH="177165" progId="Equation.KSEE3">
                  <p:embed/>
                </p:oleObj>
              </mc:Choice>
              <mc:Fallback>
                <p:oleObj name="" r:id="rId13" imgW="1816100" imgH="177165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12900" y="4081780"/>
                        <a:ext cx="4210050" cy="392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22633" y="4081780"/>
          <a:ext cx="1990725" cy="919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" r:id="rId15" imgW="1346200" imgH="622300" progId="Equation.KSEE3">
                  <p:embed/>
                </p:oleObj>
              </mc:Choice>
              <mc:Fallback>
                <p:oleObj name="" r:id="rId15" imgW="1346200" imgH="622300" progId="Equation.KSEE3">
                  <p:embed/>
                  <p:pic>
                    <p:nvPicPr>
                      <p:cNvPr id="0" name="图片 615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822633" y="4081780"/>
                        <a:ext cx="1990725" cy="919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03680" y="5001260"/>
          <a:ext cx="5235575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" r:id="rId17" imgW="2387600" imgH="342900" progId="Equation.KSEE3">
                  <p:embed/>
                </p:oleObj>
              </mc:Choice>
              <mc:Fallback>
                <p:oleObj name="" r:id="rId17" imgW="2387600" imgH="342900" progId="Equation.KSEE3">
                  <p:embed/>
                  <p:pic>
                    <p:nvPicPr>
                      <p:cNvPr id="0" name="图片 615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503680" y="5001260"/>
                        <a:ext cx="5235575" cy="73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08413" y="5646420"/>
          <a:ext cx="2930525" cy="780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" r:id="rId19" imgW="1765300" imgH="469900" progId="Equation.KSEE3">
                  <p:embed/>
                </p:oleObj>
              </mc:Choice>
              <mc:Fallback>
                <p:oleObj name="" r:id="rId19" imgW="1765300" imgH="469900" progId="Equation.KSEE3">
                  <p:embed/>
                  <p:pic>
                    <p:nvPicPr>
                      <p:cNvPr id="0" name="图片 615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08413" y="5646420"/>
                        <a:ext cx="2930525" cy="780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26185" y="511810"/>
          <a:ext cx="500189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1" imgW="2413000" imgH="215900" progId="Equation.KSEE3">
                  <p:embed/>
                </p:oleObj>
              </mc:Choice>
              <mc:Fallback>
                <p:oleObj name="" r:id="rId1" imgW="2413000" imgH="2159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26185" y="511810"/>
                        <a:ext cx="500189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45870" y="1031240"/>
          <a:ext cx="9354185" cy="483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3" imgW="4291965" imgH="215900" progId="Equation.KSEE3">
                  <p:embed/>
                </p:oleObj>
              </mc:Choice>
              <mc:Fallback>
                <p:oleObj name="" r:id="rId3" imgW="4291965" imgH="2159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5870" y="1031240"/>
                        <a:ext cx="9354185" cy="483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62050" y="1609090"/>
          <a:ext cx="5109210" cy="372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" r:id="rId5" imgW="2387600" imgH="177165" progId="Equation.KSEE3">
                  <p:embed/>
                </p:oleObj>
              </mc:Choice>
              <mc:Fallback>
                <p:oleObj name="" r:id="rId5" imgW="2387600" imgH="177165" progId="Equation.KSEE3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62050" y="1609090"/>
                        <a:ext cx="5109210" cy="372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40550" y="1609090"/>
          <a:ext cx="1543685" cy="372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" r:id="rId7" imgW="1104900" imgH="266700" progId="Equation.KSEE3">
                  <p:embed/>
                </p:oleObj>
              </mc:Choice>
              <mc:Fallback>
                <p:oleObj name="" r:id="rId7" imgW="1104900" imgH="2667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40550" y="1609090"/>
                        <a:ext cx="1543685" cy="372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16978" y="2108200"/>
          <a:ext cx="8776335" cy="461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" r:id="rId9" imgW="4063365" imgH="215900" progId="Equation.KSEE3">
                  <p:embed/>
                </p:oleObj>
              </mc:Choice>
              <mc:Fallback>
                <p:oleObj name="" r:id="rId9" imgW="4063365" imgH="215900" progId="Equation.KSEE3">
                  <p:embed/>
                  <p:pic>
                    <p:nvPicPr>
                      <p:cNvPr id="0" name="图片 819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16978" y="2108200"/>
                        <a:ext cx="8776335" cy="461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71483" y="2592705"/>
          <a:ext cx="512127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" r:id="rId11" imgW="2997200" imgH="266700" progId="Equation.KSEE3">
                  <p:embed/>
                </p:oleObj>
              </mc:Choice>
              <mc:Fallback>
                <p:oleObj name="" r:id="rId11" imgW="2997200" imgH="266700" progId="Equation.KSEE3">
                  <p:embed/>
                  <p:pic>
                    <p:nvPicPr>
                      <p:cNvPr id="0" name="图片 819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71483" y="2592705"/>
                        <a:ext cx="512127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46400" y="3094355"/>
          <a:ext cx="4891405" cy="40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" r:id="rId13" imgW="3225800" imgH="266700" progId="Equation.KSEE3">
                  <p:embed/>
                </p:oleObj>
              </mc:Choice>
              <mc:Fallback>
                <p:oleObj name="" r:id="rId13" imgW="3225800" imgH="266700" progId="Equation.KSEE3">
                  <p:embed/>
                  <p:pic>
                    <p:nvPicPr>
                      <p:cNvPr id="0" name="图片 819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46400" y="3094355"/>
                        <a:ext cx="4891405" cy="404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6950" y="3662045"/>
          <a:ext cx="3585210" cy="347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" r:id="rId15" imgW="2552700" imgH="241300" progId="Equation.KSEE3">
                  <p:embed/>
                </p:oleObj>
              </mc:Choice>
              <mc:Fallback>
                <p:oleObj name="" r:id="rId15" imgW="2552700" imgH="241300" progId="Equation.KSEE3">
                  <p:embed/>
                  <p:pic>
                    <p:nvPicPr>
                      <p:cNvPr id="0" name="图片 819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96950" y="3662045"/>
                        <a:ext cx="3585210" cy="347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97070" y="3662680"/>
          <a:ext cx="5093970" cy="347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" r:id="rId17" imgW="3352800" imgH="228600" progId="Equation.KSEE3">
                  <p:embed/>
                </p:oleObj>
              </mc:Choice>
              <mc:Fallback>
                <p:oleObj name="" r:id="rId17" imgW="3352800" imgH="228600" progId="Equation.KSEE3">
                  <p:embed/>
                  <p:pic>
                    <p:nvPicPr>
                      <p:cNvPr id="0" name="图片 820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97070" y="3662680"/>
                        <a:ext cx="5093970" cy="347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4110" y="4286250"/>
          <a:ext cx="3286125" cy="376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" r:id="rId19" imgW="1548765" imgH="177165" progId="Equation.KSEE3">
                  <p:embed/>
                </p:oleObj>
              </mc:Choice>
              <mc:Fallback>
                <p:oleObj name="" r:id="rId19" imgW="1548765" imgH="177165" progId="Equation.KSEE3">
                  <p:embed/>
                  <p:pic>
                    <p:nvPicPr>
                      <p:cNvPr id="0" name="图片 820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134110" y="4286250"/>
                        <a:ext cx="3286125" cy="376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97070" y="4123055"/>
          <a:ext cx="1731010" cy="816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3" name="" r:id="rId21" imgW="1028700" imgH="622300" progId="Equation.KSEE3">
                  <p:embed/>
                </p:oleObj>
              </mc:Choice>
              <mc:Fallback>
                <p:oleObj name="" r:id="rId21" imgW="1028700" imgH="622300" progId="Equation.KSEE3">
                  <p:embed/>
                  <p:pic>
                    <p:nvPicPr>
                      <p:cNvPr id="0" name="图片 820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97070" y="4123055"/>
                        <a:ext cx="1731010" cy="816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6175" y="4787265"/>
          <a:ext cx="7338060" cy="829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" r:id="rId23" imgW="2997200" imgH="368300" progId="Equation.KSEE3">
                  <p:embed/>
                </p:oleObj>
              </mc:Choice>
              <mc:Fallback>
                <p:oleObj name="" r:id="rId23" imgW="2997200" imgH="368300" progId="Equation.KSEE3">
                  <p:embed/>
                  <p:pic>
                    <p:nvPicPr>
                      <p:cNvPr id="0" name="图片 820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146175" y="4787265"/>
                        <a:ext cx="7338060" cy="829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6950" y="5617210"/>
          <a:ext cx="5729605" cy="725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" r:id="rId25" imgW="3810000" imgH="482600" progId="Equation.KSEE3">
                  <p:embed/>
                </p:oleObj>
              </mc:Choice>
              <mc:Fallback>
                <p:oleObj name="" r:id="rId25" imgW="3810000" imgH="482600" progId="Equation.KSEE3">
                  <p:embed/>
                  <p:pic>
                    <p:nvPicPr>
                      <p:cNvPr id="0" name="图片 820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96950" y="5617210"/>
                        <a:ext cx="5729605" cy="725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07110" y="565150"/>
            <a:ext cx="1005205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en-US" sz="2200">
                <a:cs typeface="+mn-ea"/>
              </a:rPr>
              <a:t>     </a:t>
            </a:r>
            <a:r>
              <a:rPr sz="2200" b="1">
                <a:cs typeface="+mn-ea"/>
              </a:rPr>
              <a:t>例17</a:t>
            </a:r>
            <a:r>
              <a:rPr sz="2200">
                <a:cs typeface="+mn-ea"/>
              </a:rPr>
              <a:t>    有一弹性系数为78</a:t>
            </a:r>
            <a:r>
              <a:rPr lang="en-US" sz="2200">
                <a:cs typeface="+mn-ea"/>
              </a:rPr>
              <a:t>.</a:t>
            </a:r>
            <a:r>
              <a:rPr sz="2200">
                <a:cs typeface="+mn-ea"/>
              </a:rPr>
              <a:t>4 N/m 的弹簧上挂重19</a:t>
            </a:r>
            <a:r>
              <a:rPr lang="en-US" sz="2200">
                <a:cs typeface="+mn-ea"/>
              </a:rPr>
              <a:t>.</a:t>
            </a:r>
            <a:r>
              <a:rPr sz="2200">
                <a:cs typeface="+mn-ea"/>
              </a:rPr>
              <a:t>6 kg的物体．一外力</a:t>
            </a:r>
            <a:r>
              <a:rPr sz="2200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en-US" sz="22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sz="2200">
                <a:latin typeface="Times New Roman" panose="02020603050405020304" charset="0"/>
                <a:cs typeface="Times New Roman" panose="02020603050405020304" charset="0"/>
              </a:rPr>
              <a:t>t</a:t>
            </a:r>
            <a:r>
              <a:rPr lang="en-US" sz="22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sz="2200">
                <a:cs typeface="+mn-ea"/>
              </a:rPr>
              <a:t>=19</a:t>
            </a:r>
            <a:r>
              <a:rPr lang="en-US" sz="2200">
                <a:cs typeface="+mn-ea"/>
              </a:rPr>
              <a:t>.</a:t>
            </a:r>
            <a:r>
              <a:rPr sz="2200">
                <a:cs typeface="+mn-ea"/>
              </a:rPr>
              <a:t>6cos 2t作用在物体上(</a:t>
            </a:r>
            <a:r>
              <a:rPr lang="zh-CN" sz="2200">
                <a:cs typeface="+mn-ea"/>
              </a:rPr>
              <a:t>如下图</a:t>
            </a:r>
            <a:r>
              <a:rPr sz="2200">
                <a:cs typeface="+mn-ea"/>
              </a:rPr>
              <a:t>)，假定物体原来在平衡位置，有向上的初速度2 m/s，如果阻力忽略不计，求物体在任一时刻 t 的位移 s</a:t>
            </a:r>
            <a:r>
              <a:rPr lang="en-US" sz="2200">
                <a:cs typeface="+mn-ea"/>
              </a:rPr>
              <a:t>(</a:t>
            </a:r>
            <a:r>
              <a:rPr sz="2200">
                <a:cs typeface="+mn-ea"/>
              </a:rPr>
              <a:t>t</a:t>
            </a:r>
            <a:r>
              <a:rPr lang="en-US" sz="2200">
                <a:cs typeface="+mn-ea"/>
              </a:rPr>
              <a:t>).</a:t>
            </a:r>
            <a:endParaRPr lang="en-US" sz="2200"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0130" y="2327275"/>
            <a:ext cx="3783330" cy="12052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04265" y="2714625"/>
            <a:ext cx="56953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200">
                <a:latin typeface="+mn-ea"/>
                <a:cs typeface="+mn-ea"/>
                <a:sym typeface="+mn-ea"/>
              </a:rPr>
              <a:t>解：由牛顿第二定律，得物体的运动方程为</a:t>
            </a:r>
            <a:endParaRPr lang="zh-CN" altLang="en-US" sz="2200">
              <a:latin typeface="+mn-ea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2208" y="3283585"/>
          <a:ext cx="3563620" cy="741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2" imgW="2349500" imgH="482600" progId="Equation.KSEE3">
                  <p:embed/>
                </p:oleObj>
              </mc:Choice>
              <mc:Fallback>
                <p:oleObj name="" r:id="rId2" imgW="2349500" imgH="482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52208" y="3283585"/>
                        <a:ext cx="3563620" cy="741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54930" y="3283585"/>
          <a:ext cx="22352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4" imgW="1447800" imgH="482600" progId="Equation.KSEE3">
                  <p:embed/>
                </p:oleObj>
              </mc:Choice>
              <mc:Fallback>
                <p:oleObj name="" r:id="rId4" imgW="1447800" imgH="4826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54930" y="3283585"/>
                        <a:ext cx="2235200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4743" y="4243070"/>
          <a:ext cx="949134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6" imgW="5727700" imgH="266700" progId="Equation.KSEE3">
                  <p:embed/>
                </p:oleObj>
              </mc:Choice>
              <mc:Fallback>
                <p:oleObj name="" r:id="rId6" imgW="5727700" imgH="2667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14743" y="4243070"/>
                        <a:ext cx="949134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93085" y="5011420"/>
          <a:ext cx="261302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8" imgW="1688465" imgH="254000" progId="Equation.KSEE3">
                  <p:embed/>
                </p:oleObj>
              </mc:Choice>
              <mc:Fallback>
                <p:oleObj name="" r:id="rId8" imgW="1688465" imgH="254000" progId="Equation.KSEE3">
                  <p:embed/>
                  <p:pic>
                    <p:nvPicPr>
                      <p:cNvPr id="0" name="图片 92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93085" y="5011420"/>
                        <a:ext cx="261302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21080" y="591185"/>
            <a:ext cx="93491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/>
              <a:t>因为 2i 是特征方程的单根，所以设特解为</a:t>
            </a:r>
            <a:endParaRPr lang="zh-CN" altLang="en-US" sz="2000"/>
          </a:p>
        </p:txBody>
      </p:sp>
      <p:graphicFrame>
        <p:nvGraphicFramePr>
          <p:cNvPr id="28" name="对象 2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62960" y="1111885"/>
          <a:ext cx="3143250" cy="38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" r:id="rId1" imgW="1777365" imgH="241300" progId="Equation.KSEE3">
                  <p:embed/>
                </p:oleObj>
              </mc:Choice>
              <mc:Fallback>
                <p:oleObj name="" r:id="rId1" imgW="1777365" imgH="241300" progId="Equation.KSEE3">
                  <p:embed/>
                  <p:pic>
                    <p:nvPicPr>
                      <p:cNvPr id="0" name="图片 112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62960" y="1111885"/>
                        <a:ext cx="3143250" cy="38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42285" y="7271386"/>
          <a:ext cx="2940685" cy="1442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3" imgW="1816100" imgH="889000" progId="Equation.KSEE3">
                  <p:embed/>
                </p:oleObj>
              </mc:Choice>
              <mc:Fallback>
                <p:oleObj name="" r:id="rId3" imgW="1816100" imgH="889000" progId="Equation.KSEE3">
                  <p:embed/>
                  <p:pic>
                    <p:nvPicPr>
                      <p:cNvPr id="0" name="图片 112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42285" y="7271386"/>
                        <a:ext cx="2940685" cy="1442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42285" y="2451735"/>
          <a:ext cx="145415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862965" imgH="469900" progId="Equation.KSEE3">
                  <p:embed/>
                </p:oleObj>
              </mc:Choice>
              <mc:Fallback>
                <p:oleObj name="" r:id="rId5" imgW="862965" imgH="469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2285" y="2451735"/>
                        <a:ext cx="1454150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21080" y="1530350"/>
            <a:ext cx="9632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>
                <a:latin typeface="+mn-ea"/>
                <a:sym typeface="+mn-ea"/>
              </a:rPr>
              <a:t>代入原方程，得</a:t>
            </a:r>
            <a:endParaRPr lang="zh-CN" altLang="en-US" sz="2000">
              <a:latin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62643" y="1577340"/>
          <a:ext cx="6344920" cy="335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7" imgW="4038600" imgH="241300" progId="Equation.KSEE3">
                  <p:embed/>
                </p:oleObj>
              </mc:Choice>
              <mc:Fallback>
                <p:oleObj name="" r:id="rId7" imgW="4038600" imgH="2413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62643" y="1577340"/>
                        <a:ext cx="6344920" cy="335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2675" y="1913255"/>
          <a:ext cx="8735695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9" imgW="4267200" imgH="381000" progId="Equation.KSEE3">
                  <p:embed/>
                </p:oleObj>
              </mc:Choice>
              <mc:Fallback>
                <p:oleObj name="" r:id="rId9" imgW="4267200" imgH="381000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82675" y="1913255"/>
                        <a:ext cx="8735695" cy="815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1080" y="3146425"/>
          <a:ext cx="167767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11" imgW="800100" imgH="177165" progId="Equation.KSEE3">
                  <p:embed/>
                </p:oleObj>
              </mc:Choice>
              <mc:Fallback>
                <p:oleObj name="" r:id="rId11" imgW="800100" imgH="177165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1080" y="3146425"/>
                        <a:ext cx="167767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08935" y="3146425"/>
          <a:ext cx="38036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" r:id="rId13" imgW="2400300" imgH="393700" progId="Equation.KSEE3">
                  <p:embed/>
                </p:oleObj>
              </mc:Choice>
              <mc:Fallback>
                <p:oleObj name="" r:id="rId13" imgW="2400300" imgH="393700" progId="Equation.KSEE3">
                  <p:embed/>
                  <p:pic>
                    <p:nvPicPr>
                      <p:cNvPr id="0" name="图片 1024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08935" y="3146425"/>
                        <a:ext cx="380365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7125" y="3905885"/>
          <a:ext cx="5345430" cy="401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" r:id="rId15" imgW="2691765" imgH="203200" progId="Equation.KSEE3">
                  <p:embed/>
                </p:oleObj>
              </mc:Choice>
              <mc:Fallback>
                <p:oleObj name="" r:id="rId15" imgW="2691765" imgH="203200" progId="Equation.KSEE3">
                  <p:embed/>
                  <p:pic>
                    <p:nvPicPr>
                      <p:cNvPr id="0" name="图片 1024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27125" y="3905885"/>
                        <a:ext cx="5345430" cy="401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42285" y="4307840"/>
          <a:ext cx="5193665" cy="568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" r:id="rId17" imgW="3594100" imgH="393700" progId="Equation.KSEE3">
                  <p:embed/>
                </p:oleObj>
              </mc:Choice>
              <mc:Fallback>
                <p:oleObj name="" r:id="rId17" imgW="3594100" imgH="393700" progId="Equation.KSEE3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42285" y="4307840"/>
                        <a:ext cx="5193665" cy="568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61415" y="4957445"/>
          <a:ext cx="6452235" cy="470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" r:id="rId19" imgW="3136900" imgH="228600" progId="Equation.KSEE3">
                  <p:embed/>
                </p:oleObj>
              </mc:Choice>
              <mc:Fallback>
                <p:oleObj name="" r:id="rId19" imgW="3136900" imgH="228600" progId="Equation.KSEE3">
                  <p:embed/>
                  <p:pic>
                    <p:nvPicPr>
                      <p:cNvPr id="0" name="图片 1024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161415" y="4957445"/>
                        <a:ext cx="6452235" cy="470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61415" y="5582285"/>
          <a:ext cx="6661785" cy="40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" r:id="rId21" imgW="3352800" imgH="203200" progId="Equation.KSEE3">
                  <p:embed/>
                </p:oleObj>
              </mc:Choice>
              <mc:Fallback>
                <p:oleObj name="" r:id="rId21" imgW="3352800" imgH="203200" progId="Equation.KSEE3">
                  <p:embed/>
                  <p:pic>
                    <p:nvPicPr>
                      <p:cNvPr id="0" name="图片 10247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161415" y="5582285"/>
                        <a:ext cx="6661785" cy="404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51860" y="5987415"/>
          <a:ext cx="2718435" cy="648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" r:id="rId23" imgW="1651000" imgH="393700" progId="Equation.KSEE3">
                  <p:embed/>
                </p:oleObj>
              </mc:Choice>
              <mc:Fallback>
                <p:oleObj name="" r:id="rId23" imgW="1651000" imgH="393700" progId="Equation.KSEE3">
                  <p:embed/>
                  <p:pic>
                    <p:nvPicPr>
                      <p:cNvPr id="0" name="图片 1024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451860" y="5987415"/>
                        <a:ext cx="2718435" cy="648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6.2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0615" y="1106805"/>
            <a:ext cx="45491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二阶线性微分方程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827145" y="2621280"/>
            <a:ext cx="50787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二阶线性微分方程解的结构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二阶常系数齐次微分方程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二阶常系数线性非齐次微分方程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844290" y="289115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823970" y="345313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3823970" y="398907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16" grpId="0" bldLvl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6.2.1  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二阶线性微分方程解的结构</a:t>
            </a:r>
            <a:endParaRPr lang="zh-CN" sz="2800" b="1">
              <a:latin typeface="+mj-ea"/>
              <a:ea typeface="+mj-ea"/>
              <a:cs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8175" y="1325880"/>
            <a:ext cx="7968615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200">
                <a:solidFill>
                  <a:schemeClr val="tx1"/>
                </a:solidFill>
              </a:rPr>
              <a:t>形如</a:t>
            </a:r>
            <a:r>
              <a:rPr lang="zh-CN" altLang="en-US" sz="2200" b="1">
                <a:solidFill>
                  <a:schemeClr val="tx1"/>
                </a:solidFill>
              </a:rPr>
              <a:t>  </a:t>
            </a:r>
            <a:r>
              <a:rPr lang="zh-CN" altLang="en-US" sz="2200" b="1">
                <a:solidFill>
                  <a:srgbClr val="3333FF"/>
                </a:solidFill>
              </a:rPr>
              <a:t>                                                              </a:t>
            </a:r>
            <a:endParaRPr lang="zh-CN" altLang="en-US" sz="2200" b="1">
              <a:solidFill>
                <a:srgbClr val="3333FF"/>
              </a:solidFill>
            </a:endParaRPr>
          </a:p>
          <a:p>
            <a:pPr>
              <a:lnSpc>
                <a:spcPct val="180000"/>
              </a:lnSpc>
            </a:pPr>
            <a:r>
              <a:rPr lang="zh-CN" altLang="en-US" sz="2200">
                <a:sym typeface="+mn-ea"/>
              </a:rPr>
              <a:t>的微分方程称为</a:t>
            </a:r>
            <a:r>
              <a:rPr lang="zh-CN" altLang="en-US" sz="2200" b="1">
                <a:sym typeface="+mn-ea"/>
              </a:rPr>
              <a:t>二阶线性微分方程</a:t>
            </a:r>
            <a:r>
              <a:rPr lang="zh-CN" altLang="en-US" sz="2200">
                <a:sym typeface="+mn-ea"/>
              </a:rPr>
              <a:t>. </a:t>
            </a:r>
            <a:endParaRPr lang="zh-CN" altLang="en-US" sz="2200" b="1">
              <a:solidFill>
                <a:srgbClr val="3333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8175" y="2635250"/>
            <a:ext cx="1032637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当                      时，方程</a:t>
            </a:r>
            <a:r>
              <a:rPr lang="zh-CN" altLang="en-US" sz="2200" b="1"/>
              <a:t>（</a:t>
            </a:r>
            <a:r>
              <a:rPr lang="en-US" altLang="zh-CN" sz="2200" b="1"/>
              <a:t>1</a:t>
            </a:r>
            <a:r>
              <a:rPr lang="zh-CN" altLang="en-US" sz="2200" b="1"/>
              <a:t>）</a:t>
            </a:r>
            <a:r>
              <a:rPr lang="zh-CN" altLang="en-US" sz="2200"/>
              <a:t>称为</a:t>
            </a:r>
            <a:r>
              <a:rPr lang="zh-CN" altLang="en-US" sz="2200" b="1">
                <a:latin typeface="+mn-ea"/>
                <a:cs typeface="+mn-ea"/>
              </a:rPr>
              <a:t>二阶非齐次线性微分方程.</a:t>
            </a:r>
            <a:endParaRPr lang="zh-CN" altLang="en-US" sz="2200" b="1">
              <a:latin typeface="+mn-ea"/>
              <a:cs typeface="+mn-ea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08948" y="4274185"/>
          <a:ext cx="4556125" cy="367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2298700" imgH="241300" progId="Equation.KSEE3">
                  <p:embed/>
                </p:oleObj>
              </mc:Choice>
              <mc:Fallback>
                <p:oleObj name="" r:id="rId1" imgW="2298700" imgH="2413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8948" y="4274185"/>
                        <a:ext cx="4556125" cy="367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036445" y="4970145"/>
            <a:ext cx="757110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方程</a:t>
            </a:r>
            <a:r>
              <a:rPr lang="zh-CN" altLang="en-US" sz="2200" b="1"/>
              <a:t>（</a:t>
            </a:r>
            <a:r>
              <a:rPr lang="en-US" altLang="zh-CN" sz="2200" b="1"/>
              <a:t>2</a:t>
            </a:r>
            <a:r>
              <a:rPr lang="zh-CN" altLang="en-US" sz="2200" b="1"/>
              <a:t>）</a:t>
            </a:r>
            <a:r>
              <a:rPr lang="zh-CN" altLang="en-US" sz="2200"/>
              <a:t>称为</a:t>
            </a:r>
            <a:r>
              <a:rPr lang="zh-CN" altLang="en-US" sz="2200" b="1"/>
              <a:t>二阶齐次线性微分方程.</a:t>
            </a:r>
            <a:endParaRPr lang="zh-CN" altLang="en-US" sz="2200" b="1"/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49550" y="1558290"/>
          <a:ext cx="4328795" cy="394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3" imgW="2654300" imgH="254000" progId="Equation.KSEE3">
                  <p:embed/>
                </p:oleObj>
              </mc:Choice>
              <mc:Fallback>
                <p:oleObj name="" r:id="rId3" imgW="2654300" imgH="2540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49550" y="1558290"/>
                        <a:ext cx="4328795" cy="394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77440" y="2794000"/>
          <a:ext cx="1202055" cy="415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5" imgW="698500" imgH="241300" progId="Equation.KSEE3">
                  <p:embed/>
                </p:oleObj>
              </mc:Choice>
              <mc:Fallback>
                <p:oleObj name="" r:id="rId5" imgW="698500" imgH="2413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77440" y="2794000"/>
                        <a:ext cx="1202055" cy="415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887220" y="3444240"/>
            <a:ext cx="85382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+mn-ea"/>
                <a:cs typeface="+mn-ea"/>
                <a:sym typeface="+mn-ea"/>
              </a:rPr>
              <a:t>当          </a:t>
            </a:r>
            <a:r>
              <a:rPr lang="zh-CN" altLang="en-US" sz="2200">
                <a:latin typeface="+mn-ea"/>
                <a:cs typeface="+mn-ea"/>
                <a:sym typeface="+mn-ea"/>
              </a:rPr>
              <a:t>时，方程</a:t>
            </a:r>
            <a:r>
              <a:rPr lang="zh-CN" altLang="en-US" sz="2200" b="1">
                <a:latin typeface="+mn-ea"/>
                <a:cs typeface="+mn-ea"/>
                <a:sym typeface="+mn-ea"/>
              </a:rPr>
              <a:t>（</a:t>
            </a:r>
            <a:r>
              <a:rPr lang="en-US" altLang="zh-CN" sz="2200" b="1">
                <a:latin typeface="+mn-ea"/>
                <a:cs typeface="+mn-ea"/>
                <a:sym typeface="+mn-ea"/>
              </a:rPr>
              <a:t>1</a:t>
            </a:r>
            <a:r>
              <a:rPr lang="zh-CN" altLang="en-US" sz="2200" b="1">
                <a:latin typeface="+mn-ea"/>
                <a:cs typeface="+mn-ea"/>
                <a:sym typeface="+mn-ea"/>
              </a:rPr>
              <a:t>）</a:t>
            </a:r>
            <a:r>
              <a:rPr lang="zh-CN" altLang="en-US" sz="2200">
                <a:latin typeface="+mn-ea"/>
                <a:cs typeface="+mn-ea"/>
                <a:sym typeface="+mn-ea"/>
              </a:rPr>
              <a:t>变为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07260" y="3522345"/>
          <a:ext cx="1202055" cy="415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698500" imgH="241300" progId="Equation.KSEE3">
                  <p:embed/>
                </p:oleObj>
              </mc:Choice>
              <mc:Fallback>
                <p:oleObj name="" r:id="rId7" imgW="698500" imgH="2413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07260" y="3522345"/>
                        <a:ext cx="1202055" cy="415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372870" y="2550795"/>
            <a:ext cx="769810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/>
              <a:t>证明：将                                 代入方程（</a:t>
            </a:r>
            <a:r>
              <a:rPr lang="en-US" altLang="zh-CN" sz="2200"/>
              <a:t>2</a:t>
            </a:r>
            <a:r>
              <a:rPr lang="zh-CN" altLang="en-US" sz="2200"/>
              <a:t>）的左边,得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1131570" y="1308100"/>
            <a:ext cx="9671050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定理6.1</a:t>
            </a:r>
            <a:r>
              <a:rPr lang="zh-CN" altLang="en-US" sz="2200"/>
              <a:t>      如果函数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</a:rPr>
              <a:t>y</a:t>
            </a:r>
            <a:r>
              <a:rPr lang="zh-CN" altLang="en-US" sz="2200" baseline="-25000">
                <a:latin typeface="EU-B1X" panose="03000509000000000000" charset="-122"/>
                <a:ea typeface="EU-B1X" panose="03000509000000000000" charset="-122"/>
              </a:rPr>
              <a:t>1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</a:rPr>
              <a:t> </a:t>
            </a:r>
            <a:r>
              <a:rPr lang="zh-CN" altLang="en-US" sz="2200"/>
              <a:t>和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</a:rPr>
              <a:t>y</a:t>
            </a:r>
            <a:r>
              <a:rPr lang="zh-CN" altLang="en-US" sz="2200" baseline="-25000">
                <a:latin typeface="EU-B1X" panose="03000509000000000000" charset="-122"/>
                <a:ea typeface="EU-B1X" panose="03000509000000000000" charset="-122"/>
              </a:rPr>
              <a:t>2</a:t>
            </a:r>
            <a:r>
              <a:rPr lang="zh-CN" altLang="en-US" sz="2200"/>
              <a:t>是方程</a:t>
            </a:r>
            <a:r>
              <a:rPr lang="en-US" altLang="zh-CN" sz="2200">
                <a:latin typeface="+mn-ea"/>
              </a:rPr>
              <a:t>(2)</a:t>
            </a:r>
            <a:r>
              <a:rPr lang="zh-CN" altLang="en-US" sz="2200"/>
              <a:t>的两个解,那么                                    </a:t>
            </a:r>
            <a:r>
              <a:rPr lang="zh-CN" altLang="en-US" sz="2200">
                <a:sym typeface="+mn-ea"/>
              </a:rPr>
              <a:t>也是方程（</a:t>
            </a:r>
            <a:r>
              <a:rPr lang="en-US" altLang="zh-CN" sz="2200">
                <a:sym typeface="+mn-ea"/>
              </a:rPr>
              <a:t>2</a:t>
            </a:r>
            <a:r>
              <a:rPr lang="zh-CN" altLang="en-US" sz="2200">
                <a:sym typeface="+mn-ea"/>
              </a:rPr>
              <a:t>）的解,其中C</a:t>
            </a:r>
            <a:r>
              <a:rPr lang="zh-CN" altLang="en-US" sz="2200" baseline="-25000">
                <a:sym typeface="+mn-ea"/>
              </a:rPr>
              <a:t>1</a:t>
            </a:r>
            <a:r>
              <a:rPr lang="zh-CN" altLang="en-US" sz="2200">
                <a:sym typeface="+mn-ea"/>
              </a:rPr>
              <a:t>，C</a:t>
            </a:r>
            <a:r>
              <a:rPr lang="zh-CN" altLang="en-US" sz="2200" baseline="-25000">
                <a:sym typeface="+mn-ea"/>
              </a:rPr>
              <a:t>2</a:t>
            </a:r>
            <a:r>
              <a:rPr lang="zh-CN" altLang="en-US" sz="2200">
                <a:sym typeface="+mn-ea"/>
              </a:rPr>
              <a:t> 是任意常数.</a:t>
            </a:r>
            <a:endParaRPr lang="zh-CN" altLang="en-US" sz="2200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26020" y="1444625"/>
          <a:ext cx="2140585" cy="454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002665" imgH="254000" progId="Equation.KSEE3">
                  <p:embed/>
                </p:oleObj>
              </mc:Choice>
              <mc:Fallback>
                <p:oleObj name="" r:id="rId1" imgW="1002665" imgH="254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526020" y="1444625"/>
                        <a:ext cx="2140585" cy="454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131570" y="862330"/>
            <a:ext cx="769810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1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  二阶齐次线性微分方程解的结构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36433" y="3208655"/>
          <a:ext cx="740473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3886200" imgH="254000" progId="Equation.KSEE3">
                  <p:embed/>
                </p:oleObj>
              </mc:Choice>
              <mc:Fallback>
                <p:oleObj name="" r:id="rId3" imgW="3886200" imgH="2540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6433" y="3208655"/>
                        <a:ext cx="740473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71345" y="3902710"/>
          <a:ext cx="8192135" cy="43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3834765" imgH="254000" progId="Equation.KSEE3">
                  <p:embed/>
                </p:oleObj>
              </mc:Choice>
              <mc:Fallback>
                <p:oleObj name="" r:id="rId5" imgW="3834765" imgH="2540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71345" y="3902710"/>
                        <a:ext cx="8192135" cy="439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36608" y="5340350"/>
          <a:ext cx="350329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7" imgW="1714500" imgH="254000" progId="Equation.KSEE3">
                  <p:embed/>
                </p:oleObj>
              </mc:Choice>
              <mc:Fallback>
                <p:oleObj name="" r:id="rId7" imgW="1714500" imgH="254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36608" y="5340350"/>
                        <a:ext cx="3503295" cy="42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36925" y="5966460"/>
          <a:ext cx="3418205" cy="399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9" imgW="1752600" imgH="254000" progId="Equation.KSEE3">
                  <p:embed/>
                </p:oleObj>
              </mc:Choice>
              <mc:Fallback>
                <p:oleObj name="" r:id="rId9" imgW="1752600" imgH="2540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36925" y="5966460"/>
                        <a:ext cx="3418205" cy="399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51125" y="2526030"/>
          <a:ext cx="2140585" cy="454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1" imgW="1002665" imgH="254000" progId="Equation.KSEE3">
                  <p:embed/>
                </p:oleObj>
              </mc:Choice>
              <mc:Fallback>
                <p:oleObj name="" r:id="rId11" imgW="1002665" imgH="254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51125" y="2526030"/>
                        <a:ext cx="2140585" cy="454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75765" y="4653280"/>
          <a:ext cx="44824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12" imgW="2705100" imgH="266700" progId="Equation.KSEE3">
                  <p:embed/>
                </p:oleObj>
              </mc:Choice>
              <mc:Fallback>
                <p:oleObj name="" r:id="rId12" imgW="2705100" imgH="2667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75765" y="4653280"/>
                        <a:ext cx="44824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5670" y="2003425"/>
            <a:ext cx="9838690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en-US" altLang="zh-CN" sz="2200">
                <a:cs typeface="+mn-ea"/>
              </a:rPr>
              <a:t>        </a:t>
            </a:r>
            <a:r>
              <a:rPr lang="zh-CN" sz="2200" b="1">
                <a:latin typeface="+mn-ea"/>
                <a:cs typeface="+mn-ea"/>
              </a:rPr>
              <a:t>该</a:t>
            </a:r>
            <a:r>
              <a:rPr sz="2200" b="1">
                <a:latin typeface="+mn-ea"/>
                <a:cs typeface="+mn-ea"/>
              </a:rPr>
              <a:t>定理表明了齐次线性微分方程的解具有叠加性.叠加起来的解但它还不一定是方程的通解.</a:t>
            </a:r>
            <a:endParaRPr sz="2200"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0295" y="1391920"/>
          <a:ext cx="4958080" cy="422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1" imgW="2946400" imgH="266700" progId="Equation.KSEE3">
                  <p:embed/>
                </p:oleObj>
              </mc:Choice>
              <mc:Fallback>
                <p:oleObj name="" r:id="rId1" imgW="2946400" imgH="266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90295" y="1391920"/>
                        <a:ext cx="4958080" cy="422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45030" y="4001770"/>
          <a:ext cx="5195570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3" imgW="3111500" imgH="254000" progId="Equation.KSEE3">
                  <p:embed/>
                </p:oleObj>
              </mc:Choice>
              <mc:Fallback>
                <p:oleObj name="" r:id="rId3" imgW="3111500" imgH="254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45030" y="4001770"/>
                        <a:ext cx="5195570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75966" y="4554220"/>
          <a:ext cx="3964305" cy="483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5" imgW="2540000" imgH="342900" progId="Equation.KSEE3">
                  <p:embed/>
                </p:oleObj>
              </mc:Choice>
              <mc:Fallback>
                <p:oleObj name="" r:id="rId5" imgW="2540000" imgH="3429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75966" y="4554220"/>
                        <a:ext cx="3964305" cy="483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37765" y="770890"/>
          <a:ext cx="6435725" cy="356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7" imgW="3213100" imgH="203200" progId="Equation.KSEE3">
                  <p:embed/>
                </p:oleObj>
              </mc:Choice>
              <mc:Fallback>
                <p:oleObj name="" r:id="rId7" imgW="3213100" imgH="2032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37765" y="770890"/>
                        <a:ext cx="6435725" cy="356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9" imgW="914400" imgH="254000" progId="Equation.KSEE3">
                  <p:embed/>
                </p:oleObj>
              </mc:Choice>
              <mc:Fallback>
                <p:oleObj name="" r:id="rId9" imgW="914400" imgH="254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38008" y="3306445"/>
          <a:ext cx="6916420" cy="411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11" imgW="4483100" imgH="266700" progId="Equation.KSEE3">
                  <p:embed/>
                </p:oleObj>
              </mc:Choice>
              <mc:Fallback>
                <p:oleObj name="" r:id="rId11" imgW="4483100" imgH="2667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38008" y="3306445"/>
                        <a:ext cx="6916420" cy="411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横卷形 13"/>
          <p:cNvSpPr/>
          <p:nvPr/>
        </p:nvSpPr>
        <p:spPr>
          <a:xfrm>
            <a:off x="1090295" y="5301615"/>
            <a:ext cx="1148715" cy="71945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03475" y="5446395"/>
            <a:ext cx="65157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+mn-ea"/>
                <a:cs typeface="+mn-ea"/>
                <a:sym typeface="+mn-ea"/>
              </a:rPr>
              <a:t>在什么情况下             才是方程（</a:t>
            </a:r>
            <a:r>
              <a:rPr lang="en-US" altLang="zh-CN" sz="2200" b="1">
                <a:latin typeface="+mn-ea"/>
                <a:cs typeface="+mn-ea"/>
                <a:sym typeface="+mn-ea"/>
              </a:rPr>
              <a:t>2</a:t>
            </a:r>
            <a:r>
              <a:rPr lang="zh-CN" altLang="en-US" sz="2200" b="1">
                <a:latin typeface="+mn-ea"/>
                <a:cs typeface="+mn-ea"/>
                <a:sym typeface="+mn-ea"/>
              </a:rPr>
              <a:t>）的通解?</a:t>
            </a:r>
            <a:endParaRPr lang="zh-CN" altLang="en-US" sz="2200" b="1">
              <a:latin typeface="+mn-ea"/>
              <a:cs typeface="+mn-ea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29100" y="5444173"/>
          <a:ext cx="188087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3" imgW="1117600" imgH="254000" progId="Equation.KSEE3">
                  <p:embed/>
                </p:oleObj>
              </mc:Choice>
              <mc:Fallback>
                <p:oleObj name="" r:id="rId13" imgW="1117600" imgH="2540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29100" y="5444173"/>
                        <a:ext cx="1880870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915670" y="3306445"/>
            <a:ext cx="10775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200" b="1">
                <a:cs typeface="+mn-ea"/>
                <a:sym typeface="+mn-ea"/>
              </a:rPr>
              <a:t>例如</a:t>
            </a:r>
            <a:r>
              <a:rPr sz="2200">
                <a:cs typeface="+mn-ea"/>
                <a:sym typeface="+mn-ea"/>
              </a:rPr>
              <a:t>,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4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8060" y="3121660"/>
            <a:ext cx="104216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sym typeface="+mn-ea"/>
              </a:rPr>
              <a:t> 又如                   ，与                     ，因为   </a:t>
            </a:r>
            <a:endParaRPr lang="zh-CN" altLang="en-US" sz="2200"/>
          </a:p>
        </p:txBody>
      </p:sp>
      <p:sp>
        <p:nvSpPr>
          <p:cNvPr id="12" name="文本框 11"/>
          <p:cNvSpPr txBox="1"/>
          <p:nvPr/>
        </p:nvSpPr>
        <p:spPr>
          <a:xfrm>
            <a:off x="1114425" y="874395"/>
            <a:ext cx="9808210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定义6.1</a:t>
            </a:r>
            <a:r>
              <a:rPr lang="zh-CN" altLang="en-US" sz="2200" b="1"/>
              <a:t>         </a:t>
            </a:r>
            <a:r>
              <a:rPr lang="zh-CN" altLang="en-US" sz="2200"/>
              <a:t>设函数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200"/>
              <a:t> 和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altLang="en-US" sz="2200"/>
              <a:t> 不恒等于零,如果存在一常数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zh-CN" altLang="en-US" sz="2200"/>
              <a:t>，使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=Cy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200"/>
              <a:t>， 那么把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200"/>
              <a:t> 与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altLang="en-US" sz="2200"/>
              <a:t> 称为线性相关；否则就称为线性无关.</a:t>
            </a:r>
            <a:endParaRPr lang="zh-CN" altLang="en-US" sz="2200"/>
          </a:p>
        </p:txBody>
      </p:sp>
      <p:sp>
        <p:nvSpPr>
          <p:cNvPr id="20" name="文本框 19"/>
          <p:cNvSpPr txBox="1"/>
          <p:nvPr/>
        </p:nvSpPr>
        <p:spPr>
          <a:xfrm>
            <a:off x="988060" y="2259965"/>
            <a:ext cx="10696575" cy="7340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90000"/>
              </a:lnSpc>
            </a:pPr>
            <a:r>
              <a:rPr lang="en-US" altLang="zh-CN" sz="2200" b="1"/>
              <a:t>      </a:t>
            </a:r>
            <a:r>
              <a:rPr lang="zh-CN" altLang="en-US" sz="2200" b="1"/>
              <a:t>例如，</a:t>
            </a:r>
            <a:r>
              <a:rPr lang="zh-CN" altLang="en-US" sz="2200"/>
              <a:t>函数                                                       ，由于             ，所以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,y</a:t>
            </a:r>
            <a:r>
              <a:rPr lang="zh-CN" altLang="en-US" sz="2200" baseline="-25000"/>
              <a:t>2</a:t>
            </a:r>
            <a:r>
              <a:rPr lang="zh-CN" altLang="en-US" sz="2200"/>
              <a:t>线性相关.                                                              </a:t>
            </a:r>
            <a:endParaRPr lang="zh-CN" altLang="en-US" sz="2200"/>
          </a:p>
        </p:txBody>
      </p:sp>
      <p:graphicFrame>
        <p:nvGraphicFramePr>
          <p:cNvPr id="24" name="对象 2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86890" y="3695065"/>
          <a:ext cx="146685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" imgW="698500" imgH="533400" progId="Equation.KSEE3">
                  <p:embed/>
                </p:oleObj>
              </mc:Choice>
              <mc:Fallback>
                <p:oleObj name="" r:id="rId1" imgW="698500" imgH="5334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86890" y="3695065"/>
                        <a:ext cx="1466850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1564005" y="4884420"/>
            <a:ext cx="54660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所以函数y</a:t>
            </a:r>
            <a:r>
              <a:rPr lang="zh-CN" altLang="en-US" sz="2200" baseline="-25000"/>
              <a:t>1</a:t>
            </a:r>
            <a:r>
              <a:rPr lang="zh-CN" altLang="en-US" sz="2200"/>
              <a:t>与y</a:t>
            </a:r>
            <a:r>
              <a:rPr lang="zh-CN" altLang="en-US" sz="2200" baseline="-25000"/>
              <a:t>2</a:t>
            </a:r>
            <a:r>
              <a:rPr lang="zh-CN" altLang="en-US" sz="2200"/>
              <a:t>当 r</a:t>
            </a:r>
            <a:r>
              <a:rPr lang="zh-CN" altLang="en-US" sz="2200" baseline="-25000"/>
              <a:t>1</a:t>
            </a:r>
            <a:r>
              <a:rPr lang="zh-CN" altLang="en-US" sz="2200"/>
              <a:t>≠r</a:t>
            </a:r>
            <a:r>
              <a:rPr lang="zh-CN" altLang="en-US" sz="2200" baseline="-25000"/>
              <a:t>2</a:t>
            </a:r>
            <a:r>
              <a:rPr lang="zh-CN" altLang="en-US" sz="2200"/>
              <a:t> 时线性无关.</a:t>
            </a:r>
            <a:endParaRPr lang="zh-CN" altLang="en-US" sz="2200"/>
          </a:p>
        </p:txBody>
      </p:sp>
      <p:graphicFrame>
        <p:nvGraphicFramePr>
          <p:cNvPr id="33" name="对象 3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63448" y="2257108"/>
          <a:ext cx="815975" cy="880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3" imgW="482600" imgH="520700" progId="Equation.KSEE3">
                  <p:embed/>
                </p:oleObj>
              </mc:Choice>
              <mc:Fallback>
                <p:oleObj name="" r:id="rId3" imgW="482600" imgH="5207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63448" y="2257108"/>
                        <a:ext cx="815975" cy="880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50695" y="3011805"/>
          <a:ext cx="1337945" cy="604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5" imgW="596900" imgH="266700" progId="Equation.KSEE3">
                  <p:embed/>
                </p:oleObj>
              </mc:Choice>
              <mc:Fallback>
                <p:oleObj name="" r:id="rId5" imgW="596900" imgH="2667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50695" y="3011805"/>
                        <a:ext cx="1337945" cy="604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16325" y="3021330"/>
          <a:ext cx="1362075" cy="594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7" imgW="622300" imgH="266700" progId="Equation.KSEE3">
                  <p:embed/>
                </p:oleObj>
              </mc:Choice>
              <mc:Fallback>
                <p:oleObj name="" r:id="rId7" imgW="622300" imgH="2667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16325" y="3021330"/>
                        <a:ext cx="1362075" cy="594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57245" y="3962400"/>
          <a:ext cx="5930265" cy="484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9" imgW="2628900" imgH="266700" progId="Equation.KSEE3">
                  <p:embed/>
                </p:oleObj>
              </mc:Choice>
              <mc:Fallback>
                <p:oleObj name="" r:id="rId9" imgW="2628900" imgH="266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57245" y="3962400"/>
                        <a:ext cx="5930265" cy="484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80055" y="2484755"/>
          <a:ext cx="3479165" cy="424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1" imgW="2184400" imgH="266700" progId="Equation.KSEE3">
                  <p:embed/>
                </p:oleObj>
              </mc:Choice>
              <mc:Fallback>
                <p:oleObj name="" r:id="rId11" imgW="2184400" imgH="266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80055" y="2484755"/>
                        <a:ext cx="3479165" cy="424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2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914400" imgH="254000" progId="Equation.KSEE3">
                  <p:embed/>
                </p:oleObj>
              </mc:Choice>
              <mc:Fallback>
                <p:oleObj name="" r:id="rId1" imgW="914400" imgH="2540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168400" y="698500"/>
            <a:ext cx="9855200" cy="1241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定理6.2</a:t>
            </a:r>
            <a:r>
              <a:rPr lang="zh-CN" altLang="en-US" sz="2200" b="1">
                <a:latin typeface="+mn-ea"/>
                <a:cs typeface="+mn-ea"/>
              </a:rPr>
              <a:t> </a:t>
            </a:r>
            <a:r>
              <a:rPr lang="zh-CN" altLang="en-US" sz="2200">
                <a:latin typeface="+mn-ea"/>
                <a:cs typeface="+mn-ea"/>
              </a:rPr>
              <a:t> 如果函数 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  <a:cs typeface="+mn-ea"/>
              </a:rPr>
              <a:t>y</a:t>
            </a:r>
            <a:r>
              <a:rPr lang="zh-CN" altLang="en-US" sz="2200" baseline="-25000">
                <a:latin typeface="EU-B1X" panose="03000509000000000000" charset="-122"/>
                <a:ea typeface="EU-B1X" panose="03000509000000000000" charset="-122"/>
                <a:cs typeface="+mn-ea"/>
              </a:rPr>
              <a:t>1</a:t>
            </a:r>
            <a:r>
              <a:rPr lang="zh-CN" altLang="en-US" sz="2200">
                <a:latin typeface="+mn-ea"/>
                <a:cs typeface="+mn-ea"/>
              </a:rPr>
              <a:t>和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  <a:cs typeface="+mn-ea"/>
              </a:rPr>
              <a:t>y</a:t>
            </a:r>
            <a:r>
              <a:rPr lang="zh-CN" altLang="en-US" sz="2200" baseline="-25000">
                <a:latin typeface="EU-B1X" panose="03000509000000000000" charset="-122"/>
                <a:ea typeface="EU-B1X" panose="03000509000000000000" charset="-122"/>
                <a:cs typeface="+mn-ea"/>
              </a:rPr>
              <a:t>2 </a:t>
            </a:r>
            <a:r>
              <a:rPr lang="zh-CN" altLang="en-US" sz="2200">
                <a:latin typeface="+mn-ea"/>
                <a:cs typeface="+mn-ea"/>
              </a:rPr>
              <a:t>是齐次线性微分方程</a:t>
            </a:r>
            <a:r>
              <a:rPr lang="zh-CN" altLang="en-US" sz="2200" b="1">
                <a:latin typeface="+mn-ea"/>
                <a:cs typeface="+mn-ea"/>
              </a:rPr>
              <a:t>（</a:t>
            </a:r>
            <a:r>
              <a:rPr lang="en-US" altLang="zh-CN" sz="2200" b="1">
                <a:latin typeface="+mn-ea"/>
                <a:cs typeface="+mn-ea"/>
              </a:rPr>
              <a:t>2</a:t>
            </a:r>
            <a:r>
              <a:rPr lang="zh-CN" altLang="en-US" sz="2200" b="1">
                <a:latin typeface="+mn-ea"/>
                <a:cs typeface="+mn-ea"/>
              </a:rPr>
              <a:t>）</a:t>
            </a:r>
            <a:r>
              <a:rPr lang="zh-CN" altLang="en-US" sz="2200">
                <a:latin typeface="+mn-ea"/>
                <a:cs typeface="+mn-ea"/>
              </a:rPr>
              <a:t>的两个线性无关的特解,那么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64255" y="1621790"/>
          <a:ext cx="2974340" cy="561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3" imgW="1002665" imgH="254000" progId="Equation.KSEE3">
                  <p:embed/>
                </p:oleObj>
              </mc:Choice>
              <mc:Fallback>
                <p:oleObj name="" r:id="rId3" imgW="1002665" imgH="254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64255" y="1621790"/>
                        <a:ext cx="2974340" cy="561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1064895" y="2210435"/>
            <a:ext cx="10645140" cy="66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lang="zh-CN" altLang="en-US" sz="2200">
                <a:latin typeface="+mn-ea"/>
                <a:cs typeface="+mn-ea"/>
              </a:rPr>
              <a:t>就是方程（</a:t>
            </a:r>
            <a:r>
              <a:rPr lang="en-US" altLang="zh-CN" sz="2200">
                <a:latin typeface="+mn-ea"/>
                <a:cs typeface="+mn-ea"/>
              </a:rPr>
              <a:t>2</a:t>
            </a:r>
            <a:r>
              <a:rPr lang="zh-CN" altLang="en-US" sz="2200">
                <a:latin typeface="+mn-ea"/>
                <a:cs typeface="+mn-ea"/>
              </a:rPr>
              <a:t>）的通解,其中C</a:t>
            </a:r>
            <a:r>
              <a:rPr lang="zh-CN" altLang="en-US" sz="2200" baseline="-25000">
                <a:latin typeface="+mn-ea"/>
                <a:cs typeface="+mn-ea"/>
              </a:rPr>
              <a:t>1</a:t>
            </a:r>
            <a:r>
              <a:rPr lang="zh-CN" altLang="en-US" sz="2200">
                <a:latin typeface="+mn-ea"/>
                <a:cs typeface="+mn-ea"/>
              </a:rPr>
              <a:t> 和C</a:t>
            </a:r>
            <a:r>
              <a:rPr lang="zh-CN" altLang="en-US" sz="2200" baseline="-25000">
                <a:latin typeface="+mn-ea"/>
                <a:cs typeface="+mn-ea"/>
              </a:rPr>
              <a:t>2</a:t>
            </a:r>
            <a:r>
              <a:rPr lang="zh-CN" altLang="en-US" sz="2200">
                <a:latin typeface="+mn-ea"/>
                <a:cs typeface="+mn-ea"/>
              </a:rPr>
              <a:t> 是任意常数（证明略）.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120380" y="3001645"/>
          <a:ext cx="2288540" cy="436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5" imgW="825500" imgH="241300" progId="Equation.KSEE3">
                  <p:embed/>
                </p:oleObj>
              </mc:Choice>
              <mc:Fallback>
                <p:oleObj name="" r:id="rId5" imgW="825500" imgH="241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20380" y="3001645"/>
                        <a:ext cx="2288540" cy="436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64895" y="3624580"/>
            <a:ext cx="9958705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200">
                <a:sym typeface="+mn-ea"/>
              </a:rPr>
              <a:t>的两个特解，而                                      不恒为常数,即y</a:t>
            </a:r>
            <a:r>
              <a:rPr lang="zh-CN" altLang="en-US" sz="2200" baseline="-25000">
                <a:sym typeface="+mn-ea"/>
              </a:rPr>
              <a:t>1</a:t>
            </a:r>
            <a:r>
              <a:rPr lang="zh-CN" altLang="en-US" sz="2200">
                <a:sym typeface="+mn-ea"/>
              </a:rPr>
              <a:t> 和y</a:t>
            </a:r>
            <a:r>
              <a:rPr lang="zh-CN" altLang="en-US" sz="2200" baseline="-25000">
                <a:sym typeface="+mn-ea"/>
              </a:rPr>
              <a:t>2</a:t>
            </a:r>
            <a:r>
              <a:rPr lang="zh-CN" altLang="en-US" sz="2200">
                <a:sym typeface="+mn-ea"/>
              </a:rPr>
              <a:t> 是线性无关的,所以</a:t>
            </a:r>
            <a:endParaRPr lang="zh-CN" altLang="en-US" sz="2200"/>
          </a:p>
        </p:txBody>
      </p:sp>
      <p:graphicFrame>
        <p:nvGraphicFramePr>
          <p:cNvPr id="23" name="对象 2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27705" y="3646170"/>
          <a:ext cx="2192020" cy="653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7" imgW="1663700" imgH="520700" progId="Equation.KSEE3">
                  <p:embed/>
                </p:oleObj>
              </mc:Choice>
              <mc:Fallback>
                <p:oleObj name="" r:id="rId7" imgW="1663700" imgH="520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27705" y="3646170"/>
                        <a:ext cx="2192020" cy="653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29585" y="4612005"/>
          <a:ext cx="3195320" cy="446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9" imgW="1854200" imgH="254000" progId="Equation.KSEE3">
                  <p:embed/>
                </p:oleObj>
              </mc:Choice>
              <mc:Fallback>
                <p:oleObj name="" r:id="rId9" imgW="1854200" imgH="2540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29585" y="4612005"/>
                        <a:ext cx="3195320" cy="446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64895" y="5304790"/>
            <a:ext cx="782066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是方程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y″+4y=0</a:t>
            </a:r>
            <a:r>
              <a:rPr lang="zh-CN" altLang="en-US" sz="2200"/>
              <a:t>的通解.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1064895" y="3001645"/>
            <a:ext cx="71240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+mn-ea"/>
                <a:cs typeface="+mn-ea"/>
                <a:sym typeface="+mn-ea"/>
              </a:rPr>
              <a:t>  </a:t>
            </a:r>
            <a:r>
              <a:rPr lang="zh-CN" altLang="en-US" sz="2200">
                <a:latin typeface="+mn-ea"/>
                <a:cs typeface="+mn-ea"/>
                <a:sym typeface="+mn-ea"/>
              </a:rPr>
              <a:t>  验证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y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=cos 2x</a:t>
            </a:r>
            <a:r>
              <a:rPr lang="zh-CN" altLang="en-US" sz="2200">
                <a:latin typeface="+mn-ea"/>
                <a:cs typeface="+mn-ea"/>
                <a:sym typeface="+mn-ea"/>
              </a:rPr>
              <a:t> 与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y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=sin 2x</a:t>
            </a:r>
            <a:r>
              <a:rPr lang="zh-CN" altLang="en-US" sz="2200">
                <a:latin typeface="+mn-ea"/>
                <a:cs typeface="+mn-ea"/>
                <a:sym typeface="+mn-ea"/>
              </a:rPr>
              <a:t> 是二阶齐次线性微分方程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7" grpId="0"/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3303270" y="2497455"/>
            <a:ext cx="530733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sz="2200"/>
              <a:t>是二阶非齐次线性微分方程</a:t>
            </a:r>
            <a:r>
              <a:rPr sz="2200" b="1"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sz="2200" b="1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sz="2200" b="1">
                <a:latin typeface="Times New Roman" panose="02020603050405020304" charset="0"/>
                <a:cs typeface="Times New Roman" panose="02020603050405020304" charset="0"/>
              </a:rPr>
              <a:t>）</a:t>
            </a:r>
            <a:r>
              <a:rPr sz="2200"/>
              <a:t>的通解.             </a:t>
            </a:r>
            <a:endParaRPr sz="2200"/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71955" y="2600643"/>
          <a:ext cx="1534160" cy="49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1" imgW="609600" imgH="228600" progId="Equation.KSEE3">
                  <p:embed/>
                </p:oleObj>
              </mc:Choice>
              <mc:Fallback>
                <p:oleObj name="" r:id="rId1" imgW="609600" imgH="2286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71955" y="2600643"/>
                        <a:ext cx="1534160" cy="499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056005" y="862330"/>
            <a:ext cx="763079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j-ea"/>
                <a:ea typeface="+mj-ea"/>
                <a:cs typeface="+mj-ea"/>
              </a:rPr>
              <a:t>2.</a:t>
            </a:r>
            <a:r>
              <a:rPr lang="zh-CN" altLang="en-US" sz="2200" b="1">
                <a:solidFill>
                  <a:srgbClr val="3333FF"/>
                </a:solidFill>
                <a:latin typeface="+mj-ea"/>
                <a:ea typeface="+mj-ea"/>
                <a:cs typeface="+mj-ea"/>
              </a:rPr>
              <a:t>二阶非齐次线性微分方程解的结构</a:t>
            </a:r>
            <a:endParaRPr lang="zh-CN" altLang="en-US" sz="2200" b="1">
              <a:solidFill>
                <a:srgbClr val="3333FF"/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8040" y="1379855"/>
            <a:ext cx="960691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 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定理6.3 </a:t>
            </a:r>
            <a:r>
              <a:rPr lang="zh-CN" altLang="en-US" sz="2200">
                <a:latin typeface="+mn-ea"/>
                <a:cs typeface="+mn-ea"/>
              </a:rPr>
              <a:t>     设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 </a:t>
            </a:r>
            <a:r>
              <a:rPr lang="zh-CN" altLang="en-US" sz="2200">
                <a:latin typeface="+mn-ea"/>
                <a:cs typeface="+mn-ea"/>
              </a:rPr>
              <a:t>是二阶非齐次线性微分方程</a:t>
            </a:r>
            <a:r>
              <a:rPr lang="zh-CN" altLang="en-US" sz="2200" b="1"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altLang="zh-CN" sz="2200" b="1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200" b="1">
                <a:latin typeface="Times New Roman" panose="02020603050405020304" charset="0"/>
                <a:cs typeface="Times New Roman" panose="02020603050405020304" charset="0"/>
              </a:rPr>
              <a:t>）</a:t>
            </a:r>
            <a:r>
              <a:rPr lang="zh-CN" altLang="en-US" sz="2200">
                <a:latin typeface="+mn-ea"/>
                <a:cs typeface="+mn-ea"/>
              </a:rPr>
              <a:t>的一个特解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,Y</a:t>
            </a:r>
            <a:r>
              <a:rPr lang="zh-CN" altLang="en-US" sz="2200">
                <a:latin typeface="+mn-ea"/>
                <a:cs typeface="+mn-ea"/>
              </a:rPr>
              <a:t>是方程</a:t>
            </a:r>
            <a:r>
              <a:rPr lang="zh-CN" altLang="en-US" sz="2200" b="1">
                <a:latin typeface="Times New Roman" panose="02020603050405020304" charset="0"/>
                <a:cs typeface="Times New Roman" panose="02020603050405020304" charset="0"/>
              </a:rPr>
              <a:t>（</a:t>
            </a:r>
            <a:r>
              <a:rPr lang="en-US" sz="2200" b="1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200" b="1">
                <a:latin typeface="Times New Roman" panose="02020603050405020304" charset="0"/>
                <a:cs typeface="Times New Roman" panose="02020603050405020304" charset="0"/>
              </a:rPr>
              <a:t>）</a:t>
            </a:r>
            <a:r>
              <a:rPr lang="zh-CN" altLang="en-US" sz="2200">
                <a:latin typeface="+mn-ea"/>
                <a:cs typeface="+mn-ea"/>
              </a:rPr>
              <a:t>所对应的齐次线性微分方程</a:t>
            </a:r>
            <a:r>
              <a:rPr lang="zh-CN" altLang="en-US" sz="2200" b="1">
                <a:latin typeface="+mn-ea"/>
                <a:cs typeface="+mn-ea"/>
              </a:rPr>
              <a:t>（</a:t>
            </a:r>
            <a:r>
              <a:rPr lang="en-US" sz="2200" b="1">
                <a:latin typeface="+mn-ea"/>
                <a:cs typeface="+mn-ea"/>
              </a:rPr>
              <a:t>2</a:t>
            </a:r>
            <a:r>
              <a:rPr lang="zh-CN" altLang="en-US" sz="2200" b="1">
                <a:latin typeface="+mn-ea"/>
                <a:cs typeface="+mn-ea"/>
              </a:rPr>
              <a:t>）</a:t>
            </a:r>
            <a:r>
              <a:rPr lang="zh-CN" altLang="en-US" sz="2200">
                <a:latin typeface="+mn-ea"/>
                <a:cs typeface="+mn-ea"/>
              </a:rPr>
              <a:t>的通解.那么</a:t>
            </a:r>
            <a:endParaRPr lang="zh-CN" altLang="en-US" sz="2200"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9975" y="3329940"/>
            <a:ext cx="76028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200">
                <a:latin typeface="+mn-ea"/>
                <a:cs typeface="+mn-ea"/>
                <a:sym typeface="+mn-ea"/>
              </a:rPr>
              <a:t>例如,方程                  对应齐次方程                  的通解为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59660" y="3329940"/>
          <a:ext cx="1386840" cy="405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3" imgW="825500" imgH="241300" progId="Equation.KSEE3">
                  <p:embed/>
                </p:oleObj>
              </mc:Choice>
              <mc:Fallback>
                <p:oleObj name="" r:id="rId3" imgW="825500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59660" y="3329940"/>
                        <a:ext cx="1386840" cy="405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02580" y="3329940"/>
          <a:ext cx="1386840" cy="405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825500" imgH="241300" progId="Equation.KSEE3">
                  <p:embed/>
                </p:oleObj>
              </mc:Choice>
              <mc:Fallback>
                <p:oleObj name="" r:id="rId5" imgW="825500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02580" y="3329940"/>
                        <a:ext cx="1386840" cy="405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03270" y="4738370"/>
          <a:ext cx="32448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7" imgW="2222500" imgH="469900" progId="Equation.KSEE3">
                  <p:embed/>
                </p:oleObj>
              </mc:Choice>
              <mc:Fallback>
                <p:oleObj name="" r:id="rId7" imgW="2222500" imgH="4699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03270" y="4738370"/>
                        <a:ext cx="324485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949883" y="3337560"/>
          <a:ext cx="316674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9" imgW="1905000" imgH="254000" progId="Equation.KSEE3">
                  <p:embed/>
                </p:oleObj>
              </mc:Choice>
              <mc:Fallback>
                <p:oleObj name="" r:id="rId9" imgW="1905000" imgH="2540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49883" y="3337560"/>
                        <a:ext cx="316674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4255" y="4015105"/>
          <a:ext cx="5824220" cy="723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11" imgW="3530600" imgH="469900" progId="Equation.KSEE3">
                  <p:embed/>
                </p:oleObj>
              </mc:Choice>
              <mc:Fallback>
                <p:oleObj name="" r:id="rId11" imgW="3530600" imgH="4699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24255" y="4015105"/>
                        <a:ext cx="5824220" cy="723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4110" y="5591175"/>
          <a:ext cx="361378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" r:id="rId13" imgW="1981200" imgH="266700" progId="Equation.KSEE3">
                  <p:embed/>
                </p:oleObj>
              </mc:Choice>
              <mc:Fallback>
                <p:oleObj name="" r:id="rId13" imgW="1981200" imgH="266700" progId="Equation.KSEE3">
                  <p:embed/>
                  <p:pic>
                    <p:nvPicPr>
                      <p:cNvPr id="0" name="图片 51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34110" y="5591175"/>
                        <a:ext cx="361378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8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2403</Words>
  <Application>WPS 演示</Application>
  <PresentationFormat>宽屏</PresentationFormat>
  <Paragraphs>134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149</vt:i4>
      </vt:variant>
      <vt:variant>
        <vt:lpstr>幻灯片标题</vt:lpstr>
      </vt:variant>
      <vt:variant>
        <vt:i4>28</vt:i4>
      </vt:variant>
    </vt:vector>
  </HeadingPairs>
  <TitlesOfParts>
    <vt:vector size="191" baseType="lpstr">
      <vt:lpstr>Arial</vt:lpstr>
      <vt:lpstr>宋体</vt:lpstr>
      <vt:lpstr>Wingdings</vt:lpstr>
      <vt:lpstr>EU-B1X</vt:lpstr>
      <vt:lpstr>Times New Roman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150</cp:revision>
  <dcterms:created xsi:type="dcterms:W3CDTF">2018-10-12T15:11:00Z</dcterms:created>
  <dcterms:modified xsi:type="dcterms:W3CDTF">2021-01-08T06:31:47Z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