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27"/>
  </p:notesMasterIdLst>
  <p:sldIdLst>
    <p:sldId id="263" r:id="rId7"/>
    <p:sldId id="272" r:id="rId8"/>
    <p:sldId id="273" r:id="rId9"/>
    <p:sldId id="270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66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7" Type="http://schemas.openxmlformats.org/officeDocument/2006/relationships/image" Target="../media/image42.wmf"/><Relationship Id="rId6" Type="http://schemas.openxmlformats.org/officeDocument/2006/relationships/image" Target="../media/image41.wmf"/><Relationship Id="rId5" Type="http://schemas.openxmlformats.org/officeDocument/2006/relationships/image" Target="../media/image40.wmf"/><Relationship Id="rId4" Type="http://schemas.openxmlformats.org/officeDocument/2006/relationships/image" Target="../media/image28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46.wmf"/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51.wmf"/><Relationship Id="rId4" Type="http://schemas.openxmlformats.org/officeDocument/2006/relationships/image" Target="../media/image50.wmf"/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/Relationships>
</file>

<file path=ppt/drawings/_rels/vmlDrawing13.vml.rels><?xml version="1.0" encoding="UTF-8" standalone="yes"?>
<Relationships xmlns="http://schemas.openxmlformats.org/package/2006/relationships"><Relationship Id="rId5" Type="http://schemas.openxmlformats.org/officeDocument/2006/relationships/image" Target="../media/image56.wmf"/><Relationship Id="rId4" Type="http://schemas.openxmlformats.org/officeDocument/2006/relationships/image" Target="../media/image55.wmf"/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60.wmf"/><Relationship Id="rId3" Type="http://schemas.openxmlformats.org/officeDocument/2006/relationships/image" Target="../media/image59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17.vml.rels><?xml version="1.0" encoding="UTF-8" standalone="yes"?>
<Relationships xmlns="http://schemas.openxmlformats.org/package/2006/relationships"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15.wmf"/><Relationship Id="rId8" Type="http://schemas.openxmlformats.org/officeDocument/2006/relationships/image" Target="../media/image14.wmf"/><Relationship Id="rId7" Type="http://schemas.openxmlformats.org/officeDocument/2006/relationships/image" Target="../media/image13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0" Type="http://schemas.openxmlformats.org/officeDocument/2006/relationships/image" Target="../media/image16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7" Type="http://schemas.openxmlformats.org/officeDocument/2006/relationships/image" Target="../media/image23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7" Type="http://schemas.openxmlformats.org/officeDocument/2006/relationships/image" Target="../media/image35.wmf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Relationship Id="rId3" Type="http://schemas.openxmlformats.org/officeDocument/2006/relationships/image" Target="../media/image31.wmf"/><Relationship Id="rId2" Type="http://schemas.openxmlformats.org/officeDocument/2006/relationships/image" Target="../media/image28.wmf"/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9.wmf"/><Relationship Id="rId7" Type="http://schemas.openxmlformats.org/officeDocument/2006/relationships/oleObject" Target="../embeddings/oleObject28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26.wmf"/><Relationship Id="rId10" Type="http://schemas.openxmlformats.org/officeDocument/2006/relationships/vmlDrawing" Target="../drawings/vmlDrawing8.vml"/><Relationship Id="rId1" Type="http://schemas.openxmlformats.org/officeDocument/2006/relationships/oleObject" Target="../embeddings/oleObject25.bin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32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31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28.wmf"/><Relationship Id="rId3" Type="http://schemas.openxmlformats.org/officeDocument/2006/relationships/oleObject" Target="../embeddings/oleObject30.bin"/><Relationship Id="rId2" Type="http://schemas.openxmlformats.org/officeDocument/2006/relationships/image" Target="../media/image30.wmf"/><Relationship Id="rId19" Type="http://schemas.openxmlformats.org/officeDocument/2006/relationships/vmlDrawing" Target="../drawings/vmlDrawing9.v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36.wmf"/><Relationship Id="rId16" Type="http://schemas.openxmlformats.org/officeDocument/2006/relationships/oleObject" Target="../embeddings/oleObject37.bin"/><Relationship Id="rId15" Type="http://schemas.openxmlformats.org/officeDocument/2006/relationships/image" Target="../media/image35.wmf"/><Relationship Id="rId14" Type="http://schemas.openxmlformats.org/officeDocument/2006/relationships/oleObject" Target="../embeddings/oleObject36.bin"/><Relationship Id="rId13" Type="http://schemas.openxmlformats.org/officeDocument/2006/relationships/image" Target="../media/image34.wmf"/><Relationship Id="rId12" Type="http://schemas.openxmlformats.org/officeDocument/2006/relationships/oleObject" Target="../embeddings/oleObject35.bin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33.wmf"/><Relationship Id="rId1" Type="http://schemas.openxmlformats.org/officeDocument/2006/relationships/oleObject" Target="../embeddings/oleObject29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2.bin"/><Relationship Id="rId8" Type="http://schemas.openxmlformats.org/officeDocument/2006/relationships/image" Target="../media/image28.wmf"/><Relationship Id="rId7" Type="http://schemas.openxmlformats.org/officeDocument/2006/relationships/oleObject" Target="../embeddings/oleObject41.bin"/><Relationship Id="rId6" Type="http://schemas.openxmlformats.org/officeDocument/2006/relationships/image" Target="../media/image39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38.wmf"/><Relationship Id="rId3" Type="http://schemas.openxmlformats.org/officeDocument/2006/relationships/oleObject" Target="../embeddings/oleObject39.bin"/><Relationship Id="rId2" Type="http://schemas.openxmlformats.org/officeDocument/2006/relationships/image" Target="../media/image37.wmf"/><Relationship Id="rId16" Type="http://schemas.openxmlformats.org/officeDocument/2006/relationships/vmlDrawing" Target="../drawings/vmlDrawing10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42.wmf"/><Relationship Id="rId13" Type="http://schemas.openxmlformats.org/officeDocument/2006/relationships/oleObject" Target="../embeddings/oleObject44.bin"/><Relationship Id="rId12" Type="http://schemas.openxmlformats.org/officeDocument/2006/relationships/image" Target="../media/image41.wmf"/><Relationship Id="rId11" Type="http://schemas.openxmlformats.org/officeDocument/2006/relationships/oleObject" Target="../embeddings/oleObject43.bin"/><Relationship Id="rId10" Type="http://schemas.openxmlformats.org/officeDocument/2006/relationships/image" Target="../media/image40.wmf"/><Relationship Id="rId1" Type="http://schemas.openxmlformats.org/officeDocument/2006/relationships/oleObject" Target="../embeddings/oleObject38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6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45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4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43.wmf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45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3.bin"/><Relationship Id="rId8" Type="http://schemas.openxmlformats.org/officeDocument/2006/relationships/image" Target="../media/image50.wmf"/><Relationship Id="rId7" Type="http://schemas.openxmlformats.org/officeDocument/2006/relationships/oleObject" Target="../embeddings/oleObject52.bin"/><Relationship Id="rId6" Type="http://schemas.openxmlformats.org/officeDocument/2006/relationships/image" Target="../media/image49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48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47.wmf"/><Relationship Id="rId12" Type="http://schemas.openxmlformats.org/officeDocument/2006/relationships/vmlDrawing" Target="../drawings/vmlDrawing12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51.wmf"/><Relationship Id="rId1" Type="http://schemas.openxmlformats.org/officeDocument/2006/relationships/oleObject" Target="../embeddings/oleObject49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image" Target="../media/image55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3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52.wmf"/><Relationship Id="rId12" Type="http://schemas.openxmlformats.org/officeDocument/2006/relationships/vmlDrawing" Target="../drawings/vmlDrawing13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56.wmf"/><Relationship Id="rId1" Type="http://schemas.openxmlformats.org/officeDocument/2006/relationships/oleObject" Target="../embeddings/oleObject54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60.wmf"/><Relationship Id="rId7" Type="http://schemas.openxmlformats.org/officeDocument/2006/relationships/oleObject" Target="../embeddings/oleObject62.bin"/><Relationship Id="rId6" Type="http://schemas.openxmlformats.org/officeDocument/2006/relationships/image" Target="../media/image59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58.wmf"/><Relationship Id="rId3" Type="http://schemas.openxmlformats.org/officeDocument/2006/relationships/oleObject" Target="../embeddings/oleObject60.bin"/><Relationship Id="rId2" Type="http://schemas.openxmlformats.org/officeDocument/2006/relationships/image" Target="../media/image57.wmf"/><Relationship Id="rId10" Type="http://schemas.openxmlformats.org/officeDocument/2006/relationships/vmlDrawing" Target="../drawings/vmlDrawing14.vml"/><Relationship Id="rId1" Type="http://schemas.openxmlformats.org/officeDocument/2006/relationships/oleObject" Target="../embeddings/oleObject59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5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62.wmf"/><Relationship Id="rId3" Type="http://schemas.openxmlformats.org/officeDocument/2006/relationships/oleObject" Target="../embeddings/oleObject64.bin"/><Relationship Id="rId2" Type="http://schemas.openxmlformats.org/officeDocument/2006/relationships/image" Target="../media/image61.wmf"/><Relationship Id="rId1" Type="http://schemas.openxmlformats.org/officeDocument/2006/relationships/oleObject" Target="../embeddings/oleObject63.bin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6.v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65.png"/><Relationship Id="rId2" Type="http://schemas.openxmlformats.org/officeDocument/2006/relationships/image" Target="../media/image64.wmf"/><Relationship Id="rId1" Type="http://schemas.openxmlformats.org/officeDocument/2006/relationships/oleObject" Target="../embeddings/oleObject66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1.bin"/><Relationship Id="rId8" Type="http://schemas.openxmlformats.org/officeDocument/2006/relationships/image" Target="../media/image69.wmf"/><Relationship Id="rId7" Type="http://schemas.openxmlformats.org/officeDocument/2006/relationships/oleObject" Target="../embeddings/oleObject70.bin"/><Relationship Id="rId6" Type="http://schemas.openxmlformats.org/officeDocument/2006/relationships/image" Target="../media/image68.wmf"/><Relationship Id="rId5" Type="http://schemas.openxmlformats.org/officeDocument/2006/relationships/oleObject" Target="../embeddings/oleObject69.bin"/><Relationship Id="rId4" Type="http://schemas.openxmlformats.org/officeDocument/2006/relationships/image" Target="../media/image67.wmf"/><Relationship Id="rId3" Type="http://schemas.openxmlformats.org/officeDocument/2006/relationships/oleObject" Target="../embeddings/oleObject68.bin"/><Relationship Id="rId2" Type="http://schemas.openxmlformats.org/officeDocument/2006/relationships/image" Target="../media/image66.wmf"/><Relationship Id="rId14" Type="http://schemas.openxmlformats.org/officeDocument/2006/relationships/vmlDrawing" Target="../drawings/vmlDrawing17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71.wmf"/><Relationship Id="rId11" Type="http://schemas.openxmlformats.org/officeDocument/2006/relationships/oleObject" Target="../embeddings/oleObject72.bin"/><Relationship Id="rId10" Type="http://schemas.openxmlformats.org/officeDocument/2006/relationships/image" Target="../media/image70.wmf"/><Relationship Id="rId1" Type="http://schemas.openxmlformats.org/officeDocument/2006/relationships/oleObject" Target="../embeddings/oleObject67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.bin"/><Relationship Id="rId8" Type="http://schemas.openxmlformats.org/officeDocument/2006/relationships/image" Target="../media/image10.wmf"/><Relationship Id="rId7" Type="http://schemas.openxmlformats.org/officeDocument/2006/relationships/oleObject" Target="../embeddings/oleObject9.bin"/><Relationship Id="rId6" Type="http://schemas.openxmlformats.org/officeDocument/2006/relationships/image" Target="../media/image9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7.bin"/><Relationship Id="rId22" Type="http://schemas.openxmlformats.org/officeDocument/2006/relationships/vmlDrawing" Target="../drawings/vmlDrawing4.vml"/><Relationship Id="rId21" Type="http://schemas.openxmlformats.org/officeDocument/2006/relationships/slideLayout" Target="../slideLayouts/slideLayout4.xml"/><Relationship Id="rId20" Type="http://schemas.openxmlformats.org/officeDocument/2006/relationships/image" Target="../media/image16.wmf"/><Relationship Id="rId2" Type="http://schemas.openxmlformats.org/officeDocument/2006/relationships/image" Target="../media/image7.wmf"/><Relationship Id="rId19" Type="http://schemas.openxmlformats.org/officeDocument/2006/relationships/oleObject" Target="../embeddings/oleObject15.bin"/><Relationship Id="rId18" Type="http://schemas.openxmlformats.org/officeDocument/2006/relationships/image" Target="../media/image15.wmf"/><Relationship Id="rId17" Type="http://schemas.openxmlformats.org/officeDocument/2006/relationships/oleObject" Target="../embeddings/oleObject14.bin"/><Relationship Id="rId16" Type="http://schemas.openxmlformats.org/officeDocument/2006/relationships/image" Target="../media/image14.wmf"/><Relationship Id="rId15" Type="http://schemas.openxmlformats.org/officeDocument/2006/relationships/oleObject" Target="../embeddings/oleObject13.bin"/><Relationship Id="rId14" Type="http://schemas.openxmlformats.org/officeDocument/2006/relationships/image" Target="../media/image13.wmf"/><Relationship Id="rId13" Type="http://schemas.openxmlformats.org/officeDocument/2006/relationships/oleObject" Target="../embeddings/oleObject12.bin"/><Relationship Id="rId12" Type="http://schemas.openxmlformats.org/officeDocument/2006/relationships/image" Target="../media/image12.wmf"/><Relationship Id="rId11" Type="http://schemas.openxmlformats.org/officeDocument/2006/relationships/oleObject" Target="../embeddings/oleObject11.bin"/><Relationship Id="rId10" Type="http://schemas.openxmlformats.org/officeDocument/2006/relationships/image" Target="../media/image11.wmf"/><Relationship Id="rId1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0.bin"/><Relationship Id="rId8" Type="http://schemas.openxmlformats.org/officeDocument/2006/relationships/image" Target="../media/image20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8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7.wmf"/><Relationship Id="rId16" Type="http://schemas.openxmlformats.org/officeDocument/2006/relationships/vmlDrawing" Target="../drawings/vmlDrawing5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23.wmf"/><Relationship Id="rId13" Type="http://schemas.openxmlformats.org/officeDocument/2006/relationships/oleObject" Target="../embeddings/oleObject22.bin"/><Relationship Id="rId12" Type="http://schemas.openxmlformats.org/officeDocument/2006/relationships/image" Target="../media/image22.wmf"/><Relationship Id="rId11" Type="http://schemas.openxmlformats.org/officeDocument/2006/relationships/oleObject" Target="../embeddings/oleObject21.bin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16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wmf"/><Relationship Id="rId1" Type="http://schemas.openxmlformats.org/officeDocument/2006/relationships/oleObject" Target="../embeddings/oleObject23.bin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79815" y="198247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41705" y="506095"/>
            <a:ext cx="10098405" cy="21069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zh-CN" altLang="zh-CN" sz="2300" b="1">
                <a:latin typeface="+mn-ea"/>
                <a:cs typeface="+mn-ea"/>
              </a:rPr>
              <a:t>推论</a:t>
            </a:r>
            <a:r>
              <a:rPr lang="en-US" altLang="zh-CN" sz="2300" b="1">
                <a:latin typeface="+mn-ea"/>
                <a:cs typeface="+mn-ea"/>
              </a:rPr>
              <a:t>3  </a:t>
            </a:r>
            <a:r>
              <a:rPr lang="en-US" altLang="zh-CN" sz="2300">
                <a:latin typeface="+mn-ea"/>
                <a:cs typeface="+mn-ea"/>
              </a:rPr>
              <a:t>复合函数的求导法则可以推广到多个中间变量的情形．例如，                  ，则复合函数             的导数为</a:t>
            </a:r>
            <a:endParaRPr lang="en-US" altLang="zh-CN" sz="2300">
              <a:latin typeface="+mn-ea"/>
              <a:cs typeface="+mn-ea"/>
            </a:endParaRPr>
          </a:p>
          <a:p>
            <a:pPr>
              <a:lnSpc>
                <a:spcPct val="190000"/>
              </a:lnSpc>
            </a:pPr>
            <a:endParaRPr lang="en-US" altLang="zh-CN" sz="230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76680" y="1437005"/>
          <a:ext cx="295021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1244600" imgH="177165" progId="Equation.KSEE3">
                  <p:embed/>
                </p:oleObj>
              </mc:Choice>
              <mc:Fallback>
                <p:oleObj name="" r:id="rId1" imgW="1244600" imgH="177165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376680" y="1437005"/>
                        <a:ext cx="2950210" cy="434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01385" y="1425575"/>
          <a:ext cx="1875790" cy="436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3" imgW="762000" imgH="177165" progId="Equation.KSEE3">
                  <p:embed/>
                </p:oleObj>
              </mc:Choice>
              <mc:Fallback>
                <p:oleObj name="" r:id="rId3" imgW="762000" imgH="177165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01385" y="1425575"/>
                        <a:ext cx="1875790" cy="436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" r:id="rId5" imgW="914400" imgH="190500" progId="Equation.KSEE3">
                  <p:embed/>
                </p:oleObj>
              </mc:Choice>
              <mc:Fallback>
                <p:oleObj name="" r:id="rId5" imgW="914400" imgH="190500" progId="Equation.KSEE3">
                  <p:embed/>
                  <p:pic>
                    <p:nvPicPr>
                      <p:cNvPr id="0" name="图片 61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94965" y="1971040"/>
          <a:ext cx="2402840" cy="628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7" imgW="1054100" imgH="393700" progId="Equation.KSEE3">
                  <p:embed/>
                </p:oleObj>
              </mc:Choice>
              <mc:Fallback>
                <p:oleObj name="" r:id="rId7" imgW="1054100" imgH="3937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94965" y="1971040"/>
                        <a:ext cx="2402840" cy="628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081405" y="2934335"/>
            <a:ext cx="929449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>
                <a:solidFill>
                  <a:srgbClr val="3333FF"/>
                </a:solidFill>
              </a:rPr>
              <a:t>计算复合函数的导数步骤：</a:t>
            </a:r>
            <a:endParaRPr lang="zh-CN" altLang="en-US" sz="2300">
              <a:solidFill>
                <a:srgbClr val="3333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8375" y="3608070"/>
            <a:ext cx="970915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>
                <a:latin typeface="+mn-ea"/>
                <a:cs typeface="+mn-ea"/>
              </a:rPr>
              <a:t>1.</a:t>
            </a:r>
            <a:r>
              <a:rPr lang="zh-CN" altLang="en-US" sz="2300">
                <a:latin typeface="+mn-ea"/>
                <a:cs typeface="+mn-ea"/>
              </a:rPr>
              <a:t>要分清复合函数的构成，即复合函数是由哪几个基本初等函数复合而成</a:t>
            </a:r>
            <a:r>
              <a:rPr lang="en-US" altLang="zh-CN" sz="2300">
                <a:latin typeface="+mn-ea"/>
                <a:cs typeface="+mn-ea"/>
              </a:rPr>
              <a:t>;</a:t>
            </a:r>
            <a:endParaRPr lang="en-US" altLang="zh-CN" sz="2300">
              <a:latin typeface="+mn-ea"/>
              <a:cs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8375" y="4388485"/>
            <a:ext cx="5120640" cy="798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>
                <a:latin typeface="+mn-ea"/>
                <a:cs typeface="+mn-ea"/>
                <a:sym typeface="+mn-ea"/>
              </a:rPr>
              <a:t>2.</a:t>
            </a:r>
            <a:r>
              <a:rPr lang="zh-CN" altLang="en-US" sz="2300">
                <a:latin typeface="+mn-ea"/>
                <a:cs typeface="+mn-ea"/>
                <a:sym typeface="+mn-ea"/>
              </a:rPr>
              <a:t>然后再按复合函数求导法则求导．</a:t>
            </a:r>
            <a:endParaRPr lang="zh-CN" altLang="en-US" sz="2300">
              <a:latin typeface="+mn-ea"/>
              <a:cs typeface="+mn-ea"/>
            </a:endParaRPr>
          </a:p>
          <a:p>
            <a:endParaRPr lang="zh-CN" altLang="en-US" sz="2300">
              <a:latin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9330" y="2644140"/>
          <a:ext cx="4446905" cy="2453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" r:id="rId1" imgW="2070100" imgH="1079500" progId="Equation.KSEE3">
                  <p:embed/>
                </p:oleObj>
              </mc:Choice>
              <mc:Fallback>
                <p:oleObj name="" r:id="rId1" imgW="2070100" imgH="1079500" progId="Equation.KSEE3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89330" y="2644140"/>
                        <a:ext cx="4446905" cy="2453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3" imgW="914400" imgH="190500" progId="Equation.KSEE3">
                  <p:embed/>
                </p:oleObj>
              </mc:Choice>
              <mc:Fallback>
                <p:oleObj name="" r:id="rId3" imgW="914400" imgH="1905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57910" y="663575"/>
            <a:ext cx="875093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例15</a:t>
            </a:r>
            <a:r>
              <a:rPr lang="zh-CN" altLang="en-US" sz="2300"/>
              <a:t>  求下列函数的导数:</a:t>
            </a:r>
            <a:endParaRPr lang="zh-CN" altLang="en-US" sz="23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7910" y="1299210"/>
          <a:ext cx="2221865" cy="510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5" imgW="939800" imgH="215900" progId="Equation.KSEE3">
                  <p:embed/>
                </p:oleObj>
              </mc:Choice>
              <mc:Fallback>
                <p:oleObj name="" r:id="rId5" imgW="939800" imgH="2159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7910" y="1299210"/>
                        <a:ext cx="2221865" cy="510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73145" y="1337945"/>
          <a:ext cx="2065655" cy="433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7" imgW="1028700" imgH="215900" progId="Equation.KSEE3">
                  <p:embed/>
                </p:oleObj>
              </mc:Choice>
              <mc:Fallback>
                <p:oleObj name="" r:id="rId7" imgW="1028700" imgH="2159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573145" y="1337945"/>
                        <a:ext cx="2065655" cy="433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7910" y="2055495"/>
          <a:ext cx="1878965" cy="499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9" imgW="812800" imgH="215900" progId="Equation.KSEE3">
                  <p:embed/>
                </p:oleObj>
              </mc:Choice>
              <mc:Fallback>
                <p:oleObj name="" r:id="rId9" imgW="812800" imgH="215900" progId="Equation.KSEE3">
                  <p:embed/>
                  <p:pic>
                    <p:nvPicPr>
                      <p:cNvPr id="0" name="图片 717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57910" y="2055495"/>
                        <a:ext cx="1878965" cy="499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" r:id="rId11" imgW="914400" imgH="190500" progId="Equation.KSEE3">
                  <p:embed/>
                </p:oleObj>
              </mc:Choice>
              <mc:Fallback>
                <p:oleObj name="" r:id="rId11" imgW="914400" imgH="190500" progId="Equation.KSEE3">
                  <p:embed/>
                  <p:pic>
                    <p:nvPicPr>
                      <p:cNvPr id="0" name="图片 71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979170" y="2709545"/>
            <a:ext cx="53213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300" b="1"/>
              <a:t>解：</a:t>
            </a:r>
            <a:endParaRPr lang="zh-CN" altLang="zh-CN" sz="2300" b="1"/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66865" y="752475"/>
          <a:ext cx="4031615" cy="1592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2" imgW="1688465" imgH="596900" progId="Equation.KSEE3">
                  <p:embed/>
                </p:oleObj>
              </mc:Choice>
              <mc:Fallback>
                <p:oleObj name="" r:id="rId12" imgW="1688465" imgH="596900" progId="Equation.KSEE3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666865" y="752475"/>
                        <a:ext cx="4031615" cy="1592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9013" y="5299393"/>
          <a:ext cx="3850005" cy="1010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4" imgW="1892300" imgH="444500" progId="Equation.KSEE3">
                  <p:embed/>
                </p:oleObj>
              </mc:Choice>
              <mc:Fallback>
                <p:oleObj name="" r:id="rId14" imgW="1892300" imgH="444500" progId="Equation.KSEE3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89013" y="5299393"/>
                        <a:ext cx="3850005" cy="1010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31928" y="2554288"/>
          <a:ext cx="4598035" cy="2858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6" imgW="2260600" imgH="1257300" progId="Equation.KSEE3">
                  <p:embed/>
                </p:oleObj>
              </mc:Choice>
              <mc:Fallback>
                <p:oleObj name="" r:id="rId16" imgW="2260600" imgH="1257300" progId="Equation.KSEE3">
                  <p:embed/>
                  <p:pic>
                    <p:nvPicPr>
                      <p:cNvPr id="0" name="图片 717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531928" y="2554288"/>
                        <a:ext cx="4598035" cy="28581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57910" y="663575"/>
            <a:ext cx="875093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例1</a:t>
            </a:r>
            <a:r>
              <a:rPr lang="en-US" altLang="zh-CN" sz="2300" b="1"/>
              <a:t>6</a:t>
            </a:r>
            <a:r>
              <a:rPr lang="zh-CN" altLang="en-US" sz="2300"/>
              <a:t>  求下列函数的导数:</a:t>
            </a:r>
            <a:endParaRPr lang="zh-CN" altLang="en-US" sz="23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2670" y="1253808"/>
          <a:ext cx="2252345" cy="601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1" imgW="952500" imgH="254000" progId="Equation.KSEE3">
                  <p:embed/>
                </p:oleObj>
              </mc:Choice>
              <mc:Fallback>
                <p:oleObj name="" r:id="rId1" imgW="952500" imgH="2540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2670" y="1253808"/>
                        <a:ext cx="2252345" cy="601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34118" y="1370965"/>
          <a:ext cx="1633220" cy="3562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3" imgW="812800" imgH="177165" progId="Equation.KSEE3">
                  <p:embed/>
                </p:oleObj>
              </mc:Choice>
              <mc:Fallback>
                <p:oleObj name="" r:id="rId3" imgW="812800" imgH="177165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34118" y="1370965"/>
                        <a:ext cx="1633220" cy="3562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8383" y="1923098"/>
          <a:ext cx="1938020" cy="763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" r:id="rId5" imgW="838200" imgH="330200" progId="Equation.KSEE3">
                  <p:embed/>
                </p:oleObj>
              </mc:Choice>
              <mc:Fallback>
                <p:oleObj name="" r:id="rId5" imgW="838200" imgH="330200" progId="Equation.KSEE3">
                  <p:embed/>
                  <p:pic>
                    <p:nvPicPr>
                      <p:cNvPr id="0" name="图片 717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8383" y="1923098"/>
                        <a:ext cx="1938020" cy="763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7" imgW="914400" imgH="190500" progId="Equation.KSEE3">
                  <p:embed/>
                </p:oleObj>
              </mc:Choice>
              <mc:Fallback>
                <p:oleObj name="" r:id="rId7" imgW="914400" imgH="1905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8383" y="2687003"/>
          <a:ext cx="4507230" cy="3466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9" imgW="1905000" imgH="1459865" progId="Equation.KSEE3">
                  <p:embed/>
                </p:oleObj>
              </mc:Choice>
              <mc:Fallback>
                <p:oleObj name="" r:id="rId9" imgW="1905000" imgH="1459865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28383" y="2687003"/>
                        <a:ext cx="4507230" cy="3466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85610" y="1372870"/>
          <a:ext cx="394589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11" imgW="1765300" imgH="215900" progId="Equation.KSEE3">
                  <p:embed/>
                </p:oleObj>
              </mc:Choice>
              <mc:Fallback>
                <p:oleObj name="" r:id="rId11" imgW="1765300" imgH="2159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85610" y="1372870"/>
                        <a:ext cx="3945890" cy="482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85610" y="2171700"/>
          <a:ext cx="3263900" cy="1789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3" imgW="1459865" imgH="800100" progId="Equation.KSEE3">
                  <p:embed/>
                </p:oleObj>
              </mc:Choice>
              <mc:Fallback>
                <p:oleObj name="" r:id="rId13" imgW="1459865" imgH="8001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85610" y="2171700"/>
                        <a:ext cx="3263900" cy="1789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57910" y="663575"/>
            <a:ext cx="875093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例1</a:t>
            </a:r>
            <a:r>
              <a:rPr lang="en-US" altLang="zh-CN" sz="2300" b="1"/>
              <a:t>7</a:t>
            </a:r>
            <a:r>
              <a:rPr lang="zh-CN" altLang="en-US" sz="2300"/>
              <a:t>  求下列函数的导数:</a:t>
            </a:r>
            <a:endParaRPr lang="zh-CN" altLang="en-US" sz="23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7593" y="1268095"/>
          <a:ext cx="2222500" cy="572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1" imgW="939800" imgH="241300" progId="Equation.KSEE3">
                  <p:embed/>
                </p:oleObj>
              </mc:Choice>
              <mc:Fallback>
                <p:oleObj name="" r:id="rId1" imgW="939800" imgH="2413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7593" y="1268095"/>
                        <a:ext cx="2222500" cy="572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68066" y="1331913"/>
          <a:ext cx="1965325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3" imgW="977900" imgH="215900" progId="Equation.KSEE3">
                  <p:embed/>
                </p:oleObj>
              </mc:Choice>
              <mc:Fallback>
                <p:oleObj name="" r:id="rId3" imgW="977900" imgH="2159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68066" y="1331913"/>
                        <a:ext cx="1965325" cy="43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8058" y="1984693"/>
          <a:ext cx="4587875" cy="2294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5" imgW="1854200" imgH="927100" progId="Equation.KSEE3">
                  <p:embed/>
                </p:oleObj>
              </mc:Choice>
              <mc:Fallback>
                <p:oleObj name="" r:id="rId5" imgW="1854200" imgH="9271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8058" y="1984693"/>
                        <a:ext cx="4587875" cy="2294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74105" y="1985010"/>
          <a:ext cx="4826000" cy="1858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1968500" imgH="723900" progId="Equation.KSEE3">
                  <p:embed/>
                </p:oleObj>
              </mc:Choice>
              <mc:Fallback>
                <p:oleObj name="" r:id="rId7" imgW="1968500" imgH="7239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174105" y="1985010"/>
                        <a:ext cx="4826000" cy="1858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057910" y="4725035"/>
            <a:ext cx="916305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小贴士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15185" y="4507865"/>
            <a:ext cx="8041640" cy="1223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/>
              <a:t>多层复合函数的求导,需注意按复合函数的求导法则由外往里逐层求导，直到求到对x的导数为止，保证不重不漏</a:t>
            </a:r>
            <a:r>
              <a:rPr lang="zh-CN" altLang="en-US"/>
              <a:t>．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515" grpId="1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57910" y="663575"/>
            <a:ext cx="875093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例1</a:t>
            </a:r>
            <a:r>
              <a:rPr lang="en-US" altLang="zh-CN" sz="2300" b="1"/>
              <a:t>8</a:t>
            </a:r>
            <a:r>
              <a:rPr lang="zh-CN" altLang="en-US" sz="2300"/>
              <a:t>  求下列函数的导数:</a:t>
            </a:r>
            <a:endParaRPr lang="zh-CN" altLang="en-US" sz="23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7105" y="1247775"/>
          <a:ext cx="2403475" cy="603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1" imgW="1016000" imgH="254000" progId="Equation.KSEE3">
                  <p:embed/>
                </p:oleObj>
              </mc:Choice>
              <mc:Fallback>
                <p:oleObj name="" r:id="rId1" imgW="1016000" imgH="254000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67105" y="1247775"/>
                        <a:ext cx="2403475" cy="603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57283" y="1331913"/>
          <a:ext cx="1786890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3" imgW="889000" imgH="215900" progId="Equation.KSEE3">
                  <p:embed/>
                </p:oleObj>
              </mc:Choice>
              <mc:Fallback>
                <p:oleObj name="" r:id="rId3" imgW="889000" imgH="2159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57283" y="1331913"/>
                        <a:ext cx="1786890" cy="43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6788" y="1964373"/>
          <a:ext cx="5965190" cy="830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5" imgW="2908300" imgH="393700" progId="Equation.KSEE3">
                  <p:embed/>
                </p:oleObj>
              </mc:Choice>
              <mc:Fallback>
                <p:oleObj name="" r:id="rId5" imgW="2908300" imgH="3937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66788" y="1964373"/>
                        <a:ext cx="5965190" cy="8305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7910" y="2795270"/>
          <a:ext cx="4784725" cy="2875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7" imgW="1866900" imgH="1231265" progId="Equation.KSEE3">
                  <p:embed/>
                </p:oleObj>
              </mc:Choice>
              <mc:Fallback>
                <p:oleObj name="" r:id="rId7" imgW="1866900" imgH="1231265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57910" y="2795270"/>
                        <a:ext cx="4784725" cy="2875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58100" y="1554798"/>
          <a:ext cx="3686175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9" imgW="1676400" imgH="1206500" progId="Equation.KSEE3">
                  <p:embed/>
                </p:oleObj>
              </mc:Choice>
              <mc:Fallback>
                <p:oleObj name="" r:id="rId9" imgW="1676400" imgH="12065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658100" y="1554798"/>
                        <a:ext cx="3686175" cy="267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57910" y="663575"/>
            <a:ext cx="875093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例1</a:t>
            </a:r>
            <a:r>
              <a:rPr lang="en-US" altLang="zh-CN" sz="2300" b="1"/>
              <a:t>9</a:t>
            </a:r>
            <a:r>
              <a:rPr lang="zh-CN" altLang="en-US" sz="2300"/>
              <a:t>  求下列函数的导数:</a:t>
            </a:r>
            <a:endParaRPr lang="zh-CN" altLang="en-US" sz="23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82663" y="1338898"/>
          <a:ext cx="2372360" cy="4210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" r:id="rId1" imgW="1002665" imgH="177165" progId="Equation.KSEE3">
                  <p:embed/>
                </p:oleObj>
              </mc:Choice>
              <mc:Fallback>
                <p:oleObj name="" r:id="rId1" imgW="1002665" imgH="177165" progId="Equation.KSEE3">
                  <p:embed/>
                  <p:pic>
                    <p:nvPicPr>
                      <p:cNvPr id="0" name="图片 716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82663" y="1338898"/>
                        <a:ext cx="2372360" cy="4210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75673" y="1325563"/>
          <a:ext cx="2501900" cy="434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" r:id="rId3" imgW="1244600" imgH="215900" progId="Equation.KSEE3">
                  <p:embed/>
                </p:oleObj>
              </mc:Choice>
              <mc:Fallback>
                <p:oleObj name="" r:id="rId3" imgW="1244600" imgH="2159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75673" y="1325563"/>
                        <a:ext cx="2501900" cy="434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7910" y="1900238"/>
          <a:ext cx="5141595" cy="305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5" imgW="2005965" imgH="1308100" progId="Equation.KSEE3">
                  <p:embed/>
                </p:oleObj>
              </mc:Choice>
              <mc:Fallback>
                <p:oleObj name="" r:id="rId5" imgW="2005965" imgH="13081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57910" y="1900238"/>
                        <a:ext cx="5141595" cy="3056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6954520" y="3943985"/>
            <a:ext cx="916305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0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0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54203" y="4781868"/>
          <a:ext cx="3027045" cy="1143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7" imgW="1181100" imgH="444500" progId="Equation.KSEE3">
                  <p:embed/>
                </p:oleObj>
              </mc:Choice>
              <mc:Fallback>
                <p:oleObj name="" r:id="rId7" imgW="1181100" imgH="4445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54203" y="4781868"/>
                        <a:ext cx="3027045" cy="1143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66230" y="1878965"/>
          <a:ext cx="4366260" cy="165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2095500" imgH="698500" progId="Equation.KSEE3">
                  <p:embed/>
                </p:oleObj>
              </mc:Choice>
              <mc:Fallback>
                <p:oleObj name="" r:id="rId9" imgW="2095500" imgH="698500" progId="Equation.KSEE3">
                  <p:embed/>
                  <p:pic>
                    <p:nvPicPr>
                      <p:cNvPr id="0" name="图片 717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66230" y="1878965"/>
                        <a:ext cx="4366260" cy="165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86510" y="629285"/>
            <a:ext cx="95885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/>
              <a:t>例</a:t>
            </a:r>
            <a:r>
              <a:rPr lang="en-US" altLang="zh-CN" sz="2300"/>
              <a:t>20</a:t>
            </a:r>
            <a:r>
              <a:rPr lang="zh-CN" altLang="en-US" sz="2300"/>
              <a:t>  </a:t>
            </a:r>
            <a:endParaRPr lang="zh-CN" altLang="en-US" sz="2300"/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16760" y="518160"/>
          <a:ext cx="5640070" cy="782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" r:id="rId1" imgW="2908300" imgH="393700" progId="Equation.KSEE3">
                  <p:embed/>
                </p:oleObj>
              </mc:Choice>
              <mc:Fallback>
                <p:oleObj name="" r:id="rId1" imgW="2908300" imgH="393700" progId="Equation.KSEE3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16760" y="518160"/>
                        <a:ext cx="5640070" cy="782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388110" y="1278255"/>
            <a:ext cx="517969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>
                <a:latin typeface="+mn-ea"/>
                <a:cs typeface="+mn-ea"/>
              </a:rPr>
              <a:t>证明：分两种情况来讨论</a:t>
            </a:r>
            <a:r>
              <a:rPr lang="en-US" altLang="zh-CN" sz="2300">
                <a:latin typeface="+mn-ea"/>
                <a:cs typeface="+mn-ea"/>
              </a:rPr>
              <a:t>:</a:t>
            </a:r>
            <a:endParaRPr lang="en-US" altLang="zh-CN" sz="2300"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80820" y="1723390"/>
          <a:ext cx="5429250" cy="1315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" r:id="rId3" imgW="2463165" imgH="596900" progId="Equation.KSEE3">
                  <p:embed/>
                </p:oleObj>
              </mc:Choice>
              <mc:Fallback>
                <p:oleObj name="" r:id="rId3" imgW="2463165" imgH="596900" progId="Equation.KSEE3">
                  <p:embed/>
                  <p:pic>
                    <p:nvPicPr>
                      <p:cNvPr id="0" name="图片 122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0820" y="1723390"/>
                        <a:ext cx="5429250" cy="1315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8275" y="3048000"/>
          <a:ext cx="5262880" cy="1315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2387600" imgH="596900" progId="Equation.KSEE3">
                  <p:embed/>
                </p:oleObj>
              </mc:Choice>
              <mc:Fallback>
                <p:oleObj name="" r:id="rId5" imgW="2387600" imgH="596900" progId="Equation.KSEE3">
                  <p:embed/>
                  <p:pic>
                    <p:nvPicPr>
                      <p:cNvPr id="0" name="图片 1228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38275" y="3048000"/>
                        <a:ext cx="5262880" cy="1315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49070" y="4691380"/>
          <a:ext cx="6557010" cy="1306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" r:id="rId7" imgW="3073400" imgH="596900" progId="Equation.KSEE3">
                  <p:embed/>
                </p:oleObj>
              </mc:Choice>
              <mc:Fallback>
                <p:oleObj name="" r:id="rId7" imgW="3073400" imgH="596900" progId="Equation.KSEE3">
                  <p:embed/>
                  <p:pic>
                    <p:nvPicPr>
                      <p:cNvPr id="0" name="图片 1229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49070" y="4691380"/>
                        <a:ext cx="6557010" cy="1306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98220" y="565785"/>
            <a:ext cx="10292080" cy="1895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>
                <a:latin typeface="+mn-ea"/>
                <a:cs typeface="+mn-ea"/>
              </a:rPr>
              <a:t>例</a:t>
            </a:r>
            <a:r>
              <a:rPr lang="en-US" altLang="zh-CN" sz="2300">
                <a:latin typeface="+mn-ea"/>
                <a:cs typeface="+mn-ea"/>
              </a:rPr>
              <a:t>21  </a:t>
            </a:r>
            <a:r>
              <a:rPr lang="zh-CN" altLang="en-US" sz="2300">
                <a:latin typeface="+mn-ea"/>
                <a:cs typeface="+mn-ea"/>
                <a:sym typeface="+mn-ea"/>
              </a:rPr>
              <a:t>将一金属块加热到100℃然后放置在20℃恒温中冷却．已知其温度下的变化规律为                  </a:t>
            </a:r>
            <a:r>
              <a:rPr lang="en-US" altLang="zh-CN" sz="2300">
                <a:latin typeface="+mn-ea"/>
                <a:cs typeface="+mn-ea"/>
                <a:sym typeface="+mn-ea"/>
              </a:rPr>
              <a:t>,</a:t>
            </a:r>
            <a:r>
              <a:rPr lang="zh-CN" altLang="en-US" sz="2300">
                <a:latin typeface="+mn-ea"/>
                <a:cs typeface="+mn-ea"/>
                <a:sym typeface="+mn-ea"/>
              </a:rPr>
              <a:t>其中t为冷却时间，求该金属块的冷却速率（温度变化率</a:t>
            </a:r>
            <a:r>
              <a:rPr lang="en-US" altLang="zh-CN" sz="2300">
                <a:latin typeface="+mn-ea"/>
                <a:cs typeface="+mn-ea"/>
                <a:sym typeface="+mn-ea"/>
              </a:rPr>
              <a:t>),</a:t>
            </a:r>
            <a:r>
              <a:rPr lang="zh-CN" altLang="en-US" sz="2300">
                <a:latin typeface="+mn-ea"/>
                <a:cs typeface="+mn-ea"/>
                <a:sym typeface="+mn-ea"/>
              </a:rPr>
              <a:t>并求冷却5 s时金属块的温度及冷却速率（精确到0.1℃）．</a:t>
            </a:r>
            <a:endParaRPr lang="zh-CN" altLang="en-US" sz="2300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07895" y="1376045"/>
          <a:ext cx="2778760" cy="440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3" name="" r:id="rId1" imgW="1130300" imgH="215900" progId="Equation.KSEE3">
                  <p:embed/>
                </p:oleObj>
              </mc:Choice>
              <mc:Fallback>
                <p:oleObj name="" r:id="rId1" imgW="1130300" imgH="215900" progId="Equation.KSEE3">
                  <p:embed/>
                  <p:pic>
                    <p:nvPicPr>
                      <p:cNvPr id="0" name="图片 1331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07895" y="1376045"/>
                        <a:ext cx="2778760" cy="440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29335" y="2543810"/>
            <a:ext cx="87547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解</a:t>
            </a:r>
            <a:r>
              <a:rPr lang="zh-CN" altLang="en-US" sz="2300"/>
              <a:t>：金属块的冷却速率即金属块函数T对t的导数</a:t>
            </a:r>
            <a:endParaRPr lang="zh-CN" altLang="en-US" sz="2300"/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31010" y="3164205"/>
          <a:ext cx="5945505" cy="729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name="" r:id="rId3" imgW="2691765" imgH="330200" progId="Equation.KSEE3">
                  <p:embed/>
                </p:oleObj>
              </mc:Choice>
              <mc:Fallback>
                <p:oleObj name="" r:id="rId3" imgW="2691765" imgH="330200" progId="Equation.KSEE3">
                  <p:embed/>
                  <p:pic>
                    <p:nvPicPr>
                      <p:cNvPr id="0" name="图片 1331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1010" y="3164205"/>
                        <a:ext cx="5945505" cy="729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998220" y="4069715"/>
            <a:ext cx="581469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>
                <a:latin typeface="+mn-ea"/>
                <a:cs typeface="+mn-ea"/>
              </a:rPr>
              <a:t> </a:t>
            </a:r>
            <a:r>
              <a:rPr lang="zh-CN" altLang="zh-CN" sz="2300">
                <a:latin typeface="+mn-ea"/>
                <a:cs typeface="+mn-ea"/>
              </a:rPr>
              <a:t>从而</a:t>
            </a:r>
            <a:r>
              <a:rPr lang="en-US" altLang="zh-CN" sz="2300">
                <a:latin typeface="+mn-ea"/>
                <a:cs typeface="+mn-ea"/>
              </a:rPr>
              <a:t>t=5</a:t>
            </a:r>
            <a:r>
              <a:rPr lang="zh-CN" altLang="en-US" sz="2300">
                <a:latin typeface="+mn-ea"/>
                <a:cs typeface="+mn-ea"/>
              </a:rPr>
              <a:t>时的冷却速率</a:t>
            </a:r>
            <a:endParaRPr lang="zh-CN" altLang="en-US" sz="2300">
              <a:latin typeface="+mn-ea"/>
              <a:cs typeface="+mn-ea"/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35480" y="4686300"/>
          <a:ext cx="5022215" cy="842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5" imgW="2273300" imgH="381000" progId="Equation.KSEE3">
                  <p:embed/>
                </p:oleObj>
              </mc:Choice>
              <mc:Fallback>
                <p:oleObj name="" r:id="rId5" imgW="2273300" imgH="381000" progId="Equation.KSEE3">
                  <p:embed/>
                  <p:pic>
                    <p:nvPicPr>
                      <p:cNvPr id="0" name="图片 1331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935480" y="4686300"/>
                        <a:ext cx="5022215" cy="842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48410" y="764540"/>
          <a:ext cx="7021830" cy="1328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" r:id="rId1" imgW="2717800" imgH="469900" progId="Equation.KSEE3">
                  <p:embed/>
                </p:oleObj>
              </mc:Choice>
              <mc:Fallback>
                <p:oleObj name="" r:id="rId1" imgW="2717800" imgH="469900" progId="Equation.KSEE3">
                  <p:embed/>
                  <p:pic>
                    <p:nvPicPr>
                      <p:cNvPr id="0" name="图片 1433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48410" y="764540"/>
                        <a:ext cx="7021830" cy="1328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092200" y="2092960"/>
            <a:ext cx="10007600" cy="1294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>
                <a:latin typeface="+mn-ea"/>
                <a:cs typeface="+mn-ea"/>
              </a:rPr>
              <a:t>所以，冷却5s时金属块的温度为49.4℃，温度变化速率为－5.9℃/s,即冷却速率为5.9℃/s，如图所示．</a:t>
            </a:r>
            <a:endParaRPr lang="zh-CN" altLang="en-US" sz="2300">
              <a:latin typeface="+mn-ea"/>
              <a:cs typeface="+mn-ea"/>
            </a:endParaRPr>
          </a:p>
        </p:txBody>
      </p:sp>
      <p:pic>
        <p:nvPicPr>
          <p:cNvPr id="7" name="图片 6" descr="[K4%V%Y}9U_%0FC5QBT(Y_L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67050" y="3591560"/>
            <a:ext cx="453834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4105" y="591185"/>
            <a:ext cx="10003790" cy="1309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200" b="1">
                <a:latin typeface="+mn-ea"/>
                <a:cs typeface="+mn-ea"/>
                <a:sym typeface="+mn-ea"/>
              </a:rPr>
              <a:t>例</a:t>
            </a:r>
            <a:r>
              <a:rPr lang="en-US" altLang="zh-CN" sz="2200" b="1">
                <a:latin typeface="+mn-ea"/>
                <a:cs typeface="+mn-ea"/>
                <a:sym typeface="+mn-ea"/>
              </a:rPr>
              <a:t>22</a:t>
            </a:r>
            <a:r>
              <a:rPr lang="en-US" altLang="zh-CN" sz="2200">
                <a:latin typeface="+mn-ea"/>
                <a:cs typeface="+mn-ea"/>
                <a:sym typeface="+mn-ea"/>
              </a:rPr>
              <a:t>  设气体以50     的速度注入球状的气球,假定气体的压力不变,那么当半径为5 cm时,气球半径增加的速率是多少?</a:t>
            </a:r>
            <a:endParaRPr lang="en-US" altLang="zh-CN" sz="2200">
              <a:latin typeface="+mn-ea"/>
              <a:cs typeface="+mn-ea"/>
              <a:sym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29000" y="784860"/>
          <a:ext cx="725170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" r:id="rId1" imgW="342900" imgH="190500" progId="Equation.KSEE3">
                  <p:embed/>
                </p:oleObj>
              </mc:Choice>
              <mc:Fallback>
                <p:oleObj name="" r:id="rId1" imgW="342900" imgH="190500" progId="Equation.KSEE3">
                  <p:embed/>
                  <p:pic>
                    <p:nvPicPr>
                      <p:cNvPr id="0" name="图片 1536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29000" y="784860"/>
                        <a:ext cx="725170" cy="4032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0295" y="1891665"/>
          <a:ext cx="8514080" cy="1439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name="" r:id="rId3" imgW="4165600" imgH="673100" progId="Equation.KSEE3">
                  <p:embed/>
                </p:oleObj>
              </mc:Choice>
              <mc:Fallback>
                <p:oleObj name="" r:id="rId3" imgW="4165600" imgH="673100" progId="Equation.KSEE3">
                  <p:embed/>
                  <p:pic>
                    <p:nvPicPr>
                      <p:cNvPr id="0" name="图片 1536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0295" y="1891665"/>
                        <a:ext cx="8514080" cy="1439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203383" y="2723515"/>
          <a:ext cx="3550920" cy="61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" name="" r:id="rId5" imgW="1892300" imgH="330200" progId="Equation.KSEE3">
                  <p:embed/>
                </p:oleObj>
              </mc:Choice>
              <mc:Fallback>
                <p:oleObj name="" r:id="rId5" imgW="1892300" imgH="330200" progId="Equation.KSEE3">
                  <p:embed/>
                  <p:pic>
                    <p:nvPicPr>
                      <p:cNvPr id="0" name="图片 1536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03383" y="2723515"/>
                        <a:ext cx="3550920" cy="619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025525" y="3538220"/>
            <a:ext cx="439801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根据复合函数的求导法则，有</a:t>
            </a:r>
            <a:endParaRPr lang="zh-CN" altLang="en-US" sz="2200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63160" y="3487420"/>
          <a:ext cx="3270250" cy="531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" r:id="rId7" imgW="2032000" imgH="330200" progId="Equation.KSEE3">
                  <p:embed/>
                </p:oleObj>
              </mc:Choice>
              <mc:Fallback>
                <p:oleObj name="" r:id="rId7" imgW="2032000" imgH="330200" progId="Equation.KSEE3">
                  <p:embed/>
                  <p:pic>
                    <p:nvPicPr>
                      <p:cNvPr id="0" name="图片 1536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63160" y="3487420"/>
                        <a:ext cx="3270250" cy="5314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101090" y="4270375"/>
            <a:ext cx="585343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代入上述已知数据，得</a:t>
            </a:r>
            <a:endParaRPr lang="zh-CN" altLang="en-US" sz="22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77135" y="4808855"/>
          <a:ext cx="4688840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2425700" imgH="330200" progId="Equation.KSEE3">
                  <p:embed/>
                </p:oleObj>
              </mc:Choice>
              <mc:Fallback>
                <p:oleObj name="" r:id="rId9" imgW="2425700" imgH="330200" progId="Equation.KSEE3">
                  <p:embed/>
                  <p:pic>
                    <p:nvPicPr>
                      <p:cNvPr id="0" name="图片 1536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477135" y="4808855"/>
                        <a:ext cx="4688840" cy="638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36345" y="5579745"/>
            <a:ext cx="72726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200"/>
              <a:t>即当半径为r=5 cm时</a:t>
            </a:r>
            <a:r>
              <a:rPr lang="en-US" altLang="zh-CN" sz="2200"/>
              <a:t>,</a:t>
            </a:r>
            <a:r>
              <a:rPr lang="zh-CN" altLang="en-US" sz="2200"/>
              <a:t>气球半径增加的速率是              </a:t>
            </a:r>
            <a:r>
              <a:rPr lang="en-US" altLang="zh-CN" sz="2200"/>
              <a:t>.</a:t>
            </a:r>
            <a:endParaRPr lang="en-US" altLang="zh-CN" sz="2200"/>
          </a:p>
        </p:txBody>
      </p:sp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40220" y="5367020"/>
          <a:ext cx="888365" cy="669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" r:id="rId11" imgW="545465" imgH="330200" progId="Equation.KSEE3">
                  <p:embed/>
                </p:oleObj>
              </mc:Choice>
              <mc:Fallback>
                <p:oleObj name="" r:id="rId11" imgW="545465" imgH="330200" progId="Equation.KSEE3">
                  <p:embed/>
                  <p:pic>
                    <p:nvPicPr>
                      <p:cNvPr id="0" name="图片 1536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40220" y="5367020"/>
                        <a:ext cx="888365" cy="669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46225" y="2563495"/>
            <a:ext cx="897001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3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一元函数微分学</a:t>
            </a:r>
            <a:endParaRPr lang="en-US" altLang="zh-CN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3.2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导数的计算</a:t>
            </a:r>
            <a:endParaRPr lang="en-US" altLang="zh-CN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903980" y="2640330"/>
            <a:ext cx="688721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8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导数的四则运算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8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复合函数求导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943985" y="294322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926840" y="364553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3.2.1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导数的四则运算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39595" y="1701800"/>
          <a:ext cx="7463790" cy="293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3619500" imgH="1612900" progId="Equation.KSEE3">
                  <p:embed/>
                </p:oleObj>
              </mc:Choice>
              <mc:Fallback>
                <p:oleObj name="" r:id="rId1" imgW="3619500" imgH="1612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39595" y="1701800"/>
                        <a:ext cx="7463790" cy="2936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7120" y="748030"/>
            <a:ext cx="974026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推论</a:t>
            </a:r>
            <a:r>
              <a:rPr lang="en-US" altLang="zh-CN" sz="2300" b="1">
                <a:latin typeface="+mn-ea"/>
                <a:cs typeface="+mn-ea"/>
              </a:rPr>
              <a:t>1  </a:t>
            </a:r>
            <a:r>
              <a:rPr lang="en-US" altLang="zh-CN" sz="2300">
                <a:latin typeface="+mn-ea"/>
                <a:cs typeface="+mn-ea"/>
              </a:rPr>
              <a:t>代数和的导数可以推广到有限个函数的情形.如三个函数的情形</a:t>
            </a:r>
            <a:endParaRPr lang="en-US" altLang="zh-CN" sz="230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67013" y="1402715"/>
          <a:ext cx="3928745" cy="567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320165" imgH="190500" progId="Equation.KSEE3">
                  <p:embed/>
                </p:oleObj>
              </mc:Choice>
              <mc:Fallback>
                <p:oleObj name="" r:id="rId1" imgW="1320165" imgH="1905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67013" y="1402715"/>
                        <a:ext cx="3928745" cy="567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87120" y="2066925"/>
            <a:ext cx="9740265" cy="1010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300" b="1">
                <a:latin typeface="+mn-ea"/>
                <a:cs typeface="+mn-ea"/>
              </a:rPr>
              <a:t>推论</a:t>
            </a:r>
            <a:r>
              <a:rPr lang="en-US" altLang="zh-CN" sz="2300" b="1">
                <a:latin typeface="+mn-ea"/>
                <a:cs typeface="+mn-ea"/>
              </a:rPr>
              <a:t>2 </a:t>
            </a:r>
            <a:r>
              <a:rPr lang="en-US" altLang="zh-CN" sz="2300">
                <a:latin typeface="+mn-ea"/>
                <a:cs typeface="+mn-ea"/>
              </a:rPr>
              <a:t> 有限个可导函数的乘积也可导，且各单项求导乘以其他项后的和。如，三个函数情形有如下公式：</a:t>
            </a:r>
            <a:endParaRPr lang="en-US" altLang="zh-CN" sz="2300"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15808" y="3306445"/>
          <a:ext cx="6123305" cy="567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2057400" imgH="190500" progId="Equation.KSEE3">
                  <p:embed/>
                </p:oleObj>
              </mc:Choice>
              <mc:Fallback>
                <p:oleObj name="" r:id="rId3" imgW="2057400" imgH="1905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15808" y="3306445"/>
                        <a:ext cx="6123305" cy="567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087120" y="4675188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67330" y="4389120"/>
          <a:ext cx="2414905" cy="1411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5" imgW="977900" imgH="571500" progId="Equation.KSEE3">
                  <p:embed/>
                </p:oleObj>
              </mc:Choice>
              <mc:Fallback>
                <p:oleObj name="" r:id="rId5" imgW="977900" imgH="5715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67330" y="4389120"/>
                        <a:ext cx="2414905" cy="1411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15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6610" y="789305"/>
          <a:ext cx="4754245" cy="56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828800" imgH="215900" progId="Equation.KSEE3">
                  <p:embed/>
                </p:oleObj>
              </mc:Choice>
              <mc:Fallback>
                <p:oleObj name="" r:id="rId1" imgW="1828800" imgH="215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16610" y="789305"/>
                        <a:ext cx="4754245" cy="561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4970" y="1520825"/>
          <a:ext cx="4538980" cy="5289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930400" imgH="266700" progId="Equation.KSEE3">
                  <p:embed/>
                </p:oleObj>
              </mc:Choice>
              <mc:Fallback>
                <p:oleObj name="" r:id="rId3" imgW="1930400" imgH="2667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4970" y="1520825"/>
                        <a:ext cx="4538980" cy="5289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27115" y="685800"/>
          <a:ext cx="399986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1765300" imgH="368300" progId="Equation.KSEE3">
                  <p:embed/>
                </p:oleObj>
              </mc:Choice>
              <mc:Fallback>
                <p:oleObj name="" r:id="rId5" imgW="1765300" imgH="368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27115" y="685800"/>
                        <a:ext cx="399986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29350" y="1520825"/>
          <a:ext cx="5346065" cy="591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2070100" imgH="228600" progId="Equation.KSEE3">
                  <p:embed/>
                </p:oleObj>
              </mc:Choice>
              <mc:Fallback>
                <p:oleObj name="" r:id="rId7" imgW="2070100" imgH="2286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29350" y="1520825"/>
                        <a:ext cx="5346065" cy="591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686233" y="2224088"/>
          <a:ext cx="4431665" cy="722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1333500" imgH="292100" progId="Equation.KSEE3">
                  <p:embed/>
                </p:oleObj>
              </mc:Choice>
              <mc:Fallback>
                <p:oleObj name="" r:id="rId9" imgW="1333500" imgH="2921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86233" y="2224088"/>
                        <a:ext cx="4431665" cy="7226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6572885" y="5645785"/>
            <a:ext cx="441706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此法与商的求导法则比较优劣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21515" name="横卷形 21514"/>
          <p:cNvSpPr/>
          <p:nvPr/>
        </p:nvSpPr>
        <p:spPr>
          <a:xfrm>
            <a:off x="5405120" y="5505450"/>
            <a:ext cx="102235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02435" y="2361565"/>
          <a:ext cx="3954780" cy="448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1" imgW="1854200" imgH="266700" progId="Equation.KSEE3">
                  <p:embed/>
                </p:oleObj>
              </mc:Choice>
              <mc:Fallback>
                <p:oleObj name="" r:id="rId11" imgW="1854200" imgH="266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02435" y="2361565"/>
                        <a:ext cx="3954780" cy="448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84655" y="3100070"/>
          <a:ext cx="3234055" cy="459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3" imgW="1206500" imgH="228600" progId="Equation.KSEE3">
                  <p:embed/>
                </p:oleObj>
              </mc:Choice>
              <mc:Fallback>
                <p:oleObj name="" r:id="rId13" imgW="1206500" imgH="2286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84655" y="3100070"/>
                        <a:ext cx="3234055" cy="459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50100" y="3100070"/>
          <a:ext cx="3623945" cy="544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5" imgW="1765300" imgH="292100" progId="Equation.KSEE3">
                  <p:embed/>
                </p:oleObj>
              </mc:Choice>
              <mc:Fallback>
                <p:oleObj name="" r:id="rId15" imgW="1765300" imgH="2921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150100" y="3100070"/>
                        <a:ext cx="3623945" cy="5448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66000" y="3644900"/>
          <a:ext cx="3300730" cy="883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17" imgW="1409700" imgH="469900" progId="Equation.KSEE3">
                  <p:embed/>
                </p:oleObj>
              </mc:Choice>
              <mc:Fallback>
                <p:oleObj name="" r:id="rId17" imgW="1409700" imgH="4699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366000" y="3644900"/>
                        <a:ext cx="3300730" cy="883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01205" y="4572000"/>
          <a:ext cx="20828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9" imgW="1104900" imgH="495300" progId="Equation.KSEE3">
                  <p:embed/>
                </p:oleObj>
              </mc:Choice>
              <mc:Fallback>
                <p:oleObj name="" r:id="rId19" imgW="1104900" imgH="4953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101205" y="4572000"/>
                        <a:ext cx="2082800" cy="933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1085" y="711835"/>
          <a:ext cx="3437255" cy="541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371600" imgH="215900" progId="Equation.KSEE3">
                  <p:embed/>
                </p:oleObj>
              </mc:Choice>
              <mc:Fallback>
                <p:oleObj name="" r:id="rId1" imgW="1371600" imgH="215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1085" y="711835"/>
                        <a:ext cx="3437255" cy="541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7440" y="1370965"/>
          <a:ext cx="3416300" cy="178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3" imgW="1612900" imgH="698500" progId="Equation.KSEE3">
                  <p:embed/>
                </p:oleObj>
              </mc:Choice>
              <mc:Fallback>
                <p:oleObj name="" r:id="rId3" imgW="1612900" imgH="6985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7440" y="1370965"/>
                        <a:ext cx="3416300" cy="1786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8538" y="3433445"/>
          <a:ext cx="3164205" cy="709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1473200" imgH="330200" progId="Equation.KSEE3">
                  <p:embed/>
                </p:oleObj>
              </mc:Choice>
              <mc:Fallback>
                <p:oleObj name="" r:id="rId5" imgW="1473200" imgH="330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8538" y="3433445"/>
                        <a:ext cx="3164205" cy="709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0768" y="4274185"/>
          <a:ext cx="3546475" cy="17754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1651000" imgH="825500" progId="Equation.KSEE3">
                  <p:embed/>
                </p:oleObj>
              </mc:Choice>
              <mc:Fallback>
                <p:oleObj name="" r:id="rId7" imgW="1651000" imgH="8255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0768" y="4274185"/>
                        <a:ext cx="3546475" cy="17754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82615" y="527685"/>
          <a:ext cx="3264535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9" imgW="1498600" imgH="673100" progId="Equation.KSEE3">
                  <p:embed/>
                </p:oleObj>
              </mc:Choice>
              <mc:Fallback>
                <p:oleObj name="" r:id="rId9" imgW="1498600" imgH="6731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682615" y="527685"/>
                        <a:ext cx="3264535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99748" y="2170430"/>
          <a:ext cx="4010025" cy="436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1" imgW="1866900" imgH="203200" progId="Equation.KSEE3">
                  <p:embed/>
                </p:oleObj>
              </mc:Choice>
              <mc:Fallback>
                <p:oleObj name="" r:id="rId11" imgW="1866900" imgH="203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599748" y="2170430"/>
                        <a:ext cx="4010025" cy="436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585460" y="2548255"/>
          <a:ext cx="4733925" cy="3032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3" imgW="2234565" imgH="1295400" progId="Equation.KSEE3">
                  <p:embed/>
                </p:oleObj>
              </mc:Choice>
              <mc:Fallback>
                <p:oleObj name="" r:id="rId13" imgW="2234565" imgH="12954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585460" y="2548255"/>
                        <a:ext cx="4733925" cy="3032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框 21506"/>
          <p:cNvSpPr txBox="1"/>
          <p:nvPr/>
        </p:nvSpPr>
        <p:spPr>
          <a:xfrm>
            <a:off x="1082040" y="726440"/>
            <a:ext cx="7713345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00"/>
                </a:solidFill>
                <a:latin typeface="+mn-ea"/>
              </a:rPr>
              <a:t>类似的，可推得其它部分基本初等函数的求导公式，如下：</a:t>
            </a:r>
            <a:endParaRPr lang="zh-CN" altLang="en-US" sz="2300" b="1" dirty="0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2040" y="1518920"/>
          <a:ext cx="10469880" cy="423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5930900" imgH="2171700" progId="Equation.KSEE3">
                  <p:embed/>
                </p:oleObj>
              </mc:Choice>
              <mc:Fallback>
                <p:oleObj name="" r:id="rId1" imgW="5930900" imgH="2171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2040" y="1518920"/>
                        <a:ext cx="10469880" cy="4235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3.2.2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复合函数求导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3630" y="1575435"/>
          <a:ext cx="9982835" cy="341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4520565" imgH="1511300" progId="Equation.KSEE3">
                  <p:embed/>
                </p:oleObj>
              </mc:Choice>
              <mc:Fallback>
                <p:oleObj name="" r:id="rId1" imgW="4520565" imgH="15113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03630" y="1575435"/>
                        <a:ext cx="9982835" cy="3419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884</Words>
  <Application>WPS 演示</Application>
  <PresentationFormat>宽屏</PresentationFormat>
  <Paragraphs>89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72</vt:i4>
      </vt:variant>
      <vt:variant>
        <vt:lpstr>幻灯片标题</vt:lpstr>
      </vt:variant>
      <vt:variant>
        <vt:i4>20</vt:i4>
      </vt:variant>
    </vt:vector>
  </HeadingPairs>
  <TitlesOfParts>
    <vt:vector size="104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56</cp:revision>
  <dcterms:created xsi:type="dcterms:W3CDTF">2018-10-12T15:11:00Z</dcterms:created>
  <dcterms:modified xsi:type="dcterms:W3CDTF">2021-01-08T06:19:16Z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