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34"/>
  </p:notesMasterIdLst>
  <p:sldIdLst>
    <p:sldId id="263" r:id="rId7"/>
    <p:sldId id="272" r:id="rId8"/>
    <p:sldId id="273" r:id="rId9"/>
    <p:sldId id="270" r:id="rId10"/>
    <p:sldId id="275" r:id="rId11"/>
    <p:sldId id="274" r:id="rId12"/>
    <p:sldId id="276" r:id="rId13"/>
    <p:sldId id="283" r:id="rId14"/>
    <p:sldId id="284" r:id="rId15"/>
    <p:sldId id="285" r:id="rId16"/>
    <p:sldId id="380" r:id="rId17"/>
    <p:sldId id="381" r:id="rId18"/>
    <p:sldId id="286" r:id="rId19"/>
    <p:sldId id="287" r:id="rId20"/>
    <p:sldId id="278" r:id="rId21"/>
    <p:sldId id="408" r:id="rId22"/>
    <p:sldId id="326" r:id="rId23"/>
    <p:sldId id="325" r:id="rId24"/>
    <p:sldId id="349" r:id="rId25"/>
    <p:sldId id="350" r:id="rId26"/>
    <p:sldId id="279" r:id="rId27"/>
    <p:sldId id="289" r:id="rId28"/>
    <p:sldId id="351" r:id="rId29"/>
    <p:sldId id="352" r:id="rId30"/>
    <p:sldId id="291" r:id="rId31"/>
    <p:sldId id="353" r:id="rId32"/>
    <p:sldId id="292" r:id="rId33"/>
    <p:sldId id="293" r:id="rId35"/>
    <p:sldId id="406" r:id="rId36"/>
    <p:sldId id="266" r:id="rId3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20.wmf"/><Relationship Id="rId1" Type="http://schemas.openxmlformats.org/officeDocument/2006/relationships/image" Target="../media/image50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59.wmf"/><Relationship Id="rId8" Type="http://schemas.openxmlformats.org/officeDocument/2006/relationships/image" Target="../media/image58.wmf"/><Relationship Id="rId7" Type="http://schemas.openxmlformats.org/officeDocument/2006/relationships/image" Target="../media/image57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20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7" Type="http://schemas.openxmlformats.org/officeDocument/2006/relationships/image" Target="../media/image66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4.vml.rels><?xml version="1.0" encoding="UTF-8" standalone="yes"?>
<Relationships xmlns="http://schemas.openxmlformats.org/package/2006/relationships"><Relationship Id="rId6" Type="http://schemas.openxmlformats.org/officeDocument/2006/relationships/image" Target="../media/image73.wmf"/><Relationship Id="rId5" Type="http://schemas.openxmlformats.org/officeDocument/2006/relationships/image" Target="../media/image72.wmf"/><Relationship Id="rId4" Type="http://schemas.openxmlformats.org/officeDocument/2006/relationships/image" Target="../media/image71.wmf"/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82.wmf"/><Relationship Id="rId8" Type="http://schemas.openxmlformats.org/officeDocument/2006/relationships/image" Target="../media/image81.wmf"/><Relationship Id="rId7" Type="http://schemas.openxmlformats.org/officeDocument/2006/relationships/image" Target="../media/image80.wmf"/><Relationship Id="rId6" Type="http://schemas.openxmlformats.org/officeDocument/2006/relationships/image" Target="../media/image79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17.vml.rels><?xml version="1.0" encoding="UTF-8" standalone="yes"?>
<Relationships xmlns="http://schemas.openxmlformats.org/package/2006/relationships"><Relationship Id="rId4" Type="http://schemas.openxmlformats.org/officeDocument/2006/relationships/image" Target="../media/image89.wmf"/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18.vml.rels><?xml version="1.0" encoding="UTF-8" standalone="yes"?>
<Relationships xmlns="http://schemas.openxmlformats.org/package/2006/relationships"><Relationship Id="rId9" Type="http://schemas.openxmlformats.org/officeDocument/2006/relationships/image" Target="../media/image97.wmf"/><Relationship Id="rId8" Type="http://schemas.openxmlformats.org/officeDocument/2006/relationships/image" Target="../media/image96.wmf"/><Relationship Id="rId7" Type="http://schemas.openxmlformats.org/officeDocument/2006/relationships/image" Target="../media/image95.wmf"/><Relationship Id="rId6" Type="http://schemas.openxmlformats.org/officeDocument/2006/relationships/image" Target="../media/image94.wmf"/><Relationship Id="rId5" Type="http://schemas.openxmlformats.org/officeDocument/2006/relationships/image" Target="../media/image93.wmf"/><Relationship Id="rId4" Type="http://schemas.openxmlformats.org/officeDocument/2006/relationships/image" Target="../media/image92.wmf"/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" Type="http://schemas.openxmlformats.org/officeDocument/2006/relationships/image" Target="../media/image2.wmf"/></Relationships>
</file>

<file path=ppt/drawings/_rels/vmlDrawing19.vml.rels><?xml version="1.0" encoding="UTF-8" standalone="yes"?>
<Relationships xmlns="http://schemas.openxmlformats.org/package/2006/relationships"><Relationship Id="rId7" Type="http://schemas.openxmlformats.org/officeDocument/2006/relationships/image" Target="../media/image103.wmf"/><Relationship Id="rId6" Type="http://schemas.openxmlformats.org/officeDocument/2006/relationships/image" Target="../media/image102.wmf"/><Relationship Id="rId5" Type="http://schemas.openxmlformats.org/officeDocument/2006/relationships/image" Target="../media/image101.wmf"/><Relationship Id="rId4" Type="http://schemas.openxmlformats.org/officeDocument/2006/relationships/image" Target="../media/image100.wmf"/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7.wmf"/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/Relationships>
</file>

<file path=ppt/drawings/_rels/vmlDrawing2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2.wmf"/><Relationship Id="rId5" Type="http://schemas.openxmlformats.org/officeDocument/2006/relationships/image" Target="../media/image111.wmf"/><Relationship Id="rId4" Type="http://schemas.openxmlformats.org/officeDocument/2006/relationships/image" Target="../media/image110.wmf"/><Relationship Id="rId3" Type="http://schemas.openxmlformats.org/officeDocument/2006/relationships/image" Target="../media/image109.wmf"/><Relationship Id="rId2" Type="http://schemas.openxmlformats.org/officeDocument/2006/relationships/image" Target="../media/image20.wmf"/><Relationship Id="rId1" Type="http://schemas.openxmlformats.org/officeDocument/2006/relationships/image" Target="../media/image108.w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20.wmf"/></Relationships>
</file>

<file path=ppt/drawings/_rels/vmlDrawing2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18.wmf"/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2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/Relationships>
</file>

<file path=ppt/drawings/_rels/vmlDrawing25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0.wmf"/><Relationship Id="rId5" Type="http://schemas.openxmlformats.org/officeDocument/2006/relationships/image" Target="../media/image129.wmf"/><Relationship Id="rId4" Type="http://schemas.openxmlformats.org/officeDocument/2006/relationships/image" Target="../media/image128.wmf"/><Relationship Id="rId3" Type="http://schemas.openxmlformats.org/officeDocument/2006/relationships/image" Target="../media/image127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/Relationships>
</file>

<file path=ppt/drawings/_rels/vmlDrawing26.vml.rels><?xml version="1.0" encoding="UTF-8" standalone="yes"?>
<Relationships xmlns="http://schemas.openxmlformats.org/package/2006/relationships"><Relationship Id="rId5" Type="http://schemas.openxmlformats.org/officeDocument/2006/relationships/image" Target="../media/image135.wmf"/><Relationship Id="rId4" Type="http://schemas.openxmlformats.org/officeDocument/2006/relationships/image" Target="../media/image134.wmf"/><Relationship Id="rId3" Type="http://schemas.openxmlformats.org/officeDocument/2006/relationships/image" Target="../media/image133.wmf"/><Relationship Id="rId2" Type="http://schemas.openxmlformats.org/officeDocument/2006/relationships/image" Target="../media/image132.wmf"/><Relationship Id="rId1" Type="http://schemas.openxmlformats.org/officeDocument/2006/relationships/image" Target="../media/image131.wmf"/></Relationships>
</file>

<file path=ppt/drawings/_rels/vmlDrawing27.vml.rels><?xml version="1.0" encoding="UTF-8" standalone="yes"?>
<Relationships xmlns="http://schemas.openxmlformats.org/package/2006/relationships"><Relationship Id="rId5" Type="http://schemas.openxmlformats.org/officeDocument/2006/relationships/image" Target="../media/image140.wmf"/><Relationship Id="rId4" Type="http://schemas.openxmlformats.org/officeDocument/2006/relationships/image" Target="../media/image139.wmf"/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7.wmf"/><Relationship Id="rId8" Type="http://schemas.openxmlformats.org/officeDocument/2006/relationships/image" Target="../media/image6.wmf"/><Relationship Id="rId7" Type="http://schemas.openxmlformats.org/officeDocument/2006/relationships/image" Target="../media/image16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32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4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53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51.bin"/><Relationship Id="rId2" Type="http://schemas.openxmlformats.org/officeDocument/2006/relationships/image" Target="../media/image37.wmf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50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42.wmf"/><Relationship Id="rId1" Type="http://schemas.openxmlformats.org/officeDocument/2006/relationships/oleObject" Target="../embeddings/oleObject55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2.bin"/><Relationship Id="rId8" Type="http://schemas.openxmlformats.org/officeDocument/2006/relationships/image" Target="../media/image48.wmf"/><Relationship Id="rId7" Type="http://schemas.openxmlformats.org/officeDocument/2006/relationships/oleObject" Target="../embeddings/oleObject61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45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9.wmf"/><Relationship Id="rId1" Type="http://schemas.openxmlformats.org/officeDocument/2006/relationships/oleObject" Target="../embeddings/oleObject5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50.wmf"/><Relationship Id="rId1" Type="http://schemas.openxmlformats.org/officeDocument/2006/relationships/oleObject" Target="../embeddings/oleObject63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0.bin"/><Relationship Id="rId8" Type="http://schemas.openxmlformats.org/officeDocument/2006/relationships/image" Target="../media/image54.wmf"/><Relationship Id="rId7" Type="http://schemas.openxmlformats.org/officeDocument/2006/relationships/oleObject" Target="../embeddings/oleObject69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67.bin"/><Relationship Id="rId20" Type="http://schemas.openxmlformats.org/officeDocument/2006/relationships/vmlDrawing" Target="../drawings/vmlDrawing12.vml"/><Relationship Id="rId2" Type="http://schemas.openxmlformats.org/officeDocument/2006/relationships/image" Target="../media/image20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59.wmf"/><Relationship Id="rId17" Type="http://schemas.openxmlformats.org/officeDocument/2006/relationships/oleObject" Target="../embeddings/oleObject74.bin"/><Relationship Id="rId16" Type="http://schemas.openxmlformats.org/officeDocument/2006/relationships/image" Target="../media/image58.wmf"/><Relationship Id="rId15" Type="http://schemas.openxmlformats.org/officeDocument/2006/relationships/oleObject" Target="../embeddings/oleObject73.bin"/><Relationship Id="rId14" Type="http://schemas.openxmlformats.org/officeDocument/2006/relationships/image" Target="../media/image57.wmf"/><Relationship Id="rId13" Type="http://schemas.openxmlformats.org/officeDocument/2006/relationships/oleObject" Target="../embeddings/oleObject72.bin"/><Relationship Id="rId12" Type="http://schemas.openxmlformats.org/officeDocument/2006/relationships/image" Target="../media/image56.wmf"/><Relationship Id="rId11" Type="http://schemas.openxmlformats.org/officeDocument/2006/relationships/oleObject" Target="../embeddings/oleObject71.bin"/><Relationship Id="rId10" Type="http://schemas.openxmlformats.org/officeDocument/2006/relationships/image" Target="../media/image55.wmf"/><Relationship Id="rId1" Type="http://schemas.openxmlformats.org/officeDocument/2006/relationships/oleObject" Target="../embeddings/oleObject66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9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78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76.bin"/><Relationship Id="rId2" Type="http://schemas.openxmlformats.org/officeDocument/2006/relationships/image" Target="../media/image60.wmf"/><Relationship Id="rId18" Type="http://schemas.openxmlformats.org/officeDocument/2006/relationships/vmlDrawing" Target="../drawings/vmlDrawing13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67.wmf"/><Relationship Id="rId15" Type="http://schemas.openxmlformats.org/officeDocument/2006/relationships/oleObject" Target="../embeddings/oleObject82.bin"/><Relationship Id="rId14" Type="http://schemas.openxmlformats.org/officeDocument/2006/relationships/image" Target="../media/image66.wmf"/><Relationship Id="rId13" Type="http://schemas.openxmlformats.org/officeDocument/2006/relationships/oleObject" Target="../embeddings/oleObject81.bin"/><Relationship Id="rId12" Type="http://schemas.openxmlformats.org/officeDocument/2006/relationships/image" Target="../media/image65.wmf"/><Relationship Id="rId11" Type="http://schemas.openxmlformats.org/officeDocument/2006/relationships/oleObject" Target="../embeddings/oleObject80.bin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75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7.bin"/><Relationship Id="rId8" Type="http://schemas.openxmlformats.org/officeDocument/2006/relationships/image" Target="../media/image71.wmf"/><Relationship Id="rId7" Type="http://schemas.openxmlformats.org/officeDocument/2006/relationships/oleObject" Target="../embeddings/oleObject86.bin"/><Relationship Id="rId6" Type="http://schemas.openxmlformats.org/officeDocument/2006/relationships/image" Target="../media/image70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69.wmf"/><Relationship Id="rId3" Type="http://schemas.openxmlformats.org/officeDocument/2006/relationships/oleObject" Target="../embeddings/oleObject84.bin"/><Relationship Id="rId2" Type="http://schemas.openxmlformats.org/officeDocument/2006/relationships/image" Target="../media/image68.wmf"/><Relationship Id="rId14" Type="http://schemas.openxmlformats.org/officeDocument/2006/relationships/vmlDrawing" Target="../drawings/vmlDrawing14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73.wmf"/><Relationship Id="rId11" Type="http://schemas.openxmlformats.org/officeDocument/2006/relationships/oleObject" Target="../embeddings/oleObject88.bin"/><Relationship Id="rId10" Type="http://schemas.openxmlformats.org/officeDocument/2006/relationships/image" Target="../media/image72.wmf"/><Relationship Id="rId1" Type="http://schemas.openxmlformats.org/officeDocument/2006/relationships/oleObject" Target="../embeddings/oleObject83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3.bin"/><Relationship Id="rId8" Type="http://schemas.openxmlformats.org/officeDocument/2006/relationships/image" Target="../media/image77.wmf"/><Relationship Id="rId7" Type="http://schemas.openxmlformats.org/officeDocument/2006/relationships/oleObject" Target="../embeddings/oleObject92.bin"/><Relationship Id="rId6" Type="http://schemas.openxmlformats.org/officeDocument/2006/relationships/image" Target="../media/image76.w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75.wmf"/><Relationship Id="rId3" Type="http://schemas.openxmlformats.org/officeDocument/2006/relationships/oleObject" Target="../embeddings/oleObject90.bin"/><Relationship Id="rId20" Type="http://schemas.openxmlformats.org/officeDocument/2006/relationships/vmlDrawing" Target="../drawings/vmlDrawing15.vml"/><Relationship Id="rId2" Type="http://schemas.openxmlformats.org/officeDocument/2006/relationships/image" Target="../media/image74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82.wmf"/><Relationship Id="rId17" Type="http://schemas.openxmlformats.org/officeDocument/2006/relationships/oleObject" Target="../embeddings/oleObject97.bin"/><Relationship Id="rId16" Type="http://schemas.openxmlformats.org/officeDocument/2006/relationships/image" Target="../media/image81.wmf"/><Relationship Id="rId15" Type="http://schemas.openxmlformats.org/officeDocument/2006/relationships/oleObject" Target="../embeddings/oleObject96.bin"/><Relationship Id="rId14" Type="http://schemas.openxmlformats.org/officeDocument/2006/relationships/image" Target="../media/image80.wmf"/><Relationship Id="rId13" Type="http://schemas.openxmlformats.org/officeDocument/2006/relationships/oleObject" Target="../embeddings/oleObject95.bin"/><Relationship Id="rId12" Type="http://schemas.openxmlformats.org/officeDocument/2006/relationships/image" Target="../media/image79.wmf"/><Relationship Id="rId11" Type="http://schemas.openxmlformats.org/officeDocument/2006/relationships/oleObject" Target="../embeddings/oleObject94.bin"/><Relationship Id="rId10" Type="http://schemas.openxmlformats.org/officeDocument/2006/relationships/image" Target="../media/image78.wmf"/><Relationship Id="rId1" Type="http://schemas.openxmlformats.org/officeDocument/2006/relationships/oleObject" Target="../embeddings/oleObject89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6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85.wmf"/><Relationship Id="rId5" Type="http://schemas.openxmlformats.org/officeDocument/2006/relationships/oleObject" Target="../embeddings/oleObject100.bin"/><Relationship Id="rId4" Type="http://schemas.openxmlformats.org/officeDocument/2006/relationships/image" Target="../media/image84.wmf"/><Relationship Id="rId3" Type="http://schemas.openxmlformats.org/officeDocument/2006/relationships/oleObject" Target="../embeddings/oleObject99.bin"/><Relationship Id="rId2" Type="http://schemas.openxmlformats.org/officeDocument/2006/relationships/image" Target="../media/image83.wmf"/><Relationship Id="rId1" Type="http://schemas.openxmlformats.org/officeDocument/2006/relationships/oleObject" Target="../embeddings/oleObject98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9.wmf"/><Relationship Id="rId7" Type="http://schemas.openxmlformats.org/officeDocument/2006/relationships/oleObject" Target="../embeddings/oleObject104.bin"/><Relationship Id="rId6" Type="http://schemas.openxmlformats.org/officeDocument/2006/relationships/image" Target="../media/image88.wmf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87.wmf"/><Relationship Id="rId3" Type="http://schemas.openxmlformats.org/officeDocument/2006/relationships/oleObject" Target="../embeddings/oleObject102.bin"/><Relationship Id="rId2" Type="http://schemas.openxmlformats.org/officeDocument/2006/relationships/image" Target="../media/image86.wmf"/><Relationship Id="rId10" Type="http://schemas.openxmlformats.org/officeDocument/2006/relationships/vmlDrawing" Target="../drawings/vmlDrawing17.vml"/><Relationship Id="rId1" Type="http://schemas.openxmlformats.org/officeDocument/2006/relationships/oleObject" Target="../embeddings/oleObject10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9.bin"/><Relationship Id="rId8" Type="http://schemas.openxmlformats.org/officeDocument/2006/relationships/image" Target="../media/image92.wmf"/><Relationship Id="rId7" Type="http://schemas.openxmlformats.org/officeDocument/2006/relationships/oleObject" Target="../embeddings/oleObject108.bin"/><Relationship Id="rId6" Type="http://schemas.openxmlformats.org/officeDocument/2006/relationships/image" Target="../media/image91.wmf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90.wmf"/><Relationship Id="rId3" Type="http://schemas.openxmlformats.org/officeDocument/2006/relationships/oleObject" Target="../embeddings/oleObject106.bin"/><Relationship Id="rId20" Type="http://schemas.openxmlformats.org/officeDocument/2006/relationships/vmlDrawing" Target="../drawings/vmlDrawing18.vml"/><Relationship Id="rId2" Type="http://schemas.openxmlformats.org/officeDocument/2006/relationships/image" Target="../media/image2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97.wmf"/><Relationship Id="rId17" Type="http://schemas.openxmlformats.org/officeDocument/2006/relationships/oleObject" Target="../embeddings/oleObject113.bin"/><Relationship Id="rId16" Type="http://schemas.openxmlformats.org/officeDocument/2006/relationships/image" Target="../media/image96.wmf"/><Relationship Id="rId15" Type="http://schemas.openxmlformats.org/officeDocument/2006/relationships/oleObject" Target="../embeddings/oleObject112.bin"/><Relationship Id="rId14" Type="http://schemas.openxmlformats.org/officeDocument/2006/relationships/image" Target="../media/image95.wmf"/><Relationship Id="rId13" Type="http://schemas.openxmlformats.org/officeDocument/2006/relationships/oleObject" Target="../embeddings/oleObject111.bin"/><Relationship Id="rId12" Type="http://schemas.openxmlformats.org/officeDocument/2006/relationships/image" Target="../media/image94.wmf"/><Relationship Id="rId11" Type="http://schemas.openxmlformats.org/officeDocument/2006/relationships/oleObject" Target="../embeddings/oleObject110.bin"/><Relationship Id="rId10" Type="http://schemas.openxmlformats.org/officeDocument/2006/relationships/image" Target="../media/image93.wmf"/><Relationship Id="rId1" Type="http://schemas.openxmlformats.org/officeDocument/2006/relationships/oleObject" Target="../embeddings/oleObject105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8.bin"/><Relationship Id="rId8" Type="http://schemas.openxmlformats.org/officeDocument/2006/relationships/image" Target="../media/image100.wmf"/><Relationship Id="rId7" Type="http://schemas.openxmlformats.org/officeDocument/2006/relationships/oleObject" Target="../embeddings/oleObject117.bin"/><Relationship Id="rId6" Type="http://schemas.openxmlformats.org/officeDocument/2006/relationships/image" Target="../media/image99.wmf"/><Relationship Id="rId5" Type="http://schemas.openxmlformats.org/officeDocument/2006/relationships/oleObject" Target="../embeddings/oleObject116.bin"/><Relationship Id="rId4" Type="http://schemas.openxmlformats.org/officeDocument/2006/relationships/image" Target="../media/image98.wmf"/><Relationship Id="rId3" Type="http://schemas.openxmlformats.org/officeDocument/2006/relationships/oleObject" Target="../embeddings/oleObject115.bin"/><Relationship Id="rId2" Type="http://schemas.openxmlformats.org/officeDocument/2006/relationships/image" Target="../media/image20.wmf"/><Relationship Id="rId16" Type="http://schemas.openxmlformats.org/officeDocument/2006/relationships/vmlDrawing" Target="../drawings/vmlDrawing19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03.wmf"/><Relationship Id="rId13" Type="http://schemas.openxmlformats.org/officeDocument/2006/relationships/oleObject" Target="../embeddings/oleObject120.bin"/><Relationship Id="rId12" Type="http://schemas.openxmlformats.org/officeDocument/2006/relationships/image" Target="../media/image102.wmf"/><Relationship Id="rId11" Type="http://schemas.openxmlformats.org/officeDocument/2006/relationships/oleObject" Target="../embeddings/oleObject119.bin"/><Relationship Id="rId10" Type="http://schemas.openxmlformats.org/officeDocument/2006/relationships/image" Target="../media/image101.wmf"/><Relationship Id="rId1" Type="http://schemas.openxmlformats.org/officeDocument/2006/relationships/oleObject" Target="../embeddings/oleObject114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7.wmf"/><Relationship Id="rId7" Type="http://schemas.openxmlformats.org/officeDocument/2006/relationships/oleObject" Target="../embeddings/oleObject124.bin"/><Relationship Id="rId6" Type="http://schemas.openxmlformats.org/officeDocument/2006/relationships/image" Target="../media/image106.wmf"/><Relationship Id="rId5" Type="http://schemas.openxmlformats.org/officeDocument/2006/relationships/oleObject" Target="../embeddings/oleObject123.bin"/><Relationship Id="rId4" Type="http://schemas.openxmlformats.org/officeDocument/2006/relationships/image" Target="../media/image105.wmf"/><Relationship Id="rId3" Type="http://schemas.openxmlformats.org/officeDocument/2006/relationships/oleObject" Target="../embeddings/oleObject122.bin"/><Relationship Id="rId2" Type="http://schemas.openxmlformats.org/officeDocument/2006/relationships/image" Target="../media/image104.wmf"/><Relationship Id="rId10" Type="http://schemas.openxmlformats.org/officeDocument/2006/relationships/vmlDrawing" Target="../drawings/vmlDrawing20.vml"/><Relationship Id="rId1" Type="http://schemas.openxmlformats.org/officeDocument/2006/relationships/oleObject" Target="../embeddings/oleObject121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9.bin"/><Relationship Id="rId8" Type="http://schemas.openxmlformats.org/officeDocument/2006/relationships/image" Target="../media/image110.wmf"/><Relationship Id="rId7" Type="http://schemas.openxmlformats.org/officeDocument/2006/relationships/oleObject" Target="../embeddings/oleObject128.bin"/><Relationship Id="rId6" Type="http://schemas.openxmlformats.org/officeDocument/2006/relationships/image" Target="../media/image109.wmf"/><Relationship Id="rId5" Type="http://schemas.openxmlformats.org/officeDocument/2006/relationships/oleObject" Target="../embeddings/oleObject127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26.bin"/><Relationship Id="rId2" Type="http://schemas.openxmlformats.org/officeDocument/2006/relationships/image" Target="../media/image108.wmf"/><Relationship Id="rId14" Type="http://schemas.openxmlformats.org/officeDocument/2006/relationships/vmlDrawing" Target="../drawings/vmlDrawing21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12.wmf"/><Relationship Id="rId11" Type="http://schemas.openxmlformats.org/officeDocument/2006/relationships/oleObject" Target="../embeddings/oleObject130.bin"/><Relationship Id="rId10" Type="http://schemas.openxmlformats.org/officeDocument/2006/relationships/image" Target="../media/image111.wmf"/><Relationship Id="rId1" Type="http://schemas.openxmlformats.org/officeDocument/2006/relationships/oleObject" Target="../embeddings/oleObject125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2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14.wmf"/><Relationship Id="rId6" Type="http://schemas.openxmlformats.org/officeDocument/2006/relationships/oleObject" Target="../embeddings/oleObject134.bin"/><Relationship Id="rId5" Type="http://schemas.openxmlformats.org/officeDocument/2006/relationships/oleObject" Target="../embeddings/oleObject133.bin"/><Relationship Id="rId4" Type="http://schemas.openxmlformats.org/officeDocument/2006/relationships/image" Target="../media/image113.wmf"/><Relationship Id="rId3" Type="http://schemas.openxmlformats.org/officeDocument/2006/relationships/oleObject" Target="../embeddings/oleObject132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31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18.wmf"/><Relationship Id="rId7" Type="http://schemas.openxmlformats.org/officeDocument/2006/relationships/oleObject" Target="../embeddings/oleObject138.bin"/><Relationship Id="rId6" Type="http://schemas.openxmlformats.org/officeDocument/2006/relationships/image" Target="../media/image117.wmf"/><Relationship Id="rId5" Type="http://schemas.openxmlformats.org/officeDocument/2006/relationships/oleObject" Target="../embeddings/oleObject137.bin"/><Relationship Id="rId4" Type="http://schemas.openxmlformats.org/officeDocument/2006/relationships/image" Target="../media/image116.wmf"/><Relationship Id="rId3" Type="http://schemas.openxmlformats.org/officeDocument/2006/relationships/oleObject" Target="../embeddings/oleObject136.bin"/><Relationship Id="rId2" Type="http://schemas.openxmlformats.org/officeDocument/2006/relationships/image" Target="../media/image115.wmf"/><Relationship Id="rId10" Type="http://schemas.openxmlformats.org/officeDocument/2006/relationships/vmlDrawing" Target="../drawings/vmlDrawing23.vml"/><Relationship Id="rId1" Type="http://schemas.openxmlformats.org/officeDocument/2006/relationships/oleObject" Target="../embeddings/oleObject135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3.bin"/><Relationship Id="rId8" Type="http://schemas.openxmlformats.org/officeDocument/2006/relationships/image" Target="../media/image122.wmf"/><Relationship Id="rId7" Type="http://schemas.openxmlformats.org/officeDocument/2006/relationships/oleObject" Target="../embeddings/oleObject142.bin"/><Relationship Id="rId6" Type="http://schemas.openxmlformats.org/officeDocument/2006/relationships/image" Target="../media/image121.wmf"/><Relationship Id="rId5" Type="http://schemas.openxmlformats.org/officeDocument/2006/relationships/oleObject" Target="../embeddings/oleObject141.bin"/><Relationship Id="rId4" Type="http://schemas.openxmlformats.org/officeDocument/2006/relationships/image" Target="../media/image120.wmf"/><Relationship Id="rId3" Type="http://schemas.openxmlformats.org/officeDocument/2006/relationships/oleObject" Target="../embeddings/oleObject140.bin"/><Relationship Id="rId2" Type="http://schemas.openxmlformats.org/officeDocument/2006/relationships/image" Target="../media/image119.wmf"/><Relationship Id="rId14" Type="http://schemas.openxmlformats.org/officeDocument/2006/relationships/vmlDrawing" Target="../drawings/vmlDrawing24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24.wmf"/><Relationship Id="rId11" Type="http://schemas.openxmlformats.org/officeDocument/2006/relationships/oleObject" Target="../embeddings/oleObject144.bin"/><Relationship Id="rId10" Type="http://schemas.openxmlformats.org/officeDocument/2006/relationships/image" Target="../media/image123.wmf"/><Relationship Id="rId1" Type="http://schemas.openxmlformats.org/officeDocument/2006/relationships/oleObject" Target="../embeddings/oleObject139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9.bin"/><Relationship Id="rId8" Type="http://schemas.openxmlformats.org/officeDocument/2006/relationships/image" Target="../media/image128.wmf"/><Relationship Id="rId7" Type="http://schemas.openxmlformats.org/officeDocument/2006/relationships/oleObject" Target="../embeddings/oleObject148.bin"/><Relationship Id="rId6" Type="http://schemas.openxmlformats.org/officeDocument/2006/relationships/image" Target="../media/image127.wmf"/><Relationship Id="rId5" Type="http://schemas.openxmlformats.org/officeDocument/2006/relationships/oleObject" Target="../embeddings/oleObject147.bin"/><Relationship Id="rId4" Type="http://schemas.openxmlformats.org/officeDocument/2006/relationships/image" Target="../media/image126.wmf"/><Relationship Id="rId3" Type="http://schemas.openxmlformats.org/officeDocument/2006/relationships/oleObject" Target="../embeddings/oleObject146.bin"/><Relationship Id="rId2" Type="http://schemas.openxmlformats.org/officeDocument/2006/relationships/image" Target="../media/image125.wmf"/><Relationship Id="rId15" Type="http://schemas.openxmlformats.org/officeDocument/2006/relationships/notesSlide" Target="../notesSlides/notesSlide1.xml"/><Relationship Id="rId14" Type="http://schemas.openxmlformats.org/officeDocument/2006/relationships/vmlDrawing" Target="../drawings/vmlDrawing25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30.wmf"/><Relationship Id="rId11" Type="http://schemas.openxmlformats.org/officeDocument/2006/relationships/oleObject" Target="../embeddings/oleObject150.bin"/><Relationship Id="rId10" Type="http://schemas.openxmlformats.org/officeDocument/2006/relationships/image" Target="../media/image129.wmf"/><Relationship Id="rId1" Type="http://schemas.openxmlformats.org/officeDocument/2006/relationships/oleObject" Target="../embeddings/oleObject145.bin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5.bin"/><Relationship Id="rId8" Type="http://schemas.openxmlformats.org/officeDocument/2006/relationships/image" Target="../media/image134.wmf"/><Relationship Id="rId7" Type="http://schemas.openxmlformats.org/officeDocument/2006/relationships/oleObject" Target="../embeddings/oleObject154.bin"/><Relationship Id="rId6" Type="http://schemas.openxmlformats.org/officeDocument/2006/relationships/image" Target="../media/image133.wmf"/><Relationship Id="rId5" Type="http://schemas.openxmlformats.org/officeDocument/2006/relationships/oleObject" Target="../embeddings/oleObject153.bin"/><Relationship Id="rId4" Type="http://schemas.openxmlformats.org/officeDocument/2006/relationships/image" Target="../media/image132.wmf"/><Relationship Id="rId3" Type="http://schemas.openxmlformats.org/officeDocument/2006/relationships/oleObject" Target="../embeddings/oleObject152.bin"/><Relationship Id="rId2" Type="http://schemas.openxmlformats.org/officeDocument/2006/relationships/image" Target="../media/image131.wmf"/><Relationship Id="rId12" Type="http://schemas.openxmlformats.org/officeDocument/2006/relationships/vmlDrawing" Target="../drawings/vmlDrawing26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35.wmf"/><Relationship Id="rId1" Type="http://schemas.openxmlformats.org/officeDocument/2006/relationships/oleObject" Target="../embeddings/oleObject151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0.bin"/><Relationship Id="rId8" Type="http://schemas.openxmlformats.org/officeDocument/2006/relationships/image" Target="../media/image139.wmf"/><Relationship Id="rId7" Type="http://schemas.openxmlformats.org/officeDocument/2006/relationships/oleObject" Target="../embeddings/oleObject159.bin"/><Relationship Id="rId6" Type="http://schemas.openxmlformats.org/officeDocument/2006/relationships/image" Target="../media/image138.wmf"/><Relationship Id="rId5" Type="http://schemas.openxmlformats.org/officeDocument/2006/relationships/oleObject" Target="../embeddings/oleObject158.bin"/><Relationship Id="rId4" Type="http://schemas.openxmlformats.org/officeDocument/2006/relationships/image" Target="../media/image137.wmf"/><Relationship Id="rId3" Type="http://schemas.openxmlformats.org/officeDocument/2006/relationships/oleObject" Target="../embeddings/oleObject157.bin"/><Relationship Id="rId2" Type="http://schemas.openxmlformats.org/officeDocument/2006/relationships/image" Target="../media/image136.wmf"/><Relationship Id="rId12" Type="http://schemas.openxmlformats.org/officeDocument/2006/relationships/vmlDrawing" Target="../drawings/vmlDrawing27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40.wmf"/><Relationship Id="rId1" Type="http://schemas.openxmlformats.org/officeDocument/2006/relationships/oleObject" Target="../embeddings/oleObject156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1" Type="http://schemas.openxmlformats.org/officeDocument/2006/relationships/vmlDrawing" Target="../drawings/vmlDrawing2.vml"/><Relationship Id="rId20" Type="http://schemas.openxmlformats.org/officeDocument/2006/relationships/slideLayout" Target="../slideLayouts/slideLayout4.xml"/><Relationship Id="rId2" Type="http://schemas.openxmlformats.org/officeDocument/2006/relationships/image" Target="../media/image3.wmf"/><Relationship Id="rId19" Type="http://schemas.openxmlformats.org/officeDocument/2006/relationships/image" Target="../media/image9.wmf"/><Relationship Id="rId18" Type="http://schemas.openxmlformats.org/officeDocument/2006/relationships/oleObject" Target="../embeddings/oleObject13.bin"/><Relationship Id="rId17" Type="http://schemas.openxmlformats.org/officeDocument/2006/relationships/oleObject" Target="../embeddings/oleObject12.bin"/><Relationship Id="rId16" Type="http://schemas.openxmlformats.org/officeDocument/2006/relationships/image" Target="../media/image8.wmf"/><Relationship Id="rId15" Type="http://schemas.openxmlformats.org/officeDocument/2006/relationships/oleObject" Target="../embeddings/oleObject11.bin"/><Relationship Id="rId14" Type="http://schemas.openxmlformats.org/officeDocument/2006/relationships/oleObject" Target="../embeddings/oleObject10.bin"/><Relationship Id="rId13" Type="http://schemas.openxmlformats.org/officeDocument/2006/relationships/oleObject" Target="../embeddings/oleObject9.bin"/><Relationship Id="rId12" Type="http://schemas.openxmlformats.org/officeDocument/2006/relationships/oleObject" Target="../embeddings/oleObject8.bin"/><Relationship Id="rId11" Type="http://schemas.openxmlformats.org/officeDocument/2006/relationships/image" Target="../media/image7.wmf"/><Relationship Id="rId10" Type="http://schemas.openxmlformats.org/officeDocument/2006/relationships/oleObject" Target="../embeddings/oleObject7.bin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5.bin"/><Relationship Id="rId22" Type="http://schemas.openxmlformats.org/officeDocument/2006/relationships/vmlDrawing" Target="../drawings/vmlDrawing3.vml"/><Relationship Id="rId21" Type="http://schemas.openxmlformats.org/officeDocument/2006/relationships/slideLayout" Target="../slideLayouts/slideLayout4.xml"/><Relationship Id="rId20" Type="http://schemas.openxmlformats.org/officeDocument/2006/relationships/oleObject" Target="../embeddings/oleObject24.bin"/><Relationship Id="rId2" Type="http://schemas.openxmlformats.org/officeDocument/2006/relationships/image" Target="../media/image10.wmf"/><Relationship Id="rId19" Type="http://schemas.openxmlformats.org/officeDocument/2006/relationships/image" Target="../media/image17.wmf"/><Relationship Id="rId18" Type="http://schemas.openxmlformats.org/officeDocument/2006/relationships/oleObject" Target="../embeddings/oleObject23.bin"/><Relationship Id="rId17" Type="http://schemas.openxmlformats.org/officeDocument/2006/relationships/oleObject" Target="../embeddings/oleObject22.bin"/><Relationship Id="rId16" Type="http://schemas.openxmlformats.org/officeDocument/2006/relationships/image" Target="../media/image6.wmf"/><Relationship Id="rId15" Type="http://schemas.openxmlformats.org/officeDocument/2006/relationships/oleObject" Target="../embeddings/oleObject21.bin"/><Relationship Id="rId14" Type="http://schemas.openxmlformats.org/officeDocument/2006/relationships/image" Target="../media/image16.wmf"/><Relationship Id="rId13" Type="http://schemas.openxmlformats.org/officeDocument/2006/relationships/oleObject" Target="../embeddings/oleObject20.bin"/><Relationship Id="rId12" Type="http://schemas.openxmlformats.org/officeDocument/2006/relationships/image" Target="../media/image15.wmf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14.wmf"/><Relationship Id="rId1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18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6.bin"/><Relationship Id="rId8" Type="http://schemas.openxmlformats.org/officeDocument/2006/relationships/oleObject" Target="../embeddings/oleObject35.bin"/><Relationship Id="rId7" Type="http://schemas.openxmlformats.org/officeDocument/2006/relationships/oleObject" Target="../embeddings/oleObject34.bin"/><Relationship Id="rId6" Type="http://schemas.openxmlformats.org/officeDocument/2006/relationships/oleObject" Target="../embeddings/oleObject33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32.bin"/><Relationship Id="rId3" Type="http://schemas.openxmlformats.org/officeDocument/2006/relationships/oleObject" Target="../embeddings/oleObject31.bin"/><Relationship Id="rId2" Type="http://schemas.openxmlformats.org/officeDocument/2006/relationships/image" Target="../media/image2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25.wmf"/><Relationship Id="rId11" Type="http://schemas.openxmlformats.org/officeDocument/2006/relationships/oleObject" Target="../embeddings/oleObject37.bin"/><Relationship Id="rId10" Type="http://schemas.openxmlformats.org/officeDocument/2006/relationships/image" Target="../media/image24.wmf"/><Relationship Id="rId1" Type="http://schemas.openxmlformats.org/officeDocument/2006/relationships/oleObject" Target="../embeddings/oleObject30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2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41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26.wmf"/><Relationship Id="rId17" Type="http://schemas.openxmlformats.org/officeDocument/2006/relationships/vmlDrawing" Target="../drawings/vmlDrawing6.vml"/><Relationship Id="rId16" Type="http://schemas.openxmlformats.org/officeDocument/2006/relationships/slideLayout" Target="../slideLayouts/slideLayout4.xml"/><Relationship Id="rId15" Type="http://schemas.openxmlformats.org/officeDocument/2006/relationships/oleObject" Target="../embeddings/oleObject45.bin"/><Relationship Id="rId14" Type="http://schemas.openxmlformats.org/officeDocument/2006/relationships/image" Target="../media/image32.wmf"/><Relationship Id="rId13" Type="http://schemas.openxmlformats.org/officeDocument/2006/relationships/oleObject" Target="../embeddings/oleObject44.bin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43.bin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38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6.wmf"/><Relationship Id="rId7" Type="http://schemas.openxmlformats.org/officeDocument/2006/relationships/oleObject" Target="../embeddings/oleObject49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47.bin"/><Relationship Id="rId2" Type="http://schemas.openxmlformats.org/officeDocument/2006/relationships/image" Target="../media/image33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4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1086485" y="666115"/>
            <a:ext cx="9606915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2200" b="1"/>
              <a:t>例17 </a:t>
            </a:r>
            <a:r>
              <a:rPr sz="2200"/>
              <a:t> 求幂级数                    的收敛半径与收敛区间</a:t>
            </a:r>
            <a:endParaRPr sz="2200"/>
          </a:p>
        </p:txBody>
      </p:sp>
      <p:sp>
        <p:nvSpPr>
          <p:cNvPr id="8" name="文本框 7"/>
          <p:cNvSpPr txBox="1"/>
          <p:nvPr/>
        </p:nvSpPr>
        <p:spPr>
          <a:xfrm>
            <a:off x="1153160" y="2716530"/>
            <a:ext cx="894715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sz="2200">
                <a:latin typeface="+mn-ea"/>
                <a:cs typeface="+mn-ea"/>
              </a:rPr>
              <a:t>所以所给幂级数的收敛半径</a:t>
            </a:r>
            <a:r>
              <a:rPr sz="2200">
                <a:latin typeface="Times New Roman" panose="02020603050405020304" charset="0"/>
                <a:cs typeface="Times New Roman" panose="02020603050405020304" charset="0"/>
              </a:rPr>
              <a:t>R=+∞</a:t>
            </a:r>
            <a:r>
              <a:rPr sz="2200">
                <a:latin typeface="+mn-ea"/>
                <a:cs typeface="+mn-ea"/>
              </a:rPr>
              <a:t>，收敛区间为</a:t>
            </a:r>
            <a:r>
              <a:rPr sz="2200">
                <a:latin typeface="Times New Roman" panose="02020603050405020304" charset="0"/>
                <a:cs typeface="Times New Roman" panose="02020603050405020304" charset="0"/>
              </a:rPr>
              <a:t>（－∞，＋∞）</a:t>
            </a:r>
            <a:endParaRPr sz="22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08020" y="585470"/>
          <a:ext cx="97218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" imgW="431800" imgH="469900" progId="Equation.KSEE3">
                  <p:embed/>
                </p:oleObj>
              </mc:Choice>
              <mc:Fallback>
                <p:oleObj name="" r:id="rId1" imgW="431800" imgH="469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8020" y="585470"/>
                        <a:ext cx="972185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72715" y="1741170"/>
          <a:ext cx="6643370" cy="831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755900" imgH="571500" progId="Equation.KSEE3">
                  <p:embed/>
                </p:oleObj>
              </mc:Choice>
              <mc:Fallback>
                <p:oleObj name="" r:id="rId3" imgW="2755900" imgH="5715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72715" y="1741170"/>
                        <a:ext cx="6643370" cy="831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9360" y="1499870"/>
          <a:ext cx="1196975" cy="361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5" imgW="800100" imgH="241300" progId="Equation.KSEE3">
                  <p:embed/>
                </p:oleObj>
              </mc:Choice>
              <mc:Fallback>
                <p:oleObj name="" r:id="rId5" imgW="800100" imgH="2413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29360" y="1499870"/>
                        <a:ext cx="1196975" cy="361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57580" y="3443605"/>
            <a:ext cx="9606915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2200" b="1"/>
              <a:t>例18  </a:t>
            </a:r>
            <a:r>
              <a:rPr sz="2200"/>
              <a:t>求幂级数                的收敛半径与收敛区间.</a:t>
            </a:r>
            <a:endParaRPr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19730" y="3350895"/>
          <a:ext cx="765175" cy="847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609600" imgH="634365" progId="Equation.KSEE3">
                  <p:embed/>
                </p:oleObj>
              </mc:Choice>
              <mc:Fallback>
                <p:oleObj name="" r:id="rId7" imgW="609600" imgH="634365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19730" y="3350895"/>
                        <a:ext cx="765175" cy="847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86485" y="4511040"/>
            <a:ext cx="22840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200">
                <a:latin typeface="+mn-ea"/>
                <a:sym typeface="+mn-ea"/>
              </a:rPr>
              <a:t>解：因为</a:t>
            </a:r>
            <a:endParaRPr lang="zh-CN" altLang="en-US" sz="2200">
              <a:latin typeface="+mn-ea"/>
              <a:sym typeface="+mn-ea"/>
            </a:endParaRPr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26335" y="4233545"/>
          <a:ext cx="5490210" cy="984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2691765" imgH="571500" progId="Equation.KSEE3">
                  <p:embed/>
                </p:oleObj>
              </mc:Choice>
              <mc:Fallback>
                <p:oleObj name="" r:id="rId9" imgW="2691765" imgH="5715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26335" y="4233545"/>
                        <a:ext cx="5490210" cy="984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153160" y="5272405"/>
            <a:ext cx="894715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sz="2200">
                <a:latin typeface="+mn-ea"/>
                <a:cs typeface="+mn-ea"/>
              </a:rPr>
              <a:t>所以所给幂级数的收敛半径</a:t>
            </a:r>
            <a:r>
              <a:rPr sz="2200">
                <a:latin typeface="Times New Roman" panose="02020603050405020304" charset="0"/>
                <a:cs typeface="Times New Roman" panose="02020603050405020304" charset="0"/>
              </a:rPr>
              <a:t>R=</a:t>
            </a:r>
            <a:r>
              <a:rPr sz="2200">
                <a:latin typeface="+mn-ea"/>
                <a:cs typeface="+mn-ea"/>
              </a:rPr>
              <a:t>1，收敛区间为</a:t>
            </a:r>
            <a:r>
              <a:rPr sz="2200">
                <a:latin typeface="Times New Roman" panose="02020603050405020304" charset="0"/>
                <a:cs typeface="Times New Roman" panose="02020603050405020304" charset="0"/>
              </a:rPr>
              <a:t>（-1，1）</a:t>
            </a:r>
            <a:r>
              <a:rPr lang="en-US" sz="22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en-US" sz="220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8" grpId="0"/>
      <p:bldP spid="5" grpId="0"/>
      <p:bldP spid="9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1086485" y="699770"/>
            <a:ext cx="1019302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2200" b="1">
                <a:latin typeface="+mn-ea"/>
                <a:cs typeface="+mn-ea"/>
              </a:rPr>
              <a:t>例19 </a:t>
            </a:r>
            <a:r>
              <a:rPr sz="2200">
                <a:latin typeface="+mn-ea"/>
                <a:cs typeface="+mn-ea"/>
              </a:rPr>
              <a:t> 求幂级数 </a:t>
            </a:r>
            <a:r>
              <a:rPr sz="2200"/>
              <a:t>                  </a:t>
            </a:r>
            <a:r>
              <a:rPr sz="2200">
                <a:latin typeface="+mn-ea"/>
                <a:cs typeface="+mn-ea"/>
              </a:rPr>
              <a:t>的收敛半径.</a:t>
            </a:r>
            <a:endParaRPr sz="2200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62685" y="3554730"/>
            <a:ext cx="894715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sz="2200">
                <a:latin typeface="+mn-ea"/>
                <a:cs typeface="+mn-ea"/>
              </a:rPr>
              <a:t>所以所给幂级数的收敛半径</a:t>
            </a:r>
            <a:r>
              <a:rPr sz="2200">
                <a:latin typeface="Times New Roman" panose="02020603050405020304" charset="0"/>
                <a:cs typeface="Times New Roman" panose="02020603050405020304" charset="0"/>
              </a:rPr>
              <a:t>R=0</a:t>
            </a:r>
            <a:r>
              <a:rPr lang="en-US" sz="2200">
                <a:latin typeface="+mn-ea"/>
                <a:cs typeface="+mn-ea"/>
              </a:rPr>
              <a:t>.</a:t>
            </a:r>
            <a:r>
              <a:rPr sz="2200">
                <a:latin typeface="+mn-ea"/>
                <a:cs typeface="+mn-ea"/>
              </a:rPr>
              <a:t>这说明所给幂级数仅在          时收敛.</a:t>
            </a:r>
            <a:endParaRPr sz="2200">
              <a:latin typeface="+mn-ea"/>
              <a:cs typeface="+mn-ea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02598" y="565785"/>
          <a:ext cx="13144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" imgW="584200" imgH="431800" progId="Equation.KSEE3">
                  <p:embed/>
                </p:oleObj>
              </mc:Choice>
              <mc:Fallback>
                <p:oleObj name="" r:id="rId1" imgW="584200" imgH="4318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2598" y="565785"/>
                        <a:ext cx="1314450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49755" y="2292350"/>
          <a:ext cx="8492490" cy="1029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670300" imgH="571500" progId="Equation.KSEE3">
                  <p:embed/>
                </p:oleObj>
              </mc:Choice>
              <mc:Fallback>
                <p:oleObj name="" r:id="rId3" imgW="3670300" imgH="5715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9755" y="2292350"/>
                        <a:ext cx="8492490" cy="1029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86485" y="1656080"/>
            <a:ext cx="26428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200">
                <a:latin typeface="+mn-ea"/>
                <a:sym typeface="+mn-ea"/>
              </a:rPr>
              <a:t>解：因为</a:t>
            </a:r>
            <a:endParaRPr lang="zh-CN" altLang="en-US" sz="2200">
              <a:latin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946390" y="3670935"/>
          <a:ext cx="763270" cy="359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5" imgW="431800" imgH="203200" progId="Equation.KSEE3">
                  <p:embed/>
                </p:oleObj>
              </mc:Choice>
              <mc:Fallback>
                <p:oleObj name="" r:id="rId5" imgW="431800" imgH="2032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46390" y="3670935"/>
                        <a:ext cx="763270" cy="359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999490" y="723265"/>
            <a:ext cx="1019302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2200" b="1"/>
              <a:t>例20</a:t>
            </a:r>
            <a:r>
              <a:rPr sz="2200"/>
              <a:t> </a:t>
            </a:r>
            <a:r>
              <a:rPr sz="2200">
                <a:latin typeface="+mn-ea"/>
                <a:cs typeface="+mn-ea"/>
              </a:rPr>
              <a:t>  求幂级数                   的收敛半径</a:t>
            </a:r>
            <a:r>
              <a:rPr lang="en-US" sz="2200">
                <a:latin typeface="+mn-ea"/>
                <a:cs typeface="+mn-ea"/>
              </a:rPr>
              <a:t>.</a:t>
            </a:r>
            <a:endParaRPr lang="en-US" sz="2200">
              <a:latin typeface="+mn-ea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8855" y="3975735"/>
            <a:ext cx="9944100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sz="2200">
                <a:latin typeface="+mn-ea"/>
                <a:cs typeface="+mn-ea"/>
              </a:rPr>
              <a:t>                                         </a:t>
            </a:r>
            <a:r>
              <a:rPr sz="2200">
                <a:latin typeface="+mn-ea"/>
                <a:cs typeface="+mn-ea"/>
              </a:rPr>
              <a:t>，所给级数绝对收敛；                                            所给级数发散</a:t>
            </a:r>
            <a:r>
              <a:rPr lang="zh-CN" sz="2200">
                <a:latin typeface="+mn-ea"/>
                <a:cs typeface="+mn-ea"/>
              </a:rPr>
              <a:t>。</a:t>
            </a:r>
            <a:r>
              <a:rPr sz="2200">
                <a:latin typeface="+mn-ea"/>
                <a:cs typeface="+mn-ea"/>
              </a:rPr>
              <a:t>因此所给幂级数的收敛半径</a:t>
            </a:r>
            <a:endParaRPr sz="2200">
              <a:latin typeface="+mn-ea"/>
              <a:cs typeface="+mn-ea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30525" y="562610"/>
          <a:ext cx="150495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" imgW="711200" imgH="431800" progId="Equation.KSEE3">
                  <p:embed/>
                </p:oleObj>
              </mc:Choice>
              <mc:Fallback>
                <p:oleObj name="" r:id="rId1" imgW="711200" imgH="4318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30525" y="562610"/>
                        <a:ext cx="1504950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78965" y="2626995"/>
          <a:ext cx="692213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997200" imgH="571500" progId="Equation.KSEE3">
                  <p:embed/>
                </p:oleObj>
              </mc:Choice>
              <mc:Fallback>
                <p:oleObj name="" r:id="rId3" imgW="2997200" imgH="5715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78965" y="2626995"/>
                        <a:ext cx="6922135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5695" y="3959225"/>
          <a:ext cx="3156585" cy="782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1968500" imgH="508000" progId="Equation.KSEE3">
                  <p:embed/>
                </p:oleObj>
              </mc:Choice>
              <mc:Fallback>
                <p:oleObj name="" r:id="rId5" imgW="1968500" imgH="5080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5695" y="3959225"/>
                        <a:ext cx="3156585" cy="782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43470" y="4094798"/>
          <a:ext cx="2578100" cy="544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1333500" imgH="368300" progId="Equation.KSEE3">
                  <p:embed/>
                </p:oleObj>
              </mc:Choice>
              <mc:Fallback>
                <p:oleObj name="" r:id="rId7" imgW="1333500" imgH="3683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43470" y="4094798"/>
                        <a:ext cx="2578100" cy="544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99490" y="1428750"/>
            <a:ext cx="101136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200">
                <a:latin typeface="+mn-ea"/>
                <a:sym typeface="+mn-ea"/>
              </a:rPr>
              <a:t>解：所给幂级数缺少偶数次幂的项，不属于级数的标准形式，因此不能直接应用定理，这时可以根据比值法求其收敛半径</a:t>
            </a:r>
            <a:r>
              <a:rPr lang="zh-CN" sz="2200">
                <a:latin typeface="+mn-ea"/>
                <a:sym typeface="+mn-ea"/>
              </a:rPr>
              <a:t>。</a:t>
            </a:r>
            <a:endParaRPr lang="zh-CN" altLang="en-US" sz="2200"/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40450" y="4588510"/>
          <a:ext cx="894080" cy="694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9" imgW="698500" imgH="508000" progId="Equation.KSEE3">
                  <p:embed/>
                </p:oleObj>
              </mc:Choice>
              <mc:Fallback>
                <p:oleObj name="" r:id="rId9" imgW="698500" imgH="5080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40450" y="4588510"/>
                        <a:ext cx="894080" cy="694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9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2366645" y="631190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7.2.3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幂级数求和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3860" y="1264920"/>
            <a:ext cx="9852025" cy="530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定理7.8    （幂级数的运算性质）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99515" y="1795780"/>
          <a:ext cx="10165715" cy="1465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" imgW="6120765" imgH="901700" progId="Equation.KSEE3">
                  <p:embed/>
                </p:oleObj>
              </mc:Choice>
              <mc:Fallback>
                <p:oleObj name="" r:id="rId1" imgW="6120765" imgH="901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99515" y="1795780"/>
                        <a:ext cx="10165715" cy="1465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84718" y="3331210"/>
          <a:ext cx="2090420" cy="550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914400" imgH="254000" progId="Equation.KSEE3">
                  <p:embed/>
                </p:oleObj>
              </mc:Choice>
              <mc:Fallback>
                <p:oleObj name="" r:id="rId3" imgW="914400" imgH="2540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84718" y="3331210"/>
                        <a:ext cx="2090420" cy="550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678940" y="3391535"/>
            <a:ext cx="61226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sym typeface="+mn-ea"/>
              </a:rPr>
              <a:t>定理7.9   （幂级数的分析性质）</a:t>
            </a:r>
            <a:endParaRPr lang="zh-CN" altLang="en-US" sz="2200" b="1">
              <a:solidFill>
                <a:srgbClr val="3333FF"/>
              </a:solidFill>
              <a:sym typeface="+mn-ea"/>
            </a:endParaRPr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8860" y="3829685"/>
          <a:ext cx="10135235" cy="1288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5" imgW="5956300" imgH="787400" progId="Equation.KSEE3">
                  <p:embed/>
                </p:oleObj>
              </mc:Choice>
              <mc:Fallback>
                <p:oleObj name="" r:id="rId5" imgW="5956300" imgH="7874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8860" y="3829685"/>
                        <a:ext cx="10135235" cy="1288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66938" y="1840548"/>
          <a:ext cx="1787525" cy="496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914400" imgH="254000" progId="Equation.KSEE3">
                  <p:embed/>
                </p:oleObj>
              </mc:Choice>
              <mc:Fallback>
                <p:oleObj name="" r:id="rId1" imgW="914400" imgH="254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66938" y="1840548"/>
                        <a:ext cx="1787525" cy="496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28570" y="1613853"/>
          <a:ext cx="3297787" cy="720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905000" imgH="457200" progId="Equation.KSEE3">
                  <p:embed/>
                </p:oleObj>
              </mc:Choice>
              <mc:Fallback>
                <p:oleObj name="" r:id="rId3" imgW="1905000" imgH="4572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28570" y="1613853"/>
                        <a:ext cx="3297787" cy="720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9960" y="2406650"/>
          <a:ext cx="5510242" cy="666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3213100" imgH="431800" progId="Equation.KSEE3">
                  <p:embed/>
                </p:oleObj>
              </mc:Choice>
              <mc:Fallback>
                <p:oleObj name="" r:id="rId5" imgW="3213100" imgH="4318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9960" y="2406650"/>
                        <a:ext cx="5510242" cy="666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461770" y="3072765"/>
            <a:ext cx="7863205" cy="445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300"/>
              <a:t>这个性质表示：幂级数逐项积分等于原级数的积分.</a:t>
            </a:r>
            <a:endParaRPr lang="zh-CN" altLang="en-US" sz="2300"/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3145" y="541655"/>
          <a:ext cx="10182225" cy="1080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7" imgW="6019800" imgH="711200" progId="Equation.KSEE3">
                  <p:embed/>
                </p:oleObj>
              </mc:Choice>
              <mc:Fallback>
                <p:oleObj name="" r:id="rId7" imgW="6019800" imgH="7112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33145" y="541655"/>
                        <a:ext cx="10182225" cy="1080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73975" y="1614170"/>
          <a:ext cx="1596390" cy="720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9" imgW="1041400" imgH="469900" progId="Equation.KSEE3">
                  <p:embed/>
                </p:oleObj>
              </mc:Choice>
              <mc:Fallback>
                <p:oleObj name="" r:id="rId9" imgW="1041400" imgH="4699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73975" y="1614170"/>
                        <a:ext cx="1596390" cy="720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47715" y="1614170"/>
          <a:ext cx="1736092" cy="720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" r:id="rId11" imgW="1041400" imgH="431800" progId="Equation.KSEE3">
                  <p:embed/>
                </p:oleObj>
              </mc:Choice>
              <mc:Fallback>
                <p:oleObj name="" r:id="rId11" imgW="1041400" imgH="431800" progId="Equation.KSEE3">
                  <p:embed/>
                  <p:pic>
                    <p:nvPicPr>
                      <p:cNvPr id="0" name="图片 92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47715" y="1614170"/>
                        <a:ext cx="1736092" cy="720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72185" y="3583305"/>
          <a:ext cx="10182860" cy="1123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3" imgW="6553200" imgH="698500" progId="Equation.KSEE3">
                  <p:embed/>
                </p:oleObj>
              </mc:Choice>
              <mc:Fallback>
                <p:oleObj name="" r:id="rId13" imgW="6553200" imgH="698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72185" y="3583305"/>
                        <a:ext cx="10182860" cy="1123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20403" y="4304665"/>
          <a:ext cx="5349240" cy="61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5" imgW="2857500" imgH="431800" progId="Equation.KSEE3">
                  <p:embed/>
                </p:oleObj>
              </mc:Choice>
              <mc:Fallback>
                <p:oleObj name="" r:id="rId15" imgW="28575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20403" y="4304665"/>
                        <a:ext cx="5349240" cy="619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9960" y="4967605"/>
          <a:ext cx="4563110" cy="648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7" imgW="3009900" imgH="431800" progId="Equation.KSEE3">
                  <p:embed/>
                </p:oleObj>
              </mc:Choice>
              <mc:Fallback>
                <p:oleObj name="" r:id="rId17" imgW="30099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49960" y="4967605"/>
                        <a:ext cx="4563110" cy="648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1296670" y="5670550"/>
            <a:ext cx="93960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/>
              <a:t>这个性质表示：幂级数逐项求导等于原级数求导.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90040" y="608965"/>
          <a:ext cx="9996805" cy="75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1" imgW="6400800" imgH="482600" progId="Equation.KSEE3">
                  <p:embed/>
                </p:oleObj>
              </mc:Choice>
              <mc:Fallback>
                <p:oleObj name="" r:id="rId1" imgW="6400800" imgH="4826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90040" y="608965"/>
                        <a:ext cx="9996805" cy="753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90040" y="1590675"/>
          <a:ext cx="3432810" cy="381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3" imgW="2070100" imgH="241300" progId="Equation.KSEE3">
                  <p:embed/>
                </p:oleObj>
              </mc:Choice>
              <mc:Fallback>
                <p:oleObj name="" r:id="rId3" imgW="2070100" imgH="2413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90040" y="1590675"/>
                        <a:ext cx="3432810" cy="381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37100" y="1744345"/>
          <a:ext cx="3795395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5" imgW="2514600" imgH="977900" progId="Equation.KSEE3">
                  <p:embed/>
                </p:oleObj>
              </mc:Choice>
              <mc:Fallback>
                <p:oleObj name="" r:id="rId5" imgW="2514600" imgH="9779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37100" y="1744345"/>
                        <a:ext cx="3795395" cy="147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73455" y="3134360"/>
          <a:ext cx="3763645" cy="427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" r:id="rId7" imgW="2120900" imgH="241300" progId="Equation.KSEE3">
                  <p:embed/>
                </p:oleObj>
              </mc:Choice>
              <mc:Fallback>
                <p:oleObj name="" r:id="rId7" imgW="2120900" imgH="241300" progId="Equation.KSEE3">
                  <p:embed/>
                  <p:pic>
                    <p:nvPicPr>
                      <p:cNvPr id="0" name="图片 1024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3455" y="3134360"/>
                        <a:ext cx="3763645" cy="427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27885" y="3663950"/>
          <a:ext cx="6926580" cy="835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" r:id="rId9" imgW="4000500" imgH="482600" progId="Equation.KSEE3">
                  <p:embed/>
                </p:oleObj>
              </mc:Choice>
              <mc:Fallback>
                <p:oleObj name="" r:id="rId9" imgW="4000500" imgH="482600" progId="Equation.KSEE3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127885" y="3663950"/>
                        <a:ext cx="6926580" cy="835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90595" y="4562793"/>
          <a:ext cx="6261100" cy="989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" r:id="rId11" imgW="3937000" imgH="622300" progId="Equation.KSEE3">
                  <p:embed/>
                </p:oleObj>
              </mc:Choice>
              <mc:Fallback>
                <p:oleObj name="" r:id="rId11" imgW="3937000" imgH="622300" progId="Equation.KSEE3">
                  <p:embed/>
                  <p:pic>
                    <p:nvPicPr>
                      <p:cNvPr id="0" name="图片 1024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90595" y="4562793"/>
                        <a:ext cx="6261100" cy="989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70045" y="5647690"/>
          <a:ext cx="4982845" cy="565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" r:id="rId13" imgW="2247900" imgH="266700" progId="Equation.KSEE3">
                  <p:embed/>
                </p:oleObj>
              </mc:Choice>
              <mc:Fallback>
                <p:oleObj name="" r:id="rId13" imgW="2247900" imgH="266700" progId="Equation.KSEE3">
                  <p:embed/>
                  <p:pic>
                    <p:nvPicPr>
                      <p:cNvPr id="0" name="图片 1024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70045" y="5647690"/>
                        <a:ext cx="4982845" cy="565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5365" y="4883150"/>
          <a:ext cx="2505710" cy="393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" r:id="rId15" imgW="1459865" imgH="241300" progId="Equation.KSEE3">
                  <p:embed/>
                </p:oleObj>
              </mc:Choice>
              <mc:Fallback>
                <p:oleObj name="" r:id="rId15" imgW="1459865" imgH="241300" progId="Equation.KSEE3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15365" y="4883150"/>
                        <a:ext cx="2505710" cy="393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62710" y="2997835"/>
          <a:ext cx="9783445" cy="848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5016500" imgH="482600" progId="Equation.KSEE3">
                  <p:embed/>
                </p:oleObj>
              </mc:Choice>
              <mc:Fallback>
                <p:oleObj name="" r:id="rId1" imgW="5016500" imgH="4826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62710" y="2997835"/>
                        <a:ext cx="9783445" cy="848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53810" y="449580"/>
          <a:ext cx="5008245" cy="77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0" name="" r:id="rId3" imgW="3048000" imgH="469900" progId="Equation.KSEE3">
                  <p:embed/>
                </p:oleObj>
              </mc:Choice>
              <mc:Fallback>
                <p:oleObj name="" r:id="rId3" imgW="3048000" imgH="469900" progId="Equation.KSEE3">
                  <p:embed/>
                  <p:pic>
                    <p:nvPicPr>
                      <p:cNvPr id="0" name="图片 102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53810" y="449580"/>
                        <a:ext cx="5008245" cy="772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38108" y="1134110"/>
          <a:ext cx="4144010" cy="782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" r:id="rId5" imgW="2489200" imgH="469900" progId="Equation.KSEE3">
                  <p:embed/>
                </p:oleObj>
              </mc:Choice>
              <mc:Fallback>
                <p:oleObj name="" r:id="rId5" imgW="2489200" imgH="469900" progId="Equation.KSEE3">
                  <p:embed/>
                  <p:pic>
                    <p:nvPicPr>
                      <p:cNvPr id="0" name="图片 102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38108" y="1134110"/>
                        <a:ext cx="4144010" cy="782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8550" y="2145665"/>
          <a:ext cx="5119646" cy="513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" r:id="rId7" imgW="3162300" imgH="316865" progId="Equation.KSEE3">
                  <p:embed/>
                </p:oleObj>
              </mc:Choice>
              <mc:Fallback>
                <p:oleObj name="" r:id="rId7" imgW="3162300" imgH="316865" progId="Equation.KSEE3">
                  <p:embed/>
                  <p:pic>
                    <p:nvPicPr>
                      <p:cNvPr id="0" name="图片 102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98550" y="2145665"/>
                        <a:ext cx="5119646" cy="513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56338" y="2187575"/>
          <a:ext cx="3181985" cy="471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" r:id="rId9" imgW="1574800" imgH="254000" progId="Equation.KSEE3">
                  <p:embed/>
                </p:oleObj>
              </mc:Choice>
              <mc:Fallback>
                <p:oleObj name="" r:id="rId9" imgW="1574800" imgH="254000" progId="Equation.KSEE3">
                  <p:embed/>
                  <p:pic>
                    <p:nvPicPr>
                      <p:cNvPr id="0" name="图片 102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56338" y="2187575"/>
                        <a:ext cx="3181985" cy="471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8550" y="587375"/>
          <a:ext cx="5255260" cy="393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9" name="" r:id="rId11" imgW="3225800" imgH="241300" progId="Equation.KSEE3">
                  <p:embed/>
                </p:oleObj>
              </mc:Choice>
              <mc:Fallback>
                <p:oleObj name="" r:id="rId11" imgW="3225800" imgH="241300" progId="Equation.KSEE3">
                  <p:embed/>
                  <p:pic>
                    <p:nvPicPr>
                      <p:cNvPr id="0" name="图片 102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98550" y="587375"/>
                        <a:ext cx="5255260" cy="393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37055" y="635000"/>
          <a:ext cx="6566535" cy="681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1" imgW="3797300" imgH="431800" progId="Equation.KSEE3">
                  <p:embed/>
                </p:oleObj>
              </mc:Choice>
              <mc:Fallback>
                <p:oleObj name="" r:id="rId1" imgW="3797300" imgH="4318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37055" y="635000"/>
                        <a:ext cx="6566535" cy="681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26565" y="1453515"/>
          <a:ext cx="6090285" cy="44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" r:id="rId3" imgW="3441700" imgH="254000" progId="Equation.KSEE3">
                  <p:embed/>
                </p:oleObj>
              </mc:Choice>
              <mc:Fallback>
                <p:oleObj name="" r:id="rId3" imgW="3441700" imgH="2540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26565" y="1453515"/>
                        <a:ext cx="6090285" cy="449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35793" y="2118995"/>
          <a:ext cx="4425315" cy="44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" r:id="rId5" imgW="2806700" imgH="266700" progId="Equation.KSEE3">
                  <p:embed/>
                </p:oleObj>
              </mc:Choice>
              <mc:Fallback>
                <p:oleObj name="" r:id="rId5" imgW="2806700" imgH="266700" progId="Equation.KSEE3">
                  <p:embed/>
                  <p:pic>
                    <p:nvPicPr>
                      <p:cNvPr id="0" name="图片 1126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35793" y="2118995"/>
                        <a:ext cx="4425315" cy="44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71650" y="4206240"/>
          <a:ext cx="347281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" r:id="rId7" imgW="2032000" imgH="241300" progId="Equation.KSEE3">
                  <p:embed/>
                </p:oleObj>
              </mc:Choice>
              <mc:Fallback>
                <p:oleObj name="" r:id="rId7" imgW="2032000" imgH="241300" progId="Equation.KSEE3">
                  <p:embed/>
                  <p:pic>
                    <p:nvPicPr>
                      <p:cNvPr id="0" name="图片 112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71650" y="4206240"/>
                        <a:ext cx="347281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43195" y="3831590"/>
          <a:ext cx="3766185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" r:id="rId9" imgW="2171700" imgH="609600" progId="Equation.KSEE3">
                  <p:embed/>
                </p:oleObj>
              </mc:Choice>
              <mc:Fallback>
                <p:oleObj name="" r:id="rId9" imgW="2171700" imgH="609600" progId="Equation.KSEE3">
                  <p:embed/>
                  <p:pic>
                    <p:nvPicPr>
                      <p:cNvPr id="0" name="图片 1126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243195" y="3831590"/>
                        <a:ext cx="3766185" cy="1057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21635" y="5110480"/>
          <a:ext cx="4788535" cy="915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" r:id="rId11" imgW="2451100" imgH="508000" progId="Equation.KSEE3">
                  <p:embed/>
                </p:oleObj>
              </mc:Choice>
              <mc:Fallback>
                <p:oleObj name="" r:id="rId11" imgW="2451100" imgH="508000" progId="Equation.KSEE3">
                  <p:embed/>
                  <p:pic>
                    <p:nvPicPr>
                      <p:cNvPr id="0" name="图片 1127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21635" y="5110480"/>
                        <a:ext cx="4788535" cy="915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37055" y="2025015"/>
          <a:ext cx="2657475" cy="723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" r:id="rId13" imgW="1587500" imgH="431800" progId="Equation.KSEE3">
                  <p:embed/>
                </p:oleObj>
              </mc:Choice>
              <mc:Fallback>
                <p:oleObj name="" r:id="rId13" imgW="1587500" imgH="431800" progId="Equation.KSEE3">
                  <p:embed/>
                  <p:pic>
                    <p:nvPicPr>
                      <p:cNvPr id="0" name="图片 1127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837055" y="2025015"/>
                        <a:ext cx="2657475" cy="723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84795" y="1475105"/>
          <a:ext cx="2251710" cy="403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3" name="" r:id="rId15" imgW="1422400" imgH="266700" progId="Equation.KSEE3">
                  <p:embed/>
                </p:oleObj>
              </mc:Choice>
              <mc:Fallback>
                <p:oleObj name="" r:id="rId15" imgW="1422400" imgH="266700" progId="Equation.KSEE3">
                  <p:embed/>
                  <p:pic>
                    <p:nvPicPr>
                      <p:cNvPr id="0" name="图片 1127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84795" y="1475105"/>
                        <a:ext cx="2251710" cy="403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09850" y="2851785"/>
          <a:ext cx="7160260" cy="807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4" name="" r:id="rId17" imgW="4165600" imgH="469900" progId="Equation.KSEE3">
                  <p:embed/>
                </p:oleObj>
              </mc:Choice>
              <mc:Fallback>
                <p:oleObj name="" r:id="rId17" imgW="4165600" imgH="469900" progId="Equation.KSEE3">
                  <p:embed/>
                  <p:pic>
                    <p:nvPicPr>
                      <p:cNvPr id="0" name="图片 1127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09850" y="2851785"/>
                        <a:ext cx="7160260" cy="807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2366645" y="631190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7.2.4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函数展开成幂级数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46885" y="1344295"/>
            <a:ext cx="5532755" cy="530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1．泰勒(Taylor)级数</a:t>
            </a:r>
            <a:endParaRPr lang="zh-CN" altLang="en-US"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91310" y="2744470"/>
          <a:ext cx="9381490" cy="788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5740400" imgH="482600" progId="Equation.KSEE3">
                  <p:embed/>
                </p:oleObj>
              </mc:Choice>
              <mc:Fallback>
                <p:oleObj name="" r:id="rId1" imgW="5740400" imgH="4826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91310" y="2744470"/>
                        <a:ext cx="9381490" cy="788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3453" y="3533140"/>
          <a:ext cx="10241915" cy="134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5626100" imgH="800100" progId="Equation.KSEE3">
                  <p:embed/>
                </p:oleObj>
              </mc:Choice>
              <mc:Fallback>
                <p:oleObj name="" r:id="rId3" imgW="5626100" imgH="8001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3453" y="3533140"/>
                        <a:ext cx="10241915" cy="1343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91970" y="2099310"/>
          <a:ext cx="9239885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" r:id="rId5" imgW="5156200" imgH="266700" progId="Equation.KSEE3">
                  <p:embed/>
                </p:oleObj>
              </mc:Choice>
              <mc:Fallback>
                <p:oleObj name="" r:id="rId5" imgW="5156200" imgH="266700" progId="Equation.KSEE3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1970" y="2099310"/>
                        <a:ext cx="9239885" cy="451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52830" y="573405"/>
            <a:ext cx="1011745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2200"/>
              <a:t>        </a:t>
            </a:r>
            <a:r>
              <a:rPr lang="zh-CN" altLang="en-US" sz="2200"/>
              <a:t>泰勒公式说明，任意一个函数只要有直到n+1阶导数，就等于一个n次多项式与一个余项的和.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51748" y="2219960"/>
          <a:ext cx="7684135" cy="649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533900" imgH="482600" progId="Equation.KSEE3">
                  <p:embed/>
                </p:oleObj>
              </mc:Choice>
              <mc:Fallback>
                <p:oleObj name="" r:id="rId1" imgW="4533900" imgH="482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51748" y="2219960"/>
                        <a:ext cx="7684135" cy="649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6010" y="3043555"/>
          <a:ext cx="4718685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2959100" imgH="520700" progId="Equation.KSEE3">
                  <p:embed/>
                </p:oleObj>
              </mc:Choice>
              <mc:Fallback>
                <p:oleObj name="" r:id="rId3" imgW="2959100" imgH="520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6010" y="3043555"/>
                        <a:ext cx="4718685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128395" y="4008755"/>
            <a:ext cx="3965575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200" b="1">
                <a:solidFill>
                  <a:schemeClr val="tx1"/>
                </a:solidFill>
              </a:rPr>
              <a:t>麦克劳林（Maclaurin）公式</a:t>
            </a:r>
            <a:endParaRPr lang="zh-CN" altLang="en-US" sz="2200" b="1">
              <a:solidFill>
                <a:schemeClr val="tx1"/>
              </a:solidFill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09508" y="4631690"/>
          <a:ext cx="6445885" cy="706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3721100" imgH="482600" progId="Equation.KSEE3">
                  <p:embed/>
                </p:oleObj>
              </mc:Choice>
              <mc:Fallback>
                <p:oleObj name="" r:id="rId5" imgW="3721100" imgH="482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09508" y="4631690"/>
                        <a:ext cx="6445885" cy="706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972820" y="5576570"/>
            <a:ext cx="283908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/>
              <a:t>称为</a:t>
            </a:r>
            <a:r>
              <a:rPr lang="zh-CN" altLang="en-US" sz="2200" b="1"/>
              <a:t>麦克劳林级数</a:t>
            </a:r>
            <a:r>
              <a:rPr lang="zh-CN" altLang="en-US" sz="2200"/>
              <a:t>.</a:t>
            </a:r>
            <a:endParaRPr lang="zh-CN" altLang="en-US" sz="2200"/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4110" y="1812290"/>
          <a:ext cx="3046095" cy="40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" r:id="rId7" imgW="1905000" imgH="266700" progId="Equation.KSEE3">
                  <p:embed/>
                </p:oleObj>
              </mc:Choice>
              <mc:Fallback>
                <p:oleObj name="" r:id="rId7" imgW="1905000" imgH="266700" progId="Equation.KSEE3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34110" y="1812290"/>
                        <a:ext cx="3046095" cy="407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198245" y="4750435"/>
            <a:ext cx="1946275" cy="497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200">
                <a:sym typeface="+mn-ea"/>
              </a:rPr>
              <a:t>     幂级数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02740" y="2563495"/>
            <a:ext cx="934466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7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无穷级数</a:t>
            </a:r>
            <a:endParaRPr lang="zh-CN" altLang="en-US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9500" y="2190750"/>
          <a:ext cx="369633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3" imgW="1739900" imgH="266700" progId="Equation.KSEE3">
                  <p:embed/>
                </p:oleObj>
              </mc:Choice>
              <mc:Fallback>
                <p:oleObj name="" r:id="rId3" imgW="1739900" imgH="2667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9500" y="2190750"/>
                        <a:ext cx="369633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6180" y="3602355"/>
          <a:ext cx="5963920" cy="506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5" imgW="3594100" imgH="316865" progId="Equation.KSEE3">
                  <p:embed/>
                </p:oleObj>
              </mc:Choice>
              <mc:Fallback>
                <p:oleObj name="" r:id="rId5" imgW="3594100" imgH="316865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86180" y="3602355"/>
                        <a:ext cx="5963920" cy="506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68475" y="1320800"/>
          <a:ext cx="63627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7" imgW="3708400" imgH="482600" progId="Equation.KSEE3">
                  <p:embed/>
                </p:oleObj>
              </mc:Choice>
              <mc:Fallback>
                <p:oleObj name="" r:id="rId7" imgW="3708400" imgH="4826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68475" y="1320800"/>
                        <a:ext cx="636270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6180" y="681355"/>
          <a:ext cx="7311390" cy="4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" r:id="rId9" imgW="4356100" imgH="266700" progId="Equation.KSEE3">
                  <p:embed/>
                </p:oleObj>
              </mc:Choice>
              <mc:Fallback>
                <p:oleObj name="" r:id="rId9" imgW="4356100" imgH="266700" progId="Equation.KSEE3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86180" y="681355"/>
                        <a:ext cx="7311390" cy="438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68475" y="2893060"/>
          <a:ext cx="513778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" r:id="rId11" imgW="2654300" imgH="266700" progId="Equation.KSEE3">
                  <p:embed/>
                </p:oleObj>
              </mc:Choice>
              <mc:Fallback>
                <p:oleObj name="" r:id="rId11" imgW="2654300" imgH="266700" progId="Equation.KSEE3">
                  <p:embed/>
                  <p:pic>
                    <p:nvPicPr>
                      <p:cNvPr id="0" name="图片 1433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68475" y="2893060"/>
                        <a:ext cx="513778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06260" y="2819400"/>
          <a:ext cx="2519680" cy="575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" r:id="rId13" imgW="1333500" imgH="304800" progId="Equation.KSEE3">
                  <p:embed/>
                </p:oleObj>
              </mc:Choice>
              <mc:Fallback>
                <p:oleObj name="" r:id="rId13" imgW="1333500" imgH="304800" progId="Equation.KSEE3">
                  <p:embed/>
                  <p:pic>
                    <p:nvPicPr>
                      <p:cNvPr id="0" name="图片 1433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06260" y="2819400"/>
                        <a:ext cx="2519680" cy="575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13535" y="4388485"/>
          <a:ext cx="6356985" cy="492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5" imgW="4000500" imgH="304800" progId="Equation.KSEE3">
                  <p:embed/>
                </p:oleObj>
              </mc:Choice>
              <mc:Fallback>
                <p:oleObj name="" r:id="rId15" imgW="4000500" imgH="3048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613535" y="4388485"/>
                        <a:ext cx="6356985" cy="492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5990" y="5029835"/>
          <a:ext cx="9246870" cy="974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" r:id="rId17" imgW="4914900" imgH="571500" progId="Equation.KSEE3">
                  <p:embed/>
                </p:oleObj>
              </mc:Choice>
              <mc:Fallback>
                <p:oleObj name="" r:id="rId17" imgW="4914900" imgH="571500" progId="Equation.KSEE3">
                  <p:embed/>
                  <p:pic>
                    <p:nvPicPr>
                      <p:cNvPr id="0" name="图片 1433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35990" y="5029835"/>
                        <a:ext cx="9246870" cy="974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85190" y="612140"/>
            <a:ext cx="1042162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200"/>
              <a:t> 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72138" y="755333"/>
          <a:ext cx="199834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914400" imgH="254000" progId="Equation.KSEE3">
                  <p:embed/>
                </p:oleObj>
              </mc:Choice>
              <mc:Fallback>
                <p:oleObj name="" r:id="rId1" imgW="914400" imgH="2540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72138" y="755333"/>
                        <a:ext cx="1998345" cy="555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11655" y="2581275"/>
          <a:ext cx="5339080" cy="455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3" imgW="2667000" imgH="266700" progId="Equation.KSEE3">
                  <p:embed/>
                </p:oleObj>
              </mc:Choice>
              <mc:Fallback>
                <p:oleObj name="" r:id="rId3" imgW="2667000" imgH="2667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11655" y="2581275"/>
                        <a:ext cx="5339080" cy="455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990600" y="3129915"/>
            <a:ext cx="10421620" cy="598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sz="2200">
                <a:latin typeface="+mn-ea"/>
                <a:cs typeface="+mn-ea"/>
              </a:rPr>
              <a:t> </a:t>
            </a:r>
            <a:r>
              <a:rPr sz="2200">
                <a:latin typeface="+mn-ea"/>
                <a:cs typeface="+mn-ea"/>
              </a:rPr>
              <a:t>根据幂级数在收敛域内可以逐项求导数的性质，容易得到</a:t>
            </a:r>
            <a:r>
              <a:rPr sz="2200"/>
              <a:t> </a:t>
            </a:r>
            <a:endParaRPr sz="2200"/>
          </a:p>
        </p:txBody>
      </p:sp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65580" y="4008755"/>
          <a:ext cx="7071360" cy="779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5" imgW="4406900" imgH="482600" progId="Equation.KSEE3">
                  <p:embed/>
                </p:oleObj>
              </mc:Choice>
              <mc:Fallback>
                <p:oleObj name="" r:id="rId5" imgW="4406900" imgH="4826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65580" y="4008755"/>
                        <a:ext cx="7071360" cy="779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75385" y="612140"/>
          <a:ext cx="8138160" cy="397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" r:id="rId7" imgW="5626100" imgH="266700" progId="Equation.KSEE3">
                  <p:embed/>
                </p:oleObj>
              </mc:Choice>
              <mc:Fallback>
                <p:oleObj name="" r:id="rId7" imgW="5626100" imgH="266700" progId="Equation.KSEE3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75385" y="612140"/>
                        <a:ext cx="8138160" cy="397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11338" y="1102995"/>
          <a:ext cx="725614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9" imgW="4229100" imgH="482600" progId="Equation.KSEE3">
                  <p:embed/>
                </p:oleObj>
              </mc:Choice>
              <mc:Fallback>
                <p:oleObj name="" r:id="rId9" imgW="4229100" imgH="4826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811338" y="1102995"/>
                        <a:ext cx="7256145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2205" y="2009140"/>
          <a:ext cx="7738110" cy="40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" r:id="rId11" imgW="5054600" imgH="266700" progId="Equation.KSEE3">
                  <p:embed/>
                </p:oleObj>
              </mc:Choice>
              <mc:Fallback>
                <p:oleObj name="" r:id="rId11" imgW="5054600" imgH="266700" progId="Equation.KSEE3">
                  <p:embed/>
                  <p:pic>
                    <p:nvPicPr>
                      <p:cNvPr id="0" name="图片 1536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32205" y="2009140"/>
                        <a:ext cx="7738110" cy="408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20165" y="5067935"/>
          <a:ext cx="46037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" r:id="rId13" imgW="3086100" imgH="266700" progId="Equation.KSEE3">
                  <p:embed/>
                </p:oleObj>
              </mc:Choice>
              <mc:Fallback>
                <p:oleObj name="" r:id="rId13" imgW="3086100" imgH="266700" progId="Equation.KSEE3">
                  <p:embed/>
                  <p:pic>
                    <p:nvPicPr>
                      <p:cNvPr id="0" name="图片 1536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20165" y="5067935"/>
                        <a:ext cx="46037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0615" y="2884805"/>
          <a:ext cx="9444355" cy="739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1" imgW="5080000" imgH="482600" progId="Equation.KSEE3">
                  <p:embed/>
                </p:oleObj>
              </mc:Choice>
              <mc:Fallback>
                <p:oleObj name="" r:id="rId1" imgW="5080000" imgH="4826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0615" y="2884805"/>
                        <a:ext cx="9444355" cy="739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0620" y="655638"/>
          <a:ext cx="9336405" cy="1998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" r:id="rId3" imgW="4343400" imgH="927100" progId="Equation.KSEE3">
                  <p:embed/>
                </p:oleObj>
              </mc:Choice>
              <mc:Fallback>
                <p:oleObj name="" r:id="rId3" imgW="4343400" imgH="927100" progId="Equation.KSEE3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0620" y="655638"/>
                        <a:ext cx="9336405" cy="1998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98675" y="4398010"/>
          <a:ext cx="7468235" cy="72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5" imgW="3848100" imgH="482600" progId="Equation.KSEE3">
                  <p:embed/>
                </p:oleObj>
              </mc:Choice>
              <mc:Fallback>
                <p:oleObj name="" r:id="rId5" imgW="3848100" imgH="4826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98675" y="4398010"/>
                        <a:ext cx="7468235" cy="725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78723" y="5204460"/>
          <a:ext cx="6336665" cy="521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4508500" imgH="368300" progId="Equation.KSEE3">
                  <p:embed/>
                </p:oleObj>
              </mc:Choice>
              <mc:Fallback>
                <p:oleObj name="" r:id="rId7" imgW="4508500" imgH="3683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78723" y="5204460"/>
                        <a:ext cx="6336665" cy="521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980440" y="3857625"/>
            <a:ext cx="200787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200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2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直接展开法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88310" y="3857625"/>
            <a:ext cx="46983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ym typeface="+mn-ea"/>
              </a:rPr>
              <a:t>直接展开法是指先利用公式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3155" y="2411730"/>
          <a:ext cx="9538335" cy="204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" r:id="rId1" imgW="5384800" imgH="1181100" progId="Equation.KSEE3">
                  <p:embed/>
                </p:oleObj>
              </mc:Choice>
              <mc:Fallback>
                <p:oleObj name="" r:id="rId1" imgW="5384800" imgH="1181100" progId="Equation.KSEE3">
                  <p:embed/>
                  <p:pic>
                    <p:nvPicPr>
                      <p:cNvPr id="0" name="图片 1843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3155" y="2411730"/>
                        <a:ext cx="9538335" cy="2042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37115" y="919163"/>
          <a:ext cx="1363345" cy="37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914400" imgH="254000" progId="Equation.KSEE3">
                  <p:embed/>
                </p:oleObj>
              </mc:Choice>
              <mc:Fallback>
                <p:oleObj name="" r:id="rId3" imgW="914400" imgH="2540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37115" y="919163"/>
                        <a:ext cx="1363345" cy="379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63725" y="5432425"/>
          <a:ext cx="5472430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5" imgW="2501900" imgH="520700" progId="Equation.KSEE3">
                  <p:embed/>
                </p:oleObj>
              </mc:Choice>
              <mc:Fallback>
                <p:oleObj name="" r:id="rId5" imgW="2501900" imgH="520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63725" y="5432425"/>
                        <a:ext cx="5472430" cy="864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3155" y="4453890"/>
          <a:ext cx="5230495" cy="855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3187700" imgH="520700" progId="Equation.KSEE3">
                  <p:embed/>
                </p:oleObj>
              </mc:Choice>
              <mc:Fallback>
                <p:oleObj name="" r:id="rId7" imgW="3187700" imgH="520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3155" y="4453890"/>
                        <a:ext cx="5230495" cy="855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3155" y="609600"/>
          <a:ext cx="5833110" cy="429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" r:id="rId9" imgW="3288665" imgH="266700" progId="Equation.KSEE3">
                  <p:embed/>
                </p:oleObj>
              </mc:Choice>
              <mc:Fallback>
                <p:oleObj name="" r:id="rId9" imgW="3288665" imgH="266700" progId="Equation.KSEE3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13155" y="609600"/>
                        <a:ext cx="5833110" cy="429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3155" y="1198880"/>
          <a:ext cx="6974205" cy="1052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" r:id="rId11" imgW="4038600" imgH="609600" progId="Equation.KSEE3">
                  <p:embed/>
                </p:oleObj>
              </mc:Choice>
              <mc:Fallback>
                <p:oleObj name="" r:id="rId11" imgW="4038600" imgH="609600" progId="Equation.KSEE3">
                  <p:embed/>
                  <p:pic>
                    <p:nvPicPr>
                      <p:cNvPr id="0" name="图片 1843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13155" y="1198880"/>
                        <a:ext cx="6974205" cy="1052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文本框 12"/>
          <p:cNvSpPr txBox="1"/>
          <p:nvPr/>
        </p:nvSpPr>
        <p:spPr>
          <a:xfrm>
            <a:off x="1026160" y="3439160"/>
            <a:ext cx="10140950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2200"/>
              <a:t>       </a:t>
            </a:r>
            <a:r>
              <a:rPr lang="zh-CN" altLang="en-US" sz="2200"/>
              <a:t>利用一些已知函数的展开式、幂级数的运算（如四则运算，逐项求导，逐项积分）以及变量代换等，将所给函数展开成幂级数.这种求函数的幂级数展开式的方法称为</a:t>
            </a:r>
            <a:r>
              <a:rPr lang="zh-CN" altLang="en-US" sz="2200" b="1"/>
              <a:t>间接展开法</a:t>
            </a:r>
            <a:r>
              <a:rPr lang="zh-CN" altLang="en-US" sz="2200"/>
              <a:t>.</a:t>
            </a:r>
            <a:endParaRPr lang="zh-CN" altLang="en-US" sz="2200"/>
          </a:p>
        </p:txBody>
      </p:sp>
      <p:sp>
        <p:nvSpPr>
          <p:cNvPr id="2" name="文本框 1"/>
          <p:cNvSpPr txBox="1"/>
          <p:nvPr/>
        </p:nvSpPr>
        <p:spPr>
          <a:xfrm>
            <a:off x="805180" y="834390"/>
            <a:ext cx="1058227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         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80858" y="1000125"/>
          <a:ext cx="1706880" cy="47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914400" imgH="254000" progId="Equation.KSEE3">
                  <p:embed/>
                </p:oleObj>
              </mc:Choice>
              <mc:Fallback>
                <p:oleObj name="" r:id="rId1" imgW="914400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80858" y="1000125"/>
                        <a:ext cx="1706880" cy="47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29181" y="1965643"/>
          <a:ext cx="6684645" cy="878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3581400" imgH="469900" progId="Equation.KSEE3">
                  <p:embed/>
                </p:oleObj>
              </mc:Choice>
              <mc:Fallback>
                <p:oleObj name="" r:id="rId3" imgW="3581400" imgH="469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29181" y="1965643"/>
                        <a:ext cx="6684645" cy="878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03733" y="1011556"/>
          <a:ext cx="1706880" cy="47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914400" imgH="254000" progId="Equation.KSEE3">
                  <p:embed/>
                </p:oleObj>
              </mc:Choice>
              <mc:Fallback>
                <p:oleObj name="" r:id="rId5" imgW="914400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03733" y="1011556"/>
                        <a:ext cx="1706880" cy="47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5525" y="568008"/>
          <a:ext cx="10141585" cy="1511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" r:id="rId6" imgW="5791200" imgH="862965" progId="Equation.KSEE3">
                  <p:embed/>
                </p:oleObj>
              </mc:Choice>
              <mc:Fallback>
                <p:oleObj name="" r:id="rId6" imgW="5791200" imgH="862965" progId="Equation.KSEE3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25525" y="568008"/>
                        <a:ext cx="10141585" cy="1511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156335" y="3009265"/>
            <a:ext cx="68954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 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3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间接展开式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44650" y="3547745"/>
          <a:ext cx="8765540" cy="1113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3568700" imgH="469900" progId="Equation.KSEE3">
                  <p:embed/>
                </p:oleObj>
              </mc:Choice>
              <mc:Fallback>
                <p:oleObj name="" r:id="rId1" imgW="3568700" imgH="469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44650" y="3547745"/>
                        <a:ext cx="8765540" cy="1113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4110" y="822960"/>
          <a:ext cx="5712460" cy="710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" r:id="rId3" imgW="3441700" imgH="469900" progId="Equation.KSEE3">
                  <p:embed/>
                </p:oleObj>
              </mc:Choice>
              <mc:Fallback>
                <p:oleObj name="" r:id="rId3" imgW="3441700" imgH="469900" progId="Equation.KSEE3">
                  <p:embed/>
                  <p:pic>
                    <p:nvPicPr>
                      <p:cNvPr id="0" name="图片 2048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4110" y="822960"/>
                        <a:ext cx="5712460" cy="710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97928" y="1641475"/>
          <a:ext cx="7188200" cy="828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" r:id="rId5" imgW="3606165" imgH="469900" progId="Equation.KSEE3">
                  <p:embed/>
                </p:oleObj>
              </mc:Choice>
              <mc:Fallback>
                <p:oleObj name="" r:id="rId5" imgW="3606165" imgH="469900" progId="Equation.KSEE3">
                  <p:embed/>
                  <p:pic>
                    <p:nvPicPr>
                      <p:cNvPr id="0" name="图片 204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7928" y="1641475"/>
                        <a:ext cx="7188200" cy="828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94205" y="2839720"/>
          <a:ext cx="3208020" cy="469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" r:id="rId7" imgW="1397000" imgH="241300" progId="Equation.KSEE3">
                  <p:embed/>
                </p:oleObj>
              </mc:Choice>
              <mc:Fallback>
                <p:oleObj name="" r:id="rId7" imgW="1397000" imgH="241300" progId="Equation.KSEE3">
                  <p:embed/>
                  <p:pic>
                    <p:nvPicPr>
                      <p:cNvPr id="0" name="图片 2048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94205" y="2839720"/>
                        <a:ext cx="3208020" cy="469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47390" y="3776980"/>
          <a:ext cx="631952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1" imgW="3200400" imgH="342900" progId="Equation.KSEE3">
                  <p:embed/>
                </p:oleObj>
              </mc:Choice>
              <mc:Fallback>
                <p:oleObj name="" r:id="rId1" imgW="3200400" imgH="3429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47390" y="3776980"/>
                        <a:ext cx="6319520" cy="784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6490" y="706755"/>
          <a:ext cx="667448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" name="" r:id="rId3" imgW="3695700" imgH="266700" progId="Equation.KSEE3">
                  <p:embed/>
                </p:oleObj>
              </mc:Choice>
              <mc:Fallback>
                <p:oleObj name="" r:id="rId3" imgW="3695700" imgH="266700" progId="Equation.KSEE3">
                  <p:embed/>
                  <p:pic>
                    <p:nvPicPr>
                      <p:cNvPr id="0" name="图片 215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6490" y="706755"/>
                        <a:ext cx="6674485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0135" y="1278255"/>
          <a:ext cx="4067175" cy="761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" r:id="rId5" imgW="2057400" imgH="469900" progId="Equation.KSEE3">
                  <p:embed/>
                </p:oleObj>
              </mc:Choice>
              <mc:Fallback>
                <p:oleObj name="" r:id="rId5" imgW="2057400" imgH="469900" progId="Equation.KSEE3">
                  <p:embed/>
                  <p:pic>
                    <p:nvPicPr>
                      <p:cNvPr id="0" name="图片 2150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0135" y="1278255"/>
                        <a:ext cx="4067175" cy="761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22855" y="2259330"/>
          <a:ext cx="714629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" r:id="rId7" imgW="3670300" imgH="469900" progId="Equation.KSEE3">
                  <p:embed/>
                </p:oleObj>
              </mc:Choice>
              <mc:Fallback>
                <p:oleObj name="" r:id="rId7" imgW="3670300" imgH="469900" progId="Equation.KSEE3">
                  <p:embed/>
                  <p:pic>
                    <p:nvPicPr>
                      <p:cNvPr id="0" name="图片 2150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22855" y="2259330"/>
                        <a:ext cx="7146290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9325" y="3308350"/>
          <a:ext cx="4688840" cy="393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" r:id="rId9" imgW="2691765" imgH="241300" progId="Equation.KSEE3">
                  <p:embed/>
                </p:oleObj>
              </mc:Choice>
              <mc:Fallback>
                <p:oleObj name="" r:id="rId9" imgW="2691765" imgH="241300" progId="Equation.KSEE3">
                  <p:embed/>
                  <p:pic>
                    <p:nvPicPr>
                      <p:cNvPr id="0" name="图片 2150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49325" y="3308350"/>
                        <a:ext cx="4688840" cy="393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7580" y="4800600"/>
          <a:ext cx="9688830" cy="1094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" r:id="rId11" imgW="5334000" imgH="622300" progId="Equation.KSEE3">
                  <p:embed/>
                </p:oleObj>
              </mc:Choice>
              <mc:Fallback>
                <p:oleObj name="" r:id="rId11" imgW="5334000" imgH="622300" progId="Equation.KSEE3">
                  <p:embed/>
                  <p:pic>
                    <p:nvPicPr>
                      <p:cNvPr id="0" name="图片 2150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57580" y="4800600"/>
                        <a:ext cx="9688830" cy="1094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97560" y="518160"/>
          <a:ext cx="6631305" cy="817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9" name="" r:id="rId1" imgW="3810000" imgH="469900" progId="Equation.KSEE3">
                  <p:embed/>
                </p:oleObj>
              </mc:Choice>
              <mc:Fallback>
                <p:oleObj name="" r:id="rId1" imgW="3810000" imgH="469900" progId="Equation.KSEE3">
                  <p:embed/>
                  <p:pic>
                    <p:nvPicPr>
                      <p:cNvPr id="0" name="图片 225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97560" y="518160"/>
                        <a:ext cx="6631305" cy="817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12813" y="1336040"/>
          <a:ext cx="761746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" r:id="rId3" imgW="3962400" imgH="508000" progId="Equation.KSEE3">
                  <p:embed/>
                </p:oleObj>
              </mc:Choice>
              <mc:Fallback>
                <p:oleObj name="" r:id="rId3" imgW="3962400" imgH="508000" progId="Equation.KSEE3">
                  <p:embed/>
                  <p:pic>
                    <p:nvPicPr>
                      <p:cNvPr id="0" name="图片 2252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2813" y="1336040"/>
                        <a:ext cx="7617460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74508" y="2352675"/>
          <a:ext cx="7946390" cy="124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" r:id="rId5" imgW="4635500" imgH="762000" progId="Equation.KSEE3">
                  <p:embed/>
                </p:oleObj>
              </mc:Choice>
              <mc:Fallback>
                <p:oleObj name="" r:id="rId5" imgW="4635500" imgH="762000" progId="Equation.KSEE3">
                  <p:embed/>
                  <p:pic>
                    <p:nvPicPr>
                      <p:cNvPr id="0" name="图片 225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74508" y="2352675"/>
                        <a:ext cx="7946390" cy="1241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13130" y="3745865"/>
          <a:ext cx="2949575" cy="92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" r:id="rId7" imgW="1638300" imgH="469900" progId="Equation.KSEE3">
                  <p:embed/>
                </p:oleObj>
              </mc:Choice>
              <mc:Fallback>
                <p:oleObj name="" r:id="rId7" imgW="1638300" imgH="469900" progId="Equation.KSEE3">
                  <p:embed/>
                  <p:pic>
                    <p:nvPicPr>
                      <p:cNvPr id="0" name="图片 2253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3130" y="3745865"/>
                        <a:ext cx="2949575" cy="926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62705" y="3659505"/>
          <a:ext cx="7706995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" r:id="rId9" imgW="4191000" imgH="596900" progId="Equation.KSEE3">
                  <p:embed/>
                </p:oleObj>
              </mc:Choice>
              <mc:Fallback>
                <p:oleObj name="" r:id="rId9" imgW="4191000" imgH="596900" progId="Equation.KSEE3">
                  <p:embed/>
                  <p:pic>
                    <p:nvPicPr>
                      <p:cNvPr id="0" name="图片 2253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62705" y="3659505"/>
                        <a:ext cx="7706995" cy="1250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73860" y="5069205"/>
          <a:ext cx="7449820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" r:id="rId11" imgW="3924300" imgH="482600" progId="Equation.KSEE3">
                  <p:embed/>
                </p:oleObj>
              </mc:Choice>
              <mc:Fallback>
                <p:oleObj name="" r:id="rId11" imgW="3924300" imgH="482600" progId="Equation.KSEE3">
                  <p:embed/>
                  <p:pic>
                    <p:nvPicPr>
                      <p:cNvPr id="0" name="图片 2253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73860" y="5069205"/>
                        <a:ext cx="7449820" cy="981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6480" y="551180"/>
          <a:ext cx="5955030" cy="72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3" name="" r:id="rId1" imgW="3454400" imgH="469900" progId="Equation.KSEE3">
                  <p:embed/>
                </p:oleObj>
              </mc:Choice>
              <mc:Fallback>
                <p:oleObj name="" r:id="rId1" imgW="3454400" imgH="469900" progId="Equation.KSEE3">
                  <p:embed/>
                  <p:pic>
                    <p:nvPicPr>
                      <p:cNvPr id="0" name="图片 235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6480" y="551180"/>
                        <a:ext cx="5955030" cy="725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6480" y="1609725"/>
          <a:ext cx="5607050" cy="789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" r:id="rId3" imgW="3606165" imgH="508000" progId="Equation.KSEE3">
                  <p:embed/>
                </p:oleObj>
              </mc:Choice>
              <mc:Fallback>
                <p:oleObj name="" r:id="rId3" imgW="3606165" imgH="508000" progId="Equation.KSEE3">
                  <p:embed/>
                  <p:pic>
                    <p:nvPicPr>
                      <p:cNvPr id="0" name="图片 235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6480" y="1609725"/>
                        <a:ext cx="5607050" cy="789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57365" y="1609725"/>
          <a:ext cx="4048605" cy="789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" r:id="rId5" imgW="2602865" imgH="508000" progId="Equation.KSEE3">
                  <p:embed/>
                </p:oleObj>
              </mc:Choice>
              <mc:Fallback>
                <p:oleObj name="" r:id="rId5" imgW="2602865" imgH="508000" progId="Equation.KSEE3">
                  <p:embed/>
                  <p:pic>
                    <p:nvPicPr>
                      <p:cNvPr id="0" name="图片 2355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57365" y="1609725"/>
                        <a:ext cx="4048605" cy="789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6480" y="2814320"/>
          <a:ext cx="7078980" cy="857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" r:id="rId7" imgW="4191000" imgH="508000" progId="Equation.KSEE3">
                  <p:embed/>
                </p:oleObj>
              </mc:Choice>
              <mc:Fallback>
                <p:oleObj name="" r:id="rId7" imgW="4191000" imgH="508000" progId="Equation.KSEE3">
                  <p:embed/>
                  <p:pic>
                    <p:nvPicPr>
                      <p:cNvPr id="0" name="图片 2355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6480" y="2814320"/>
                        <a:ext cx="7078980" cy="857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46655" y="4227195"/>
          <a:ext cx="7299325" cy="838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" r:id="rId9" imgW="4089400" imgH="469900" progId="Equation.KSEE3">
                  <p:embed/>
                </p:oleObj>
              </mc:Choice>
              <mc:Fallback>
                <p:oleObj name="" r:id="rId9" imgW="4089400" imgH="469900" progId="Equation.KSEE3">
                  <p:embed/>
                  <p:pic>
                    <p:nvPicPr>
                      <p:cNvPr id="0" name="图片 2355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46655" y="4227195"/>
                        <a:ext cx="7299325" cy="838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9660" y="4779010"/>
          <a:ext cx="8749030" cy="727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3962400" imgH="342900" progId="Equation.KSEE3">
                  <p:embed/>
                </p:oleObj>
              </mc:Choice>
              <mc:Fallback>
                <p:oleObj name="" r:id="rId1" imgW="3962400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9660" y="4779010"/>
                        <a:ext cx="8749030" cy="727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470660" y="5777230"/>
            <a:ext cx="824928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/>
              <a:t>最后一个式子称为</a:t>
            </a:r>
            <a:r>
              <a:rPr lang="zh-CN" altLang="en-US" sz="2200" b="1"/>
              <a:t>二项展开式</a:t>
            </a:r>
            <a:r>
              <a:rPr lang="zh-CN" altLang="en-US" sz="2200"/>
              <a:t>，其端点的收敛性与m有关.</a:t>
            </a:r>
            <a:endParaRPr lang="zh-CN" altLang="en-US" sz="2200"/>
          </a:p>
        </p:txBody>
      </p:sp>
      <p:sp>
        <p:nvSpPr>
          <p:cNvPr id="2" name="文本框 1"/>
          <p:cNvSpPr txBox="1"/>
          <p:nvPr/>
        </p:nvSpPr>
        <p:spPr>
          <a:xfrm>
            <a:off x="1089660" y="629285"/>
            <a:ext cx="56114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</a:rPr>
              <a:t>几个常用的幂函数展开式：</a:t>
            </a:r>
            <a:endParaRPr lang="zh-CN" altLang="en-US" sz="2200" b="1">
              <a:solidFill>
                <a:srgbClr val="3333FF"/>
              </a:solidFill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9660" y="1003935"/>
          <a:ext cx="7025640" cy="734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7" name="" r:id="rId3" imgW="3822700" imgH="469900" progId="Equation.KSEE3">
                  <p:embed/>
                </p:oleObj>
              </mc:Choice>
              <mc:Fallback>
                <p:oleObj name="" r:id="rId3" imgW="3822700" imgH="469900" progId="Equation.KSEE3">
                  <p:embed/>
                  <p:pic>
                    <p:nvPicPr>
                      <p:cNvPr id="0" name="图片 245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9660" y="1003935"/>
                        <a:ext cx="7025640" cy="734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9660" y="1836420"/>
          <a:ext cx="6268085" cy="774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8" name="" r:id="rId5" imgW="3302000" imgH="469900" progId="Equation.KSEE3">
                  <p:embed/>
                </p:oleObj>
              </mc:Choice>
              <mc:Fallback>
                <p:oleObj name="" r:id="rId5" imgW="3302000" imgH="469900" progId="Equation.KSEE3">
                  <p:embed/>
                  <p:pic>
                    <p:nvPicPr>
                      <p:cNvPr id="0" name="图片 2457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9660" y="1836420"/>
                        <a:ext cx="6268085" cy="774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9660" y="2609850"/>
          <a:ext cx="8158480" cy="893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" r:id="rId7" imgW="3606165" imgH="381000" progId="Equation.KSEE3">
                  <p:embed/>
                </p:oleObj>
              </mc:Choice>
              <mc:Fallback>
                <p:oleObj name="" r:id="rId7" imgW="3606165" imgH="381000" progId="Equation.KSEE3">
                  <p:embed/>
                  <p:pic>
                    <p:nvPicPr>
                      <p:cNvPr id="0" name="图片 2457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9660" y="2609850"/>
                        <a:ext cx="8158480" cy="8934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9660" y="3669030"/>
          <a:ext cx="8066405" cy="840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" r:id="rId9" imgW="3429000" imgH="368300" progId="Equation.KSEE3">
                  <p:embed/>
                </p:oleObj>
              </mc:Choice>
              <mc:Fallback>
                <p:oleObj name="" r:id="rId9" imgW="3429000" imgH="368300" progId="Equation.KSEE3">
                  <p:embed/>
                  <p:pic>
                    <p:nvPicPr>
                      <p:cNvPr id="0" name="图片 2457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9660" y="3669030"/>
                        <a:ext cx="8066405" cy="840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7.2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0615" y="1106805"/>
            <a:ext cx="45491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函数项级数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827145" y="2621280"/>
            <a:ext cx="46304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函数项级数的有关概念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幂级数的收敛半径与收敛区间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幂级数求和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函数展开成幂级数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844290" y="289115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823970" y="345313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3823970" y="398907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3823970" y="450151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16" grpId="0" bldLvl="0" animBg="1"/>
      <p:bldP spid="5" grpId="0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3" name="文本框 32"/>
          <p:cNvSpPr txBox="1"/>
          <p:nvPr/>
        </p:nvSpPr>
        <p:spPr>
          <a:xfrm>
            <a:off x="1005840" y="4333240"/>
            <a:ext cx="10113645" cy="1308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200">
                <a:sym typeface="+mn-ea"/>
              </a:rPr>
              <a:t>         </a:t>
            </a:r>
            <a:r>
              <a:rPr lang="zh-CN" altLang="en-US" sz="2200">
                <a:sym typeface="+mn-ea"/>
              </a:rPr>
              <a:t>对于收敛域内的任意一个数　,函数项级数成为一个收敛域内的数项级数,因此有一个确定的和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S.</a:t>
            </a:r>
            <a:r>
              <a:rPr lang="zh-CN" altLang="en-US" sz="2200">
                <a:sym typeface="+mn-ea"/>
              </a:rPr>
              <a:t>这样，在收敛域上,函数项级数的和是　的函数　　，通常称</a:t>
            </a:r>
            <a:endParaRPr lang="zh-CN" altLang="en-US" sz="2200"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2200">
                <a:sym typeface="+mn-ea"/>
              </a:rPr>
              <a:t>为         函数项级数的和函数,</a:t>
            </a:r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1005840" y="3162300"/>
            <a:ext cx="10114280" cy="1308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200"/>
              <a:t>          </a:t>
            </a:r>
            <a:r>
              <a:rPr lang="zh-CN" altLang="en-US" sz="2200"/>
              <a:t>当　在区间</a:t>
            </a:r>
            <a:r>
              <a:rPr lang="en-US" altLang="zh-CN" sz="2200"/>
              <a:t>I</a:t>
            </a:r>
            <a:r>
              <a:rPr lang="zh-CN" altLang="en-US" sz="2200"/>
              <a:t>中取某个特定值　时,级数             就是一个数项级数</a:t>
            </a:r>
            <a:r>
              <a:rPr lang="en-US" altLang="zh-CN" sz="2200"/>
              <a:t>.</a:t>
            </a:r>
            <a:r>
              <a:rPr lang="zh-CN" altLang="en-US" sz="2200"/>
              <a:t>如果这个数项级数收敛，则称　为级数的一个</a:t>
            </a:r>
            <a:r>
              <a:rPr lang="zh-CN" altLang="en-US" sz="2200" b="1"/>
              <a:t>收敛点</a:t>
            </a:r>
            <a:r>
              <a:rPr lang="zh-CN" altLang="en-US" sz="2200"/>
              <a:t>；如果发散，则称　为这个级数的发散点</a:t>
            </a:r>
            <a:r>
              <a:rPr lang="en-US" altLang="zh-CN" sz="2200"/>
              <a:t>.</a:t>
            </a:r>
            <a:r>
              <a:rPr lang="zh-CN" altLang="en-US" sz="2200"/>
              <a:t>一个级数的收敛点的全体称为它的</a:t>
            </a:r>
            <a:r>
              <a:rPr lang="zh-CN" altLang="en-US" sz="2200" b="1"/>
              <a:t>收敛域</a:t>
            </a:r>
            <a:r>
              <a:rPr lang="en-US" altLang="zh-CN" sz="2200" b="1"/>
              <a:t>.</a:t>
            </a:r>
            <a:endParaRPr lang="zh-CN" altLang="en-US" sz="2200"/>
          </a:p>
        </p:txBody>
      </p:sp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7.2.1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函数项级数的有关概念</a:t>
            </a:r>
            <a:endParaRPr lang="zh-CN" sz="2800" b="1">
              <a:latin typeface="+mj-ea"/>
              <a:ea typeface="+mj-ea"/>
              <a:cs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4740" y="1547495"/>
            <a:ext cx="66135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olidFill>
                  <a:schemeClr val="tx1"/>
                </a:solidFill>
              </a:rPr>
              <a:t>如果级数</a:t>
            </a:r>
            <a:endParaRPr lang="zh-CN" altLang="en-US" sz="22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5840" y="2563495"/>
            <a:ext cx="10579735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sz="2200"/>
              <a:t>的各项都是定义在某个区间</a:t>
            </a:r>
            <a:r>
              <a:rPr sz="2200">
                <a:latin typeface="Times New Roman" panose="02020603050405020304" charset="0"/>
                <a:cs typeface="Times New Roman" panose="02020603050405020304" charset="0"/>
              </a:rPr>
              <a:t>I</a:t>
            </a:r>
            <a:r>
              <a:rPr sz="2200"/>
              <a:t>上的函数，则称为</a:t>
            </a:r>
            <a:r>
              <a:rPr sz="2200" b="1"/>
              <a:t>函数项级数</a:t>
            </a:r>
            <a:r>
              <a:rPr sz="2200"/>
              <a:t>,            称为一般项</a:t>
            </a:r>
            <a:r>
              <a:rPr lang="en-US" sz="2200"/>
              <a:t>.</a:t>
            </a:r>
            <a:endParaRPr 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27458" y="3128010"/>
          <a:ext cx="84264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634365" imgH="431800" progId="Equation.KSEE3">
                  <p:embed/>
                </p:oleObj>
              </mc:Choice>
              <mc:Fallback>
                <p:oleObj name="" r:id="rId1" imgW="634365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27458" y="3128010"/>
                        <a:ext cx="842645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39340" y="1809750"/>
          <a:ext cx="7198360" cy="75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3" imgW="3225800" imgH="431800" progId="Equation.KSEE3">
                  <p:embed/>
                </p:oleObj>
              </mc:Choice>
              <mc:Fallback>
                <p:oleObj name="" r:id="rId3" imgW="3225800" imgH="4318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39340" y="1809750"/>
                        <a:ext cx="7198360" cy="753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26933" y="5688965"/>
          <a:ext cx="538289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2794000" imgH="254000" progId="Equation.KSEE3">
                  <p:embed/>
                </p:oleObj>
              </mc:Choice>
              <mc:Fallback>
                <p:oleObj name="" r:id="rId5" imgW="2794000" imgH="2540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6933" y="5688965"/>
                        <a:ext cx="5382895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95545" y="4494530"/>
          <a:ext cx="274320" cy="299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7" imgW="139700" imgH="152400" progId="Equation.KSEE3">
                  <p:embed/>
                </p:oleObj>
              </mc:Choice>
              <mc:Fallback>
                <p:oleObj name="" r:id="rId7" imgW="139700" imgH="1524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95545" y="4494530"/>
                        <a:ext cx="274320" cy="299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97710" y="3279140"/>
          <a:ext cx="274320" cy="299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139700" imgH="152400" progId="Equation.KSEE3">
                  <p:embed/>
                </p:oleObj>
              </mc:Choice>
              <mc:Fallback>
                <p:oleObj name="" r:id="rId9" imgW="139700" imgH="1524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97710" y="3279140"/>
                        <a:ext cx="274320" cy="299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08575" y="3185795"/>
          <a:ext cx="344805" cy="459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0" imgW="190500" imgH="254000" progId="Equation.KSEE3">
                  <p:embed/>
                </p:oleObj>
              </mc:Choice>
              <mc:Fallback>
                <p:oleObj name="" r:id="rId10" imgW="190500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08575" y="3185795"/>
                        <a:ext cx="344805" cy="459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03270" y="3578860"/>
          <a:ext cx="344805" cy="459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2" imgW="190500" imgH="254000" progId="Equation.KSEE3">
                  <p:embed/>
                </p:oleObj>
              </mc:Choice>
              <mc:Fallback>
                <p:oleObj name="" r:id="rId12" imgW="190500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03270" y="3578860"/>
                        <a:ext cx="344805" cy="459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43900" y="3589020"/>
          <a:ext cx="344805" cy="459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3" imgW="190500" imgH="254000" progId="Equation.KSEE3">
                  <p:embed/>
                </p:oleObj>
              </mc:Choice>
              <mc:Fallback>
                <p:oleObj name="" r:id="rId13" imgW="190500" imgH="254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343900" y="3589020"/>
                        <a:ext cx="344805" cy="459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789545" y="4899025"/>
          <a:ext cx="274320" cy="299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4" imgW="139700" imgH="152400" progId="Equation.KSEE3">
                  <p:embed/>
                </p:oleObj>
              </mc:Choice>
              <mc:Fallback>
                <p:oleObj name="" r:id="rId14" imgW="139700" imgH="1524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89545" y="4899025"/>
                        <a:ext cx="274320" cy="299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886825" y="4835525"/>
          <a:ext cx="592455" cy="36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15" imgW="393700" imgH="241300" progId="Equation.KSEE3">
                  <p:embed/>
                </p:oleObj>
              </mc:Choice>
              <mc:Fallback>
                <p:oleObj name="" r:id="rId15" imgW="393700" imgH="2413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886825" y="4835525"/>
                        <a:ext cx="592455" cy="363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64615" y="5274945"/>
          <a:ext cx="592455" cy="36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7" imgW="393700" imgH="241300" progId="Equation.KSEE3">
                  <p:embed/>
                </p:oleObj>
              </mc:Choice>
              <mc:Fallback>
                <p:oleObj name="" r:id="rId17" imgW="393700" imgH="2413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364615" y="5274945"/>
                        <a:ext cx="592455" cy="363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231505" y="2684780"/>
          <a:ext cx="704850" cy="443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8" imgW="457200" imgH="254000" progId="Equation.KSEE3">
                  <p:embed/>
                </p:oleObj>
              </mc:Choice>
              <mc:Fallback>
                <p:oleObj name="" r:id="rId18" imgW="457200" imgH="2540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231505" y="2684780"/>
                        <a:ext cx="704850" cy="443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103630" y="1938655"/>
            <a:ext cx="10166985" cy="2798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sz="2200">
                <a:latin typeface="+mn-ea"/>
                <a:cs typeface="+mn-ea"/>
                <a:sym typeface="+mn-ea"/>
              </a:rPr>
              <a:t>例如:定义在</a:t>
            </a:r>
            <a:r>
              <a:rPr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(－∞,+∞)</a:t>
            </a:r>
            <a:r>
              <a:rPr sz="2200">
                <a:latin typeface="+mn-ea"/>
                <a:cs typeface="+mn-ea"/>
                <a:sym typeface="+mn-ea"/>
              </a:rPr>
              <a:t>上的函数项级数</a:t>
            </a:r>
            <a:endParaRPr sz="2200">
              <a:latin typeface="+mn-ea"/>
              <a:cs typeface="+mn-ea"/>
            </a:endParaRPr>
          </a:p>
          <a:p>
            <a:pPr>
              <a:lnSpc>
                <a:spcPct val="190000"/>
              </a:lnSpc>
            </a:pPr>
            <a:endParaRPr sz="2200">
              <a:latin typeface="+mn-ea"/>
              <a:cs typeface="+mn-ea"/>
            </a:endParaRPr>
          </a:p>
          <a:p>
            <a:pPr>
              <a:lnSpc>
                <a:spcPct val="210000"/>
              </a:lnSpc>
            </a:pPr>
            <a:r>
              <a:rPr sz="2200">
                <a:latin typeface="+mn-ea"/>
                <a:cs typeface="+mn-ea"/>
                <a:sym typeface="+mn-ea"/>
              </a:rPr>
              <a:t>为各项公比等于  的几何级数，                                               这一函数项级数              在</a:t>
            </a:r>
            <a:r>
              <a:rPr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(－1,1)</a:t>
            </a:r>
            <a:r>
              <a:rPr sz="2200">
                <a:latin typeface="+mn-ea"/>
                <a:cs typeface="+mn-ea"/>
                <a:sym typeface="+mn-ea"/>
              </a:rPr>
              <a:t>内收敛，且和函数                                        函数项级数         是发散的</a:t>
            </a:r>
            <a:r>
              <a:rPr lang="en-US" sz="2200">
                <a:latin typeface="+mn-ea"/>
                <a:cs typeface="+mn-ea"/>
                <a:sym typeface="+mn-ea"/>
              </a:rPr>
              <a:t>.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509770" y="4098290"/>
          <a:ext cx="3173095" cy="700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955800" imgH="469900" progId="Equation.KSEE3">
                  <p:embed/>
                </p:oleObj>
              </mc:Choice>
              <mc:Fallback>
                <p:oleObj name="" r:id="rId1" imgW="1955800" imgH="469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09770" y="4098290"/>
                        <a:ext cx="3173095" cy="700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103630" y="631825"/>
            <a:ext cx="9528175" cy="1241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sz="2200">
                <a:latin typeface="+mn-ea"/>
                <a:cs typeface="+mn-ea"/>
              </a:rPr>
              <a:t>其中</a:t>
            </a:r>
            <a:r>
              <a:rPr lang="zh-CN" sz="2200">
                <a:latin typeface="+mn-ea"/>
                <a:cs typeface="+mn-ea"/>
              </a:rPr>
              <a:t>　</a:t>
            </a:r>
            <a:r>
              <a:rPr sz="2200">
                <a:latin typeface="+mn-ea"/>
                <a:cs typeface="+mn-ea"/>
              </a:rPr>
              <a:t>是收敛域内的任意一点</a:t>
            </a:r>
            <a:r>
              <a:rPr lang="en-US" sz="2200">
                <a:latin typeface="+mn-ea"/>
                <a:cs typeface="+mn-ea"/>
              </a:rPr>
              <a:t>.</a:t>
            </a:r>
            <a:r>
              <a:rPr sz="2200">
                <a:latin typeface="+mn-ea"/>
                <a:cs typeface="+mn-ea"/>
              </a:rPr>
              <a:t>将函数项级数的前</a:t>
            </a:r>
            <a:r>
              <a:rPr lang="zh-CN" sz="2200">
                <a:latin typeface="+mn-ea"/>
                <a:cs typeface="+mn-ea"/>
              </a:rPr>
              <a:t>　</a:t>
            </a:r>
            <a:r>
              <a:rPr sz="2200">
                <a:latin typeface="+mn-ea"/>
                <a:cs typeface="+mn-ea"/>
              </a:rPr>
              <a:t>项和记作</a:t>
            </a:r>
            <a:r>
              <a:rPr lang="zh-CN" sz="2200">
                <a:latin typeface="+mn-ea"/>
                <a:cs typeface="+mn-ea"/>
              </a:rPr>
              <a:t>　　 </a:t>
            </a:r>
            <a:r>
              <a:rPr sz="2200">
                <a:latin typeface="+mn-ea"/>
                <a:cs typeface="+mn-ea"/>
              </a:rPr>
              <a:t>，则在收敛域上的任一个</a:t>
            </a:r>
            <a:r>
              <a:rPr lang="zh-CN" sz="2200">
                <a:latin typeface="+mn-ea"/>
                <a:cs typeface="+mn-ea"/>
              </a:rPr>
              <a:t>　</a:t>
            </a:r>
            <a:r>
              <a:rPr sz="2200">
                <a:latin typeface="+mn-ea"/>
                <a:cs typeface="+mn-ea"/>
              </a:rPr>
              <a:t>的取值有</a:t>
            </a:r>
            <a:endParaRPr lang="en-US" sz="2200">
              <a:latin typeface="+mn-ea"/>
              <a:cs typeface="+mn-ea"/>
            </a:endParaRPr>
          </a:p>
        </p:txBody>
      </p:sp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01325" y="3310255"/>
          <a:ext cx="765175" cy="78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419100" imgH="431800" progId="Equation.KSEE3">
                  <p:embed/>
                </p:oleObj>
              </mc:Choice>
              <mc:Fallback>
                <p:oleObj name="" r:id="rId3" imgW="4191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01325" y="3310255"/>
                        <a:ext cx="765175" cy="788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08220" y="3350895"/>
          <a:ext cx="3790950" cy="716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5" imgW="2120900" imgH="469900" progId="Equation.KSEE3">
                  <p:embed/>
                </p:oleObj>
              </mc:Choice>
              <mc:Fallback>
                <p:oleObj name="" r:id="rId5" imgW="2120900" imgH="469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08220" y="3350895"/>
                        <a:ext cx="3790950" cy="716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42665" y="2580640"/>
          <a:ext cx="5106035" cy="73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7" imgW="2336800" imgH="431800" progId="Equation.KSEE3">
                  <p:embed/>
                </p:oleObj>
              </mc:Choice>
              <mc:Fallback>
                <p:oleObj name="" r:id="rId7" imgW="23368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42665" y="2580640"/>
                        <a:ext cx="5106035" cy="73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07903" y="1553210"/>
          <a:ext cx="243586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9" imgW="1320165" imgH="304800" progId="Equation.KSEE3">
                  <p:embed/>
                </p:oleObj>
              </mc:Choice>
              <mc:Fallback>
                <p:oleObj name="" r:id="rId9" imgW="1320165" imgH="304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07903" y="1553210"/>
                        <a:ext cx="243586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55735" y="4098290"/>
          <a:ext cx="664845" cy="684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1" imgW="419100" imgH="431800" progId="Equation.KSEE3">
                  <p:embed/>
                </p:oleObj>
              </mc:Choice>
              <mc:Fallback>
                <p:oleObj name="" r:id="rId11" imgW="4191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55735" y="4098290"/>
                        <a:ext cx="664845" cy="684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69325" y="848995"/>
          <a:ext cx="609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3" imgW="457200" imgH="254000" progId="Equation.KSEE3">
                  <p:embed/>
                </p:oleObj>
              </mc:Choice>
              <mc:Fallback>
                <p:oleObj name="" r:id="rId13" imgW="4572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569325" y="848995"/>
                        <a:ext cx="6096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58950" y="930275"/>
          <a:ext cx="274320" cy="299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5" imgW="139700" imgH="152400" progId="Equation.KSEE3">
                  <p:embed/>
                </p:oleObj>
              </mc:Choice>
              <mc:Fallback>
                <p:oleObj name="" r:id="rId15" imgW="139700" imgH="1524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758950" y="930275"/>
                        <a:ext cx="274320" cy="299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15310" y="1470660"/>
          <a:ext cx="274320" cy="299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7" imgW="139700" imgH="152400" progId="Equation.KSEE3">
                  <p:embed/>
                </p:oleObj>
              </mc:Choice>
              <mc:Fallback>
                <p:oleObj name="" r:id="rId17" imgW="139700" imgH="1524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15310" y="1470660"/>
                        <a:ext cx="274320" cy="299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08825" y="930275"/>
          <a:ext cx="25336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18" imgW="139700" imgH="152400" progId="Equation.KSEE3">
                  <p:embed/>
                </p:oleObj>
              </mc:Choice>
              <mc:Fallback>
                <p:oleObj name="" r:id="rId18" imgW="139700" imgH="1524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08825" y="930275"/>
                        <a:ext cx="253365" cy="27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43555" y="3589655"/>
          <a:ext cx="274320" cy="299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20" imgW="139700" imgH="152400" progId="Equation.KSEE3">
                  <p:embed/>
                </p:oleObj>
              </mc:Choice>
              <mc:Fallback>
                <p:oleObj name="" r:id="rId20" imgW="139700" imgH="1524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43555" y="3589655"/>
                        <a:ext cx="274320" cy="299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83385" y="647700"/>
          <a:ext cx="8052435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1" imgW="4864100" imgH="723900" progId="Equation.KSEE3">
                  <p:embed/>
                </p:oleObj>
              </mc:Choice>
              <mc:Fallback>
                <p:oleObj name="" r:id="rId1" imgW="4864100" imgH="7239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83385" y="647700"/>
                        <a:ext cx="8052435" cy="1165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61465" y="2406015"/>
          <a:ext cx="8275955" cy="1170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3" imgW="3911600" imgH="736600" progId="Equation.KSEE3">
                  <p:embed/>
                </p:oleObj>
              </mc:Choice>
              <mc:Fallback>
                <p:oleObj name="" r:id="rId3" imgW="3911600" imgH="736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61465" y="2406015"/>
                        <a:ext cx="8275955" cy="1170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92505" y="4636135"/>
            <a:ext cx="9495155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2200" b="1"/>
              <a:t>        </a:t>
            </a:r>
            <a:r>
              <a:rPr lang="zh-CN" altLang="en-US" sz="2200" b="1"/>
              <a:t>幂级数的特点</a:t>
            </a:r>
            <a:r>
              <a:rPr lang="zh-CN" altLang="en-US" sz="2200"/>
              <a:t>是它的任何部分和都是多项式，幂级数是最简单的一类函数项级数.</a:t>
            </a:r>
            <a:endParaRPr lang="zh-CN" altLang="en-US" sz="22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95938" y="3229293"/>
          <a:ext cx="1444625" cy="399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5" imgW="914400" imgH="254000" progId="Equation.KSEE3">
                  <p:embed/>
                </p:oleObj>
              </mc:Choice>
              <mc:Fallback>
                <p:oleObj name="" r:id="rId5" imgW="914400" imgH="254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5938" y="3229293"/>
                        <a:ext cx="1444625" cy="399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2505" y="1915160"/>
          <a:ext cx="10204450" cy="419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7" imgW="6464300" imgH="266700" progId="Equation.KSEE3">
                  <p:embed/>
                </p:oleObj>
              </mc:Choice>
              <mc:Fallback>
                <p:oleObj name="" r:id="rId7" imgW="6464300" imgH="266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2505" y="1915160"/>
                        <a:ext cx="10204450" cy="419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2505" y="3700780"/>
          <a:ext cx="8409940" cy="411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5308600" imgH="266700" progId="Equation.KSEE3">
                  <p:embed/>
                </p:oleObj>
              </mc:Choice>
              <mc:Fallback>
                <p:oleObj name="" r:id="rId9" imgW="5308600" imgH="266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2505" y="3700780"/>
                        <a:ext cx="8409940" cy="411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992505" y="4206240"/>
            <a:ext cx="86010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  <a:sym typeface="+mn-ea"/>
              </a:rPr>
              <a:t>因此,下面只讨论形如</a:t>
            </a:r>
            <a:r>
              <a:rPr lang="en-US" altLang="zh-CN" sz="2200">
                <a:latin typeface="+mn-ea"/>
                <a:cs typeface="+mn-ea"/>
                <a:sym typeface="+mn-ea"/>
              </a:rPr>
              <a:t>(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2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)</a:t>
            </a:r>
            <a:r>
              <a:rPr lang="zh-CN" altLang="en-US" sz="2200">
                <a:latin typeface="+mn-ea"/>
                <a:cs typeface="+mn-ea"/>
                <a:sym typeface="+mn-ea"/>
              </a:rPr>
              <a:t>的幂级数</a:t>
            </a:r>
            <a:r>
              <a:rPr lang="en-US" altLang="zh-CN" sz="2200">
                <a:latin typeface="+mn-ea"/>
                <a:cs typeface="+mn-ea"/>
                <a:sym typeface="+mn-ea"/>
              </a:rPr>
              <a:t>.</a:t>
            </a:r>
            <a:endParaRPr lang="zh-CN" altLang="en-US" sz="22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1" name="对象 3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914400" imgH="215900" progId="Equation.KSEE3">
                  <p:embed/>
                </p:oleObj>
              </mc:Choice>
              <mc:Fallback>
                <p:oleObj name="" r:id="rId3" imgW="914400" imgH="2159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圆角矩形 3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7.2.2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幂级数的收敛半径与收敛区间</a:t>
            </a:r>
            <a:endParaRPr lang="zh-CN" altLang="en-US" sz="28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4425" y="1516380"/>
            <a:ext cx="1010983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/>
              <a:t>由于级数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2200"/>
              <a:t>各项可能符号不同，将级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)</a:t>
            </a:r>
            <a:r>
              <a:rPr lang="zh-CN" altLang="en-US" sz="2200"/>
              <a:t>的各项取绝对值,则得到正项级数</a:t>
            </a:r>
            <a:endParaRPr lang="zh-CN" altLang="en-US"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97748" y="2027555"/>
          <a:ext cx="7298690" cy="789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4" imgW="3009900" imgH="431800" progId="Equation.KSEE3">
                  <p:embed/>
                </p:oleObj>
              </mc:Choice>
              <mc:Fallback>
                <p:oleObj name="" r:id="rId4" imgW="30099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97748" y="2027555"/>
                        <a:ext cx="7298690" cy="789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6" imgW="914400" imgH="215900" progId="Equation.KSEE3">
                  <p:embed/>
                </p:oleObj>
              </mc:Choice>
              <mc:Fallback>
                <p:oleObj name="" r:id="rId6" imgW="914400" imgH="2159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7" imgW="914400" imgH="215900" progId="Equation.KSEE3">
                  <p:embed/>
                </p:oleObj>
              </mc:Choice>
              <mc:Fallback>
                <p:oleObj name="" r:id="rId7" imgW="914400" imgH="2159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8" imgW="914400" imgH="215900" progId="Equation.KSEE3">
                  <p:embed/>
                </p:oleObj>
              </mc:Choice>
              <mc:Fallback>
                <p:oleObj name="" r:id="rId8" imgW="914400" imgH="2159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72603" y="3000375"/>
          <a:ext cx="8097520" cy="960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9" imgW="3937000" imgH="520700" progId="Equation.KSEE3">
                  <p:embed/>
                </p:oleObj>
              </mc:Choice>
              <mc:Fallback>
                <p:oleObj name="" r:id="rId9" imgW="3937000" imgH="5207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72603" y="3000375"/>
                        <a:ext cx="8097520" cy="960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05318" y="4144645"/>
          <a:ext cx="7679055" cy="1156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11" imgW="3060065" imgH="571500" progId="Equation.KSEE3">
                  <p:embed/>
                </p:oleObj>
              </mc:Choice>
              <mc:Fallback>
                <p:oleObj name="" r:id="rId11" imgW="3060065" imgH="571500" progId="Equation.KSEE3">
                  <p:embed/>
                  <p:pic>
                    <p:nvPicPr>
                      <p:cNvPr id="0" name="图片 103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05318" y="4144645"/>
                        <a:ext cx="7679055" cy="1156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042670" y="2610485"/>
            <a:ext cx="10106660" cy="3338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2200"/>
              <a:t>         </a:t>
            </a:r>
            <a:r>
              <a:rPr lang="zh-CN" altLang="en-US" sz="2200"/>
              <a:t>这个结果表明，只要 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0&lt;ρ&lt;+∞</a:t>
            </a:r>
            <a:r>
              <a:rPr lang="zh-CN" altLang="en-US" sz="2200"/>
              <a:t>，就会有一个对称开区间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(－R,R)</a:t>
            </a:r>
            <a:r>
              <a:rPr lang="zh-CN" altLang="en-US" sz="2200"/>
              <a:t>，在这个区间内幂级数绝对收敛，在              时幂级数发散，             时，级数可能收敛也可能发散，称               为幂级数（2）的收敛半径</a:t>
            </a:r>
            <a:r>
              <a:rPr lang="en-US" altLang="zh-CN" sz="2200"/>
              <a:t>.</a:t>
            </a:r>
            <a:r>
              <a:rPr lang="zh-CN" altLang="en-US" sz="2200"/>
              <a:t>若幂级数的收敛半径为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R</a:t>
            </a:r>
            <a:r>
              <a:rPr lang="zh-CN" altLang="en-US" sz="2200"/>
              <a:t>，则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(－R,R)</a:t>
            </a:r>
            <a:r>
              <a:rPr lang="zh-CN" altLang="en-US" sz="2200"/>
              <a:t>称为幂级数的收敛区间，幂级数在收敛区间内绝对收敛</a:t>
            </a:r>
            <a:r>
              <a:rPr lang="en-US" altLang="zh-CN" sz="2200"/>
              <a:t>.</a:t>
            </a:r>
            <a:endParaRPr lang="en-US" altLang="zh-CN" sz="2200"/>
          </a:p>
          <a:p>
            <a:pPr>
              <a:lnSpc>
                <a:spcPct val="160000"/>
              </a:lnSpc>
            </a:pPr>
            <a:r>
              <a:rPr lang="en-US" altLang="zh-CN" sz="2200"/>
              <a:t>                                     </a:t>
            </a:r>
            <a:r>
              <a:rPr lang="zh-CN" altLang="en-US" sz="2200"/>
              <a:t>级数（2）对一切     都绝对收敛，这时规定收敛半径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R=+∞</a:t>
            </a:r>
            <a:r>
              <a:rPr lang="zh-CN" altLang="en-US" sz="2200"/>
              <a:t>；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如果幂级数仅在   =0一点处收敛，则规定收敛半径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R=0</a:t>
            </a:r>
            <a:r>
              <a:rPr lang="zh-CN" altLang="en-US" sz="2200"/>
              <a:t>，由此可得</a:t>
            </a:r>
            <a:endParaRPr lang="zh-CN" altLang="en-US" sz="2200"/>
          </a:p>
        </p:txBody>
      </p:sp>
      <p:sp>
        <p:nvSpPr>
          <p:cNvPr id="18" name="文本框 17"/>
          <p:cNvSpPr txBox="1"/>
          <p:nvPr/>
        </p:nvSpPr>
        <p:spPr>
          <a:xfrm>
            <a:off x="1145540" y="826770"/>
            <a:ext cx="1187640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200">
                <a:latin typeface="+mn-ea"/>
                <a:cs typeface="+mn-ea"/>
              </a:rPr>
              <a:t>于是,由比值判别法，可</a:t>
            </a:r>
            <a:r>
              <a:rPr lang="zh-CN" sz="2200">
                <a:latin typeface="+mn-ea"/>
                <a:cs typeface="+mn-ea"/>
              </a:rPr>
              <a:t>知：</a:t>
            </a:r>
            <a:endParaRPr lang="en-US" sz="2200">
              <a:latin typeface="+mn-ea"/>
              <a:cs typeface="+mn-ea"/>
            </a:endParaRPr>
          </a:p>
        </p:txBody>
      </p:sp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68830" y="1256665"/>
          <a:ext cx="7423150" cy="838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4076700" imgH="508000" progId="Equation.KSEE3">
                  <p:embed/>
                </p:oleObj>
              </mc:Choice>
              <mc:Fallback>
                <p:oleObj name="" r:id="rId1" imgW="4076700" imgH="508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8830" y="1256665"/>
                        <a:ext cx="7423150" cy="838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93900" y="1904365"/>
          <a:ext cx="6466840" cy="885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3187700" imgH="508000" progId="Equation.KSEE3">
                  <p:embed/>
                </p:oleObj>
              </mc:Choice>
              <mc:Fallback>
                <p:oleObj name="" r:id="rId3" imgW="3187700" imgH="508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3900" y="1904365"/>
                        <a:ext cx="6466840" cy="885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93900" y="3696335"/>
          <a:ext cx="94678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508000" imgH="508000" progId="Equation.KSEE3">
                  <p:embed/>
                </p:oleObj>
              </mc:Choice>
              <mc:Fallback>
                <p:oleObj name="" r:id="rId5" imgW="508000" imgH="508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3900" y="3696335"/>
                        <a:ext cx="94678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25253" y="3341370"/>
          <a:ext cx="871220" cy="403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7" imgW="520700" imgH="241300" progId="Equation.KSEE3">
                  <p:embed/>
                </p:oleObj>
              </mc:Choice>
              <mc:Fallback>
                <p:oleObj name="" r:id="rId7" imgW="520700" imgH="2413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25253" y="3341370"/>
                        <a:ext cx="871220" cy="403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23038" y="3350260"/>
          <a:ext cx="97345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9" imgW="571500" imgH="203200" progId="Equation.KSEE3">
                  <p:embed/>
                </p:oleObj>
              </mc:Choice>
              <mc:Fallback>
                <p:oleObj name="" r:id="rId9" imgW="571500" imgH="2032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23038" y="3350260"/>
                        <a:ext cx="973455" cy="346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76630" y="4938395"/>
          <a:ext cx="2465070" cy="40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11" imgW="1803400" imgH="266700" progId="Equation.KSEE3">
                  <p:embed/>
                </p:oleObj>
              </mc:Choice>
              <mc:Fallback>
                <p:oleObj name="" r:id="rId11" imgW="1803400" imgH="2667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6630" y="4938395"/>
                        <a:ext cx="2465070" cy="4083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80380" y="5003165"/>
          <a:ext cx="24765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13" imgW="139700" imgH="152400" progId="Equation.KSEE3">
                  <p:embed/>
                </p:oleObj>
              </mc:Choice>
              <mc:Fallback>
                <p:oleObj name="" r:id="rId13" imgW="139700" imgH="1524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80380" y="5003165"/>
                        <a:ext cx="247650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27045" y="5535295"/>
          <a:ext cx="247650" cy="269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5" imgW="139700" imgH="152400" progId="Equation.KSEE3">
                  <p:embed/>
                </p:oleObj>
              </mc:Choice>
              <mc:Fallback>
                <p:oleObj name="" r:id="rId15" imgW="139700" imgH="1524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27045" y="5535295"/>
                        <a:ext cx="247650" cy="269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65375" y="662305"/>
          <a:ext cx="8016240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1" imgW="3479800" imgH="444500" progId="Equation.KSEE3">
                  <p:embed/>
                </p:oleObj>
              </mc:Choice>
              <mc:Fallback>
                <p:oleObj name="" r:id="rId1" imgW="3479800" imgH="4445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65375" y="662305"/>
                        <a:ext cx="8016240" cy="993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82963" y="1887538"/>
          <a:ext cx="2909570" cy="765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3" imgW="1447800" imgH="381000" progId="Equation.KSEE3">
                  <p:embed/>
                </p:oleObj>
              </mc:Choice>
              <mc:Fallback>
                <p:oleObj name="" r:id="rId3" imgW="1447800" imgH="381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82963" y="1887538"/>
                        <a:ext cx="2909570" cy="765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06688" y="2922270"/>
          <a:ext cx="3936365" cy="562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5" imgW="1866900" imgH="266700" progId="Equation.KSEE3">
                  <p:embed/>
                </p:oleObj>
              </mc:Choice>
              <mc:Fallback>
                <p:oleObj name="" r:id="rId5" imgW="1866900" imgH="2667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6688" y="2922270"/>
                        <a:ext cx="3936365" cy="562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06688" y="3802380"/>
          <a:ext cx="4185920" cy="601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7" imgW="1854200" imgH="266700" progId="Equation.KSEE3">
                  <p:embed/>
                </p:oleObj>
              </mc:Choice>
              <mc:Fallback>
                <p:oleObj name="" r:id="rId7" imgW="1854200" imgH="2667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06688" y="3802380"/>
                        <a:ext cx="4185920" cy="601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1890</Words>
  <Application>WPS 演示</Application>
  <PresentationFormat>宽屏</PresentationFormat>
  <Paragraphs>120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160</vt:i4>
      </vt:variant>
      <vt:variant>
        <vt:lpstr>幻灯片标题</vt:lpstr>
      </vt:variant>
      <vt:variant>
        <vt:i4>30</vt:i4>
      </vt:variant>
    </vt:vector>
  </HeadingPairs>
  <TitlesOfParts>
    <vt:vector size="203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148</cp:revision>
  <dcterms:created xsi:type="dcterms:W3CDTF">2018-10-12T15:11:00Z</dcterms:created>
  <dcterms:modified xsi:type="dcterms:W3CDTF">2021-01-08T06:32:53Z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