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40"/>
  </p:notesMasterIdLst>
  <p:sldIdLst>
    <p:sldId id="263" r:id="rId7"/>
    <p:sldId id="272" r:id="rId8"/>
    <p:sldId id="273" r:id="rId9"/>
    <p:sldId id="270" r:id="rId10"/>
    <p:sldId id="278" r:id="rId11"/>
    <p:sldId id="277" r:id="rId12"/>
    <p:sldId id="276" r:id="rId13"/>
    <p:sldId id="275" r:id="rId14"/>
    <p:sldId id="284" r:id="rId15"/>
    <p:sldId id="286" r:id="rId16"/>
    <p:sldId id="285" r:id="rId17"/>
    <p:sldId id="274" r:id="rId18"/>
    <p:sldId id="287" r:id="rId19"/>
    <p:sldId id="289" r:id="rId20"/>
    <p:sldId id="291" r:id="rId21"/>
    <p:sldId id="292" r:id="rId22"/>
    <p:sldId id="294" r:id="rId23"/>
    <p:sldId id="293" r:id="rId24"/>
    <p:sldId id="299" r:id="rId25"/>
    <p:sldId id="298" r:id="rId26"/>
    <p:sldId id="297" r:id="rId27"/>
    <p:sldId id="300" r:id="rId28"/>
    <p:sldId id="303" r:id="rId29"/>
    <p:sldId id="302" r:id="rId30"/>
    <p:sldId id="301" r:id="rId31"/>
    <p:sldId id="305" r:id="rId32"/>
    <p:sldId id="304" r:id="rId33"/>
    <p:sldId id="307" r:id="rId34"/>
    <p:sldId id="306" r:id="rId35"/>
    <p:sldId id="308" r:id="rId36"/>
    <p:sldId id="309" r:id="rId37"/>
    <p:sldId id="310" r:id="rId38"/>
    <p:sldId id="266" r:id="rId3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notesMaster" Target="notesMasters/notesMaster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65.wmf"/><Relationship Id="rId4" Type="http://schemas.openxmlformats.org/officeDocument/2006/relationships/image" Target="../media/image64.wmf"/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1.vml.rels><?xml version="1.0" encoding="UTF-8" standalone="yes"?>
<Relationships xmlns="http://schemas.openxmlformats.org/package/2006/relationships"><Relationship Id="rId7" Type="http://schemas.openxmlformats.org/officeDocument/2006/relationships/image" Target="../media/image72.wmf"/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81.wmf"/><Relationship Id="rId8" Type="http://schemas.openxmlformats.org/officeDocument/2006/relationships/image" Target="../media/image80.wmf"/><Relationship Id="rId7" Type="http://schemas.openxmlformats.org/officeDocument/2006/relationships/image" Target="../media/image79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5" Type="http://schemas.openxmlformats.org/officeDocument/2006/relationships/image" Target="../media/image86.wmf"/><Relationship Id="rId14" Type="http://schemas.openxmlformats.org/officeDocument/2006/relationships/image" Target="../media/image85.wmf"/><Relationship Id="rId13" Type="http://schemas.openxmlformats.org/officeDocument/2006/relationships/image" Target="../media/image84.wmf"/><Relationship Id="rId12" Type="http://schemas.openxmlformats.org/officeDocument/2006/relationships/image" Target="../media/image83.wmf"/><Relationship Id="rId11" Type="http://schemas.openxmlformats.org/officeDocument/2006/relationships/image" Target="../media/image82.wmf"/><Relationship Id="rId10" Type="http://schemas.openxmlformats.org/officeDocument/2006/relationships/image" Target="../media/image66.wmf"/><Relationship Id="rId1" Type="http://schemas.openxmlformats.org/officeDocument/2006/relationships/image" Target="../media/image7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94.wmf"/><Relationship Id="rId4" Type="http://schemas.openxmlformats.org/officeDocument/2006/relationships/image" Target="../media/image93.wmf"/><Relationship Id="rId3" Type="http://schemas.openxmlformats.org/officeDocument/2006/relationships/image" Target="../media/image92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97.wmf"/><Relationship Id="rId3" Type="http://schemas.openxmlformats.org/officeDocument/2006/relationships/image" Target="../media/image66.wmf"/><Relationship Id="rId2" Type="http://schemas.openxmlformats.org/officeDocument/2006/relationships/image" Target="../media/image96.wmf"/><Relationship Id="rId1" Type="http://schemas.openxmlformats.org/officeDocument/2006/relationships/image" Target="../media/image95.wmf"/></Relationships>
</file>

<file path=ppt/drawings/_rels/vmlDrawing16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6.wmf"/><Relationship Id="rId8" Type="http://schemas.openxmlformats.org/officeDocument/2006/relationships/image" Target="../media/image105.wmf"/><Relationship Id="rId7" Type="http://schemas.openxmlformats.org/officeDocument/2006/relationships/image" Target="../media/image104.wmf"/><Relationship Id="rId6" Type="http://schemas.openxmlformats.org/officeDocument/2006/relationships/image" Target="../media/image103.wmf"/><Relationship Id="rId5" Type="http://schemas.openxmlformats.org/officeDocument/2006/relationships/image" Target="../media/image102.wmf"/><Relationship Id="rId4" Type="http://schemas.openxmlformats.org/officeDocument/2006/relationships/image" Target="../media/image101.wmf"/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/Relationships>
</file>

<file path=ppt/drawings/_rels/vmlDrawing17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5.wmf"/><Relationship Id="rId8" Type="http://schemas.openxmlformats.org/officeDocument/2006/relationships/image" Target="../media/image114.wmf"/><Relationship Id="rId7" Type="http://schemas.openxmlformats.org/officeDocument/2006/relationships/image" Target="../media/image113.wmf"/><Relationship Id="rId6" Type="http://schemas.openxmlformats.org/officeDocument/2006/relationships/image" Target="../media/image112.wmf"/><Relationship Id="rId5" Type="http://schemas.openxmlformats.org/officeDocument/2006/relationships/image" Target="../media/image111.wmf"/><Relationship Id="rId4" Type="http://schemas.openxmlformats.org/officeDocument/2006/relationships/image" Target="../media/image110.wmf"/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2" Type="http://schemas.openxmlformats.org/officeDocument/2006/relationships/image" Target="../media/image118.wmf"/><Relationship Id="rId11" Type="http://schemas.openxmlformats.org/officeDocument/2006/relationships/image" Target="../media/image117.wmf"/><Relationship Id="rId10" Type="http://schemas.openxmlformats.org/officeDocument/2006/relationships/image" Target="../media/image116.wmf"/><Relationship Id="rId1" Type="http://schemas.openxmlformats.org/officeDocument/2006/relationships/image" Target="../media/image107.wmf"/></Relationships>
</file>

<file path=ppt/drawings/_rels/vmlDrawing18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7.wmf"/><Relationship Id="rId8" Type="http://schemas.openxmlformats.org/officeDocument/2006/relationships/image" Target="../media/image126.wmf"/><Relationship Id="rId7" Type="http://schemas.openxmlformats.org/officeDocument/2006/relationships/image" Target="../media/image125.wmf"/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4.wmf"/><Relationship Id="rId3" Type="http://schemas.openxmlformats.org/officeDocument/2006/relationships/image" Target="../media/image133.wmf"/><Relationship Id="rId2" Type="http://schemas.openxmlformats.org/officeDocument/2006/relationships/image" Target="../media/image132.wmf"/><Relationship Id="rId1" Type="http://schemas.openxmlformats.org/officeDocument/2006/relationships/image" Target="../media/image131.wmf"/></Relationships>
</file>

<file path=ppt/drawings/_rels/vmlDrawing2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Relationship Id="rId3" Type="http://schemas.openxmlformats.org/officeDocument/2006/relationships/image" Target="../media/image137.wmf"/><Relationship Id="rId2" Type="http://schemas.openxmlformats.org/officeDocument/2006/relationships/image" Target="../media/image136.wmf"/><Relationship Id="rId1" Type="http://schemas.openxmlformats.org/officeDocument/2006/relationships/image" Target="../media/image135.wmf"/></Relationships>
</file>

<file path=ppt/drawings/_rels/vmlDrawing2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4.wmf"/><Relationship Id="rId3" Type="http://schemas.openxmlformats.org/officeDocument/2006/relationships/image" Target="../media/image143.wmf"/><Relationship Id="rId2" Type="http://schemas.openxmlformats.org/officeDocument/2006/relationships/image" Target="../media/image142.wmf"/><Relationship Id="rId1" Type="http://schemas.openxmlformats.org/officeDocument/2006/relationships/image" Target="../media/image141.wmf"/></Relationships>
</file>

<file path=ppt/drawings/_rels/vmlDrawing2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wmf"/><Relationship Id="rId7" Type="http://schemas.openxmlformats.org/officeDocument/2006/relationships/image" Target="../media/image150.wmf"/><Relationship Id="rId6" Type="http://schemas.openxmlformats.org/officeDocument/2006/relationships/image" Target="../media/image149.wmf"/><Relationship Id="rId5" Type="http://schemas.openxmlformats.org/officeDocument/2006/relationships/image" Target="../media/image148.wmf"/><Relationship Id="rId4" Type="http://schemas.openxmlformats.org/officeDocument/2006/relationships/image" Target="../media/image147.wmf"/><Relationship Id="rId3" Type="http://schemas.openxmlformats.org/officeDocument/2006/relationships/image" Target="../media/image66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/Relationships>
</file>

<file path=ppt/drawings/_rels/vmlDrawing2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60.wmf"/><Relationship Id="rId8" Type="http://schemas.openxmlformats.org/officeDocument/2006/relationships/image" Target="../media/image159.wmf"/><Relationship Id="rId7" Type="http://schemas.openxmlformats.org/officeDocument/2006/relationships/image" Target="../media/image158.wmf"/><Relationship Id="rId6" Type="http://schemas.openxmlformats.org/officeDocument/2006/relationships/image" Target="../media/image157.wmf"/><Relationship Id="rId5" Type="http://schemas.openxmlformats.org/officeDocument/2006/relationships/image" Target="../media/image156.wmf"/><Relationship Id="rId4" Type="http://schemas.openxmlformats.org/officeDocument/2006/relationships/image" Target="../media/image155.wmf"/><Relationship Id="rId3" Type="http://schemas.openxmlformats.org/officeDocument/2006/relationships/image" Target="../media/image154.wmf"/><Relationship Id="rId2" Type="http://schemas.openxmlformats.org/officeDocument/2006/relationships/image" Target="../media/image153.wmf"/><Relationship Id="rId11" Type="http://schemas.openxmlformats.org/officeDocument/2006/relationships/image" Target="../media/image162.wmf"/><Relationship Id="rId10" Type="http://schemas.openxmlformats.org/officeDocument/2006/relationships/image" Target="../media/image161.wmf"/><Relationship Id="rId1" Type="http://schemas.openxmlformats.org/officeDocument/2006/relationships/image" Target="../media/image152.wmf"/></Relationships>
</file>

<file path=ppt/drawings/_rels/vmlDrawing2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6.wmf"/><Relationship Id="rId3" Type="http://schemas.openxmlformats.org/officeDocument/2006/relationships/image" Target="../media/image165.wmf"/><Relationship Id="rId2" Type="http://schemas.openxmlformats.org/officeDocument/2006/relationships/image" Target="../media/image164.wmf"/><Relationship Id="rId1" Type="http://schemas.openxmlformats.org/officeDocument/2006/relationships/image" Target="../media/image163.wmf"/></Relationships>
</file>

<file path=ppt/drawings/_rels/vmlDrawing26.vml.rels><?xml version="1.0" encoding="UTF-8" standalone="yes"?>
<Relationships xmlns="http://schemas.openxmlformats.org/package/2006/relationships"><Relationship Id="rId6" Type="http://schemas.openxmlformats.org/officeDocument/2006/relationships/image" Target="../media/image172.wmf"/><Relationship Id="rId5" Type="http://schemas.openxmlformats.org/officeDocument/2006/relationships/image" Target="../media/image171.wmf"/><Relationship Id="rId4" Type="http://schemas.openxmlformats.org/officeDocument/2006/relationships/image" Target="../media/image170.wmf"/><Relationship Id="rId3" Type="http://schemas.openxmlformats.org/officeDocument/2006/relationships/image" Target="../media/image169.wmf"/><Relationship Id="rId2" Type="http://schemas.openxmlformats.org/officeDocument/2006/relationships/image" Target="../media/image168.wmf"/><Relationship Id="rId1" Type="http://schemas.openxmlformats.org/officeDocument/2006/relationships/image" Target="../media/image167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wmf"/><Relationship Id="rId1" Type="http://schemas.openxmlformats.org/officeDocument/2006/relationships/image" Target="../media/image173.wmf"/></Relationships>
</file>

<file path=ppt/drawings/_rels/vmlDrawing28.vml.rels><?xml version="1.0" encoding="UTF-8" standalone="yes"?>
<Relationships xmlns="http://schemas.openxmlformats.org/package/2006/relationships"><Relationship Id="rId6" Type="http://schemas.openxmlformats.org/officeDocument/2006/relationships/image" Target="../media/image180.wmf"/><Relationship Id="rId5" Type="http://schemas.openxmlformats.org/officeDocument/2006/relationships/image" Target="../media/image179.wmf"/><Relationship Id="rId4" Type="http://schemas.openxmlformats.org/officeDocument/2006/relationships/image" Target="../media/image178.wmf"/><Relationship Id="rId3" Type="http://schemas.openxmlformats.org/officeDocument/2006/relationships/image" Target="../media/image177.wmf"/><Relationship Id="rId2" Type="http://schemas.openxmlformats.org/officeDocument/2006/relationships/image" Target="../media/image176.wmf"/><Relationship Id="rId1" Type="http://schemas.openxmlformats.org/officeDocument/2006/relationships/image" Target="../media/image175.wmf"/></Relationships>
</file>

<file path=ppt/drawings/_rels/vmlDrawing29.vml.rels><?xml version="1.0" encoding="UTF-8" standalone="yes"?>
<Relationships xmlns="http://schemas.openxmlformats.org/package/2006/relationships"><Relationship Id="rId7" Type="http://schemas.openxmlformats.org/officeDocument/2006/relationships/image" Target="../media/image186.wmf"/><Relationship Id="rId6" Type="http://schemas.openxmlformats.org/officeDocument/2006/relationships/image" Target="../media/image66.wmf"/><Relationship Id="rId5" Type="http://schemas.openxmlformats.org/officeDocument/2006/relationships/image" Target="../media/image185.wmf"/><Relationship Id="rId4" Type="http://schemas.openxmlformats.org/officeDocument/2006/relationships/image" Target="../media/image184.wmf"/><Relationship Id="rId3" Type="http://schemas.openxmlformats.org/officeDocument/2006/relationships/image" Target="../media/image183.wmf"/><Relationship Id="rId2" Type="http://schemas.openxmlformats.org/officeDocument/2006/relationships/image" Target="../media/image182.wmf"/><Relationship Id="rId1" Type="http://schemas.openxmlformats.org/officeDocument/2006/relationships/image" Target="../media/image181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4.wmf"/><Relationship Id="rId7" Type="http://schemas.openxmlformats.org/officeDocument/2006/relationships/image" Target="../media/image193.wmf"/><Relationship Id="rId6" Type="http://schemas.openxmlformats.org/officeDocument/2006/relationships/image" Target="../media/image192.wmf"/><Relationship Id="rId5" Type="http://schemas.openxmlformats.org/officeDocument/2006/relationships/image" Target="../media/image191.wmf"/><Relationship Id="rId4" Type="http://schemas.openxmlformats.org/officeDocument/2006/relationships/image" Target="../media/image190.wmf"/><Relationship Id="rId3" Type="http://schemas.openxmlformats.org/officeDocument/2006/relationships/image" Target="../media/image189.wmf"/><Relationship Id="rId2" Type="http://schemas.openxmlformats.org/officeDocument/2006/relationships/image" Target="../media/image188.wmf"/><Relationship Id="rId1" Type="http://schemas.openxmlformats.org/officeDocument/2006/relationships/image" Target="../media/image187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27.wmf"/><Relationship Id="rId8" Type="http://schemas.openxmlformats.org/officeDocument/2006/relationships/image" Target="../media/image26.wmf"/><Relationship Id="rId7" Type="http://schemas.openxmlformats.org/officeDocument/2006/relationships/image" Target="../media/image2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3" Type="http://schemas.openxmlformats.org/officeDocument/2006/relationships/image" Target="../media/image31.wmf"/><Relationship Id="rId12" Type="http://schemas.openxmlformats.org/officeDocument/2006/relationships/image" Target="../media/image30.wmf"/><Relationship Id="rId11" Type="http://schemas.openxmlformats.org/officeDocument/2006/relationships/image" Target="../media/image29.wmf"/><Relationship Id="rId10" Type="http://schemas.openxmlformats.org/officeDocument/2006/relationships/image" Target="../media/image28.wmf"/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7" Type="http://schemas.openxmlformats.org/officeDocument/2006/relationships/image" Target="../media/image38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46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53.wmf"/><Relationship Id="rId6" Type="http://schemas.openxmlformats.org/officeDocument/2006/relationships/image" Target="../media/image52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60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5.bin"/><Relationship Id="rId8" Type="http://schemas.openxmlformats.org/officeDocument/2006/relationships/image" Target="../media/image50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47.wmf"/><Relationship Id="rId16" Type="http://schemas.openxmlformats.org/officeDocument/2006/relationships/vmlDrawing" Target="../drawings/vmlDrawing8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53.wmf"/><Relationship Id="rId13" Type="http://schemas.openxmlformats.org/officeDocument/2006/relationships/oleObject" Target="../embeddings/oleObject57.bin"/><Relationship Id="rId12" Type="http://schemas.openxmlformats.org/officeDocument/2006/relationships/image" Target="../media/image52.wmf"/><Relationship Id="rId11" Type="http://schemas.openxmlformats.org/officeDocument/2006/relationships/oleObject" Target="../embeddings/oleObject56.bin"/><Relationship Id="rId10" Type="http://schemas.openxmlformats.org/officeDocument/2006/relationships/image" Target="../media/image51.wmf"/><Relationship Id="rId1" Type="http://schemas.openxmlformats.org/officeDocument/2006/relationships/oleObject" Target="../embeddings/oleObject5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2.bin"/><Relationship Id="rId8" Type="http://schemas.openxmlformats.org/officeDocument/2006/relationships/image" Target="../media/image57.wmf"/><Relationship Id="rId7" Type="http://schemas.openxmlformats.org/officeDocument/2006/relationships/oleObject" Target="../embeddings/oleObject61.bin"/><Relationship Id="rId6" Type="http://schemas.openxmlformats.org/officeDocument/2006/relationships/image" Target="../media/image56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54.wmf"/><Relationship Id="rId16" Type="http://schemas.openxmlformats.org/officeDocument/2006/relationships/vmlDrawing" Target="../drawings/vmlDrawing9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60.wmf"/><Relationship Id="rId13" Type="http://schemas.openxmlformats.org/officeDocument/2006/relationships/oleObject" Target="../embeddings/oleObject64.bin"/><Relationship Id="rId12" Type="http://schemas.openxmlformats.org/officeDocument/2006/relationships/image" Target="../media/image59.wmf"/><Relationship Id="rId11" Type="http://schemas.openxmlformats.org/officeDocument/2006/relationships/oleObject" Target="../embeddings/oleObject63.bin"/><Relationship Id="rId10" Type="http://schemas.openxmlformats.org/officeDocument/2006/relationships/image" Target="../media/image58.wmf"/><Relationship Id="rId1" Type="http://schemas.openxmlformats.org/officeDocument/2006/relationships/oleObject" Target="../embeddings/oleObject58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9.bin"/><Relationship Id="rId8" Type="http://schemas.openxmlformats.org/officeDocument/2006/relationships/image" Target="../media/image64.wmf"/><Relationship Id="rId7" Type="http://schemas.openxmlformats.org/officeDocument/2006/relationships/oleObject" Target="../embeddings/oleObject68.bin"/><Relationship Id="rId6" Type="http://schemas.openxmlformats.org/officeDocument/2006/relationships/image" Target="../media/image63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62.wmf"/><Relationship Id="rId3" Type="http://schemas.openxmlformats.org/officeDocument/2006/relationships/oleObject" Target="../embeddings/oleObject66.bin"/><Relationship Id="rId2" Type="http://schemas.openxmlformats.org/officeDocument/2006/relationships/image" Target="../media/image61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65.wmf"/><Relationship Id="rId1" Type="http://schemas.openxmlformats.org/officeDocument/2006/relationships/oleObject" Target="../embeddings/oleObject65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4.bin"/><Relationship Id="rId8" Type="http://schemas.openxmlformats.org/officeDocument/2006/relationships/image" Target="../media/image69.wmf"/><Relationship Id="rId7" Type="http://schemas.openxmlformats.org/officeDocument/2006/relationships/oleObject" Target="../embeddings/oleObject73.bin"/><Relationship Id="rId6" Type="http://schemas.openxmlformats.org/officeDocument/2006/relationships/image" Target="../media/image68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67.wmf"/><Relationship Id="rId3" Type="http://schemas.openxmlformats.org/officeDocument/2006/relationships/oleObject" Target="../embeddings/oleObject71.bin"/><Relationship Id="rId2" Type="http://schemas.openxmlformats.org/officeDocument/2006/relationships/image" Target="../media/image66.wmf"/><Relationship Id="rId17" Type="http://schemas.openxmlformats.org/officeDocument/2006/relationships/vmlDrawing" Target="../drawings/vmlDrawing11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72.wmf"/><Relationship Id="rId14" Type="http://schemas.openxmlformats.org/officeDocument/2006/relationships/oleObject" Target="../embeddings/oleObject77.bin"/><Relationship Id="rId13" Type="http://schemas.openxmlformats.org/officeDocument/2006/relationships/image" Target="../media/image71.wmf"/><Relationship Id="rId12" Type="http://schemas.openxmlformats.org/officeDocument/2006/relationships/oleObject" Target="../embeddings/oleObject76.bin"/><Relationship Id="rId11" Type="http://schemas.openxmlformats.org/officeDocument/2006/relationships/oleObject" Target="../embeddings/oleObject75.bin"/><Relationship Id="rId10" Type="http://schemas.openxmlformats.org/officeDocument/2006/relationships/image" Target="../media/image70.wmf"/><Relationship Id="rId1" Type="http://schemas.openxmlformats.org/officeDocument/2006/relationships/oleObject" Target="../embeddings/oleObject70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2.bin"/><Relationship Id="rId8" Type="http://schemas.openxmlformats.org/officeDocument/2006/relationships/image" Target="../media/image76.wmf"/><Relationship Id="rId7" Type="http://schemas.openxmlformats.org/officeDocument/2006/relationships/oleObject" Target="../embeddings/oleObject81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80.bin"/><Relationship Id="rId4" Type="http://schemas.openxmlformats.org/officeDocument/2006/relationships/image" Target="../media/image74.wmf"/><Relationship Id="rId32" Type="http://schemas.openxmlformats.org/officeDocument/2006/relationships/vmlDrawing" Target="../drawings/vmlDrawing12.vml"/><Relationship Id="rId31" Type="http://schemas.openxmlformats.org/officeDocument/2006/relationships/slideLayout" Target="../slideLayouts/slideLayout4.xml"/><Relationship Id="rId30" Type="http://schemas.openxmlformats.org/officeDocument/2006/relationships/image" Target="../media/image86.wmf"/><Relationship Id="rId3" Type="http://schemas.openxmlformats.org/officeDocument/2006/relationships/oleObject" Target="../embeddings/oleObject79.bin"/><Relationship Id="rId29" Type="http://schemas.openxmlformats.org/officeDocument/2006/relationships/oleObject" Target="../embeddings/oleObject92.bin"/><Relationship Id="rId28" Type="http://schemas.openxmlformats.org/officeDocument/2006/relationships/image" Target="../media/image85.wmf"/><Relationship Id="rId27" Type="http://schemas.openxmlformats.org/officeDocument/2006/relationships/oleObject" Target="../embeddings/oleObject91.bin"/><Relationship Id="rId26" Type="http://schemas.openxmlformats.org/officeDocument/2006/relationships/image" Target="../media/image84.wmf"/><Relationship Id="rId25" Type="http://schemas.openxmlformats.org/officeDocument/2006/relationships/oleObject" Target="../embeddings/oleObject90.bin"/><Relationship Id="rId24" Type="http://schemas.openxmlformats.org/officeDocument/2006/relationships/image" Target="../media/image83.wmf"/><Relationship Id="rId23" Type="http://schemas.openxmlformats.org/officeDocument/2006/relationships/oleObject" Target="../embeddings/oleObject89.bin"/><Relationship Id="rId22" Type="http://schemas.openxmlformats.org/officeDocument/2006/relationships/image" Target="../media/image82.wmf"/><Relationship Id="rId21" Type="http://schemas.openxmlformats.org/officeDocument/2006/relationships/oleObject" Target="../embeddings/oleObject88.bin"/><Relationship Id="rId20" Type="http://schemas.openxmlformats.org/officeDocument/2006/relationships/image" Target="../media/image66.wmf"/><Relationship Id="rId2" Type="http://schemas.openxmlformats.org/officeDocument/2006/relationships/image" Target="../media/image73.wmf"/><Relationship Id="rId19" Type="http://schemas.openxmlformats.org/officeDocument/2006/relationships/oleObject" Target="../embeddings/oleObject87.bin"/><Relationship Id="rId18" Type="http://schemas.openxmlformats.org/officeDocument/2006/relationships/image" Target="../media/image81.wmf"/><Relationship Id="rId17" Type="http://schemas.openxmlformats.org/officeDocument/2006/relationships/oleObject" Target="../embeddings/oleObject86.bin"/><Relationship Id="rId16" Type="http://schemas.openxmlformats.org/officeDocument/2006/relationships/image" Target="../media/image80.wmf"/><Relationship Id="rId15" Type="http://schemas.openxmlformats.org/officeDocument/2006/relationships/oleObject" Target="../embeddings/oleObject85.bin"/><Relationship Id="rId14" Type="http://schemas.openxmlformats.org/officeDocument/2006/relationships/image" Target="../media/image79.wmf"/><Relationship Id="rId13" Type="http://schemas.openxmlformats.org/officeDocument/2006/relationships/oleObject" Target="../embeddings/oleObject84.bin"/><Relationship Id="rId12" Type="http://schemas.openxmlformats.org/officeDocument/2006/relationships/image" Target="../media/image78.wmf"/><Relationship Id="rId11" Type="http://schemas.openxmlformats.org/officeDocument/2006/relationships/oleObject" Target="../embeddings/oleObject83.bin"/><Relationship Id="rId10" Type="http://schemas.openxmlformats.org/officeDocument/2006/relationships/image" Target="../media/image77.wmf"/><Relationship Id="rId1" Type="http://schemas.openxmlformats.org/officeDocument/2006/relationships/oleObject" Target="../embeddings/oleObject7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9.wmf"/><Relationship Id="rId5" Type="http://schemas.openxmlformats.org/officeDocument/2006/relationships/oleObject" Target="../embeddings/oleObject95.bin"/><Relationship Id="rId4" Type="http://schemas.openxmlformats.org/officeDocument/2006/relationships/image" Target="../media/image88.wmf"/><Relationship Id="rId3" Type="http://schemas.openxmlformats.org/officeDocument/2006/relationships/oleObject" Target="../embeddings/oleObject94.bin"/><Relationship Id="rId2" Type="http://schemas.openxmlformats.org/officeDocument/2006/relationships/image" Target="../media/image87.wmf"/><Relationship Id="rId1" Type="http://schemas.openxmlformats.org/officeDocument/2006/relationships/oleObject" Target="../embeddings/oleObject93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0.bin"/><Relationship Id="rId8" Type="http://schemas.openxmlformats.org/officeDocument/2006/relationships/image" Target="../media/image93.wmf"/><Relationship Id="rId7" Type="http://schemas.openxmlformats.org/officeDocument/2006/relationships/oleObject" Target="../embeddings/oleObject99.bin"/><Relationship Id="rId6" Type="http://schemas.openxmlformats.org/officeDocument/2006/relationships/image" Target="../media/image92.wmf"/><Relationship Id="rId5" Type="http://schemas.openxmlformats.org/officeDocument/2006/relationships/oleObject" Target="../embeddings/oleObject98.bin"/><Relationship Id="rId4" Type="http://schemas.openxmlformats.org/officeDocument/2006/relationships/image" Target="../media/image91.wmf"/><Relationship Id="rId3" Type="http://schemas.openxmlformats.org/officeDocument/2006/relationships/oleObject" Target="../embeddings/oleObject97.bin"/><Relationship Id="rId2" Type="http://schemas.openxmlformats.org/officeDocument/2006/relationships/image" Target="../media/image90.wmf"/><Relationship Id="rId12" Type="http://schemas.openxmlformats.org/officeDocument/2006/relationships/vmlDrawing" Target="../drawings/vmlDrawing14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94.wmf"/><Relationship Id="rId1" Type="http://schemas.openxmlformats.org/officeDocument/2006/relationships/oleObject" Target="../embeddings/oleObject96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97.wmf"/><Relationship Id="rId7" Type="http://schemas.openxmlformats.org/officeDocument/2006/relationships/oleObject" Target="../embeddings/oleObject104.bin"/><Relationship Id="rId6" Type="http://schemas.openxmlformats.org/officeDocument/2006/relationships/image" Target="../media/image66.wmf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96.wmf"/><Relationship Id="rId3" Type="http://schemas.openxmlformats.org/officeDocument/2006/relationships/oleObject" Target="../embeddings/oleObject102.bin"/><Relationship Id="rId2" Type="http://schemas.openxmlformats.org/officeDocument/2006/relationships/image" Target="../media/image95.wmf"/><Relationship Id="rId10" Type="http://schemas.openxmlformats.org/officeDocument/2006/relationships/vmlDrawing" Target="../drawings/vmlDrawing15.vml"/><Relationship Id="rId1" Type="http://schemas.openxmlformats.org/officeDocument/2006/relationships/oleObject" Target="../embeddings/oleObject101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9.bin"/><Relationship Id="rId8" Type="http://schemas.openxmlformats.org/officeDocument/2006/relationships/image" Target="../media/image101.wmf"/><Relationship Id="rId7" Type="http://schemas.openxmlformats.org/officeDocument/2006/relationships/oleObject" Target="../embeddings/oleObject108.bin"/><Relationship Id="rId6" Type="http://schemas.openxmlformats.org/officeDocument/2006/relationships/image" Target="../media/image100.wmf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99.wmf"/><Relationship Id="rId3" Type="http://schemas.openxmlformats.org/officeDocument/2006/relationships/oleObject" Target="../embeddings/oleObject106.bin"/><Relationship Id="rId20" Type="http://schemas.openxmlformats.org/officeDocument/2006/relationships/vmlDrawing" Target="../drawings/vmlDrawing16.vml"/><Relationship Id="rId2" Type="http://schemas.openxmlformats.org/officeDocument/2006/relationships/image" Target="../media/image98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06.wmf"/><Relationship Id="rId17" Type="http://schemas.openxmlformats.org/officeDocument/2006/relationships/oleObject" Target="../embeddings/oleObject113.bin"/><Relationship Id="rId16" Type="http://schemas.openxmlformats.org/officeDocument/2006/relationships/image" Target="../media/image105.wmf"/><Relationship Id="rId15" Type="http://schemas.openxmlformats.org/officeDocument/2006/relationships/oleObject" Target="../embeddings/oleObject112.bin"/><Relationship Id="rId14" Type="http://schemas.openxmlformats.org/officeDocument/2006/relationships/image" Target="../media/image104.wmf"/><Relationship Id="rId13" Type="http://schemas.openxmlformats.org/officeDocument/2006/relationships/oleObject" Target="../embeddings/oleObject111.bin"/><Relationship Id="rId12" Type="http://schemas.openxmlformats.org/officeDocument/2006/relationships/image" Target="../media/image103.wmf"/><Relationship Id="rId11" Type="http://schemas.openxmlformats.org/officeDocument/2006/relationships/oleObject" Target="../embeddings/oleObject110.bin"/><Relationship Id="rId10" Type="http://schemas.openxmlformats.org/officeDocument/2006/relationships/image" Target="../media/image102.wmf"/><Relationship Id="rId1" Type="http://schemas.openxmlformats.org/officeDocument/2006/relationships/oleObject" Target="../embeddings/oleObject105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8.bin"/><Relationship Id="rId8" Type="http://schemas.openxmlformats.org/officeDocument/2006/relationships/image" Target="../media/image110.wmf"/><Relationship Id="rId7" Type="http://schemas.openxmlformats.org/officeDocument/2006/relationships/oleObject" Target="../embeddings/oleObject117.bin"/><Relationship Id="rId6" Type="http://schemas.openxmlformats.org/officeDocument/2006/relationships/image" Target="../media/image109.wmf"/><Relationship Id="rId5" Type="http://schemas.openxmlformats.org/officeDocument/2006/relationships/oleObject" Target="../embeddings/oleObject116.bin"/><Relationship Id="rId4" Type="http://schemas.openxmlformats.org/officeDocument/2006/relationships/image" Target="../media/image108.wmf"/><Relationship Id="rId3" Type="http://schemas.openxmlformats.org/officeDocument/2006/relationships/oleObject" Target="../embeddings/oleObject115.bin"/><Relationship Id="rId26" Type="http://schemas.openxmlformats.org/officeDocument/2006/relationships/vmlDrawing" Target="../drawings/vmlDrawing17.vml"/><Relationship Id="rId25" Type="http://schemas.openxmlformats.org/officeDocument/2006/relationships/slideLayout" Target="../slideLayouts/slideLayout4.xml"/><Relationship Id="rId24" Type="http://schemas.openxmlformats.org/officeDocument/2006/relationships/image" Target="../media/image118.wmf"/><Relationship Id="rId23" Type="http://schemas.openxmlformats.org/officeDocument/2006/relationships/oleObject" Target="../embeddings/oleObject125.bin"/><Relationship Id="rId22" Type="http://schemas.openxmlformats.org/officeDocument/2006/relationships/image" Target="../media/image117.wmf"/><Relationship Id="rId21" Type="http://schemas.openxmlformats.org/officeDocument/2006/relationships/oleObject" Target="../embeddings/oleObject124.bin"/><Relationship Id="rId20" Type="http://schemas.openxmlformats.org/officeDocument/2006/relationships/image" Target="../media/image116.wmf"/><Relationship Id="rId2" Type="http://schemas.openxmlformats.org/officeDocument/2006/relationships/image" Target="../media/image107.wmf"/><Relationship Id="rId19" Type="http://schemas.openxmlformats.org/officeDocument/2006/relationships/oleObject" Target="../embeddings/oleObject123.bin"/><Relationship Id="rId18" Type="http://schemas.openxmlformats.org/officeDocument/2006/relationships/image" Target="../media/image115.wmf"/><Relationship Id="rId17" Type="http://schemas.openxmlformats.org/officeDocument/2006/relationships/oleObject" Target="../embeddings/oleObject122.bin"/><Relationship Id="rId16" Type="http://schemas.openxmlformats.org/officeDocument/2006/relationships/image" Target="../media/image114.wmf"/><Relationship Id="rId15" Type="http://schemas.openxmlformats.org/officeDocument/2006/relationships/oleObject" Target="../embeddings/oleObject121.bin"/><Relationship Id="rId14" Type="http://schemas.openxmlformats.org/officeDocument/2006/relationships/image" Target="../media/image113.wmf"/><Relationship Id="rId13" Type="http://schemas.openxmlformats.org/officeDocument/2006/relationships/oleObject" Target="../embeddings/oleObject120.bin"/><Relationship Id="rId12" Type="http://schemas.openxmlformats.org/officeDocument/2006/relationships/image" Target="../media/image112.wmf"/><Relationship Id="rId11" Type="http://schemas.openxmlformats.org/officeDocument/2006/relationships/oleObject" Target="../embeddings/oleObject119.bin"/><Relationship Id="rId10" Type="http://schemas.openxmlformats.org/officeDocument/2006/relationships/image" Target="../media/image111.wmf"/><Relationship Id="rId1" Type="http://schemas.openxmlformats.org/officeDocument/2006/relationships/oleObject" Target="../embeddings/oleObject11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0.bin"/><Relationship Id="rId8" Type="http://schemas.openxmlformats.org/officeDocument/2006/relationships/image" Target="../media/image122.wmf"/><Relationship Id="rId7" Type="http://schemas.openxmlformats.org/officeDocument/2006/relationships/oleObject" Target="../embeddings/oleObject129.bin"/><Relationship Id="rId6" Type="http://schemas.openxmlformats.org/officeDocument/2006/relationships/image" Target="../media/image121.wmf"/><Relationship Id="rId5" Type="http://schemas.openxmlformats.org/officeDocument/2006/relationships/oleObject" Target="../embeddings/oleObject128.bin"/><Relationship Id="rId4" Type="http://schemas.openxmlformats.org/officeDocument/2006/relationships/image" Target="../media/image120.wmf"/><Relationship Id="rId3" Type="http://schemas.openxmlformats.org/officeDocument/2006/relationships/oleObject" Target="../embeddings/oleObject127.bin"/><Relationship Id="rId20" Type="http://schemas.openxmlformats.org/officeDocument/2006/relationships/vmlDrawing" Target="../drawings/vmlDrawing18.vml"/><Relationship Id="rId2" Type="http://schemas.openxmlformats.org/officeDocument/2006/relationships/image" Target="../media/image119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27.wmf"/><Relationship Id="rId17" Type="http://schemas.openxmlformats.org/officeDocument/2006/relationships/oleObject" Target="../embeddings/oleObject134.bin"/><Relationship Id="rId16" Type="http://schemas.openxmlformats.org/officeDocument/2006/relationships/image" Target="../media/image126.wmf"/><Relationship Id="rId15" Type="http://schemas.openxmlformats.org/officeDocument/2006/relationships/oleObject" Target="../embeddings/oleObject133.bin"/><Relationship Id="rId14" Type="http://schemas.openxmlformats.org/officeDocument/2006/relationships/image" Target="../media/image125.wmf"/><Relationship Id="rId13" Type="http://schemas.openxmlformats.org/officeDocument/2006/relationships/oleObject" Target="../embeddings/oleObject132.bin"/><Relationship Id="rId12" Type="http://schemas.openxmlformats.org/officeDocument/2006/relationships/image" Target="../media/image124.wmf"/><Relationship Id="rId11" Type="http://schemas.openxmlformats.org/officeDocument/2006/relationships/oleObject" Target="../embeddings/oleObject131.bin"/><Relationship Id="rId10" Type="http://schemas.openxmlformats.org/officeDocument/2006/relationships/image" Target="../media/image123.wmf"/><Relationship Id="rId1" Type="http://schemas.openxmlformats.org/officeDocument/2006/relationships/oleObject" Target="../embeddings/oleObject126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9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30.wmf"/><Relationship Id="rId5" Type="http://schemas.openxmlformats.org/officeDocument/2006/relationships/oleObject" Target="../embeddings/oleObject137.bin"/><Relationship Id="rId4" Type="http://schemas.openxmlformats.org/officeDocument/2006/relationships/image" Target="../media/image129.wmf"/><Relationship Id="rId3" Type="http://schemas.openxmlformats.org/officeDocument/2006/relationships/oleObject" Target="../embeddings/oleObject136.bin"/><Relationship Id="rId2" Type="http://schemas.openxmlformats.org/officeDocument/2006/relationships/image" Target="../media/image128.wmf"/><Relationship Id="rId1" Type="http://schemas.openxmlformats.org/officeDocument/2006/relationships/oleObject" Target="../embeddings/oleObject135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34.wmf"/><Relationship Id="rId7" Type="http://schemas.openxmlformats.org/officeDocument/2006/relationships/oleObject" Target="../embeddings/oleObject141.bin"/><Relationship Id="rId6" Type="http://schemas.openxmlformats.org/officeDocument/2006/relationships/image" Target="../media/image133.wmf"/><Relationship Id="rId5" Type="http://schemas.openxmlformats.org/officeDocument/2006/relationships/oleObject" Target="../embeddings/oleObject140.bin"/><Relationship Id="rId4" Type="http://schemas.openxmlformats.org/officeDocument/2006/relationships/image" Target="../media/image132.wmf"/><Relationship Id="rId3" Type="http://schemas.openxmlformats.org/officeDocument/2006/relationships/oleObject" Target="../embeddings/oleObject139.bin"/><Relationship Id="rId2" Type="http://schemas.openxmlformats.org/officeDocument/2006/relationships/image" Target="../media/image131.wmf"/><Relationship Id="rId10" Type="http://schemas.openxmlformats.org/officeDocument/2006/relationships/vmlDrawing" Target="../drawings/vmlDrawing20.vml"/><Relationship Id="rId1" Type="http://schemas.openxmlformats.org/officeDocument/2006/relationships/oleObject" Target="../embeddings/oleObject138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6.bin"/><Relationship Id="rId8" Type="http://schemas.openxmlformats.org/officeDocument/2006/relationships/image" Target="../media/image138.wmf"/><Relationship Id="rId7" Type="http://schemas.openxmlformats.org/officeDocument/2006/relationships/oleObject" Target="../embeddings/oleObject145.bin"/><Relationship Id="rId6" Type="http://schemas.openxmlformats.org/officeDocument/2006/relationships/image" Target="../media/image137.wmf"/><Relationship Id="rId5" Type="http://schemas.openxmlformats.org/officeDocument/2006/relationships/oleObject" Target="../embeddings/oleObject144.bin"/><Relationship Id="rId4" Type="http://schemas.openxmlformats.org/officeDocument/2006/relationships/image" Target="../media/image136.wmf"/><Relationship Id="rId3" Type="http://schemas.openxmlformats.org/officeDocument/2006/relationships/oleObject" Target="../embeddings/oleObject143.bin"/><Relationship Id="rId2" Type="http://schemas.openxmlformats.org/officeDocument/2006/relationships/image" Target="../media/image135.wmf"/><Relationship Id="rId14" Type="http://schemas.openxmlformats.org/officeDocument/2006/relationships/vmlDrawing" Target="../drawings/vmlDrawing21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40.wmf"/><Relationship Id="rId11" Type="http://schemas.openxmlformats.org/officeDocument/2006/relationships/oleObject" Target="../embeddings/oleObject147.bin"/><Relationship Id="rId10" Type="http://schemas.openxmlformats.org/officeDocument/2006/relationships/image" Target="../media/image139.wmf"/><Relationship Id="rId1" Type="http://schemas.openxmlformats.org/officeDocument/2006/relationships/oleObject" Target="../embeddings/oleObject142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44.wmf"/><Relationship Id="rId7" Type="http://schemas.openxmlformats.org/officeDocument/2006/relationships/oleObject" Target="../embeddings/oleObject151.bin"/><Relationship Id="rId6" Type="http://schemas.openxmlformats.org/officeDocument/2006/relationships/image" Target="../media/image143.wmf"/><Relationship Id="rId5" Type="http://schemas.openxmlformats.org/officeDocument/2006/relationships/oleObject" Target="../embeddings/oleObject150.bin"/><Relationship Id="rId4" Type="http://schemas.openxmlformats.org/officeDocument/2006/relationships/image" Target="../media/image142.wmf"/><Relationship Id="rId3" Type="http://schemas.openxmlformats.org/officeDocument/2006/relationships/oleObject" Target="../embeddings/oleObject149.bin"/><Relationship Id="rId2" Type="http://schemas.openxmlformats.org/officeDocument/2006/relationships/image" Target="../media/image141.wmf"/><Relationship Id="rId10" Type="http://schemas.openxmlformats.org/officeDocument/2006/relationships/vmlDrawing" Target="../drawings/vmlDrawing22.vml"/><Relationship Id="rId1" Type="http://schemas.openxmlformats.org/officeDocument/2006/relationships/oleObject" Target="../embeddings/oleObject148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6.bin"/><Relationship Id="rId8" Type="http://schemas.openxmlformats.org/officeDocument/2006/relationships/image" Target="../media/image147.wmf"/><Relationship Id="rId7" Type="http://schemas.openxmlformats.org/officeDocument/2006/relationships/oleObject" Target="../embeddings/oleObject155.bin"/><Relationship Id="rId6" Type="http://schemas.openxmlformats.org/officeDocument/2006/relationships/image" Target="../media/image66.wmf"/><Relationship Id="rId5" Type="http://schemas.openxmlformats.org/officeDocument/2006/relationships/oleObject" Target="../embeddings/oleObject154.bin"/><Relationship Id="rId4" Type="http://schemas.openxmlformats.org/officeDocument/2006/relationships/image" Target="../media/image146.wmf"/><Relationship Id="rId3" Type="http://schemas.openxmlformats.org/officeDocument/2006/relationships/oleObject" Target="../embeddings/oleObject153.bin"/><Relationship Id="rId2" Type="http://schemas.openxmlformats.org/officeDocument/2006/relationships/image" Target="../media/image145.wmf"/><Relationship Id="rId18" Type="http://schemas.openxmlformats.org/officeDocument/2006/relationships/vmlDrawing" Target="../drawings/vmlDrawing23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151.wmf"/><Relationship Id="rId15" Type="http://schemas.openxmlformats.org/officeDocument/2006/relationships/oleObject" Target="../embeddings/oleObject159.bin"/><Relationship Id="rId14" Type="http://schemas.openxmlformats.org/officeDocument/2006/relationships/image" Target="../media/image150.wmf"/><Relationship Id="rId13" Type="http://schemas.openxmlformats.org/officeDocument/2006/relationships/oleObject" Target="../embeddings/oleObject158.bin"/><Relationship Id="rId12" Type="http://schemas.openxmlformats.org/officeDocument/2006/relationships/image" Target="../media/image149.wmf"/><Relationship Id="rId11" Type="http://schemas.openxmlformats.org/officeDocument/2006/relationships/oleObject" Target="../embeddings/oleObject157.bin"/><Relationship Id="rId10" Type="http://schemas.openxmlformats.org/officeDocument/2006/relationships/image" Target="../media/image148.wmf"/><Relationship Id="rId1" Type="http://schemas.openxmlformats.org/officeDocument/2006/relationships/oleObject" Target="../embeddings/oleObject152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4.bin"/><Relationship Id="rId8" Type="http://schemas.openxmlformats.org/officeDocument/2006/relationships/image" Target="../media/image155.wmf"/><Relationship Id="rId7" Type="http://schemas.openxmlformats.org/officeDocument/2006/relationships/oleObject" Target="../embeddings/oleObject163.bin"/><Relationship Id="rId6" Type="http://schemas.openxmlformats.org/officeDocument/2006/relationships/image" Target="../media/image154.wmf"/><Relationship Id="rId5" Type="http://schemas.openxmlformats.org/officeDocument/2006/relationships/oleObject" Target="../embeddings/oleObject162.bin"/><Relationship Id="rId4" Type="http://schemas.openxmlformats.org/officeDocument/2006/relationships/image" Target="../media/image153.wmf"/><Relationship Id="rId3" Type="http://schemas.openxmlformats.org/officeDocument/2006/relationships/oleObject" Target="../embeddings/oleObject161.bin"/><Relationship Id="rId24" Type="http://schemas.openxmlformats.org/officeDocument/2006/relationships/vmlDrawing" Target="../drawings/vmlDrawing24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162.wmf"/><Relationship Id="rId21" Type="http://schemas.openxmlformats.org/officeDocument/2006/relationships/oleObject" Target="../embeddings/oleObject170.bin"/><Relationship Id="rId20" Type="http://schemas.openxmlformats.org/officeDocument/2006/relationships/image" Target="../media/image161.wmf"/><Relationship Id="rId2" Type="http://schemas.openxmlformats.org/officeDocument/2006/relationships/image" Target="../media/image152.wmf"/><Relationship Id="rId19" Type="http://schemas.openxmlformats.org/officeDocument/2006/relationships/oleObject" Target="../embeddings/oleObject169.bin"/><Relationship Id="rId18" Type="http://schemas.openxmlformats.org/officeDocument/2006/relationships/image" Target="../media/image160.wmf"/><Relationship Id="rId17" Type="http://schemas.openxmlformats.org/officeDocument/2006/relationships/oleObject" Target="../embeddings/oleObject168.bin"/><Relationship Id="rId16" Type="http://schemas.openxmlformats.org/officeDocument/2006/relationships/image" Target="../media/image159.wmf"/><Relationship Id="rId15" Type="http://schemas.openxmlformats.org/officeDocument/2006/relationships/oleObject" Target="../embeddings/oleObject167.bin"/><Relationship Id="rId14" Type="http://schemas.openxmlformats.org/officeDocument/2006/relationships/image" Target="../media/image158.wmf"/><Relationship Id="rId13" Type="http://schemas.openxmlformats.org/officeDocument/2006/relationships/oleObject" Target="../embeddings/oleObject166.bin"/><Relationship Id="rId12" Type="http://schemas.openxmlformats.org/officeDocument/2006/relationships/image" Target="../media/image157.wmf"/><Relationship Id="rId11" Type="http://schemas.openxmlformats.org/officeDocument/2006/relationships/oleObject" Target="../embeddings/oleObject165.bin"/><Relationship Id="rId10" Type="http://schemas.openxmlformats.org/officeDocument/2006/relationships/image" Target="../media/image156.wmf"/><Relationship Id="rId1" Type="http://schemas.openxmlformats.org/officeDocument/2006/relationships/oleObject" Target="../embeddings/oleObject160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66.wmf"/><Relationship Id="rId7" Type="http://schemas.openxmlformats.org/officeDocument/2006/relationships/oleObject" Target="../embeddings/oleObject174.bin"/><Relationship Id="rId6" Type="http://schemas.openxmlformats.org/officeDocument/2006/relationships/image" Target="../media/image165.wmf"/><Relationship Id="rId5" Type="http://schemas.openxmlformats.org/officeDocument/2006/relationships/oleObject" Target="../embeddings/oleObject173.bin"/><Relationship Id="rId4" Type="http://schemas.openxmlformats.org/officeDocument/2006/relationships/image" Target="../media/image164.wmf"/><Relationship Id="rId3" Type="http://schemas.openxmlformats.org/officeDocument/2006/relationships/oleObject" Target="../embeddings/oleObject172.bin"/><Relationship Id="rId2" Type="http://schemas.openxmlformats.org/officeDocument/2006/relationships/image" Target="../media/image163.wmf"/><Relationship Id="rId10" Type="http://schemas.openxmlformats.org/officeDocument/2006/relationships/vmlDrawing" Target="../drawings/vmlDrawing25.vml"/><Relationship Id="rId1" Type="http://schemas.openxmlformats.org/officeDocument/2006/relationships/oleObject" Target="../embeddings/oleObject171.bin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9.bin"/><Relationship Id="rId8" Type="http://schemas.openxmlformats.org/officeDocument/2006/relationships/image" Target="../media/image170.wmf"/><Relationship Id="rId7" Type="http://schemas.openxmlformats.org/officeDocument/2006/relationships/oleObject" Target="../embeddings/oleObject178.bin"/><Relationship Id="rId6" Type="http://schemas.openxmlformats.org/officeDocument/2006/relationships/image" Target="../media/image169.wmf"/><Relationship Id="rId5" Type="http://schemas.openxmlformats.org/officeDocument/2006/relationships/oleObject" Target="../embeddings/oleObject177.bin"/><Relationship Id="rId4" Type="http://schemas.openxmlformats.org/officeDocument/2006/relationships/image" Target="../media/image168.wmf"/><Relationship Id="rId3" Type="http://schemas.openxmlformats.org/officeDocument/2006/relationships/oleObject" Target="../embeddings/oleObject176.bin"/><Relationship Id="rId2" Type="http://schemas.openxmlformats.org/officeDocument/2006/relationships/image" Target="../media/image167.wmf"/><Relationship Id="rId14" Type="http://schemas.openxmlformats.org/officeDocument/2006/relationships/vmlDrawing" Target="../drawings/vmlDrawing26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72.wmf"/><Relationship Id="rId11" Type="http://schemas.openxmlformats.org/officeDocument/2006/relationships/oleObject" Target="../embeddings/oleObject180.bin"/><Relationship Id="rId10" Type="http://schemas.openxmlformats.org/officeDocument/2006/relationships/image" Target="../media/image171.wmf"/><Relationship Id="rId1" Type="http://schemas.openxmlformats.org/officeDocument/2006/relationships/oleObject" Target="../embeddings/oleObject175.bin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7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74.wmf"/><Relationship Id="rId3" Type="http://schemas.openxmlformats.org/officeDocument/2006/relationships/oleObject" Target="../embeddings/oleObject182.bin"/><Relationship Id="rId2" Type="http://schemas.openxmlformats.org/officeDocument/2006/relationships/image" Target="../media/image173.wmf"/><Relationship Id="rId1" Type="http://schemas.openxmlformats.org/officeDocument/2006/relationships/oleObject" Target="../embeddings/oleObject18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7.bin"/><Relationship Id="rId8" Type="http://schemas.openxmlformats.org/officeDocument/2006/relationships/image" Target="../media/image178.wmf"/><Relationship Id="rId7" Type="http://schemas.openxmlformats.org/officeDocument/2006/relationships/oleObject" Target="../embeddings/oleObject186.bin"/><Relationship Id="rId6" Type="http://schemas.openxmlformats.org/officeDocument/2006/relationships/image" Target="../media/image177.wmf"/><Relationship Id="rId5" Type="http://schemas.openxmlformats.org/officeDocument/2006/relationships/oleObject" Target="../embeddings/oleObject185.bin"/><Relationship Id="rId4" Type="http://schemas.openxmlformats.org/officeDocument/2006/relationships/image" Target="../media/image176.wmf"/><Relationship Id="rId3" Type="http://schemas.openxmlformats.org/officeDocument/2006/relationships/oleObject" Target="../embeddings/oleObject184.bin"/><Relationship Id="rId2" Type="http://schemas.openxmlformats.org/officeDocument/2006/relationships/image" Target="../media/image175.wmf"/><Relationship Id="rId14" Type="http://schemas.openxmlformats.org/officeDocument/2006/relationships/vmlDrawing" Target="../drawings/vmlDrawing28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80.wmf"/><Relationship Id="rId11" Type="http://schemas.openxmlformats.org/officeDocument/2006/relationships/oleObject" Target="../embeddings/oleObject188.bin"/><Relationship Id="rId10" Type="http://schemas.openxmlformats.org/officeDocument/2006/relationships/image" Target="../media/image179.wmf"/><Relationship Id="rId1" Type="http://schemas.openxmlformats.org/officeDocument/2006/relationships/oleObject" Target="../embeddings/oleObject183.bin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3.bin"/><Relationship Id="rId8" Type="http://schemas.openxmlformats.org/officeDocument/2006/relationships/image" Target="../media/image184.wmf"/><Relationship Id="rId7" Type="http://schemas.openxmlformats.org/officeDocument/2006/relationships/oleObject" Target="../embeddings/oleObject192.bin"/><Relationship Id="rId6" Type="http://schemas.openxmlformats.org/officeDocument/2006/relationships/image" Target="../media/image183.wmf"/><Relationship Id="rId5" Type="http://schemas.openxmlformats.org/officeDocument/2006/relationships/oleObject" Target="../embeddings/oleObject191.bin"/><Relationship Id="rId4" Type="http://schemas.openxmlformats.org/officeDocument/2006/relationships/image" Target="../media/image182.wmf"/><Relationship Id="rId3" Type="http://schemas.openxmlformats.org/officeDocument/2006/relationships/oleObject" Target="../embeddings/oleObject190.bin"/><Relationship Id="rId2" Type="http://schemas.openxmlformats.org/officeDocument/2006/relationships/image" Target="../media/image181.wmf"/><Relationship Id="rId16" Type="http://schemas.openxmlformats.org/officeDocument/2006/relationships/vmlDrawing" Target="../drawings/vmlDrawing29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86.wmf"/><Relationship Id="rId13" Type="http://schemas.openxmlformats.org/officeDocument/2006/relationships/oleObject" Target="../embeddings/oleObject195.bin"/><Relationship Id="rId12" Type="http://schemas.openxmlformats.org/officeDocument/2006/relationships/image" Target="../media/image66.wmf"/><Relationship Id="rId11" Type="http://schemas.openxmlformats.org/officeDocument/2006/relationships/oleObject" Target="../embeddings/oleObject194.bin"/><Relationship Id="rId10" Type="http://schemas.openxmlformats.org/officeDocument/2006/relationships/image" Target="../media/image185.wmf"/><Relationship Id="rId1" Type="http://schemas.openxmlformats.org/officeDocument/2006/relationships/oleObject" Target="../embeddings/oleObject189.bin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0.bin"/><Relationship Id="rId8" Type="http://schemas.openxmlformats.org/officeDocument/2006/relationships/image" Target="../media/image190.wmf"/><Relationship Id="rId7" Type="http://schemas.openxmlformats.org/officeDocument/2006/relationships/oleObject" Target="../embeddings/oleObject199.bin"/><Relationship Id="rId6" Type="http://schemas.openxmlformats.org/officeDocument/2006/relationships/image" Target="../media/image189.wmf"/><Relationship Id="rId5" Type="http://schemas.openxmlformats.org/officeDocument/2006/relationships/oleObject" Target="../embeddings/oleObject198.bin"/><Relationship Id="rId4" Type="http://schemas.openxmlformats.org/officeDocument/2006/relationships/image" Target="../media/image188.wmf"/><Relationship Id="rId3" Type="http://schemas.openxmlformats.org/officeDocument/2006/relationships/oleObject" Target="../embeddings/oleObject197.bin"/><Relationship Id="rId2" Type="http://schemas.openxmlformats.org/officeDocument/2006/relationships/image" Target="../media/image187.wmf"/><Relationship Id="rId18" Type="http://schemas.openxmlformats.org/officeDocument/2006/relationships/vmlDrawing" Target="../drawings/vmlDrawing30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194.wmf"/><Relationship Id="rId15" Type="http://schemas.openxmlformats.org/officeDocument/2006/relationships/oleObject" Target="../embeddings/oleObject203.bin"/><Relationship Id="rId14" Type="http://schemas.openxmlformats.org/officeDocument/2006/relationships/image" Target="../media/image193.wmf"/><Relationship Id="rId13" Type="http://schemas.openxmlformats.org/officeDocument/2006/relationships/oleObject" Target="../embeddings/oleObject202.bin"/><Relationship Id="rId12" Type="http://schemas.openxmlformats.org/officeDocument/2006/relationships/image" Target="../media/image192.wmf"/><Relationship Id="rId11" Type="http://schemas.openxmlformats.org/officeDocument/2006/relationships/oleObject" Target="../embeddings/oleObject201.bin"/><Relationship Id="rId10" Type="http://schemas.openxmlformats.org/officeDocument/2006/relationships/image" Target="../media/image191.wmf"/><Relationship Id="rId1" Type="http://schemas.openxmlformats.org/officeDocument/2006/relationships/oleObject" Target="../embeddings/oleObject196.bin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8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3.wmf"/><Relationship Id="rId19" Type="http://schemas.openxmlformats.org/officeDocument/2006/relationships/vmlDrawing" Target="../drawings/vmlDrawing4.vml"/><Relationship Id="rId18" Type="http://schemas.openxmlformats.org/officeDocument/2006/relationships/slideLayout" Target="../slideLayouts/slideLayout4.xml"/><Relationship Id="rId17" Type="http://schemas.openxmlformats.org/officeDocument/2006/relationships/oleObject" Target="../embeddings/oleObject22.bin"/><Relationship Id="rId16" Type="http://schemas.openxmlformats.org/officeDocument/2006/relationships/oleObject" Target="../embeddings/oleObject21.bin"/><Relationship Id="rId15" Type="http://schemas.openxmlformats.org/officeDocument/2006/relationships/oleObject" Target="../embeddings/oleObject20.bin"/><Relationship Id="rId14" Type="http://schemas.openxmlformats.org/officeDocument/2006/relationships/oleObject" Target="../embeddings/oleObject19.bin"/><Relationship Id="rId13" Type="http://schemas.openxmlformats.org/officeDocument/2006/relationships/oleObject" Target="../embeddings/oleObject18.bin"/><Relationship Id="rId12" Type="http://schemas.openxmlformats.org/officeDocument/2006/relationships/image" Target="../media/image18.wmf"/><Relationship Id="rId11" Type="http://schemas.openxmlformats.org/officeDocument/2006/relationships/oleObject" Target="../embeddings/oleObject17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24.bin"/><Relationship Id="rId28" Type="http://schemas.openxmlformats.org/officeDocument/2006/relationships/vmlDrawing" Target="../drawings/vmlDrawing5.vml"/><Relationship Id="rId27" Type="http://schemas.openxmlformats.org/officeDocument/2006/relationships/slideLayout" Target="../slideLayouts/slideLayout4.xml"/><Relationship Id="rId26" Type="http://schemas.openxmlformats.org/officeDocument/2006/relationships/image" Target="../media/image31.wmf"/><Relationship Id="rId25" Type="http://schemas.openxmlformats.org/officeDocument/2006/relationships/oleObject" Target="../embeddings/oleObject35.bin"/><Relationship Id="rId24" Type="http://schemas.openxmlformats.org/officeDocument/2006/relationships/image" Target="../media/image30.wmf"/><Relationship Id="rId23" Type="http://schemas.openxmlformats.org/officeDocument/2006/relationships/oleObject" Target="../embeddings/oleObject34.bin"/><Relationship Id="rId22" Type="http://schemas.openxmlformats.org/officeDocument/2006/relationships/image" Target="../media/image29.wmf"/><Relationship Id="rId21" Type="http://schemas.openxmlformats.org/officeDocument/2006/relationships/oleObject" Target="../embeddings/oleObject33.bin"/><Relationship Id="rId20" Type="http://schemas.openxmlformats.org/officeDocument/2006/relationships/image" Target="../media/image28.wmf"/><Relationship Id="rId2" Type="http://schemas.openxmlformats.org/officeDocument/2006/relationships/image" Target="../media/image19.wmf"/><Relationship Id="rId19" Type="http://schemas.openxmlformats.org/officeDocument/2006/relationships/oleObject" Target="../embeddings/oleObject32.bin"/><Relationship Id="rId18" Type="http://schemas.openxmlformats.org/officeDocument/2006/relationships/image" Target="../media/image27.wmf"/><Relationship Id="rId17" Type="http://schemas.openxmlformats.org/officeDocument/2006/relationships/oleObject" Target="../embeddings/oleObject31.bin"/><Relationship Id="rId16" Type="http://schemas.openxmlformats.org/officeDocument/2006/relationships/image" Target="../media/image26.wmf"/><Relationship Id="rId15" Type="http://schemas.openxmlformats.org/officeDocument/2006/relationships/oleObject" Target="../embeddings/oleObject30.bin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0.bin"/><Relationship Id="rId8" Type="http://schemas.openxmlformats.org/officeDocument/2006/relationships/image" Target="../media/image35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32.wmf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39.wmf"/><Relationship Id="rId15" Type="http://schemas.openxmlformats.org/officeDocument/2006/relationships/oleObject" Target="../embeddings/oleObject43.bin"/><Relationship Id="rId14" Type="http://schemas.openxmlformats.org/officeDocument/2006/relationships/image" Target="../media/image38.wmf"/><Relationship Id="rId13" Type="http://schemas.openxmlformats.org/officeDocument/2006/relationships/oleObject" Target="../embeddings/oleObject42.bin"/><Relationship Id="rId12" Type="http://schemas.openxmlformats.org/officeDocument/2006/relationships/image" Target="../media/image37.wmf"/><Relationship Id="rId11" Type="http://schemas.openxmlformats.org/officeDocument/2006/relationships/oleObject" Target="../embeddings/oleObject41.bin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36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43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0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46.wmf"/><Relationship Id="rId13" Type="http://schemas.openxmlformats.org/officeDocument/2006/relationships/oleObject" Target="../embeddings/oleObject50.bin"/><Relationship Id="rId12" Type="http://schemas.openxmlformats.org/officeDocument/2006/relationships/image" Target="../media/image45.wmf"/><Relationship Id="rId11" Type="http://schemas.openxmlformats.org/officeDocument/2006/relationships/oleObject" Target="../embeddings/oleObject49.bin"/><Relationship Id="rId10" Type="http://schemas.openxmlformats.org/officeDocument/2006/relationships/image" Target="../media/image44.wmf"/><Relationship Id="rId1" Type="http://schemas.openxmlformats.org/officeDocument/2006/relationships/oleObject" Target="../embeddings/oleObject4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9665" y="589280"/>
          <a:ext cx="5811520" cy="1906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2908300" imgH="901700" progId="Equation.KSEE3">
                  <p:embed/>
                </p:oleObj>
              </mc:Choice>
              <mc:Fallback>
                <p:oleObj name="" r:id="rId1" imgW="2908300" imgH="9017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29665" y="589280"/>
                        <a:ext cx="5811520" cy="1906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19200" y="2665095"/>
          <a:ext cx="3887470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1498600" imgH="203200" progId="Equation.KSEE3">
                  <p:embed/>
                </p:oleObj>
              </mc:Choice>
              <mc:Fallback>
                <p:oleObj name="" r:id="rId3" imgW="1498600" imgH="2032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9200" y="2665095"/>
                        <a:ext cx="3887470" cy="45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19200" y="3426460"/>
          <a:ext cx="5258435" cy="862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5" imgW="2336800" imgH="342900" progId="Equation.KSEE3">
                  <p:embed/>
                </p:oleObj>
              </mc:Choice>
              <mc:Fallback>
                <p:oleObj name="" r:id="rId5" imgW="2336800" imgH="3429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9200" y="3426460"/>
                        <a:ext cx="5258435" cy="862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19200" y="4550410"/>
          <a:ext cx="503809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7" imgW="2374265" imgH="381000" progId="Equation.KSEE3">
                  <p:embed/>
                </p:oleObj>
              </mc:Choice>
              <mc:Fallback>
                <p:oleObj name="" r:id="rId7" imgW="2374265" imgH="3810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19200" y="4550410"/>
                        <a:ext cx="503809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9665" y="5635625"/>
          <a:ext cx="5811520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" r:id="rId9" imgW="2501900" imgH="203200" progId="Equation.KSEE3">
                  <p:embed/>
                </p:oleObj>
              </mc:Choice>
              <mc:Fallback>
                <p:oleObj name="" r:id="rId9" imgW="2501900" imgH="203200" progId="Equation.KSEE3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29665" y="5635625"/>
                        <a:ext cx="5811520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7491095" y="660400"/>
            <a:ext cx="1037590" cy="70040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36790" y="1525270"/>
          <a:ext cx="4032885" cy="1299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" r:id="rId11" imgW="2057400" imgH="647700" progId="Equation.KSEE3">
                  <p:embed/>
                </p:oleObj>
              </mc:Choice>
              <mc:Fallback>
                <p:oleObj name="" r:id="rId11" imgW="2057400" imgH="647700" progId="Equation.KSEE3">
                  <p:embed/>
                  <p:pic>
                    <p:nvPicPr>
                      <p:cNvPr id="0" name="图片 512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36790" y="1525270"/>
                        <a:ext cx="4032885" cy="1299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98055" y="2994025"/>
          <a:ext cx="4163695" cy="1515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" r:id="rId13" imgW="1905000" imgH="685800" progId="Equation.KSEE3">
                  <p:embed/>
                </p:oleObj>
              </mc:Choice>
              <mc:Fallback>
                <p:oleObj name="" r:id="rId13" imgW="1905000" imgH="685800" progId="Equation.KSEE3">
                  <p:embed/>
                  <p:pic>
                    <p:nvPicPr>
                      <p:cNvPr id="0" name="图片 512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98055" y="2994025"/>
                        <a:ext cx="4163695" cy="1515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7435" y="628015"/>
            <a:ext cx="477710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</a:rPr>
              <a:t>2.多元隐函数的偏导数</a:t>
            </a:r>
            <a:endParaRPr lang="zh-CN" altLang="en-US" sz="2200" b="1">
              <a:solidFill>
                <a:srgbClr val="3333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1710" y="1219200"/>
            <a:ext cx="98971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由偏导数定义可知，多元隐函数的偏导数与一元隐函数的导数求解类似.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5045" y="1834198"/>
          <a:ext cx="9284970" cy="646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4089400" imgH="279400" progId="Equation.KSEE3">
                  <p:embed/>
                </p:oleObj>
              </mc:Choice>
              <mc:Fallback>
                <p:oleObj name="" r:id="rId1" imgW="4089400" imgH="2794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5045" y="1834198"/>
                        <a:ext cx="9284970" cy="646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5208" y="2480310"/>
          <a:ext cx="8043545" cy="521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3238500" imgH="215900" progId="Equation.KSEE3">
                  <p:embed/>
                </p:oleObj>
              </mc:Choice>
              <mc:Fallback>
                <p:oleObj name="" r:id="rId3" imgW="3238500" imgH="2159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5208" y="2480310"/>
                        <a:ext cx="8043545" cy="521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38601" y="3023870"/>
          <a:ext cx="1955800" cy="521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787400" imgH="215900" progId="Equation.KSEE3">
                  <p:embed/>
                </p:oleObj>
              </mc:Choice>
              <mc:Fallback>
                <p:oleObj name="" r:id="rId5" imgW="787400" imgH="2159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38601" y="3023870"/>
                        <a:ext cx="1955800" cy="521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7435" y="3710940"/>
          <a:ext cx="3510280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7" imgW="1676400" imgH="215900" progId="Equation.KSEE3">
                  <p:embed/>
                </p:oleObj>
              </mc:Choice>
              <mc:Fallback>
                <p:oleObj name="" r:id="rId7" imgW="1676400" imgH="2159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7435" y="3710940"/>
                        <a:ext cx="3510280" cy="45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46270" y="3915410"/>
          <a:ext cx="2382520" cy="888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9" imgW="1143000" imgH="381000" progId="Equation.KSEE3">
                  <p:embed/>
                </p:oleObj>
              </mc:Choice>
              <mc:Fallback>
                <p:oleObj name="" r:id="rId9" imgW="1143000" imgH="3810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46270" y="3915410"/>
                        <a:ext cx="2382520" cy="888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7435" y="4803775"/>
          <a:ext cx="5238115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11" imgW="2336800" imgH="342900" progId="Equation.KSEE3">
                  <p:embed/>
                </p:oleObj>
              </mc:Choice>
              <mc:Fallback>
                <p:oleObj name="" r:id="rId11" imgW="2336800" imgH="3429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67435" y="4803775"/>
                        <a:ext cx="5238115" cy="768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4415790" y="5412105"/>
          <a:ext cx="1758950" cy="873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3" imgW="1152525" imgH="720725" progId="Equation.KSEE3">
                  <p:embed/>
                </p:oleObj>
              </mc:Choice>
              <mc:Fallback>
                <p:oleObj name="" r:id="rId13" imgW="1152525" imgH="720725" progId="Equation.KSEE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15790" y="5412105"/>
                        <a:ext cx="1758950" cy="873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8705" y="699135"/>
            <a:ext cx="25781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</a:rPr>
              <a:t>3.高阶偏导数</a:t>
            </a:r>
            <a:endParaRPr lang="zh-CN" altLang="en-US" sz="2200" b="1">
              <a:solidFill>
                <a:srgbClr val="3333FF"/>
              </a:solidFill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8388" y="1236345"/>
          <a:ext cx="10394315" cy="2005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4927600" imgH="1002665" progId="Equation.KSEE3">
                  <p:embed/>
                </p:oleObj>
              </mc:Choice>
              <mc:Fallback>
                <p:oleObj name="" r:id="rId1" imgW="4927600" imgH="1002665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8388" y="1236345"/>
                        <a:ext cx="10394315" cy="2005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70380" y="3463290"/>
          <a:ext cx="3639185" cy="817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3" imgW="1663700" imgH="381000" progId="Equation.KSEE3">
                  <p:embed/>
                </p:oleObj>
              </mc:Choice>
              <mc:Fallback>
                <p:oleObj name="" r:id="rId3" imgW="1663700" imgH="3810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0380" y="3463290"/>
                        <a:ext cx="3639185" cy="817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05793" y="3460115"/>
          <a:ext cx="3704590" cy="87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1727200" imgH="405765" progId="Equation.KSEE3">
                  <p:embed/>
                </p:oleObj>
              </mc:Choice>
              <mc:Fallback>
                <p:oleObj name="" r:id="rId5" imgW="1727200" imgH="405765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05793" y="3460115"/>
                        <a:ext cx="3704590" cy="870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88465" y="4536440"/>
          <a:ext cx="3731895" cy="87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1739900" imgH="405765" progId="Equation.KSEE3">
                  <p:embed/>
                </p:oleObj>
              </mc:Choice>
              <mc:Fallback>
                <p:oleObj name="" r:id="rId7" imgW="1739900" imgH="405765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88465" y="4536440"/>
                        <a:ext cx="3731895" cy="870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74055" y="4572000"/>
          <a:ext cx="3596005" cy="87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1676400" imgH="405765" progId="Equation.KSEE3">
                  <p:embed/>
                </p:oleObj>
              </mc:Choice>
              <mc:Fallback>
                <p:oleObj name="" r:id="rId9" imgW="1676400" imgH="405765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774055" y="4572000"/>
                        <a:ext cx="3596005" cy="870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914400" imgH="190500" progId="Equation.KSEE3">
                  <p:embed/>
                </p:oleObj>
              </mc:Choice>
              <mc:Fallback>
                <p:oleObj name="" r:id="rId1" imgW="914400" imgH="1905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9650" y="639445"/>
          <a:ext cx="10292080" cy="1696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3" imgW="4381500" imgH="736600" progId="Equation.KSEE3">
                  <p:embed/>
                </p:oleObj>
              </mc:Choice>
              <mc:Fallback>
                <p:oleObj name="" r:id="rId3" imgW="4381500" imgH="7366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9650" y="639445"/>
                        <a:ext cx="10292080" cy="1696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46150" y="2437765"/>
            <a:ext cx="100279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/>
              <a:t>     </a:t>
            </a:r>
            <a:r>
              <a:rPr lang="zh-CN" altLang="en-US" sz="2200"/>
              <a:t>类似地,可以定义更高阶的偏导数,例如,对   的三阶偏导数是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37605" y="2477135"/>
          <a:ext cx="315595" cy="351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5" imgW="114300" imgH="127000" progId="Equation.KSEE3">
                  <p:embed/>
                </p:oleObj>
              </mc:Choice>
              <mc:Fallback>
                <p:oleObj name="" r:id="rId5" imgW="114300" imgH="1270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37605" y="2477135"/>
                        <a:ext cx="315595" cy="351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48710" y="2867660"/>
          <a:ext cx="1917065" cy="817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7" imgW="876300" imgH="381000" progId="Equation.KSEE3">
                  <p:embed/>
                </p:oleObj>
              </mc:Choice>
              <mc:Fallback>
                <p:oleObj name="" r:id="rId7" imgW="876300" imgH="3810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48710" y="2867660"/>
                        <a:ext cx="1917065" cy="817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958850" y="3763010"/>
            <a:ext cx="78282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对    的二阶偏导数,再对    求偏导数是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31590" y="3779203"/>
          <a:ext cx="351155" cy="42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127000" imgH="152400" progId="Equation.KSEE3">
                  <p:embed/>
                </p:oleObj>
              </mc:Choice>
              <mc:Fallback>
                <p:oleObj name="" r:id="rId9" imgW="127000" imgH="1524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31590" y="3779203"/>
                        <a:ext cx="351155" cy="421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1590" y="3848735"/>
          <a:ext cx="315595" cy="351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114300" imgH="127000" progId="Equation.KSEE3">
                  <p:embed/>
                </p:oleObj>
              </mc:Choice>
              <mc:Fallback>
                <p:oleObj name="" r:id="rId11" imgW="114300" imgH="1270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91590" y="3848735"/>
                        <a:ext cx="315595" cy="351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48710" y="4201160"/>
          <a:ext cx="2168525" cy="87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2" imgW="990600" imgH="405765" progId="Equation.KSEE3">
                  <p:embed/>
                </p:oleObj>
              </mc:Choice>
              <mc:Fallback>
                <p:oleObj name="" r:id="rId12" imgW="990600" imgH="405765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48710" y="4201160"/>
                        <a:ext cx="2168525" cy="870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09650" y="4991735"/>
            <a:ext cx="9690100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en-US" altLang="zh-CN" sz="2200"/>
              <a:t>       </a:t>
            </a:r>
            <a:r>
              <a:rPr lang="zh-CN" altLang="en-US" sz="2200"/>
              <a:t>一般地,二阶和二阶以上的偏导数统称为高阶偏导数,而将偏导数</a:t>
            </a:r>
            <a:endParaRPr lang="zh-CN" altLang="en-US" sz="2200"/>
          </a:p>
          <a:p>
            <a:pPr>
              <a:lnSpc>
                <a:spcPct val="180000"/>
              </a:lnSpc>
            </a:pPr>
            <a:r>
              <a:rPr lang="zh-CN" altLang="en-US" sz="2200"/>
              <a:t>称为一阶偏导数.</a:t>
            </a:r>
            <a:endParaRPr lang="zh-CN" altLang="en-US" sz="2200"/>
          </a:p>
        </p:txBody>
      </p:sp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175115" y="4992370"/>
          <a:ext cx="853440" cy="826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14" imgW="393700" imgH="381000" progId="Equation.KSEE3">
                  <p:embed/>
                </p:oleObj>
              </mc:Choice>
              <mc:Fallback>
                <p:oleObj name="" r:id="rId14" imgW="393700" imgH="3810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75115" y="4992370"/>
                        <a:ext cx="853440" cy="826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7435" y="612775"/>
          <a:ext cx="4735195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1" imgW="2298700" imgH="215900" progId="Equation.KSEE3">
                  <p:embed/>
                </p:oleObj>
              </mc:Choice>
              <mc:Fallback>
                <p:oleObj name="" r:id="rId1" imgW="2298700" imgH="2159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7435" y="612775"/>
                        <a:ext cx="4735195" cy="45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96645" y="1313815"/>
            <a:ext cx="50971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解：先求一阶偏导数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08405" y="1910080"/>
          <a:ext cx="2299970" cy="828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3" imgW="952500" imgH="342900" progId="Equation.KSEE3">
                  <p:embed/>
                </p:oleObj>
              </mc:Choice>
              <mc:Fallback>
                <p:oleObj name="" r:id="rId3" imgW="952500" imgH="3429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8405" y="1910080"/>
                        <a:ext cx="2299970" cy="828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80130" y="1924050"/>
          <a:ext cx="1958848" cy="828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5" imgW="901700" imgH="381000" progId="Equation.KSEE3">
                  <p:embed/>
                </p:oleObj>
              </mc:Choice>
              <mc:Fallback>
                <p:oleObj name="" r:id="rId5" imgW="901700" imgH="3810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80130" y="1924050"/>
                        <a:ext cx="1958848" cy="828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25525" y="2969260"/>
            <a:ext cx="35718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求二阶偏导数有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08649" y="4765658"/>
          <a:ext cx="1542415" cy="828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" r:id="rId7" imgW="622300" imgH="405765" progId="Equation.KSEE3">
                  <p:embed/>
                </p:oleObj>
              </mc:Choice>
              <mc:Fallback>
                <p:oleObj name="" r:id="rId7" imgW="622300" imgH="405765" progId="Equation.KSEE3">
                  <p:embed/>
                  <p:pic>
                    <p:nvPicPr>
                      <p:cNvPr id="0" name="图片 92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08649" y="4765658"/>
                        <a:ext cx="1542415" cy="828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07770" y="3613150"/>
          <a:ext cx="2172242" cy="828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" r:id="rId9" imgW="787400" imgH="381000" progId="Equation.KSEE3">
                  <p:embed/>
                </p:oleObj>
              </mc:Choice>
              <mc:Fallback>
                <p:oleObj name="" r:id="rId9" imgW="787400" imgH="381000" progId="Equation.KSEE3">
                  <p:embed/>
                  <p:pic>
                    <p:nvPicPr>
                      <p:cNvPr id="0" name="图片 92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07770" y="3613150"/>
                        <a:ext cx="2172242" cy="828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50615" y="3670935"/>
          <a:ext cx="1600200" cy="828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" r:id="rId11" imgW="1191895" imgH="828040" progId="Equation.KSEE3">
                  <p:embed/>
                </p:oleObj>
              </mc:Choice>
              <mc:Fallback>
                <p:oleObj name="" r:id="rId11" imgW="1191895" imgH="828040" progId="Equation.KSEE3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50615" y="3670935"/>
                        <a:ext cx="1600200" cy="828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08405" y="4765675"/>
          <a:ext cx="1327695" cy="8280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" r:id="rId13" imgW="609600" imgH="405765" progId="Equation.KSEE3">
                  <p:embed/>
                </p:oleObj>
              </mc:Choice>
              <mc:Fallback>
                <p:oleObj name="" r:id="rId13" imgW="609600" imgH="405765" progId="Equation.KSEE3">
                  <p:embed/>
                  <p:pic>
                    <p:nvPicPr>
                      <p:cNvPr id="0" name="图片 92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08405" y="4765675"/>
                        <a:ext cx="1327695" cy="8280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21755" y="600710"/>
          <a:ext cx="4030345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5" imgW="1955800" imgH="215900" progId="Equation.KSEE3">
                  <p:embed/>
                </p:oleObj>
              </mc:Choice>
              <mc:Fallback>
                <p:oleObj name="" r:id="rId15" imgW="1955800" imgH="2159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21755" y="600710"/>
                        <a:ext cx="4030345" cy="45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389370" y="1153795"/>
            <a:ext cx="41275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解：求一阶偏导数</a:t>
            </a:r>
            <a:endParaRPr lang="zh-CN" altLang="en-US" sz="2200"/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36410" y="1595120"/>
          <a:ext cx="1618615" cy="765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" r:id="rId17" imgW="660400" imgH="342900" progId="Equation.KSEE3">
                  <p:embed/>
                </p:oleObj>
              </mc:Choice>
              <mc:Fallback>
                <p:oleObj name="" r:id="rId17" imgW="660400" imgH="342900" progId="Equation.KSEE3">
                  <p:embed/>
                  <p:pic>
                    <p:nvPicPr>
                      <p:cNvPr id="0" name="图片 922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36410" y="1595120"/>
                        <a:ext cx="1618615" cy="765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" r:id="rId19" imgW="914400" imgH="190500" progId="Equation.KSEE3">
                  <p:embed/>
                </p:oleObj>
              </mc:Choice>
              <mc:Fallback>
                <p:oleObj name="" r:id="rId19" imgW="914400" imgH="190500" progId="Equation.KSEE3">
                  <p:embed/>
                  <p:pic>
                    <p:nvPicPr>
                      <p:cNvPr id="0" name="图片 922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59270" y="2460625"/>
          <a:ext cx="3526861" cy="766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" r:id="rId21" imgW="1752600" imgH="381000" progId="Equation.KSEE3">
                  <p:embed/>
                </p:oleObj>
              </mc:Choice>
              <mc:Fallback>
                <p:oleObj name="" r:id="rId21" imgW="1752600" imgH="381000" progId="Equation.KSEE3">
                  <p:embed/>
                  <p:pic>
                    <p:nvPicPr>
                      <p:cNvPr id="0" name="图片 922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59270" y="2460625"/>
                        <a:ext cx="3526861" cy="7668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6435090" y="3419475"/>
            <a:ext cx="89090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因此</a:t>
            </a:r>
            <a:endParaRPr lang="zh-CN" altLang="en-US" sz="2200"/>
          </a:p>
        </p:txBody>
      </p:sp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56400" y="4894580"/>
          <a:ext cx="3941445" cy="838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23" imgW="2184400" imgH="405765" progId="Equation.KSEE3">
                  <p:embed/>
                </p:oleObj>
              </mc:Choice>
              <mc:Fallback>
                <p:oleObj name="" r:id="rId23" imgW="2184400" imgH="405765" progId="Equation.KSEE3">
                  <p:embed/>
                  <p:pic>
                    <p:nvPicPr>
                      <p:cNvPr id="0" name="图片 922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756400" y="4894580"/>
                        <a:ext cx="3941445" cy="838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32650" y="3244850"/>
          <a:ext cx="1376045" cy="712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" r:id="rId25" imgW="736600" imgH="381000" progId="Equation.KSEE3">
                  <p:embed/>
                </p:oleObj>
              </mc:Choice>
              <mc:Fallback>
                <p:oleObj name="" r:id="rId25" imgW="736600" imgH="381000" progId="Equation.KSEE3">
                  <p:embed/>
                  <p:pic>
                    <p:nvPicPr>
                      <p:cNvPr id="0" name="图片 922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232650" y="3244850"/>
                        <a:ext cx="1376045" cy="712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15985" y="3253740"/>
          <a:ext cx="193611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" r:id="rId27" imgW="1066800" imgH="405765" progId="Equation.KSEE3">
                  <p:embed/>
                </p:oleObj>
              </mc:Choice>
              <mc:Fallback>
                <p:oleObj name="" r:id="rId27" imgW="1066800" imgH="405765" progId="Equation.KSEE3">
                  <p:embed/>
                  <p:pic>
                    <p:nvPicPr>
                      <p:cNvPr id="0" name="图片 922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515985" y="3253740"/>
                        <a:ext cx="1936115" cy="73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90690" y="4013200"/>
          <a:ext cx="3503930" cy="775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" r:id="rId29" imgW="1879600" imgH="405765" progId="Equation.KSEE3">
                  <p:embed/>
                </p:oleObj>
              </mc:Choice>
              <mc:Fallback>
                <p:oleObj name="" r:id="rId29" imgW="1879600" imgH="405765" progId="Equation.KSEE3">
                  <p:embed/>
                  <p:pic>
                    <p:nvPicPr>
                      <p:cNvPr id="0" name="图片 922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790690" y="4013200"/>
                        <a:ext cx="3503930" cy="775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3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6325" y="546100"/>
            <a:ext cx="1016952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200"/>
              <a:t>        </a:t>
            </a:r>
            <a:r>
              <a:rPr lang="zh-CN" altLang="en-US" sz="2200"/>
              <a:t>上面两个例子中,函数的两个二阶混合偏导数都相等,这并不是偶然的,关于这一点有以下结论:如果二元函数                   的两个混合偏导数在点            处连续,则它们必相等,即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34230" y="1258570"/>
          <a:ext cx="1247775" cy="435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1" imgW="508000" imgH="177165" progId="Equation.KSEE3">
                  <p:embed/>
                </p:oleObj>
              </mc:Choice>
              <mc:Fallback>
                <p:oleObj name="" r:id="rId1" imgW="508000" imgH="177165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34230" y="1258570"/>
                        <a:ext cx="1247775" cy="435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75675" y="1193165"/>
          <a:ext cx="818515" cy="496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3" imgW="292100" imgH="177165" progId="Equation.KSEE3">
                  <p:embed/>
                </p:oleObj>
              </mc:Choice>
              <mc:Fallback>
                <p:oleObj name="" r:id="rId3" imgW="292100" imgH="177165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75675" y="1193165"/>
                        <a:ext cx="818515" cy="496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11600" y="2116455"/>
          <a:ext cx="1791970" cy="970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5" imgW="749300" imgH="405765" progId="Equation.KSEE3">
                  <p:embed/>
                </p:oleObj>
              </mc:Choice>
              <mc:Fallback>
                <p:oleObj name="" r:id="rId5" imgW="749300" imgH="405765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11600" y="2116455"/>
                        <a:ext cx="1791970" cy="970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167765" y="3525520"/>
            <a:ext cx="98507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这个结论表明，二阶混合偏导数在连续的条件下与求偏导的次序无关.</a:t>
            </a:r>
            <a:endParaRPr lang="zh-CN" altLang="en-US" sz="2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5.3.2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全微分的概念与计算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9485" y="1473200"/>
            <a:ext cx="12655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5.6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3920" y="1504315"/>
            <a:ext cx="905700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设函数                  在点            的某个邻域内有定义,如果函数在该点的增量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16250" y="1518920"/>
          <a:ext cx="1212850" cy="429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1" imgW="431800" imgH="177165" progId="Equation.KSEE3">
                  <p:embed/>
                </p:oleObj>
              </mc:Choice>
              <mc:Fallback>
                <p:oleObj name="" r:id="rId1" imgW="431800" imgH="177165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16250" y="1518920"/>
                        <a:ext cx="1212850" cy="429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13605" y="1517015"/>
          <a:ext cx="817880" cy="43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" r:id="rId3" imgW="330200" imgH="177165" progId="Equation.KSEE3">
                  <p:embed/>
                </p:oleObj>
              </mc:Choice>
              <mc:Fallback>
                <p:oleObj name="" r:id="rId3" imgW="330200" imgH="177165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13605" y="1517015"/>
                        <a:ext cx="817880" cy="439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88653" y="2097723"/>
          <a:ext cx="3818890" cy="461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" r:id="rId5" imgW="1612900" imgH="177165" progId="Equation.KSEE3">
                  <p:embed/>
                </p:oleObj>
              </mc:Choice>
              <mc:Fallback>
                <p:oleObj name="" r:id="rId5" imgW="1612900" imgH="177165" progId="Equation.KSEE3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88653" y="2097723"/>
                        <a:ext cx="3818890" cy="461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49350" y="2626995"/>
            <a:ext cx="16446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/>
              <a:t>可表示为</a:t>
            </a:r>
            <a:endParaRPr lang="zh-CN" altLang="zh-CN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88970" y="2884170"/>
          <a:ext cx="3218180" cy="495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" r:id="rId7" imgW="1270000" imgH="177165" progId="Equation.KSEE3">
                  <p:embed/>
                </p:oleObj>
              </mc:Choice>
              <mc:Fallback>
                <p:oleObj name="" r:id="rId7" imgW="1270000" imgH="177165" progId="Equation.KSEE3">
                  <p:embed/>
                  <p:pic>
                    <p:nvPicPr>
                      <p:cNvPr id="0" name="图片 1126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88970" y="2884170"/>
                        <a:ext cx="3218180" cy="495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5205" y="3380105"/>
          <a:ext cx="10064115" cy="172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" r:id="rId9" imgW="4013200" imgH="723900" progId="Equation.KSEE3">
                  <p:embed/>
                </p:oleObj>
              </mc:Choice>
              <mc:Fallback>
                <p:oleObj name="" r:id="rId9" imgW="4013200" imgH="723900" progId="Equation.KSEE3">
                  <p:embed/>
                  <p:pic>
                    <p:nvPicPr>
                      <p:cNvPr id="0" name="图片 1126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5205" y="3380105"/>
                        <a:ext cx="10064115" cy="1722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5045" y="3878580"/>
          <a:ext cx="10080625" cy="940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" imgW="4546600" imgH="444500" progId="Equation.KSEE3">
                  <p:embed/>
                </p:oleObj>
              </mc:Choice>
              <mc:Fallback>
                <p:oleObj name="" r:id="rId1" imgW="4546600" imgH="4445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5045" y="3878580"/>
                        <a:ext cx="10080625" cy="940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5045" y="1377315"/>
          <a:ext cx="10201275" cy="1445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" r:id="rId3" imgW="4572000" imgH="647700" progId="Equation.KSEE3">
                  <p:embed/>
                </p:oleObj>
              </mc:Choice>
              <mc:Fallback>
                <p:oleObj name="" r:id="rId3" imgW="4572000" imgH="647700" progId="Equation.KSEE3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5045" y="1377315"/>
                        <a:ext cx="10201275" cy="1445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152525" y="589915"/>
            <a:ext cx="1901190" cy="70040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全微分的意义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1069975" y="2978785"/>
            <a:ext cx="4050665" cy="70040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函数可微的必要条件与充分条件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6825" y="3878580"/>
            <a:ext cx="34042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5.1(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可微的必要条件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)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5" imgW="914400" imgH="190500" progId="Equation.KSEE3">
                  <p:embed/>
                </p:oleObj>
              </mc:Choice>
              <mc:Fallback>
                <p:oleObj name="" r:id="rId5" imgW="9144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1070" y="4894580"/>
          <a:ext cx="9938385" cy="95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7" imgW="4851400" imgH="444500" progId="Equation.KSEE3">
                  <p:embed/>
                </p:oleObj>
              </mc:Choice>
              <mc:Fallback>
                <p:oleObj name="" r:id="rId7" imgW="4851400" imgH="4445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1070" y="4894580"/>
                        <a:ext cx="9938385" cy="955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4" grpId="0" bldLvl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9015" y="3550920"/>
          <a:ext cx="10089515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1" imgW="4406900" imgH="419100" progId="Equation.KSEE3">
                  <p:embed/>
                </p:oleObj>
              </mc:Choice>
              <mc:Fallback>
                <p:oleObj name="" r:id="rId1" imgW="4406900" imgH="4191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9015" y="3550920"/>
                        <a:ext cx="10089515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96365" y="828040"/>
          <a:ext cx="365188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1727200" imgH="190500" progId="Equation.KSEE3">
                  <p:embed/>
                </p:oleObj>
              </mc:Choice>
              <mc:Fallback>
                <p:oleObj name="" r:id="rId3" imgW="1727200" imgH="1905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6365" y="828040"/>
                        <a:ext cx="3651885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06695" y="685165"/>
          <a:ext cx="3213100" cy="712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5" imgW="1752600" imgH="342900" progId="Equation.KSEE3">
                  <p:embed/>
                </p:oleObj>
              </mc:Choice>
              <mc:Fallback>
                <p:oleObj name="" r:id="rId5" imgW="1752600" imgH="3429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06695" y="685165"/>
                        <a:ext cx="3213100" cy="712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96365" y="1379855"/>
          <a:ext cx="3278505" cy="415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7" imgW="1447800" imgH="203200" progId="Equation.KSEE3">
                  <p:embed/>
                </p:oleObj>
              </mc:Choice>
              <mc:Fallback>
                <p:oleObj name="" r:id="rId7" imgW="1447800" imgH="2032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96365" y="1379855"/>
                        <a:ext cx="3278505" cy="415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96365" y="1875155"/>
          <a:ext cx="3651885" cy="45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9" imgW="1663700" imgH="215900" progId="Equation.KSEE3">
                  <p:embed/>
                </p:oleObj>
              </mc:Choice>
              <mc:Fallback>
                <p:oleObj name="" r:id="rId9" imgW="1663700" imgH="2159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96365" y="1875155"/>
                        <a:ext cx="3651885" cy="452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85570" y="2407920"/>
          <a:ext cx="9817100" cy="417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11" imgW="4826000" imgH="203200" progId="Equation.KSEE3">
                  <p:embed/>
                </p:oleObj>
              </mc:Choice>
              <mc:Fallback>
                <p:oleObj name="" r:id="rId11" imgW="4826000" imgH="2032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385570" y="2407920"/>
                        <a:ext cx="9817100" cy="417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54805" y="2985770"/>
          <a:ext cx="3084830" cy="420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3" imgW="1511300" imgH="203200" progId="Equation.KSEE3">
                  <p:embed/>
                </p:oleObj>
              </mc:Choice>
              <mc:Fallback>
                <p:oleObj name="" r:id="rId13" imgW="1511300" imgH="2032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54805" y="2985770"/>
                        <a:ext cx="3084830" cy="420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450340" y="3540125"/>
            <a:ext cx="35972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5.2(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可微分的充分条件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)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63675" y="4602480"/>
          <a:ext cx="3843020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" r:id="rId15" imgW="1714500" imgH="203200" progId="Equation.KSEE3">
                  <p:embed/>
                </p:oleObj>
              </mc:Choice>
              <mc:Fallback>
                <p:oleObj name="" r:id="rId15" imgW="1714500" imgH="203200" progId="Equation.KSEE3">
                  <p:embed/>
                  <p:pic>
                    <p:nvPicPr>
                      <p:cNvPr id="0" name="图片 205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463675" y="4602480"/>
                        <a:ext cx="3843020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66415" y="5125720"/>
          <a:ext cx="558355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17" imgW="2463165" imgH="203200" progId="Equation.KSEE3">
                  <p:embed/>
                </p:oleObj>
              </mc:Choice>
              <mc:Fallback>
                <p:oleObj name="" r:id="rId17" imgW="2463165" imgH="203200" progId="Equation.KSEE3">
                  <p:embed/>
                  <p:pic>
                    <p:nvPicPr>
                      <p:cNvPr id="0" name="图片 205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066415" y="5125720"/>
                        <a:ext cx="5583555" cy="476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431925" y="5771515"/>
            <a:ext cx="557784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100">
                <a:latin typeface="+mn-ea"/>
                <a:cs typeface="+mn-ea"/>
              </a:rPr>
              <a:t>类似地，可求出更多的三元以上函数的全微分</a:t>
            </a:r>
            <a:r>
              <a:rPr lang="en-US" altLang="zh-CN" sz="2100">
                <a:latin typeface="+mn-ea"/>
                <a:cs typeface="+mn-ea"/>
              </a:rPr>
              <a:t>.</a:t>
            </a:r>
            <a:endParaRPr lang="en-US" altLang="zh-CN" sz="21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0278" y="598170"/>
          <a:ext cx="5842635" cy="511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2425700" imgH="215900" progId="Equation.KSEE3">
                  <p:embed/>
                </p:oleObj>
              </mc:Choice>
              <mc:Fallback>
                <p:oleObj name="" r:id="rId1" imgW="2425700" imgH="215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50278" y="598170"/>
                        <a:ext cx="5842635" cy="511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26515" y="1157605"/>
            <a:ext cx="437134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>
                <a:latin typeface="+mn-ea"/>
              </a:rPr>
              <a:t>解：计算偏导数</a:t>
            </a:r>
            <a:endParaRPr lang="en-US" altLang="zh-CN" sz="2200">
              <a:latin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86255" y="1619250"/>
          <a:ext cx="1701165" cy="556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660400" imgH="215900" progId="Equation.KSEE3">
                  <p:embed/>
                </p:oleObj>
              </mc:Choice>
              <mc:Fallback>
                <p:oleObj name="" r:id="rId3" imgW="660400" imgH="2159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6255" y="1619250"/>
                        <a:ext cx="1701165" cy="556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77005" y="1619250"/>
          <a:ext cx="1858645" cy="572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660400" imgH="203200" progId="Equation.KSEE3">
                  <p:embed/>
                </p:oleObj>
              </mc:Choice>
              <mc:Fallback>
                <p:oleObj name="" r:id="rId5" imgW="660400" imgH="2032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77005" y="1619250"/>
                        <a:ext cx="1858645" cy="572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40130" y="2191385"/>
            <a:ext cx="349440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所以全微分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99895" y="2599690"/>
          <a:ext cx="4055110" cy="466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1777365" imgH="215900" progId="Equation.KSEE3">
                  <p:embed/>
                </p:oleObj>
              </mc:Choice>
              <mc:Fallback>
                <p:oleObj name="" r:id="rId7" imgW="1777365" imgH="2159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99895" y="2599690"/>
                        <a:ext cx="4055110" cy="466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0130" y="3087370"/>
          <a:ext cx="5461635" cy="963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2527300" imgH="444500" progId="Equation.KSEE3">
                  <p:embed/>
                </p:oleObj>
              </mc:Choice>
              <mc:Fallback>
                <p:oleObj name="" r:id="rId9" imgW="2527300" imgH="4445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40130" y="3087370"/>
                        <a:ext cx="5461635" cy="963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0130" y="4173220"/>
          <a:ext cx="5461000" cy="1020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2654300" imgH="469900" progId="Equation.KSEE3">
                  <p:embed/>
                </p:oleObj>
              </mc:Choice>
              <mc:Fallback>
                <p:oleObj name="" r:id="rId11" imgW="2654300" imgH="469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40130" y="4173220"/>
                        <a:ext cx="5461000" cy="1020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953770" y="5370195"/>
            <a:ext cx="38360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即有偏导数</a:t>
            </a:r>
            <a:endParaRPr lang="zh-CN" altLang="en-US" sz="2200"/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87040" y="5471478"/>
          <a:ext cx="1372235" cy="85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3" imgW="723900" imgH="381000" progId="Equation.KSEE3">
                  <p:embed/>
                </p:oleObj>
              </mc:Choice>
              <mc:Fallback>
                <p:oleObj name="" r:id="rId13" imgW="723900" imgH="3810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87040" y="5471478"/>
                        <a:ext cx="1372235" cy="854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24065" y="645160"/>
          <a:ext cx="4054475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5" imgW="1790700" imgH="444500" progId="Equation.KSEE3">
                  <p:embed/>
                </p:oleObj>
              </mc:Choice>
              <mc:Fallback>
                <p:oleObj name="" r:id="rId15" imgW="1790700" imgH="4445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24065" y="645160"/>
                        <a:ext cx="4054475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67650" y="1692910"/>
          <a:ext cx="2912110" cy="520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7" imgW="1308100" imgH="228600" progId="Equation.KSEE3">
                  <p:embed/>
                </p:oleObj>
              </mc:Choice>
              <mc:Fallback>
                <p:oleObj name="" r:id="rId17" imgW="1308100" imgH="2286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867650" y="1692910"/>
                        <a:ext cx="2912110" cy="520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7124065" y="2331720"/>
            <a:ext cx="38360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即有偏导数</a:t>
            </a:r>
            <a:endParaRPr lang="zh-CN" altLang="en-US" sz="2200"/>
          </a:p>
        </p:txBody>
      </p:sp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742680" y="2472690"/>
          <a:ext cx="1372235" cy="909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9" imgW="723900" imgH="405765" progId="Equation.KSEE3">
                  <p:embed/>
                </p:oleObj>
              </mc:Choice>
              <mc:Fallback>
                <p:oleObj name="" r:id="rId19" imgW="723900" imgH="405765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742680" y="2472690"/>
                        <a:ext cx="1372235" cy="909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7192010" y="3382645"/>
            <a:ext cx="349440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所以全微分</a:t>
            </a:r>
            <a:endParaRPr lang="zh-CN" altLang="en-US" sz="2200"/>
          </a:p>
        </p:txBody>
      </p:sp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24065" y="3758565"/>
          <a:ext cx="2990850" cy="944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21" imgW="1473200" imgH="405765" progId="Equation.KSEE3">
                  <p:embed/>
                </p:oleObj>
              </mc:Choice>
              <mc:Fallback>
                <p:oleObj name="" r:id="rId21" imgW="1473200" imgH="405765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24065" y="3758565"/>
                        <a:ext cx="2990850" cy="944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13625" y="4859655"/>
          <a:ext cx="1736090" cy="940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23" imgW="749300" imgH="405765" progId="Equation.KSEE3">
                  <p:embed/>
                </p:oleObj>
              </mc:Choice>
              <mc:Fallback>
                <p:oleObj name="" r:id="rId23" imgW="749300" imgH="405765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13625" y="4859655"/>
                        <a:ext cx="1736090" cy="940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" grpId="0"/>
      <p:bldP spid="17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04950" y="2553335"/>
            <a:ext cx="9238615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5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多元函数微积分</a:t>
            </a:r>
            <a:endParaRPr lang="zh-CN" altLang="en-US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684020" y="662940"/>
            <a:ext cx="58280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 b="1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二元可微函数在定于域内      的计算方法</a:t>
            </a:r>
            <a:r>
              <a:rPr lang="zh-CN" altLang="zh-CN" dirty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：</a:t>
            </a:r>
            <a:endParaRPr lang="zh-CN" altLang="en-US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57115" y="662940"/>
          <a:ext cx="778510" cy="429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405765" imgH="190500" progId="Equation.KSEE3">
                  <p:embed/>
                </p:oleObj>
              </mc:Choice>
              <mc:Fallback>
                <p:oleObj name="" r:id="rId1" imgW="405765" imgH="1905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57115" y="662940"/>
                        <a:ext cx="778510" cy="429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0925" y="1189990"/>
          <a:ext cx="10136505" cy="1327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3834765" imgH="520700" progId="Equation.KSEE3">
                  <p:embed/>
                </p:oleObj>
              </mc:Choice>
              <mc:Fallback>
                <p:oleObj name="" r:id="rId3" imgW="3834765" imgH="5207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0925" y="1189990"/>
                        <a:ext cx="10136505" cy="1327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21990" y="3160395"/>
          <a:ext cx="101600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5" imgW="101600" imgH="1333500" progId="Equation.KSEE3">
                  <p:embed/>
                </p:oleObj>
              </mc:Choice>
              <mc:Fallback>
                <p:oleObj name="" r:id="rId5" imgW="101600" imgH="13335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21990" y="3160395"/>
                        <a:ext cx="101600" cy="133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30045" y="2570480"/>
          <a:ext cx="589788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7" imgW="2209800" imgH="215900" progId="Equation.KSEE3">
                  <p:embed/>
                </p:oleObj>
              </mc:Choice>
              <mc:Fallback>
                <p:oleObj name="" r:id="rId7" imgW="2209800" imgH="2159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30045" y="2570480"/>
                        <a:ext cx="5897880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23590" y="3160395"/>
          <a:ext cx="2460625" cy="44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9" imgW="850900" imgH="177165" progId="Equation.KSEE3">
                  <p:embed/>
                </p:oleObj>
              </mc:Choice>
              <mc:Fallback>
                <p:oleObj name="" r:id="rId9" imgW="850900" imgH="177165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23590" y="3160395"/>
                        <a:ext cx="2460625" cy="449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84020" y="3713480"/>
          <a:ext cx="7333615" cy="475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11" imgW="2971800" imgH="203200" progId="Equation.KSEE3">
                  <p:embed/>
                </p:oleObj>
              </mc:Choice>
              <mc:Fallback>
                <p:oleObj name="" r:id="rId11" imgW="2971800" imgH="2032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84020" y="3713480"/>
                        <a:ext cx="7333615" cy="475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23590" y="4310380"/>
          <a:ext cx="2090420" cy="429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13" imgW="838200" imgH="177165" progId="Equation.KSEE3">
                  <p:embed/>
                </p:oleObj>
              </mc:Choice>
              <mc:Fallback>
                <p:oleObj name="" r:id="rId13" imgW="838200" imgH="177165" progId="Equation.KSEE3">
                  <p:embed/>
                  <p:pic>
                    <p:nvPicPr>
                      <p:cNvPr id="0" name="图片 410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23590" y="4310380"/>
                        <a:ext cx="2090420" cy="429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96415" y="4966970"/>
          <a:ext cx="6926580" cy="40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" r:id="rId15" imgW="3225800" imgH="203200" progId="Equation.KSEE3">
                  <p:embed/>
                </p:oleObj>
              </mc:Choice>
              <mc:Fallback>
                <p:oleObj name="" r:id="rId15" imgW="3225800" imgH="203200" progId="Equation.KSEE3">
                  <p:embed/>
                  <p:pic>
                    <p:nvPicPr>
                      <p:cNvPr id="0" name="图片 410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96415" y="4966970"/>
                        <a:ext cx="6926580" cy="407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73350" y="5504815"/>
          <a:ext cx="494474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" r:id="rId17" imgW="2145665" imgH="254000" progId="Equation.KSEE3">
                  <p:embed/>
                </p:oleObj>
              </mc:Choice>
              <mc:Fallback>
                <p:oleObj name="" r:id="rId17" imgW="2145665" imgH="254000" progId="Equation.KSEE3">
                  <p:embed/>
                  <p:pic>
                    <p:nvPicPr>
                      <p:cNvPr id="0" name="图片 410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73350" y="5504815"/>
                        <a:ext cx="494474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1405" y="2037080"/>
          <a:ext cx="10062210" cy="1466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4533900" imgH="673100" progId="Equation.KSEE3">
                  <p:embed/>
                </p:oleObj>
              </mc:Choice>
              <mc:Fallback>
                <p:oleObj name="" r:id="rId1" imgW="4533900" imgH="6731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1405" y="2037080"/>
                        <a:ext cx="10062210" cy="1466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5.3.3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多元函数的极值与最值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13535" y="1463675"/>
            <a:ext cx="27889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1.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二元函数的极值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8305" y="2037080"/>
            <a:ext cx="13436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5.7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9168" y="3645853"/>
          <a:ext cx="10272395" cy="910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4775200" imgH="419100" progId="Equation.KSEE3">
                  <p:embed/>
                </p:oleObj>
              </mc:Choice>
              <mc:Fallback>
                <p:oleObj name="" r:id="rId3" imgW="4775200" imgH="4191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9168" y="3645853"/>
                        <a:ext cx="10272395" cy="910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2665" y="4663440"/>
          <a:ext cx="9927590" cy="958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5" imgW="4559300" imgH="444500" progId="Equation.KSEE3">
                  <p:embed/>
                </p:oleObj>
              </mc:Choice>
              <mc:Fallback>
                <p:oleObj name="" r:id="rId5" imgW="4559300" imgH="4445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2665" y="4663440"/>
                        <a:ext cx="9927590" cy="958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7110" y="2619693"/>
          <a:ext cx="1009396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4013200" imgH="444500" progId="Equation.KSEE3">
                  <p:embed/>
                </p:oleObj>
              </mc:Choice>
              <mc:Fallback>
                <p:oleObj name="" r:id="rId1" imgW="4013200" imgH="4445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7110" y="2619693"/>
                        <a:ext cx="10093960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6475" y="588010"/>
          <a:ext cx="10122535" cy="1048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3" imgW="4178300" imgH="444500" progId="Equation.KSEE3">
                  <p:embed/>
                </p:oleObj>
              </mc:Choice>
              <mc:Fallback>
                <p:oleObj name="" r:id="rId3" imgW="4178300" imgH="4445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6475" y="588010"/>
                        <a:ext cx="10122535" cy="1048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横卷形 3"/>
          <p:cNvSpPr/>
          <p:nvPr/>
        </p:nvSpPr>
        <p:spPr>
          <a:xfrm>
            <a:off x="1006475" y="1760220"/>
            <a:ext cx="4904105" cy="70040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可微函数取得极值的必要条件与充分条件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25600" y="2606040"/>
            <a:ext cx="39700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5.3(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极值存在的必要条件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)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71003" y="3812540"/>
          <a:ext cx="6360160" cy="46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5" imgW="2819400" imgH="203200" progId="Equation.KSEE3">
                  <p:embed/>
                </p:oleObj>
              </mc:Choice>
              <mc:Fallback>
                <p:oleObj name="" r:id="rId5" imgW="2819400" imgH="2032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1003" y="3812540"/>
                        <a:ext cx="6360160" cy="461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7110" y="4359275"/>
          <a:ext cx="10094595" cy="953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7" imgW="4356100" imgH="419100" progId="Equation.KSEE3">
                  <p:embed/>
                </p:oleObj>
              </mc:Choice>
              <mc:Fallback>
                <p:oleObj name="" r:id="rId7" imgW="4356100" imgH="4191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7110" y="4359275"/>
                        <a:ext cx="10094595" cy="953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678305" y="5429250"/>
            <a:ext cx="84670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</a:rPr>
              <a:t>另外，二元函数在偏导数不存在的点处,函数也可能取得极值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93470" y="674370"/>
            <a:ext cx="39700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5.4(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极值点判别定理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)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95438" y="4926965"/>
          <a:ext cx="79787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1" imgW="3340100" imgH="215900" progId="Equation.KSEE3">
                  <p:embed/>
                </p:oleObj>
              </mc:Choice>
              <mc:Fallback>
                <p:oleObj name="" r:id="rId1" imgW="3340100" imgH="2159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95438" y="4926965"/>
                        <a:ext cx="797877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28515" y="651510"/>
          <a:ext cx="6565265" cy="43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3" imgW="3086100" imgH="203200" progId="Equation.KSEE3">
                  <p:embed/>
                </p:oleObj>
              </mc:Choice>
              <mc:Fallback>
                <p:oleObj name="" r:id="rId3" imgW="3086100" imgH="2032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28515" y="651510"/>
                        <a:ext cx="6565265" cy="439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7110" y="1269365"/>
          <a:ext cx="5168265" cy="47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" r:id="rId5" imgW="2349500" imgH="215900" progId="Equation.KSEE3">
                  <p:embed/>
                </p:oleObj>
              </mc:Choice>
              <mc:Fallback>
                <p:oleObj name="" r:id="rId5" imgW="2349500" imgH="215900" progId="Equation.KSEE3">
                  <p:embed/>
                  <p:pic>
                    <p:nvPicPr>
                      <p:cNvPr id="0" name="图片 717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7110" y="1269365"/>
                        <a:ext cx="5168265" cy="47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61690" y="1908175"/>
          <a:ext cx="460565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" r:id="rId7" imgW="2057400" imgH="203200" progId="Equation.KSEE3">
                  <p:embed/>
                </p:oleObj>
              </mc:Choice>
              <mc:Fallback>
                <p:oleObj name="" r:id="rId7" imgW="2057400" imgH="203200" progId="Equation.KSEE3">
                  <p:embed/>
                  <p:pic>
                    <p:nvPicPr>
                      <p:cNvPr id="0" name="图片 71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61690" y="1908175"/>
                        <a:ext cx="460565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9173" y="2423795"/>
          <a:ext cx="6489700" cy="156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" r:id="rId9" imgW="2895600" imgH="698500" progId="Equation.KSEE3">
                  <p:embed/>
                </p:oleObj>
              </mc:Choice>
              <mc:Fallback>
                <p:oleObj name="" r:id="rId9" imgW="2895600" imgH="698500" progId="Equation.KSEE3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9173" y="2423795"/>
                        <a:ext cx="6489700" cy="1567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03375" y="4182745"/>
          <a:ext cx="6480913" cy="486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" r:id="rId11" imgW="2895600" imgH="215900" progId="Equation.KSEE3">
                  <p:embed/>
                </p:oleObj>
              </mc:Choice>
              <mc:Fallback>
                <p:oleObj name="" r:id="rId11" imgW="2895600" imgH="215900" progId="Equation.KSEE3">
                  <p:embed/>
                  <p:pic>
                    <p:nvPicPr>
                      <p:cNvPr id="0" name="图片 717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03375" y="4182745"/>
                        <a:ext cx="6480913" cy="4860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40535" y="676910"/>
          <a:ext cx="7016115" cy="464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3200400" imgH="203200" progId="Equation.KSEE3">
                  <p:embed/>
                </p:oleObj>
              </mc:Choice>
              <mc:Fallback>
                <p:oleObj name="" r:id="rId1" imgW="3200400" imgH="2032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40535" y="676910"/>
                        <a:ext cx="7016115" cy="464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85925" y="1155700"/>
          <a:ext cx="6374130" cy="1083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3" imgW="2628900" imgH="469900" progId="Equation.KSEE3">
                  <p:embed/>
                </p:oleObj>
              </mc:Choice>
              <mc:Fallback>
                <p:oleObj name="" r:id="rId3" imgW="2628900" imgH="4699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5925" y="1155700"/>
                        <a:ext cx="6374130" cy="1083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4580" y="2205355"/>
          <a:ext cx="10149205" cy="1053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5" imgW="4267200" imgH="444500" progId="Equation.KSEE3">
                  <p:embed/>
                </p:oleObj>
              </mc:Choice>
              <mc:Fallback>
                <p:oleObj name="" r:id="rId5" imgW="4267200" imgH="4445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4580" y="2205355"/>
                        <a:ext cx="10149205" cy="1053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2990" y="3444240"/>
          <a:ext cx="10029190" cy="1021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7" imgW="4140200" imgH="419100" progId="Equation.KSEE3">
                  <p:embed/>
                </p:oleObj>
              </mc:Choice>
              <mc:Fallback>
                <p:oleObj name="" r:id="rId7" imgW="4140200" imgH="4191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2990" y="3444240"/>
                        <a:ext cx="10029190" cy="1021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9485" y="714375"/>
          <a:ext cx="570357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1" imgW="2387600" imgH="203200" progId="Equation.KSEE3">
                  <p:embed/>
                </p:oleObj>
              </mc:Choice>
              <mc:Fallback>
                <p:oleObj name="" r:id="rId1" imgW="2387600" imgH="2032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59485" y="714375"/>
                        <a:ext cx="570357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22655" y="1310005"/>
            <a:ext cx="30270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解：计算一阶偏导数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29890" y="2512695"/>
          <a:ext cx="1790065" cy="1142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3" imgW="736600" imgH="469900" progId="Equation.KSEE3">
                  <p:embed/>
                </p:oleObj>
              </mc:Choice>
              <mc:Fallback>
                <p:oleObj name="" r:id="rId3" imgW="736600" imgH="4699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29890" y="2512695"/>
                        <a:ext cx="1790065" cy="1142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5" imgW="914400" imgH="190500" progId="Equation.KSEE3">
                  <p:embed/>
                </p:oleObj>
              </mc:Choice>
              <mc:Fallback>
                <p:oleObj name="" r:id="rId5" imgW="914400" imgH="1905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58583" y="1859915"/>
          <a:ext cx="493204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" r:id="rId7" imgW="1968500" imgH="203200" progId="Equation.KSEE3">
                  <p:embed/>
                </p:oleObj>
              </mc:Choice>
              <mc:Fallback>
                <p:oleObj name="" r:id="rId7" imgW="1968500" imgH="203200" progId="Equation.KSEE3">
                  <p:embed/>
                  <p:pic>
                    <p:nvPicPr>
                      <p:cNvPr id="0" name="图片 92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58583" y="1859915"/>
                        <a:ext cx="493204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922655" y="2569845"/>
            <a:ext cx="35477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令一阶偏导数</a:t>
            </a:r>
            <a:endParaRPr lang="zh-CN" altLang="en-US" sz="2200"/>
          </a:p>
        </p:txBody>
      </p:sp>
      <p:sp>
        <p:nvSpPr>
          <p:cNvPr id="8" name="文本框 7"/>
          <p:cNvSpPr txBox="1"/>
          <p:nvPr/>
        </p:nvSpPr>
        <p:spPr>
          <a:xfrm>
            <a:off x="946150" y="3824605"/>
            <a:ext cx="55695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得到驻点</a:t>
            </a:r>
            <a:r>
              <a:rPr lang="en-US" altLang="zh-CN" sz="2200"/>
              <a:t>(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2，-2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,</a:t>
            </a:r>
            <a:r>
              <a:rPr lang="zh-CN" altLang="en-US" sz="2200"/>
              <a:t>再计算二阶偏导数</a:t>
            </a: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73530" y="4379595"/>
          <a:ext cx="4839970" cy="487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" r:id="rId9" imgW="2019300" imgH="203200" progId="Equation.KSEE3">
                  <p:embed/>
                </p:oleObj>
              </mc:Choice>
              <mc:Fallback>
                <p:oleObj name="" r:id="rId9" imgW="2019300" imgH="203200" progId="Equation.KSEE3">
                  <p:embed/>
                  <p:pic>
                    <p:nvPicPr>
                      <p:cNvPr id="0" name="图片 92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73530" y="4379595"/>
                        <a:ext cx="4839970" cy="487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959485" y="4956810"/>
            <a:ext cx="580834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它们都是常数.当然，在驻点</a:t>
            </a:r>
            <a:r>
              <a:rPr lang="en-US" altLang="zh-CN" sz="2200"/>
              <a:t>(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2，-2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2200"/>
              <a:t>处也不例外，有二阶偏导数值</a:t>
            </a:r>
            <a:endParaRPr lang="zh-CN" altLang="en-US" sz="2200"/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25348" y="622300"/>
          <a:ext cx="4041775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" r:id="rId11" imgW="1905000" imgH="444500" progId="Equation.KSEE3">
                  <p:embed/>
                </p:oleObj>
              </mc:Choice>
              <mc:Fallback>
                <p:oleObj name="" r:id="rId11" imgW="1905000" imgH="444500" progId="Equation.KSEE3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225348" y="622300"/>
                        <a:ext cx="4041775" cy="987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7222490" y="1739900"/>
            <a:ext cx="33108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由于关系式</a:t>
            </a:r>
            <a:endParaRPr lang="zh-CN" altLang="en-US" sz="2200"/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91058" y="2234883"/>
          <a:ext cx="3876675" cy="1098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" r:id="rId13" imgW="1892300" imgH="444500" progId="Equation.KSEE3">
                  <p:embed/>
                </p:oleObj>
              </mc:Choice>
              <mc:Fallback>
                <p:oleObj name="" r:id="rId13" imgW="1892300" imgH="444500" progId="Equation.KSEE3">
                  <p:embed/>
                  <p:pic>
                    <p:nvPicPr>
                      <p:cNvPr id="0" name="图片 92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191058" y="2234883"/>
                        <a:ext cx="3876675" cy="1098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80580" y="3524250"/>
          <a:ext cx="4352290" cy="1030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" r:id="rId15" imgW="1790700" imgH="419100" progId="Equation.KSEE3">
                  <p:embed/>
                </p:oleObj>
              </mc:Choice>
              <mc:Fallback>
                <p:oleObj name="" r:id="rId15" imgW="1790700" imgH="419100" progId="Equation.KSEE3">
                  <p:embed/>
                  <p:pic>
                    <p:nvPicPr>
                      <p:cNvPr id="0" name="图片 92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80580" y="3524250"/>
                        <a:ext cx="4352290" cy="1030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10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4085" y="474980"/>
          <a:ext cx="5419090" cy="991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1" imgW="2654300" imgH="444500" progId="Equation.KSEE3">
                  <p:embed/>
                </p:oleObj>
              </mc:Choice>
              <mc:Fallback>
                <p:oleObj name="" r:id="rId1" imgW="2654300" imgH="4445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34085" y="474980"/>
                        <a:ext cx="5419090" cy="991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67460" y="1530350"/>
            <a:ext cx="29444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解：</a:t>
            </a:r>
            <a:r>
              <a:rPr lang="zh-CN" altLang="en-US" sz="2200"/>
              <a:t>计算一阶偏导数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82115" y="2008505"/>
          <a:ext cx="3715385" cy="487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3" imgW="1612900" imgH="228600" progId="Equation.KSEE3">
                  <p:embed/>
                </p:oleObj>
              </mc:Choice>
              <mc:Fallback>
                <p:oleObj name="" r:id="rId3" imgW="1612900" imgH="2286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2115" y="2008505"/>
                        <a:ext cx="3715385" cy="487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4085" y="2510155"/>
          <a:ext cx="4577080" cy="1072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5" imgW="2005965" imgH="469900" progId="Equation.KSEE3">
                  <p:embed/>
                </p:oleObj>
              </mc:Choice>
              <mc:Fallback>
                <p:oleObj name="" r:id="rId5" imgW="2005965" imgH="4699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34085" y="2510155"/>
                        <a:ext cx="4577080" cy="1072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11225" y="3673475"/>
          <a:ext cx="496887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" r:id="rId7" imgW="2260600" imgH="444500" progId="Equation.KSEE3">
                  <p:embed/>
                </p:oleObj>
              </mc:Choice>
              <mc:Fallback>
                <p:oleObj name="" r:id="rId7" imgW="2260600" imgH="444500" progId="Equation.KSEE3">
                  <p:embed/>
                  <p:pic>
                    <p:nvPicPr>
                      <p:cNvPr id="0" name="图片 102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1225" y="3673475"/>
                        <a:ext cx="496887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78230" y="4851400"/>
            <a:ext cx="46355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再计算二阶偏导数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5525" y="5410200"/>
          <a:ext cx="437197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" r:id="rId9" imgW="1955800" imgH="203200" progId="Equation.KSEE3">
                  <p:embed/>
                </p:oleObj>
              </mc:Choice>
              <mc:Fallback>
                <p:oleObj name="" r:id="rId9" imgW="1955800" imgH="203200" progId="Equation.KSEE3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5525" y="5410200"/>
                        <a:ext cx="4371975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/>
          <p:nvPr/>
        </p:nvGraphicFramePr>
        <p:xfrm>
          <a:off x="6807835" y="535305"/>
          <a:ext cx="2696210" cy="426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1143000" imgH="203200" progId="Equation.KSEE3">
                  <p:embed/>
                </p:oleObj>
              </mc:Choice>
              <mc:Fallback>
                <p:oleObj name="" r:id="rId11" imgW="1143000" imgH="203200" progId="Equation.KSEE3">
                  <p:embed/>
                  <p:pic>
                    <p:nvPicPr>
                      <p:cNvPr id="0" name="图片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07835" y="535305"/>
                        <a:ext cx="2696210" cy="426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97675" y="1064260"/>
          <a:ext cx="4766945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" r:id="rId13" imgW="2602865" imgH="203200" progId="Equation.KSEE3">
                  <p:embed/>
                </p:oleObj>
              </mc:Choice>
              <mc:Fallback>
                <p:oleObj name="" r:id="rId13" imgW="2602865" imgH="203200" progId="Equation.KSEE3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97675" y="1064260"/>
                        <a:ext cx="4766945" cy="451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713220" y="1692910"/>
            <a:ext cx="23888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/>
              <a:t>于是        </a:t>
            </a:r>
            <a:endParaRPr lang="zh-CN" altLang="zh-CN" sz="2200"/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71105" y="1692275"/>
          <a:ext cx="3220085" cy="43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3" name="" r:id="rId15" imgW="1663700" imgH="215900" progId="Equation.KSEE3">
                  <p:embed/>
                </p:oleObj>
              </mc:Choice>
              <mc:Fallback>
                <p:oleObj name="" r:id="rId15" imgW="1663700" imgH="215900" progId="Equation.KSEE3">
                  <p:embed/>
                  <p:pic>
                    <p:nvPicPr>
                      <p:cNvPr id="0" name="图片 922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71105" y="1692275"/>
                        <a:ext cx="3220085" cy="439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6758305" y="2129790"/>
            <a:ext cx="442658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/>
              <a:t>     </a:t>
            </a:r>
            <a:r>
              <a:rPr lang="zh-CN" altLang="en-US" sz="2200"/>
              <a:t>根据定理5.4，所求驻点</a:t>
            </a:r>
            <a:r>
              <a:rPr lang="en-US" altLang="zh-CN" sz="2200"/>
              <a:t>(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-1，2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2200"/>
              <a:t>不是极值点.在</a:t>
            </a:r>
            <a:r>
              <a:rPr lang="en-US" altLang="zh-CN" sz="2200"/>
              <a:t>(</a:t>
            </a:r>
            <a:r>
              <a:rPr lang="zh-CN" altLang="en-US" sz="2200"/>
              <a:t>1</a:t>
            </a:r>
            <a:r>
              <a:rPr lang="en-US" altLang="zh-CN" sz="2200"/>
              <a:t>,</a:t>
            </a:r>
            <a:r>
              <a:rPr lang="zh-CN" altLang="en-US" sz="2200"/>
              <a:t>2</a:t>
            </a:r>
            <a:r>
              <a:rPr lang="en-US" altLang="zh-CN" sz="2200"/>
              <a:t>)</a:t>
            </a:r>
            <a:r>
              <a:rPr lang="zh-CN" altLang="en-US" sz="2200"/>
              <a:t>点处，有</a:t>
            </a:r>
            <a:endParaRPr lang="zh-CN" altLang="en-US" sz="2200"/>
          </a:p>
        </p:txBody>
      </p:sp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73240" y="3232785"/>
          <a:ext cx="4411345" cy="469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7" imgW="2234565" imgH="203200" progId="Equation.KSEE3">
                  <p:embed/>
                </p:oleObj>
              </mc:Choice>
              <mc:Fallback>
                <p:oleObj name="" r:id="rId17" imgW="2234565" imgH="203200" progId="Equation.KSEE3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873240" y="3232785"/>
                        <a:ext cx="4411345" cy="469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6713220" y="3736340"/>
            <a:ext cx="18326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/>
              <a:t>于是</a:t>
            </a:r>
            <a:endParaRPr lang="zh-CN" altLang="zh-CN" sz="2200"/>
          </a:p>
        </p:txBody>
      </p:sp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08240" y="3958590"/>
          <a:ext cx="3776345" cy="471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9" imgW="2171700" imgH="203200" progId="Equation.KSEE3">
                  <p:embed/>
                </p:oleObj>
              </mc:Choice>
              <mc:Fallback>
                <p:oleObj name="" r:id="rId19" imgW="2171700" imgH="203200" progId="Equation.KSEE3">
                  <p:embed/>
                  <p:pic>
                    <p:nvPicPr>
                      <p:cNvPr id="0" name="图片 92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508240" y="3958590"/>
                        <a:ext cx="3776345" cy="471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13220" y="4686300"/>
          <a:ext cx="420687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" r:id="rId21" imgW="1816100" imgH="419100" progId="Equation.KSEE3">
                  <p:embed/>
                </p:oleObj>
              </mc:Choice>
              <mc:Fallback>
                <p:oleObj name="" r:id="rId21" imgW="1816100" imgH="419100" progId="Equation.KSEE3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713220" y="4686300"/>
                        <a:ext cx="4206875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3" grpId="0"/>
      <p:bldP spid="15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61795" y="640080"/>
            <a:ext cx="31102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</a:rPr>
              <a:t>2.二元函数的最值</a:t>
            </a:r>
            <a:endParaRPr lang="zh-CN" altLang="en-US" sz="2200" b="1">
              <a:solidFill>
                <a:srgbClr val="3333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5840" y="1035685"/>
            <a:ext cx="10180955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</a:pPr>
            <a:r>
              <a:rPr lang="en-US" altLang="zh-CN" sz="2200">
                <a:latin typeface="+mn-ea"/>
                <a:cs typeface="+mn-ea"/>
              </a:rPr>
              <a:t>    </a:t>
            </a:r>
            <a:r>
              <a:rPr lang="zh-CN" altLang="zh-CN" sz="2200">
                <a:latin typeface="+mn-ea"/>
                <a:cs typeface="+mn-ea"/>
              </a:rPr>
              <a:t>在</a:t>
            </a:r>
            <a:r>
              <a:rPr lang="zh-CN" altLang="en-US" sz="2200">
                <a:latin typeface="+mn-ea"/>
                <a:cs typeface="+mn-ea"/>
              </a:rPr>
              <a:t>实际应用问题中,如果已经知道或能够判定函数在区域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>
                <a:latin typeface="+mn-ea"/>
                <a:cs typeface="+mn-ea"/>
              </a:rPr>
              <a:t>的内部确实有最大(或最小)值;又如果在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>
                <a:latin typeface="+mn-ea"/>
                <a:cs typeface="+mn-ea"/>
              </a:rPr>
              <a:t>内,函数只有一个驻点,就可以断定,该驻点的函数值就是函数在区域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>
                <a:latin typeface="+mn-ea"/>
                <a:cs typeface="+mn-ea"/>
              </a:rPr>
              <a:t>上的最大(或最小)值.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615440" y="2650490"/>
            <a:ext cx="94970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例30  欲造一个容积为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4m</a:t>
            </a:r>
            <a:r>
              <a:rPr lang="zh-CN" altLang="en-US" sz="2200" baseline="30000">
                <a:latin typeface="Times New Roman" panose="02020603050405020304" charset="0"/>
                <a:cs typeface="Times New Roman" panose="02020603050405020304" charset="0"/>
              </a:rPr>
              <a:t>3</a:t>
            </a:r>
            <a:r>
              <a:rPr lang="zh-CN" altLang="en-US" sz="2200"/>
              <a:t>的无盖长方盒,问如何设计才能使所用的材料最少?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85290" y="3034665"/>
          <a:ext cx="8260715" cy="815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1" imgW="3860800" imgH="381000" progId="Equation.KSEE3">
                  <p:embed/>
                </p:oleObj>
              </mc:Choice>
              <mc:Fallback>
                <p:oleObj name="" r:id="rId1" imgW="3860800" imgH="3810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85290" y="3034665"/>
                        <a:ext cx="8260715" cy="815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05580" y="3736340"/>
          <a:ext cx="242443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" r:id="rId3" imgW="1155700" imgH="381000" progId="Equation.KSEE3">
                  <p:embed/>
                </p:oleObj>
              </mc:Choice>
              <mc:Fallback>
                <p:oleObj name="" r:id="rId3" imgW="1155700" imgH="3810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5580" y="3736340"/>
                        <a:ext cx="2424430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57645" y="3747770"/>
          <a:ext cx="317627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" r:id="rId5" imgW="1536700" imgH="381000" progId="Equation.KSEE3">
                  <p:embed/>
                </p:oleObj>
              </mc:Choice>
              <mc:Fallback>
                <p:oleObj name="" r:id="rId5" imgW="1536700" imgH="381000" progId="Equation.KSEE3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57645" y="3747770"/>
                        <a:ext cx="3176270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05840" y="4878070"/>
            <a:ext cx="27552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计算一阶偏导数</a:t>
            </a: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29305" y="4654550"/>
          <a:ext cx="3228340" cy="935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" r:id="rId7" imgW="1422400" imgH="381000" progId="Equation.KSEE3">
                  <p:embed/>
                </p:oleObj>
              </mc:Choice>
              <mc:Fallback>
                <p:oleObj name="" r:id="rId7" imgW="1422400" imgH="381000" progId="Equation.KSEE3">
                  <p:embed/>
                  <p:pic>
                    <p:nvPicPr>
                      <p:cNvPr id="0" name="图片 1126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29305" y="4654550"/>
                        <a:ext cx="3228340" cy="935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6760845" y="3258185"/>
            <a:ext cx="471868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/>
              <a:t>                                     </a:t>
            </a:r>
            <a:r>
              <a:rPr lang="zh-CN" altLang="en-US" sz="2200"/>
              <a:t>时的最小值问题,我们从函数            建立的过程也可以看作是求三元函数</a:t>
            </a:r>
            <a:endParaRPr lang="zh-CN" altLang="en-US" sz="22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43710" y="640080"/>
          <a:ext cx="2628265" cy="1072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" r:id="rId1" imgW="1091565" imgH="469900" progId="Equation.KSEE3">
                  <p:embed/>
                </p:oleObj>
              </mc:Choice>
              <mc:Fallback>
                <p:oleObj name="" r:id="rId1" imgW="1091565" imgH="469900" progId="Equation.KSEE3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43710" y="640080"/>
                        <a:ext cx="2628265" cy="1072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30910" y="1598295"/>
            <a:ext cx="5299075" cy="2256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200"/>
              <a:t>        </a:t>
            </a:r>
            <a:r>
              <a:rPr lang="zh-CN" altLang="en-US" sz="2200"/>
              <a:t>可见驻点(2,2)是函数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zh-CN" altLang="en-US" sz="2200"/>
              <a:t>在定义域内唯一的一个驻点.根据问题的实际意义,我们可以判定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zh-CN" altLang="en-US" sz="2200"/>
              <a:t>有最小值,即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(2,2)</a:t>
            </a:r>
            <a:r>
              <a:rPr lang="zh-CN" altLang="en-US" sz="2200"/>
              <a:t>是使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zh-CN" altLang="en-US" sz="2200"/>
              <a:t>达到最小值的点.此时,有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50515" y="3620135"/>
          <a:ext cx="1532890" cy="767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" r:id="rId3" imgW="685800" imgH="342900" progId="Equation.KSEE3">
                  <p:embed/>
                </p:oleObj>
              </mc:Choice>
              <mc:Fallback>
                <p:oleObj name="" r:id="rId3" imgW="685800" imgH="342900" progId="Equation.KSEE3">
                  <p:embed/>
                  <p:pic>
                    <p:nvPicPr>
                      <p:cNvPr id="0" name="图片 122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0515" y="3620135"/>
                        <a:ext cx="1532890" cy="767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24560" y="4524375"/>
            <a:ext cx="530479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/>
              <a:t>         </a:t>
            </a:r>
            <a:r>
              <a:rPr lang="zh-CN" altLang="en-US" sz="2200"/>
              <a:t>这说明当无盖方盒的高为</a:t>
            </a:r>
            <a:r>
              <a:rPr lang="en-US" altLang="zh-CN" sz="2200"/>
              <a:t>2</a:t>
            </a:r>
            <a:r>
              <a:rPr lang="zh-CN" altLang="en-US" sz="2200"/>
              <a:t>m,底边长和宽都为</a:t>
            </a:r>
            <a:r>
              <a:rPr lang="en-US" altLang="zh-CN" sz="2200"/>
              <a:t>1</a:t>
            </a:r>
            <a:r>
              <a:rPr lang="zh-CN" altLang="en-US" sz="2200"/>
              <a:t>m时,所用材料最少</a:t>
            </a:r>
            <a:r>
              <a:rPr lang="zh-CN" altLang="en-US"/>
              <a:t>.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15150" y="581025"/>
            <a:ext cx="28733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</a:rPr>
              <a:t>3.条件极值</a:t>
            </a:r>
            <a:endParaRPr lang="zh-CN" altLang="en-US" sz="2200" b="1">
              <a:solidFill>
                <a:srgbClr val="3333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6095" y="909955"/>
            <a:ext cx="454088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/>
              <a:t>        </a:t>
            </a:r>
            <a:r>
              <a:rPr lang="zh-CN" altLang="en-US" sz="2200"/>
              <a:t>从例30可以看到,求无盖方盒用料最省这一实际问题转化为数学问题就是求二元函数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963535" y="2524760"/>
          <a:ext cx="2091690" cy="862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" r:id="rId5" imgW="965200" imgH="381000" progId="Equation.KSEE3">
                  <p:embed/>
                </p:oleObj>
              </mc:Choice>
              <mc:Fallback>
                <p:oleObj name="" r:id="rId5" imgW="965200" imgH="381000" progId="Equation.KSEE3">
                  <p:embed/>
                  <p:pic>
                    <p:nvPicPr>
                      <p:cNvPr id="0" name="图片 122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63535" y="2524760"/>
                        <a:ext cx="2091690" cy="862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92695" y="3387090"/>
          <a:ext cx="1589405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" r:id="rId7" imgW="609600" imgH="177165" progId="Equation.KSEE3">
                  <p:embed/>
                </p:oleObj>
              </mc:Choice>
              <mc:Fallback>
                <p:oleObj name="" r:id="rId7" imgW="609600" imgH="177165" progId="Equation.KSEE3">
                  <p:embed/>
                  <p:pic>
                    <p:nvPicPr>
                      <p:cNvPr id="0" name="图片 1229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92695" y="3387090"/>
                        <a:ext cx="1589405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98485" y="3922395"/>
          <a:ext cx="86487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" r:id="rId9" imgW="405765" imgH="177165" progId="Equation.KSEE3">
                  <p:embed/>
                </p:oleObj>
              </mc:Choice>
              <mc:Fallback>
                <p:oleObj name="" r:id="rId9" imgW="405765" imgH="177165" progId="Equation.KSEE3">
                  <p:embed/>
                  <p:pic>
                    <p:nvPicPr>
                      <p:cNvPr id="0" name="图片 1229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98485" y="3922395"/>
                        <a:ext cx="86487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91425" y="4907915"/>
          <a:ext cx="2684780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" r:id="rId11" imgW="1041400" imgH="177165" progId="Equation.KSEE3">
                  <p:embed/>
                </p:oleObj>
              </mc:Choice>
              <mc:Fallback>
                <p:oleObj name="" r:id="rId11" imgW="1041400" imgH="177165" progId="Equation.KSEE3">
                  <p:embed/>
                  <p:pic>
                    <p:nvPicPr>
                      <p:cNvPr id="0" name="图片 1229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91425" y="4907915"/>
                        <a:ext cx="2684780" cy="448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6160" y="581660"/>
            <a:ext cx="1008697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/>
              <a:t>         </a:t>
            </a:r>
            <a:r>
              <a:rPr lang="zh-CN" altLang="en-US" sz="2200"/>
              <a:t>在约束条件               下的最小值,这就是所谓的条件极值问题.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72765" y="718820"/>
          <a:ext cx="977900" cy="401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" r:id="rId1" imgW="431800" imgH="177165" progId="Equation.KSEE3">
                  <p:embed/>
                </p:oleObj>
              </mc:Choice>
              <mc:Fallback>
                <p:oleObj name="" r:id="rId1" imgW="431800" imgH="177165" progId="Equation.KSEE3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72765" y="718820"/>
                        <a:ext cx="977900" cy="401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26160" y="1101090"/>
            <a:ext cx="1026414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/>
              <a:t>       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一般来说,给自变量一些约束条件,使得自变量不能在定义域上自由地变化,而只能在定义域的某一个范围内变化,我们把这种极值问题称为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条件极值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.相对于此,那些自变量可以在定义域内自由变化而无特殊条件的求极值问题,就称为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无条件极值问题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2730" y="3223895"/>
            <a:ext cx="60661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自变量在等式约束条件下求极值的方法</a:t>
            </a:r>
            <a:endParaRPr lang="zh-CN" altLang="en-US" sz="2200" b="1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6475" y="3759200"/>
          <a:ext cx="101790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" r:id="rId3" imgW="4330700" imgH="419100" progId="Equation.KSEE3">
                  <p:embed/>
                </p:oleObj>
              </mc:Choice>
              <mc:Fallback>
                <p:oleObj name="" r:id="rId3" imgW="4330700" imgH="419100" progId="Equation.KSEE3">
                  <p:embed/>
                  <p:pic>
                    <p:nvPicPr>
                      <p:cNvPr id="0" name="图片 133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6475" y="3759200"/>
                        <a:ext cx="10179050" cy="987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06475" y="4841875"/>
            <a:ext cx="93884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>
                <a:latin typeface="+mn-ea"/>
              </a:rPr>
              <a:t>    </a:t>
            </a:r>
            <a:r>
              <a:rPr lang="zh-CN" altLang="en-US" sz="2200">
                <a:latin typeface="+mn-ea"/>
              </a:rPr>
              <a:t>一般来说，</a:t>
            </a:r>
            <a:r>
              <a:rPr lang="en-US" altLang="zh-CN" sz="2200">
                <a:latin typeface="+mn-ea"/>
              </a:rPr>
              <a:t>二元函数条件极值问题</a:t>
            </a:r>
            <a:r>
              <a:rPr lang="zh-CN" altLang="en-US" sz="2200">
                <a:latin typeface="+mn-ea"/>
              </a:rPr>
              <a:t>可通过</a:t>
            </a:r>
            <a:r>
              <a:rPr lang="en-US" altLang="zh-CN" sz="2200">
                <a:latin typeface="+mn-ea"/>
              </a:rPr>
              <a:t>转化为一元函数的无条件极值问题</a:t>
            </a:r>
            <a:r>
              <a:rPr lang="zh-CN" altLang="en-US" sz="2200">
                <a:latin typeface="+mn-ea"/>
              </a:rPr>
              <a:t>进行解决</a:t>
            </a:r>
            <a:r>
              <a:rPr lang="en-US" altLang="zh-CN" sz="2200">
                <a:latin typeface="+mn-ea"/>
              </a:rPr>
              <a:t>.</a:t>
            </a:r>
            <a:r>
              <a:rPr lang="zh-CN" altLang="en-US" sz="2200">
                <a:latin typeface="+mn-ea"/>
              </a:rPr>
              <a:t>但若存转化困难时，可通过</a:t>
            </a:r>
            <a:r>
              <a:rPr lang="zh-CN" altLang="en-US" sz="2200" b="1">
                <a:latin typeface="+mn-ea"/>
              </a:rPr>
              <a:t>拉格朗日乘数法</a:t>
            </a:r>
            <a:r>
              <a:rPr lang="zh-CN" altLang="en-US" sz="2200">
                <a:latin typeface="+mn-ea"/>
              </a:rPr>
              <a:t>进行求解。</a:t>
            </a:r>
            <a:endParaRPr lang="zh-CN" altLang="en-US" sz="22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5.3</a:t>
            </a:r>
            <a:endParaRPr lang="en-US" altLang="zh-CN" sz="3200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592830" y="2640330"/>
            <a:ext cx="578294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偏导数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全微分的概念及计算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多元函数的极值与最值    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648075" y="289877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648075" y="349250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43580" y="1168400"/>
            <a:ext cx="50368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 dirty="0">
                <a:sym typeface="+mn-ea"/>
              </a:rPr>
              <a:t>偏导数与全微分、二元函数的极值</a:t>
            </a:r>
            <a:endParaRPr lang="zh-CN" altLang="zh-CN" sz="2400" b="1" dirty="0">
              <a:sym typeface="+mn-ea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3648075" y="398780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bldLvl="0" animBg="1"/>
      <p:bldP spid="15" grpId="0" bldLvl="0" animBg="1"/>
      <p:bldP spid="3" grpId="0" bldLvl="0" animBg="1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24635" y="593090"/>
          <a:ext cx="9142095" cy="462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" r:id="rId1" imgW="4013200" imgH="203200" progId="Equation.KSEE3">
                  <p:embed/>
                </p:oleObj>
              </mc:Choice>
              <mc:Fallback>
                <p:oleObj name="" r:id="rId1" imgW="4013200" imgH="203200" progId="Equation.KSEE3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24635" y="593090"/>
                        <a:ext cx="9142095" cy="462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32560" y="1171575"/>
            <a:ext cx="49663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</a:rPr>
              <a:t>(1)</a:t>
            </a:r>
            <a:r>
              <a:rPr lang="zh-CN" altLang="en-US" sz="2200"/>
              <a:t>作辅助函数</a:t>
            </a:r>
            <a:r>
              <a:rPr lang="en-US" altLang="zh-CN" sz="2200"/>
              <a:t>(</a:t>
            </a:r>
            <a:r>
              <a:rPr lang="zh-CN" altLang="en-US" sz="2200"/>
              <a:t>称拉格朗日函数</a:t>
            </a:r>
            <a:r>
              <a:rPr lang="en-US" altLang="zh-CN" sz="2200"/>
              <a:t>).</a:t>
            </a:r>
            <a:r>
              <a:rPr lang="zh-CN" altLang="en-US" sz="2200"/>
              <a:t>令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06770" y="1199515"/>
          <a:ext cx="3437255" cy="41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" r:id="rId3" imgW="1473200" imgH="177165" progId="Equation.KSEE3">
                  <p:embed/>
                </p:oleObj>
              </mc:Choice>
              <mc:Fallback>
                <p:oleObj name="" r:id="rId3" imgW="1473200" imgH="177165" progId="Equation.KSEE3">
                  <p:embed/>
                  <p:pic>
                    <p:nvPicPr>
                      <p:cNvPr id="0" name="图片 143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06770" y="1199515"/>
                        <a:ext cx="3437255" cy="413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478280" y="1756410"/>
            <a:ext cx="56292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</a:rPr>
              <a:t>其中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λ </a:t>
            </a:r>
            <a:r>
              <a:rPr lang="zh-CN" altLang="en-US" sz="2200">
                <a:latin typeface="+mn-ea"/>
                <a:cs typeface="+mn-ea"/>
              </a:rPr>
              <a:t>是待定常数,称为拉格朗日乘数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32560" y="2264410"/>
          <a:ext cx="7421245" cy="47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" r:id="rId5" imgW="3175000" imgH="203200" progId="Equation.KSEE3">
                  <p:embed/>
                </p:oleObj>
              </mc:Choice>
              <mc:Fallback>
                <p:oleObj name="" r:id="rId5" imgW="3175000" imgH="203200" progId="Equation.KSEE3">
                  <p:embed/>
                  <p:pic>
                    <p:nvPicPr>
                      <p:cNvPr id="0" name="图片 1433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2560" y="2264410"/>
                        <a:ext cx="7421245" cy="47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13355" y="2691765"/>
          <a:ext cx="3791585" cy="142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" r:id="rId7" imgW="1854200" imgH="698500" progId="Equation.KSEE3">
                  <p:embed/>
                </p:oleObj>
              </mc:Choice>
              <mc:Fallback>
                <p:oleObj name="" r:id="rId7" imgW="1854200" imgH="698500" progId="Equation.KSEE3">
                  <p:embed/>
                  <p:pic>
                    <p:nvPicPr>
                      <p:cNvPr id="0" name="图片 1433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13355" y="2691765"/>
                        <a:ext cx="3791585" cy="142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6625" y="4120515"/>
          <a:ext cx="9730105" cy="928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" r:id="rId9" imgW="4419600" imgH="419100" progId="Equation.KSEE3">
                  <p:embed/>
                </p:oleObj>
              </mc:Choice>
              <mc:Fallback>
                <p:oleObj name="" r:id="rId9" imgW="4419600" imgH="419100" progId="Equation.KSEE3">
                  <p:embed/>
                  <p:pic>
                    <p:nvPicPr>
                      <p:cNvPr id="0" name="图片 1434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6625" y="4120515"/>
                        <a:ext cx="9730105" cy="928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32560" y="5160010"/>
          <a:ext cx="4735195" cy="464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" r:id="rId11" imgW="2108200" imgH="203200" progId="Equation.KSEE3">
                  <p:embed/>
                </p:oleObj>
              </mc:Choice>
              <mc:Fallback>
                <p:oleObj name="" r:id="rId11" imgW="2108200" imgH="203200" progId="Equation.KSEE3">
                  <p:embed/>
                  <p:pic>
                    <p:nvPicPr>
                      <p:cNvPr id="0" name="图片 1434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32560" y="5160010"/>
                        <a:ext cx="4735195" cy="464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524635" y="5772785"/>
            <a:ext cx="95421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此法具有一般性,它可以推广到</a:t>
            </a:r>
            <a:r>
              <a:rPr lang="zh-CN" altLang="en-US" sz="2200" b="1">
                <a:latin typeface="Times New Roman" panose="02020603050405020304" charset="0"/>
                <a:cs typeface="Times New Roman" panose="02020603050405020304" charset="0"/>
              </a:rPr>
              <a:t>n(n≥2)</a:t>
            </a:r>
            <a:r>
              <a:rPr lang="zh-CN" altLang="en-US" sz="2200" b="1"/>
              <a:t>元函数的情形</a:t>
            </a:r>
            <a:r>
              <a:rPr lang="en-US" altLang="zh-CN" sz="2200" b="1"/>
              <a:t>.</a:t>
            </a:r>
            <a:endParaRPr lang="en-US" altLang="zh-CN" sz="2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4570" y="514350"/>
          <a:ext cx="5110480" cy="1074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" r:id="rId1" imgW="2171700" imgH="444500" progId="Equation.KSEE3">
                  <p:embed/>
                </p:oleObj>
              </mc:Choice>
              <mc:Fallback>
                <p:oleObj name="" r:id="rId1" imgW="2171700" imgH="444500" progId="Equation.KSEE3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4570" y="514350"/>
                        <a:ext cx="5110480" cy="1074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4570" y="1741170"/>
          <a:ext cx="5183505" cy="309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" r:id="rId3" imgW="2374265" imgH="1409700" progId="Equation.KSEE3">
                  <p:embed/>
                </p:oleObj>
              </mc:Choice>
              <mc:Fallback>
                <p:oleObj name="" r:id="rId3" imgW="2374265" imgH="1409700" progId="Equation.KSEE3">
                  <p:embed/>
                  <p:pic>
                    <p:nvPicPr>
                      <p:cNvPr id="0" name="图片 1536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4570" y="1741170"/>
                        <a:ext cx="5183505" cy="309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414780" y="4953000"/>
            <a:ext cx="41275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用拉格朗日乘数法，作辅助函数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39850" y="5472430"/>
          <a:ext cx="4013835" cy="488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" r:id="rId5" imgW="1625600" imgH="215900" progId="Equation.KSEE3">
                  <p:embed/>
                </p:oleObj>
              </mc:Choice>
              <mc:Fallback>
                <p:oleObj name="" r:id="rId5" imgW="1625600" imgH="215900" progId="Equation.KSEE3">
                  <p:embed/>
                  <p:pic>
                    <p:nvPicPr>
                      <p:cNvPr id="0" name="图片 1536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39850" y="5472430"/>
                        <a:ext cx="4013835" cy="488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916420" y="634365"/>
            <a:ext cx="20694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解方程组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20610" y="1036955"/>
          <a:ext cx="3631565" cy="1572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" r:id="rId7" imgW="1676400" imgH="698500" progId="Equation.KSEE3">
                  <p:embed/>
                </p:oleObj>
              </mc:Choice>
              <mc:Fallback>
                <p:oleObj name="" r:id="rId7" imgW="1676400" imgH="698500" progId="Equation.KSEE3">
                  <p:embed/>
                  <p:pic>
                    <p:nvPicPr>
                      <p:cNvPr id="0" name="图片 1536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20610" y="1036955"/>
                        <a:ext cx="3631565" cy="1572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16420" y="2583180"/>
          <a:ext cx="4418330" cy="2144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" r:id="rId9" imgW="1981200" imgH="952500" progId="Equation.KSEE3">
                  <p:embed/>
                </p:oleObj>
              </mc:Choice>
              <mc:Fallback>
                <p:oleObj name="" r:id="rId9" imgW="1981200" imgH="952500" progId="Equation.KSEE3">
                  <p:embed/>
                  <p:pic>
                    <p:nvPicPr>
                      <p:cNvPr id="0" name="图片 1536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16420" y="2583180"/>
                        <a:ext cx="4418330" cy="21443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694103" y="4839970"/>
          <a:ext cx="1847850" cy="445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" r:id="rId11" imgW="914400" imgH="190500" progId="Equation.KSEE3">
                  <p:embed/>
                </p:oleObj>
              </mc:Choice>
              <mc:Fallback>
                <p:oleObj name="" r:id="rId11" imgW="914400" imgH="190500" progId="Equation.KSEE3">
                  <p:embed/>
                  <p:pic>
                    <p:nvPicPr>
                      <p:cNvPr id="0" name="图片 1536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694103" y="4839970"/>
                        <a:ext cx="1847850" cy="445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76758" y="4798378"/>
          <a:ext cx="3292475" cy="93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9" name="" r:id="rId13" imgW="1574800" imgH="393700" progId="Equation.KSEE3">
                  <p:embed/>
                </p:oleObj>
              </mc:Choice>
              <mc:Fallback>
                <p:oleObj name="" r:id="rId13" imgW="1574800" imgH="393700" progId="Equation.KSEE3">
                  <p:embed/>
                  <p:pic>
                    <p:nvPicPr>
                      <p:cNvPr id="0" name="图片 1536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76758" y="4798378"/>
                        <a:ext cx="3292475" cy="934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40180" y="622935"/>
            <a:ext cx="48361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例32</a:t>
            </a:r>
            <a:r>
              <a:rPr lang="zh-CN" altLang="en-US" sz="2200"/>
              <a:t> 用拉格朗日乘数法解例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30</a:t>
            </a:r>
            <a:r>
              <a:rPr lang="zh-CN" altLang="en-US" sz="2200"/>
              <a:t>.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1560" y="1160145"/>
          <a:ext cx="5132705" cy="1407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" r:id="rId1" imgW="2298700" imgH="660400" progId="Equation.KSEE3">
                  <p:embed/>
                </p:oleObj>
              </mc:Choice>
              <mc:Fallback>
                <p:oleObj name="" r:id="rId1" imgW="2298700" imgH="660400" progId="Equation.KSEE3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1560" y="1160145"/>
                        <a:ext cx="5132705" cy="1407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41145" y="2617470"/>
          <a:ext cx="46323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" r:id="rId3" imgW="2095500" imgH="203200" progId="Equation.KSEE3">
                  <p:embed/>
                </p:oleObj>
              </mc:Choice>
              <mc:Fallback>
                <p:oleObj name="" r:id="rId3" imgW="2095500" imgH="203200" progId="Equation.KSEE3">
                  <p:embed/>
                  <p:pic>
                    <p:nvPicPr>
                      <p:cNvPr id="0" name="图片 163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41145" y="2617470"/>
                        <a:ext cx="4632325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41270" y="3718937"/>
          <a:ext cx="1834052" cy="395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7" name="" r:id="rId5" imgW="927100" imgH="190500" progId="Equation.KSEE3">
                  <p:embed/>
                </p:oleObj>
              </mc:Choice>
              <mc:Fallback>
                <p:oleObj name="" r:id="rId5" imgW="927100" imgH="190500" progId="Equation.KSEE3">
                  <p:embed/>
                  <p:pic>
                    <p:nvPicPr>
                      <p:cNvPr id="0" name="图片 1638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1270" y="3718937"/>
                        <a:ext cx="1834052" cy="395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41270" y="3208397"/>
          <a:ext cx="1713591" cy="395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" r:id="rId7" imgW="825500" imgH="190500" progId="Equation.KSEE3">
                  <p:embed/>
                </p:oleObj>
              </mc:Choice>
              <mc:Fallback>
                <p:oleObj name="" r:id="rId7" imgW="825500" imgH="190500" progId="Equation.KSEE3">
                  <p:embed/>
                  <p:pic>
                    <p:nvPicPr>
                      <p:cNvPr id="0" name="图片 1638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41270" y="3208397"/>
                        <a:ext cx="1713591" cy="395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78200" y="3240147"/>
          <a:ext cx="1608688" cy="395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" r:id="rId9" imgW="825500" imgH="203200" progId="Equation.KSEE3">
                  <p:embed/>
                </p:oleObj>
              </mc:Choice>
              <mc:Fallback>
                <p:oleObj name="" r:id="rId9" imgW="825500" imgH="203200" progId="Equation.KSEE3">
                  <p:embed/>
                  <p:pic>
                    <p:nvPicPr>
                      <p:cNvPr id="0" name="图片 1638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78200" y="3240147"/>
                        <a:ext cx="1608688" cy="395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7270" y="4524375"/>
          <a:ext cx="2838450" cy="497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" r:id="rId11" imgW="1231265" imgH="215900" progId="Equation.KSEE3">
                  <p:embed/>
                </p:oleObj>
              </mc:Choice>
              <mc:Fallback>
                <p:oleObj name="" r:id="rId11" imgW="1231265" imgH="215900" progId="Equation.KSEE3">
                  <p:embed/>
                  <p:pic>
                    <p:nvPicPr>
                      <p:cNvPr id="0" name="图片 1638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17270" y="4524375"/>
                        <a:ext cx="2838450" cy="497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85895" y="4018915"/>
          <a:ext cx="2198370" cy="1811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" r:id="rId13" imgW="939800" imgH="774065" progId="Equation.KSEE3">
                  <p:embed/>
                </p:oleObj>
              </mc:Choice>
              <mc:Fallback>
                <p:oleObj name="" r:id="rId13" imgW="939800" imgH="774065" progId="Equation.KSEE3">
                  <p:embed/>
                  <p:pic>
                    <p:nvPicPr>
                      <p:cNvPr id="0" name="图片 1639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85895" y="4018915"/>
                        <a:ext cx="2198370" cy="1811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20535" y="828040"/>
          <a:ext cx="3266440" cy="497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" r:id="rId15" imgW="1333500" imgH="203200" progId="Equation.KSEE3">
                  <p:embed/>
                </p:oleObj>
              </mc:Choice>
              <mc:Fallback>
                <p:oleObj name="" r:id="rId15" imgW="1333500" imgH="203200" progId="Equation.KSEE3">
                  <p:embed/>
                  <p:pic>
                    <p:nvPicPr>
                      <p:cNvPr id="0" name="图片 1639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20535" y="828040"/>
                        <a:ext cx="3266440" cy="497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6820535" y="1325880"/>
            <a:ext cx="4481830" cy="3879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60000"/>
              </a:lnSpc>
            </a:pPr>
            <a:r>
              <a:rPr lang="en-US" altLang="zh-CN" sz="2200">
                <a:latin typeface="+mn-ea"/>
                <a:cs typeface="+mn-ea"/>
              </a:rPr>
              <a:t>    </a:t>
            </a:r>
            <a:r>
              <a:rPr lang="zh-CN" altLang="en-US" sz="2200">
                <a:latin typeface="+mn-ea"/>
                <a:cs typeface="+mn-ea"/>
              </a:rPr>
              <a:t>从该问题本身可以看出在体积一定的条件下,表面积最小的长方体是存在的,又由于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(2,2,1)</a:t>
            </a:r>
            <a:r>
              <a:rPr lang="zh-CN" altLang="en-US" sz="2200">
                <a:latin typeface="+mn-ea"/>
                <a:cs typeface="+mn-ea"/>
              </a:rPr>
              <a:t>是函数S在定义域内唯一的一个驻点,因此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(2,2,1)</a:t>
            </a:r>
            <a:r>
              <a:rPr lang="zh-CN" altLang="en-US" sz="2200">
                <a:latin typeface="+mn-ea"/>
                <a:cs typeface="+mn-ea"/>
              </a:rPr>
              <a:t>是使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zh-CN" altLang="en-US" sz="2200">
                <a:latin typeface="+mn-ea"/>
                <a:cs typeface="+mn-ea"/>
              </a:rPr>
              <a:t>达到最小的点即当无盖长方体盒子的长和宽都为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2m</a:t>
            </a:r>
            <a:r>
              <a:rPr lang="zh-CN" altLang="en-US" sz="2200">
                <a:latin typeface="+mn-ea"/>
                <a:cs typeface="+mn-ea"/>
              </a:rPr>
              <a:t>,高为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1 m</a:t>
            </a:r>
            <a:r>
              <a:rPr lang="zh-CN" altLang="en-US" sz="2200">
                <a:latin typeface="+mn-ea"/>
                <a:cs typeface="+mn-ea"/>
              </a:rPr>
              <a:t>时,所用材料最少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8548" y="1990725"/>
          <a:ext cx="10034270" cy="998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4572000" imgH="444500" progId="Equation.KSEE3">
                  <p:embed/>
                </p:oleObj>
              </mc:Choice>
              <mc:Fallback>
                <p:oleObj name="" r:id="rId1" imgW="4572000" imgH="444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8548" y="1990725"/>
                        <a:ext cx="10034270" cy="998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5.3.1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偏导数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0755" y="1377315"/>
            <a:ext cx="51701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1.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偏导数及其计算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0925" y="1990725"/>
            <a:ext cx="13887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5.5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36328" y="3102610"/>
          <a:ext cx="3465830" cy="433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1524000" imgH="190500" progId="Equation.KSEE3">
                  <p:embed/>
                </p:oleObj>
              </mc:Choice>
              <mc:Fallback>
                <p:oleObj name="" r:id="rId3" imgW="1524000" imgH="1905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6328" y="3102610"/>
                        <a:ext cx="3465830" cy="433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28700" y="3843655"/>
            <a:ext cx="17240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如果极限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31870" y="3714115"/>
          <a:ext cx="415861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2070100" imgH="342900" progId="Equation.KSEE3">
                  <p:embed/>
                </p:oleObj>
              </mc:Choice>
              <mc:Fallback>
                <p:oleObj name="" r:id="rId5" imgW="2070100" imgH="3429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31870" y="3714115"/>
                        <a:ext cx="4158615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60755" y="4552950"/>
          <a:ext cx="8403590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7" imgW="3860800" imgH="203200" progId="Equation.KSEE3">
                  <p:embed/>
                </p:oleObj>
              </mc:Choice>
              <mc:Fallback>
                <p:oleObj name="" r:id="rId7" imgW="3860800" imgH="2032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0755" y="4552950"/>
                        <a:ext cx="8403590" cy="447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20440" y="5179060"/>
          <a:ext cx="394081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9" imgW="2209800" imgH="457200" progId="Equation.KSEE3">
                  <p:embed/>
                </p:oleObj>
              </mc:Choice>
              <mc:Fallback>
                <p:oleObj name="" r:id="rId9" imgW="2209800" imgH="4572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20440" y="5179060"/>
                        <a:ext cx="3940810" cy="895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2195" y="677545"/>
          <a:ext cx="7393305" cy="464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3162300" imgH="203200" progId="Equation.KSEE3">
                  <p:embed/>
                </p:oleObj>
              </mc:Choice>
              <mc:Fallback>
                <p:oleObj name="" r:id="rId1" imgW="31623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2195" y="677545"/>
                        <a:ext cx="7393305" cy="464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03170" y="1333183"/>
          <a:ext cx="4158615" cy="791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3" imgW="2070100" imgH="393700" progId="Equation.KSEE3">
                  <p:embed/>
                </p:oleObj>
              </mc:Choice>
              <mc:Fallback>
                <p:oleObj name="" r:id="rId3" imgW="2070100" imgH="3937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3170" y="1333183"/>
                        <a:ext cx="4158615" cy="791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46810" y="2390140"/>
            <a:ext cx="10375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记作</a:t>
            </a:r>
            <a:endParaRPr lang="zh-CN" altLang="en-US" sz="2200"/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80310" y="2365375"/>
          <a:ext cx="4555490" cy="1016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5" imgW="2222500" imgH="482600" progId="Equation.KSEE3">
                  <p:embed/>
                </p:oleObj>
              </mc:Choice>
              <mc:Fallback>
                <p:oleObj name="" r:id="rId5" imgW="2222500" imgH="4826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0310" y="2365375"/>
                        <a:ext cx="4555490" cy="1016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7905" y="3743960"/>
          <a:ext cx="10156190" cy="951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7" imgW="4699000" imgH="419100" progId="Equation.KSEE3">
                  <p:embed/>
                </p:oleObj>
              </mc:Choice>
              <mc:Fallback>
                <p:oleObj name="" r:id="rId7" imgW="4699000" imgH="4191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17905" y="3743960"/>
                        <a:ext cx="10156190" cy="951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01670" y="4912360"/>
          <a:ext cx="3242310" cy="731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1422400" imgH="342900" progId="Equation.KSEE3">
                  <p:embed/>
                </p:oleObj>
              </mc:Choice>
              <mc:Fallback>
                <p:oleObj name="" r:id="rId9" imgW="1422400" imgH="3429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01670" y="4912360"/>
                        <a:ext cx="3242310" cy="731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5528" y="715010"/>
          <a:ext cx="5748613" cy="439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602865" imgH="203200" progId="Equation.KSEE3">
                  <p:embed/>
                </p:oleObj>
              </mc:Choice>
              <mc:Fallback>
                <p:oleObj name="" r:id="rId1" imgW="2602865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5528" y="715010"/>
                        <a:ext cx="5748613" cy="4392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01265" y="1446530"/>
          <a:ext cx="327152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3" imgW="1435100" imgH="381000" progId="Equation.KSEE3">
                  <p:embed/>
                </p:oleObj>
              </mc:Choice>
              <mc:Fallback>
                <p:oleObj name="" r:id="rId3" imgW="1435100" imgH="3810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1265" y="1446530"/>
                        <a:ext cx="3271520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0440" y="2366010"/>
          <a:ext cx="10298430" cy="1579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5" imgW="4495800" imgH="673100" progId="Equation.KSEE3">
                  <p:embed/>
                </p:oleObj>
              </mc:Choice>
              <mc:Fallback>
                <p:oleObj name="" r:id="rId5" imgW="4495800" imgH="6731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0440" y="2366010"/>
                        <a:ext cx="10298430" cy="1579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909955" y="3989705"/>
            <a:ext cx="1769745" cy="70040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求偏导的方法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4235" y="4612005"/>
            <a:ext cx="1003808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/>
              <a:t>       </a:t>
            </a:r>
            <a:r>
              <a:rPr lang="zh-CN" altLang="en-US" sz="2200"/>
              <a:t>求二元函数                   对自变量    的偏导数时，把自变量     暂时看作常量，对自变量    求导数；求二元函数                   对自变量      的偏导数时，把自变量    暂时看作常量，对自变量    求导数.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15895" y="4764405"/>
          <a:ext cx="1315085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7" imgW="584200" imgH="177165" progId="Equation.KSEE3">
                  <p:embed/>
                </p:oleObj>
              </mc:Choice>
              <mc:Fallback>
                <p:oleObj name="" r:id="rId7" imgW="584200" imgH="177165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15895" y="4764405"/>
                        <a:ext cx="1315085" cy="448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90160" y="4821555"/>
          <a:ext cx="28003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9" imgW="114300" imgH="127000" progId="Equation.KSEE3">
                  <p:embed/>
                </p:oleObj>
              </mc:Choice>
              <mc:Fallback>
                <p:oleObj name="" r:id="rId9" imgW="114300" imgH="127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90160" y="4821555"/>
                        <a:ext cx="28003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84515" y="4787265"/>
          <a:ext cx="341630" cy="410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1" imgW="127000" imgH="152400" progId="Equation.KSEE3">
                  <p:embed/>
                </p:oleObj>
              </mc:Choice>
              <mc:Fallback>
                <p:oleObj name="" r:id="rId11" imgW="127000" imgH="1524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84515" y="4787265"/>
                        <a:ext cx="341630" cy="410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22450" y="5311140"/>
          <a:ext cx="315595" cy="35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3" imgW="114300" imgH="127000" progId="Equation.KSEE3">
                  <p:embed/>
                </p:oleObj>
              </mc:Choice>
              <mc:Fallback>
                <p:oleObj name="" r:id="rId13" imgW="114300" imgH="127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22450" y="5311140"/>
                        <a:ext cx="315595" cy="350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516755" y="5224780"/>
          <a:ext cx="1267460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4" imgW="584200" imgH="177165" progId="Equation.KSEE3">
                  <p:embed/>
                </p:oleObj>
              </mc:Choice>
              <mc:Fallback>
                <p:oleObj name="" r:id="rId14" imgW="584200" imgH="177165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16755" y="5224780"/>
                        <a:ext cx="1267460" cy="448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48475" y="5281295"/>
          <a:ext cx="341630" cy="410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5" imgW="127000" imgH="152400" progId="Equation.KSEE3">
                  <p:embed/>
                </p:oleObj>
              </mc:Choice>
              <mc:Fallback>
                <p:oleObj name="" r:id="rId15" imgW="127000" imgH="1524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48475" y="5281295"/>
                        <a:ext cx="341630" cy="410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61575" y="5311140"/>
          <a:ext cx="280035" cy="31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6" imgW="114300" imgH="127000" progId="Equation.KSEE3">
                  <p:embed/>
                </p:oleObj>
              </mc:Choice>
              <mc:Fallback>
                <p:oleObj name="" r:id="rId16" imgW="114300" imgH="127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61575" y="5311140"/>
                        <a:ext cx="280035" cy="311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00780" y="5805170"/>
          <a:ext cx="341630" cy="410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7" imgW="127000" imgH="152400" progId="Equation.KSEE3">
                  <p:embed/>
                </p:oleObj>
              </mc:Choice>
              <mc:Fallback>
                <p:oleObj name="" r:id="rId17" imgW="127000" imgH="1524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00780" y="5805170"/>
                        <a:ext cx="341630" cy="410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4735" y="544195"/>
          <a:ext cx="5001260" cy="928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336800" imgH="444500" progId="Equation.KSEE3">
                  <p:embed/>
                </p:oleObj>
              </mc:Choice>
              <mc:Fallback>
                <p:oleObj name="" r:id="rId1" imgW="2336800" imgH="4445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4735" y="544195"/>
                        <a:ext cx="5001260" cy="928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9015" y="1574165"/>
          <a:ext cx="5116830" cy="43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2374265" imgH="203200" progId="Equation.KSEE3">
                  <p:embed/>
                </p:oleObj>
              </mc:Choice>
              <mc:Fallback>
                <p:oleObj name="" r:id="rId3" imgW="2374265" imgH="2032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9015" y="1574165"/>
                        <a:ext cx="5116830" cy="439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70125" y="2059305"/>
          <a:ext cx="2310130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1104900" imgH="215900" progId="Equation.KSEE3">
                  <p:embed/>
                </p:oleObj>
              </mc:Choice>
              <mc:Fallback>
                <p:oleObj name="" r:id="rId5" imgW="1104900" imgH="215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70125" y="2059305"/>
                        <a:ext cx="2310130" cy="451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74725" y="2636520"/>
          <a:ext cx="5071110" cy="454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2120900" imgH="203200" progId="Equation.KSEE3">
                  <p:embed/>
                </p:oleObj>
              </mc:Choice>
              <mc:Fallback>
                <p:oleObj name="" r:id="rId7" imgW="2120900" imgH="2032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4725" y="2636520"/>
                        <a:ext cx="5071110" cy="454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63445" y="3189605"/>
          <a:ext cx="2336800" cy="478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9" imgW="1117600" imgH="228600" progId="Equation.KSEE3">
                  <p:embed/>
                </p:oleObj>
              </mc:Choice>
              <mc:Fallback>
                <p:oleObj name="" r:id="rId9" imgW="1117600" imgH="2286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63445" y="3189605"/>
                        <a:ext cx="2336800" cy="478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6155" y="3775710"/>
          <a:ext cx="5001260" cy="427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11" imgW="2540000" imgH="203200" progId="Equation.KSEE3">
                  <p:embed/>
                </p:oleObj>
              </mc:Choice>
              <mc:Fallback>
                <p:oleObj name="" r:id="rId11" imgW="2540000" imgH="2032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86155" y="3775710"/>
                        <a:ext cx="5001260" cy="427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65300" y="4363403"/>
          <a:ext cx="3319780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3" imgW="1587500" imgH="304800" progId="Equation.KSEE3">
                  <p:embed/>
                </p:oleObj>
              </mc:Choice>
              <mc:Fallback>
                <p:oleObj name="" r:id="rId13" imgW="1587500" imgH="3048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65300" y="4363403"/>
                        <a:ext cx="3319780" cy="637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56728" y="5248593"/>
          <a:ext cx="3505835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5" imgW="1676400" imgH="304800" progId="Equation.KSEE3">
                  <p:embed/>
                </p:oleObj>
              </mc:Choice>
              <mc:Fallback>
                <p:oleObj name="" r:id="rId15" imgW="1676400" imgH="3048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56728" y="5248593"/>
                        <a:ext cx="3505835" cy="637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98310" y="555625"/>
          <a:ext cx="4245401" cy="439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7" imgW="1841500" imgH="190500" progId="Equation.KSEE3">
                  <p:embed/>
                </p:oleObj>
              </mc:Choice>
              <mc:Fallback>
                <p:oleObj name="" r:id="rId17" imgW="1841500" imgH="1905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98310" y="555625"/>
                        <a:ext cx="4245401" cy="4392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22440" y="1124585"/>
          <a:ext cx="4152900" cy="43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19" imgW="1854200" imgH="190500" progId="Equation.KSEE3">
                  <p:embed/>
                </p:oleObj>
              </mc:Choice>
              <mc:Fallback>
                <p:oleObj name="" r:id="rId19" imgW="1854200" imgH="1905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822440" y="1124585"/>
                        <a:ext cx="4152900" cy="439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84135" y="1631315"/>
          <a:ext cx="1978025" cy="545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" r:id="rId21" imgW="711200" imgH="215900" progId="Equation.KSEE3">
                  <p:embed/>
                </p:oleObj>
              </mc:Choice>
              <mc:Fallback>
                <p:oleObj name="" r:id="rId21" imgW="711200" imgH="215900" progId="Equation.KSEE3">
                  <p:embed/>
                  <p:pic>
                    <p:nvPicPr>
                      <p:cNvPr id="0" name="图片 205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684135" y="1631315"/>
                        <a:ext cx="1978025" cy="545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6710680" y="2343150"/>
            <a:ext cx="48475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根据一元复合函数导数运算法则</a:t>
            </a:r>
            <a:r>
              <a:rPr lang="en-US" altLang="zh-CN" sz="2200"/>
              <a:t>,</a:t>
            </a:r>
            <a:r>
              <a:rPr lang="zh-CN" altLang="en-US" sz="2200"/>
              <a:t>于是</a:t>
            </a:r>
            <a:endParaRPr lang="zh-CN" altLang="en-US" sz="2200"/>
          </a:p>
        </p:txBody>
      </p:sp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86650" y="3049905"/>
          <a:ext cx="2668905" cy="617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23" imgW="1002665" imgH="215900" progId="Equation.KSEE3">
                  <p:embed/>
                </p:oleObj>
              </mc:Choice>
              <mc:Fallback>
                <p:oleObj name="" r:id="rId23" imgW="1002665" imgH="215900" progId="Equation.KSEE3">
                  <p:embed/>
                  <p:pic>
                    <p:nvPicPr>
                      <p:cNvPr id="0" name="图片 205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86650" y="3049905"/>
                        <a:ext cx="2668905" cy="617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31735" y="3825240"/>
          <a:ext cx="2551430" cy="58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" r:id="rId25" imgW="990600" imgH="228600" progId="Equation.KSEE3">
                  <p:embed/>
                </p:oleObj>
              </mc:Choice>
              <mc:Fallback>
                <p:oleObj name="" r:id="rId25" imgW="990600" imgH="228600" progId="Equation.KSEE3">
                  <p:embed/>
                  <p:pic>
                    <p:nvPicPr>
                      <p:cNvPr id="0" name="图片 205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531735" y="3825240"/>
                        <a:ext cx="2551430" cy="588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6950" y="553720"/>
          <a:ext cx="4288230" cy="439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2108200" imgH="215900" progId="Equation.KSEE3">
                  <p:embed/>
                </p:oleObj>
              </mc:Choice>
              <mc:Fallback>
                <p:oleObj name="" r:id="rId1" imgW="2108200" imgH="215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6950" y="553720"/>
                        <a:ext cx="4288230" cy="4392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6950" y="1200150"/>
          <a:ext cx="3430868" cy="4392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1587500" imgH="203200" progId="Equation.KSEE3">
                  <p:embed/>
                </p:oleObj>
              </mc:Choice>
              <mc:Fallback>
                <p:oleObj name="" r:id="rId3" imgW="1587500" imgH="2032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6950" y="1200150"/>
                        <a:ext cx="3430868" cy="4392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17625" y="1819910"/>
          <a:ext cx="328422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1917065" imgH="381000" progId="Equation.KSEE3">
                  <p:embed/>
                </p:oleObj>
              </mc:Choice>
              <mc:Fallback>
                <p:oleObj name="" r:id="rId5" imgW="1917065" imgH="3810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7625" y="1819910"/>
                        <a:ext cx="3284220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15085" y="2802573"/>
          <a:ext cx="3481070" cy="829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2032000" imgH="381000" progId="Equation.KSEE3">
                  <p:embed/>
                </p:oleObj>
              </mc:Choice>
              <mc:Fallback>
                <p:oleObj name="" r:id="rId7" imgW="2032000" imgH="3810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15085" y="2802573"/>
                        <a:ext cx="3481070" cy="829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64005" y="3902075"/>
          <a:ext cx="2517140" cy="84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1282700" imgH="405765" progId="Equation.KSEE3">
                  <p:embed/>
                </p:oleObj>
              </mc:Choice>
              <mc:Fallback>
                <p:oleObj name="" r:id="rId9" imgW="1282700" imgH="405765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64005" y="3902075"/>
                        <a:ext cx="2517140" cy="843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06110" y="553720"/>
          <a:ext cx="5036820" cy="3554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1" imgW="2413000" imgH="1663700" progId="Equation.KSEE3">
                  <p:embed/>
                </p:oleObj>
              </mc:Choice>
              <mc:Fallback>
                <p:oleObj name="" r:id="rId11" imgW="2413000" imgH="16637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06110" y="553720"/>
                        <a:ext cx="5036820" cy="3554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06110" y="4108450"/>
          <a:ext cx="557847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3" imgW="2590800" imgH="342900" progId="Equation.KSEE3">
                  <p:embed/>
                </p:oleObj>
              </mc:Choice>
              <mc:Fallback>
                <p:oleObj name="" r:id="rId13" imgW="2590800" imgH="3429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06110" y="4108450"/>
                        <a:ext cx="5578475" cy="720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97370" y="4930775"/>
          <a:ext cx="1440815" cy="761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5" imgW="673100" imgH="355600" progId="Equation.KSEE3">
                  <p:embed/>
                </p:oleObj>
              </mc:Choice>
              <mc:Fallback>
                <p:oleObj name="" r:id="rId15" imgW="673100" imgH="3556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97370" y="4930775"/>
                        <a:ext cx="1440815" cy="761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2190" y="577850"/>
          <a:ext cx="4462145" cy="842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2019300" imgH="381000" progId="Equation.KSEE3">
                  <p:embed/>
                </p:oleObj>
              </mc:Choice>
              <mc:Fallback>
                <p:oleObj name="" r:id="rId1" imgW="2019300" imgH="3810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12190" y="577850"/>
                        <a:ext cx="4462145" cy="842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78050" y="1419860"/>
          <a:ext cx="1193165" cy="894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508000" imgH="381000" progId="Equation.KSEE3">
                  <p:embed/>
                </p:oleObj>
              </mc:Choice>
              <mc:Fallback>
                <p:oleObj name="" r:id="rId3" imgW="508000" imgH="3810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78050" y="1419860"/>
                        <a:ext cx="1193165" cy="894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7903" y="2287905"/>
          <a:ext cx="4490720" cy="758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2032000" imgH="342900" progId="Equation.KSEE3">
                  <p:embed/>
                </p:oleObj>
              </mc:Choice>
              <mc:Fallback>
                <p:oleObj name="" r:id="rId5" imgW="2032000" imgH="3429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7903" y="2287905"/>
                        <a:ext cx="4490720" cy="758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98053" y="3066415"/>
          <a:ext cx="106172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495300" imgH="381000" progId="Equation.KSEE3">
                  <p:embed/>
                </p:oleObj>
              </mc:Choice>
              <mc:Fallback>
                <p:oleObj name="" r:id="rId7" imgW="495300" imgH="3810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8053" y="3066415"/>
                        <a:ext cx="1061720" cy="815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12190" y="3985260"/>
            <a:ext cx="43402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由上述所得三个偏导数,可得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7745" y="4646295"/>
          <a:ext cx="4349115" cy="912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9" imgW="1816100" imgH="381000" progId="Equation.KSEE3">
                  <p:embed/>
                </p:oleObj>
              </mc:Choice>
              <mc:Fallback>
                <p:oleObj name="" r:id="rId9" imgW="1816100" imgH="3810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7745" y="4646295"/>
                        <a:ext cx="4349115" cy="912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6467475" y="577850"/>
            <a:ext cx="1037590" cy="70040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13805" y="1278255"/>
          <a:ext cx="4880610" cy="1861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11" imgW="2070100" imgH="800100" progId="Equation.KSEE3">
                  <p:embed/>
                </p:oleObj>
              </mc:Choice>
              <mc:Fallback>
                <p:oleObj name="" r:id="rId11" imgW="2070100" imgH="8001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13805" y="1278255"/>
                        <a:ext cx="4880610" cy="1861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13805" y="3282950"/>
          <a:ext cx="4474845" cy="2475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13" imgW="1790700" imgH="990600" progId="Equation.KSEE3">
                  <p:embed/>
                </p:oleObj>
              </mc:Choice>
              <mc:Fallback>
                <p:oleObj name="" r:id="rId13" imgW="1790700" imgH="9906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13805" y="3282950"/>
                        <a:ext cx="4474845" cy="2475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151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2000</Words>
  <Application>WPS 演示</Application>
  <PresentationFormat>宽屏</PresentationFormat>
  <Paragraphs>177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203</vt:i4>
      </vt:variant>
      <vt:variant>
        <vt:lpstr>幻灯片标题</vt:lpstr>
      </vt:variant>
      <vt:variant>
        <vt:i4>33</vt:i4>
      </vt:variant>
    </vt:vector>
  </HeadingPairs>
  <TitlesOfParts>
    <vt:vector size="249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Times New Roman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109</cp:revision>
  <dcterms:created xsi:type="dcterms:W3CDTF">2018-10-12T15:11:00Z</dcterms:created>
  <dcterms:modified xsi:type="dcterms:W3CDTF">2021-01-08T06:23:23Z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