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  <p:sldMasterId id="2147483684" r:id="rId5"/>
    <p:sldMasterId id="2147483695" r:id="rId6"/>
  </p:sldMasterIdLst>
  <p:notesMasterIdLst>
    <p:notesMasterId r:id="rId25"/>
  </p:notesMasterIdLst>
  <p:sldIdLst>
    <p:sldId id="292" r:id="rId7"/>
    <p:sldId id="273" r:id="rId8"/>
    <p:sldId id="274" r:id="rId9"/>
    <p:sldId id="270" r:id="rId10"/>
    <p:sldId id="276" r:id="rId11"/>
    <p:sldId id="275" r:id="rId12"/>
    <p:sldId id="280" r:id="rId13"/>
    <p:sldId id="279" r:id="rId14"/>
    <p:sldId id="282" r:id="rId15"/>
    <p:sldId id="281" r:id="rId16"/>
    <p:sldId id="284" r:id="rId17"/>
    <p:sldId id="283" r:id="rId18"/>
    <p:sldId id="286" r:id="rId19"/>
    <p:sldId id="285" r:id="rId20"/>
    <p:sldId id="288" r:id="rId21"/>
    <p:sldId id="289" r:id="rId22"/>
    <p:sldId id="287" r:id="rId23"/>
    <p:sldId id="266" r:id="rId2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EEAAC"/>
    <a:srgbClr val="1D41D5"/>
    <a:srgbClr val="FFD777"/>
    <a:srgbClr val="E48746"/>
    <a:srgbClr val="FFDF87"/>
    <a:srgbClr val="FFE9A6"/>
    <a:srgbClr val="FFD695"/>
    <a:srgbClr val="FFC663"/>
    <a:srgbClr val="FFC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6" Type="http://schemas.openxmlformats.org/officeDocument/2006/relationships/image" Target="../media/image54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11.vml.rels><?xml version="1.0" encoding="UTF-8" standalone="yes"?>
<Relationships xmlns="http://schemas.openxmlformats.org/package/2006/relationships"><Relationship Id="rId5" Type="http://schemas.openxmlformats.org/officeDocument/2006/relationships/image" Target="../media/image59.wmf"/><Relationship Id="rId4" Type="http://schemas.openxmlformats.org/officeDocument/2006/relationships/image" Target="../media/image58.wmf"/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2.vml.rels><?xml version="1.0" encoding="UTF-8" standalone="yes"?>
<Relationships xmlns="http://schemas.openxmlformats.org/package/2006/relationships"><Relationship Id="rId5" Type="http://schemas.openxmlformats.org/officeDocument/2006/relationships/image" Target="../media/image64.wmf"/><Relationship Id="rId4" Type="http://schemas.openxmlformats.org/officeDocument/2006/relationships/image" Target="../media/image63.wmf"/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13.vml.rels><?xml version="1.0" encoding="UTF-8" standalone="yes"?>
<Relationships xmlns="http://schemas.openxmlformats.org/package/2006/relationships"><Relationship Id="rId6" Type="http://schemas.openxmlformats.org/officeDocument/2006/relationships/image" Target="../media/image70.wmf"/><Relationship Id="rId5" Type="http://schemas.openxmlformats.org/officeDocument/2006/relationships/image" Target="../media/image69.wmf"/><Relationship Id="rId4" Type="http://schemas.openxmlformats.org/officeDocument/2006/relationships/image" Target="../media/image68.wmf"/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14.vml.rels><?xml version="1.0" encoding="UTF-8" standalone="yes"?>
<Relationships xmlns="http://schemas.openxmlformats.org/package/2006/relationships"><Relationship Id="rId7" Type="http://schemas.openxmlformats.org/officeDocument/2006/relationships/image" Target="../media/image77.wmf"/><Relationship Id="rId6" Type="http://schemas.openxmlformats.org/officeDocument/2006/relationships/image" Target="../media/image76.wmf"/><Relationship Id="rId5" Type="http://schemas.openxmlformats.org/officeDocument/2006/relationships/image" Target="../media/image75.wmf"/><Relationship Id="rId4" Type="http://schemas.openxmlformats.org/officeDocument/2006/relationships/image" Target="../media/image74.wmf"/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27.wmf"/><Relationship Id="rId8" Type="http://schemas.openxmlformats.org/officeDocument/2006/relationships/image" Target="../media/image26.wmf"/><Relationship Id="rId7" Type="http://schemas.openxmlformats.org/officeDocument/2006/relationships/image" Target="../media/image25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7" Type="http://schemas.openxmlformats.org/officeDocument/2006/relationships/image" Target="../media/image35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9.vml.rels><?xml version="1.0" encoding="UTF-8" standalone="yes"?>
<Relationships xmlns="http://schemas.openxmlformats.org/package/2006/relationships"><Relationship Id="rId7" Type="http://schemas.openxmlformats.org/officeDocument/2006/relationships/image" Target="../media/image48.wmf"/><Relationship Id="rId6" Type="http://schemas.openxmlformats.org/officeDocument/2006/relationships/image" Target="../media/image47.wmf"/><Relationship Id="rId5" Type="http://schemas.openxmlformats.org/officeDocument/2006/relationships/image" Target="../media/image46.wmf"/><Relationship Id="rId4" Type="http://schemas.openxmlformats.org/officeDocument/2006/relationships/image" Target="../media/image45.wmf"/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8.v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41.png"/><Relationship Id="rId4" Type="http://schemas.openxmlformats.org/officeDocument/2006/relationships/image" Target="../media/image40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39.wmf"/><Relationship Id="rId1" Type="http://schemas.openxmlformats.org/officeDocument/2006/relationships/oleObject" Target="../embeddings/oleObject35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1.bin"/><Relationship Id="rId8" Type="http://schemas.openxmlformats.org/officeDocument/2006/relationships/image" Target="../media/image45.wmf"/><Relationship Id="rId7" Type="http://schemas.openxmlformats.org/officeDocument/2006/relationships/oleObject" Target="../embeddings/oleObject40.bin"/><Relationship Id="rId6" Type="http://schemas.openxmlformats.org/officeDocument/2006/relationships/image" Target="../media/image44.wmf"/><Relationship Id="rId5" Type="http://schemas.openxmlformats.org/officeDocument/2006/relationships/oleObject" Target="../embeddings/oleObject39.bin"/><Relationship Id="rId4" Type="http://schemas.openxmlformats.org/officeDocument/2006/relationships/image" Target="../media/image43.wmf"/><Relationship Id="rId3" Type="http://schemas.openxmlformats.org/officeDocument/2006/relationships/oleObject" Target="../embeddings/oleObject38.bin"/><Relationship Id="rId2" Type="http://schemas.openxmlformats.org/officeDocument/2006/relationships/image" Target="../media/image42.wmf"/><Relationship Id="rId16" Type="http://schemas.openxmlformats.org/officeDocument/2006/relationships/vmlDrawing" Target="../drawings/vmlDrawing9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48.wmf"/><Relationship Id="rId13" Type="http://schemas.openxmlformats.org/officeDocument/2006/relationships/oleObject" Target="../embeddings/oleObject43.bin"/><Relationship Id="rId12" Type="http://schemas.openxmlformats.org/officeDocument/2006/relationships/image" Target="../media/image47.wmf"/><Relationship Id="rId11" Type="http://schemas.openxmlformats.org/officeDocument/2006/relationships/oleObject" Target="../embeddings/oleObject42.bin"/><Relationship Id="rId10" Type="http://schemas.openxmlformats.org/officeDocument/2006/relationships/image" Target="../media/image46.wmf"/><Relationship Id="rId1" Type="http://schemas.openxmlformats.org/officeDocument/2006/relationships/oleObject" Target="../embeddings/oleObject37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8.bin"/><Relationship Id="rId8" Type="http://schemas.openxmlformats.org/officeDocument/2006/relationships/image" Target="../media/image52.wmf"/><Relationship Id="rId7" Type="http://schemas.openxmlformats.org/officeDocument/2006/relationships/oleObject" Target="../embeddings/oleObject47.bin"/><Relationship Id="rId6" Type="http://schemas.openxmlformats.org/officeDocument/2006/relationships/image" Target="../media/image51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50.wmf"/><Relationship Id="rId3" Type="http://schemas.openxmlformats.org/officeDocument/2006/relationships/oleObject" Target="../embeddings/oleObject45.bin"/><Relationship Id="rId2" Type="http://schemas.openxmlformats.org/officeDocument/2006/relationships/image" Target="../media/image49.wmf"/><Relationship Id="rId14" Type="http://schemas.openxmlformats.org/officeDocument/2006/relationships/vmlDrawing" Target="../drawings/vmlDrawing10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54.wmf"/><Relationship Id="rId11" Type="http://schemas.openxmlformats.org/officeDocument/2006/relationships/oleObject" Target="../embeddings/oleObject49.bin"/><Relationship Id="rId10" Type="http://schemas.openxmlformats.org/officeDocument/2006/relationships/image" Target="../media/image53.wmf"/><Relationship Id="rId1" Type="http://schemas.openxmlformats.org/officeDocument/2006/relationships/oleObject" Target="../embeddings/oleObject44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4.bin"/><Relationship Id="rId8" Type="http://schemas.openxmlformats.org/officeDocument/2006/relationships/image" Target="../media/image58.wmf"/><Relationship Id="rId7" Type="http://schemas.openxmlformats.org/officeDocument/2006/relationships/oleObject" Target="../embeddings/oleObject53.bin"/><Relationship Id="rId6" Type="http://schemas.openxmlformats.org/officeDocument/2006/relationships/image" Target="../media/image57.wmf"/><Relationship Id="rId5" Type="http://schemas.openxmlformats.org/officeDocument/2006/relationships/oleObject" Target="../embeddings/oleObject52.bin"/><Relationship Id="rId4" Type="http://schemas.openxmlformats.org/officeDocument/2006/relationships/image" Target="../media/image56.wmf"/><Relationship Id="rId3" Type="http://schemas.openxmlformats.org/officeDocument/2006/relationships/oleObject" Target="../embeddings/oleObject51.bin"/><Relationship Id="rId2" Type="http://schemas.openxmlformats.org/officeDocument/2006/relationships/image" Target="../media/image55.wmf"/><Relationship Id="rId12" Type="http://schemas.openxmlformats.org/officeDocument/2006/relationships/vmlDrawing" Target="../drawings/vmlDrawing11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59.wmf"/><Relationship Id="rId1" Type="http://schemas.openxmlformats.org/officeDocument/2006/relationships/oleObject" Target="../embeddings/oleObject50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9.bin"/><Relationship Id="rId8" Type="http://schemas.openxmlformats.org/officeDocument/2006/relationships/image" Target="../media/image63.wmf"/><Relationship Id="rId7" Type="http://schemas.openxmlformats.org/officeDocument/2006/relationships/oleObject" Target="../embeddings/oleObject58.bin"/><Relationship Id="rId6" Type="http://schemas.openxmlformats.org/officeDocument/2006/relationships/image" Target="../media/image62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61.wmf"/><Relationship Id="rId3" Type="http://schemas.openxmlformats.org/officeDocument/2006/relationships/oleObject" Target="../embeddings/oleObject56.bin"/><Relationship Id="rId2" Type="http://schemas.openxmlformats.org/officeDocument/2006/relationships/image" Target="../media/image60.wmf"/><Relationship Id="rId12" Type="http://schemas.openxmlformats.org/officeDocument/2006/relationships/vmlDrawing" Target="../drawings/vmlDrawing12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64.wmf"/><Relationship Id="rId1" Type="http://schemas.openxmlformats.org/officeDocument/2006/relationships/oleObject" Target="../embeddings/oleObject55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4.bin"/><Relationship Id="rId8" Type="http://schemas.openxmlformats.org/officeDocument/2006/relationships/image" Target="../media/image68.wmf"/><Relationship Id="rId7" Type="http://schemas.openxmlformats.org/officeDocument/2006/relationships/oleObject" Target="../embeddings/oleObject63.bin"/><Relationship Id="rId6" Type="http://schemas.openxmlformats.org/officeDocument/2006/relationships/image" Target="../media/image67.w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66.wmf"/><Relationship Id="rId3" Type="http://schemas.openxmlformats.org/officeDocument/2006/relationships/oleObject" Target="../embeddings/oleObject61.bin"/><Relationship Id="rId2" Type="http://schemas.openxmlformats.org/officeDocument/2006/relationships/image" Target="../media/image65.wmf"/><Relationship Id="rId14" Type="http://schemas.openxmlformats.org/officeDocument/2006/relationships/vmlDrawing" Target="../drawings/vmlDrawing13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70.wmf"/><Relationship Id="rId11" Type="http://schemas.openxmlformats.org/officeDocument/2006/relationships/oleObject" Target="../embeddings/oleObject65.bin"/><Relationship Id="rId10" Type="http://schemas.openxmlformats.org/officeDocument/2006/relationships/image" Target="../media/image69.wmf"/><Relationship Id="rId1" Type="http://schemas.openxmlformats.org/officeDocument/2006/relationships/oleObject" Target="../embeddings/oleObject60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0.bin"/><Relationship Id="rId8" Type="http://schemas.openxmlformats.org/officeDocument/2006/relationships/image" Target="../media/image74.wmf"/><Relationship Id="rId7" Type="http://schemas.openxmlformats.org/officeDocument/2006/relationships/oleObject" Target="../embeddings/oleObject69.bin"/><Relationship Id="rId6" Type="http://schemas.openxmlformats.org/officeDocument/2006/relationships/image" Target="../media/image73.wmf"/><Relationship Id="rId5" Type="http://schemas.openxmlformats.org/officeDocument/2006/relationships/oleObject" Target="../embeddings/oleObject68.bin"/><Relationship Id="rId4" Type="http://schemas.openxmlformats.org/officeDocument/2006/relationships/image" Target="../media/image72.wmf"/><Relationship Id="rId3" Type="http://schemas.openxmlformats.org/officeDocument/2006/relationships/oleObject" Target="../embeddings/oleObject67.bin"/><Relationship Id="rId2" Type="http://schemas.openxmlformats.org/officeDocument/2006/relationships/image" Target="../media/image71.wmf"/><Relationship Id="rId16" Type="http://schemas.openxmlformats.org/officeDocument/2006/relationships/vmlDrawing" Target="../drawings/vmlDrawing14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77.wmf"/><Relationship Id="rId13" Type="http://schemas.openxmlformats.org/officeDocument/2006/relationships/oleObject" Target="../embeddings/oleObject72.bin"/><Relationship Id="rId12" Type="http://schemas.openxmlformats.org/officeDocument/2006/relationships/image" Target="../media/image76.wmf"/><Relationship Id="rId11" Type="http://schemas.openxmlformats.org/officeDocument/2006/relationships/oleObject" Target="../embeddings/oleObject71.bin"/><Relationship Id="rId10" Type="http://schemas.openxmlformats.org/officeDocument/2006/relationships/image" Target="../media/image75.wmf"/><Relationship Id="rId1" Type="http://schemas.openxmlformats.org/officeDocument/2006/relationships/oleObject" Target="../embeddings/oleObject66.bin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.wmf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8.wmf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7.wmf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2.wmf"/><Relationship Id="rId7" Type="http://schemas.openxmlformats.org/officeDocument/2006/relationships/oleObject" Target="../embeddings/oleObject11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9.wmf"/><Relationship Id="rId10" Type="http://schemas.openxmlformats.org/officeDocument/2006/relationships/vmlDrawing" Target="../drawings/vmlDrawing3.vml"/><Relationship Id="rId1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8.wmf"/><Relationship Id="rId7" Type="http://schemas.openxmlformats.org/officeDocument/2006/relationships/oleObject" Target="../embeddings/oleObject17.bin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15.wmf"/><Relationship Id="rId10" Type="http://schemas.openxmlformats.org/officeDocument/2006/relationships/vmlDrawing" Target="../drawings/vmlDrawing5.vml"/><Relationship Id="rId1" Type="http://schemas.openxmlformats.org/officeDocument/2006/relationships/oleObject" Target="../embeddings/oleObject14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.bin"/><Relationship Id="rId8" Type="http://schemas.openxmlformats.org/officeDocument/2006/relationships/image" Target="../media/image22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9.bin"/><Relationship Id="rId21" Type="http://schemas.openxmlformats.org/officeDocument/2006/relationships/vmlDrawing" Target="../drawings/vmlDrawing6.vml"/><Relationship Id="rId20" Type="http://schemas.openxmlformats.org/officeDocument/2006/relationships/slideLayout" Target="../slideLayouts/slideLayout4.xml"/><Relationship Id="rId2" Type="http://schemas.openxmlformats.org/officeDocument/2006/relationships/image" Target="../media/image19.wmf"/><Relationship Id="rId19" Type="http://schemas.openxmlformats.org/officeDocument/2006/relationships/image" Target="../media/image28.png"/><Relationship Id="rId18" Type="http://schemas.openxmlformats.org/officeDocument/2006/relationships/image" Target="../media/image27.wmf"/><Relationship Id="rId17" Type="http://schemas.openxmlformats.org/officeDocument/2006/relationships/oleObject" Target="../embeddings/oleObject26.bin"/><Relationship Id="rId16" Type="http://schemas.openxmlformats.org/officeDocument/2006/relationships/image" Target="../media/image26.wmf"/><Relationship Id="rId15" Type="http://schemas.openxmlformats.org/officeDocument/2006/relationships/oleObject" Target="../embeddings/oleObject25.bin"/><Relationship Id="rId14" Type="http://schemas.openxmlformats.org/officeDocument/2006/relationships/image" Target="../media/image25.wmf"/><Relationship Id="rId13" Type="http://schemas.openxmlformats.org/officeDocument/2006/relationships/oleObject" Target="../embeddings/oleObject24.bin"/><Relationship Id="rId12" Type="http://schemas.openxmlformats.org/officeDocument/2006/relationships/image" Target="../media/image24.wmf"/><Relationship Id="rId11" Type="http://schemas.openxmlformats.org/officeDocument/2006/relationships/oleObject" Target="../embeddings/oleObject23.bin"/><Relationship Id="rId10" Type="http://schemas.openxmlformats.org/officeDocument/2006/relationships/image" Target="../media/image23.wmf"/><Relationship Id="rId1" Type="http://schemas.openxmlformats.org/officeDocument/2006/relationships/oleObject" Target="../embeddings/oleObject18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.bin"/><Relationship Id="rId8" Type="http://schemas.openxmlformats.org/officeDocument/2006/relationships/image" Target="../media/image32.wmf"/><Relationship Id="rId7" Type="http://schemas.openxmlformats.org/officeDocument/2006/relationships/oleObject" Target="../embeddings/oleObject30.bin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29.wmf"/><Relationship Id="rId19" Type="http://schemas.openxmlformats.org/officeDocument/2006/relationships/vmlDrawing" Target="../drawings/vmlDrawing7.vml"/><Relationship Id="rId18" Type="http://schemas.openxmlformats.org/officeDocument/2006/relationships/slideLayout" Target="../slideLayouts/slideLayout4.xml"/><Relationship Id="rId17" Type="http://schemas.openxmlformats.org/officeDocument/2006/relationships/image" Target="../media/image37.png"/><Relationship Id="rId16" Type="http://schemas.openxmlformats.org/officeDocument/2006/relationships/image" Target="../media/image36.wmf"/><Relationship Id="rId15" Type="http://schemas.openxmlformats.org/officeDocument/2006/relationships/oleObject" Target="../embeddings/oleObject34.bin"/><Relationship Id="rId14" Type="http://schemas.openxmlformats.org/officeDocument/2006/relationships/image" Target="../media/image35.wmf"/><Relationship Id="rId13" Type="http://schemas.openxmlformats.org/officeDocument/2006/relationships/oleObject" Target="../embeddings/oleObject33.bin"/><Relationship Id="rId12" Type="http://schemas.openxmlformats.org/officeDocument/2006/relationships/image" Target="../media/image34.wmf"/><Relationship Id="rId11" Type="http://schemas.openxmlformats.org/officeDocument/2006/relationships/oleObject" Target="../embeddings/oleObject32.bin"/><Relationship Id="rId10" Type="http://schemas.openxmlformats.org/officeDocument/2006/relationships/image" Target="../media/image33.wmf"/><Relationship Id="rId1" Type="http://schemas.openxmlformats.org/officeDocument/2006/relationships/oleObject" Target="../embeddings/oleObject2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79815" y="198247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工科类专业适用（第二版）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17270" y="509905"/>
            <a:ext cx="10158095" cy="31356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en-US" altLang="zh-CN"/>
              <a:t>       </a:t>
            </a:r>
            <a:r>
              <a:rPr lang="zh-CN" altLang="en-US" sz="2200"/>
              <a:t>在空间直角坐标系中,考虑二元显函数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z=f(x,y)</a:t>
            </a:r>
            <a:r>
              <a:rPr lang="zh-CN" altLang="en-US" sz="2200"/>
              <a:t>或由方程式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F(x,y,z)=0</a:t>
            </a:r>
            <a:r>
              <a:rPr lang="zh-CN" altLang="en-US" sz="2200"/>
              <a:t>确定的二元隐函数,其定义域为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xOy</a:t>
            </a:r>
            <a:r>
              <a:rPr lang="zh-CN" altLang="en-US" sz="2200"/>
              <a:t>平面上的区域D</a:t>
            </a:r>
            <a:r>
              <a:rPr lang="en-US" altLang="zh-CN" sz="2200"/>
              <a:t>.</a:t>
            </a:r>
            <a:r>
              <a:rPr lang="zh-CN" altLang="en-US" sz="2200"/>
              <a:t>在区域D上任取一点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P(x,y),</a:t>
            </a:r>
            <a:r>
              <a:rPr lang="zh-CN" altLang="en-US" sz="2200"/>
              <a:t>恒有唯一确定的二元函数值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z </a:t>
            </a:r>
            <a:r>
              <a:rPr lang="zh-CN" altLang="en-US" sz="2200"/>
              <a:t>与之对应,这样就得到空间中一个点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M(x,y,z)</a:t>
            </a:r>
            <a:r>
              <a:rPr lang="zh-CN" altLang="en-US" sz="2200"/>
              <a:t>,当点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P</a:t>
            </a:r>
            <a:r>
              <a:rPr lang="zh-CN" altLang="en-US" sz="2200"/>
              <a:t>在定义域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D</a:t>
            </a:r>
            <a:r>
              <a:rPr lang="zh-CN" altLang="en-US" sz="2200"/>
              <a:t>上变动时,相应的点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M</a:t>
            </a:r>
            <a:r>
              <a:rPr lang="zh-CN" altLang="en-US" sz="2200"/>
              <a:t>就在空间中变动,一般情况下,点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M</a:t>
            </a:r>
            <a:r>
              <a:rPr lang="zh-CN" altLang="en-US" sz="2200"/>
              <a:t>的轨迹是一曲面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S</a:t>
            </a:r>
            <a:r>
              <a:rPr lang="zh-CN" altLang="en-US" sz="2200"/>
              <a:t>,这说明二元函数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z=f(x,y)</a:t>
            </a:r>
            <a:r>
              <a:rPr lang="zh-CN" altLang="en-US" sz="2200"/>
              <a:t>的图形是空间中的一曲面,如下图所示.</a:t>
            </a:r>
            <a:endParaRPr lang="zh-CN" altLang="en-US" sz="2200"/>
          </a:p>
          <a:p>
            <a:endParaRPr lang="zh-CN" altLang="en-US" sz="2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6800" y="3371850"/>
            <a:ext cx="3362960" cy="2875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9660" y="683895"/>
          <a:ext cx="422148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1828800" imgH="215900" progId="Equation.KSEE3">
                  <p:embed/>
                </p:oleObj>
              </mc:Choice>
              <mc:Fallback>
                <p:oleObj name="" r:id="rId1" imgW="1828800" imgH="2159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89660" y="683895"/>
                        <a:ext cx="4221480" cy="498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84885" y="1386840"/>
          <a:ext cx="10182225" cy="945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3" imgW="4876800" imgH="444500" progId="Equation.KSEE3">
                  <p:embed/>
                </p:oleObj>
              </mc:Choice>
              <mc:Fallback>
                <p:oleObj name="" r:id="rId3" imgW="4876800" imgH="4445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4885" y="1386840"/>
                        <a:ext cx="10182225" cy="9455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2960" y="2387600"/>
            <a:ext cx="2379980" cy="25095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89660" y="4897120"/>
            <a:ext cx="9326245" cy="1173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en-US" altLang="zh-CN" sz="2200"/>
              <a:t>         </a:t>
            </a:r>
            <a:r>
              <a:rPr lang="zh-CN" altLang="en-US" sz="2200"/>
              <a:t>由基本初等函数经有限次四则运算或复合所得到的多元函数，称为</a:t>
            </a:r>
            <a:r>
              <a:rPr lang="zh-CN" altLang="en-US" sz="2200" b="1"/>
              <a:t>多元初等函数.</a:t>
            </a:r>
            <a:endParaRPr lang="zh-CN" altLang="en-US" sz="2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6800" y="1543050"/>
          <a:ext cx="10148570" cy="1382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4888865" imgH="673100" progId="Equation.KSEE3">
                  <p:embed/>
                </p:oleObj>
              </mc:Choice>
              <mc:Fallback>
                <p:oleObj name="" r:id="rId1" imgW="4888865" imgH="6731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66800" y="1543050"/>
                        <a:ext cx="10148570" cy="13823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5.2.2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二元函数的极限与连续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3950" y="1508760"/>
            <a:ext cx="125349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5.3</a:t>
            </a:r>
            <a:endParaRPr lang="en-US" altLang="zh-CN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20160" y="2964180"/>
          <a:ext cx="4191000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3" imgW="1727200" imgH="368300" progId="Equation.KSEE3">
                  <p:embed/>
                </p:oleObj>
              </mc:Choice>
              <mc:Fallback>
                <p:oleObj name="" r:id="rId3" imgW="1727200" imgH="368300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20160" y="2964180"/>
                        <a:ext cx="4191000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5" name="横卷形 21514"/>
          <p:cNvSpPr/>
          <p:nvPr/>
        </p:nvSpPr>
        <p:spPr>
          <a:xfrm>
            <a:off x="1066800" y="4096385"/>
            <a:ext cx="772160" cy="66548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</a:rPr>
              <a:t>说明</a:t>
            </a:r>
            <a:endParaRPr lang="zh-CN" altLang="en-US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05635" y="4096068"/>
          <a:ext cx="9039860" cy="913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" r:id="rId5" imgW="4152900" imgH="419100" progId="Equation.KSEE3">
                  <p:embed/>
                </p:oleObj>
              </mc:Choice>
              <mc:Fallback>
                <p:oleObj name="" r:id="rId5" imgW="4152900" imgH="419100" progId="Equation.KSEE3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05635" y="4096068"/>
                        <a:ext cx="9039860" cy="913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57900" y="3219450"/>
          <a:ext cx="76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" r:id="rId7" imgW="76200" imgH="419100" progId="Equation.KSEE3">
                  <p:embed/>
                </p:oleObj>
              </mc:Choice>
              <mc:Fallback>
                <p:oleObj name="" r:id="rId7" imgW="76200" imgH="419100" progId="Equation.KSEE3">
                  <p:embed/>
                  <p:pic>
                    <p:nvPicPr>
                      <p:cNvPr id="0" name="图片 614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57900" y="3219450"/>
                        <a:ext cx="762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57900" y="3219450"/>
          <a:ext cx="76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" r:id="rId9" imgW="76200" imgH="419100" progId="Equation.KSEE3">
                  <p:embed/>
                </p:oleObj>
              </mc:Choice>
              <mc:Fallback>
                <p:oleObj name="" r:id="rId9" imgW="76200" imgH="419100" progId="Equation.KSEE3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57900" y="3219450"/>
                        <a:ext cx="762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57900" y="3219450"/>
          <a:ext cx="762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" r:id="rId11" imgW="76200" imgH="419100" progId="Equation.KSEE3">
                  <p:embed/>
                </p:oleObj>
              </mc:Choice>
              <mc:Fallback>
                <p:oleObj name="" r:id="rId11" imgW="76200" imgH="419100" progId="Equation.KSEE3">
                  <p:embed/>
                  <p:pic>
                    <p:nvPicPr>
                      <p:cNvPr id="0" name="图片 614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57900" y="3219450"/>
                        <a:ext cx="762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6800" y="5098415"/>
          <a:ext cx="9678670" cy="997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" r:id="rId13" imgW="4102100" imgH="444500" progId="Equation.KSEE3">
                  <p:embed/>
                </p:oleObj>
              </mc:Choice>
              <mc:Fallback>
                <p:oleObj name="" r:id="rId13" imgW="4102100" imgH="444500" progId="Equation.KSEE3">
                  <p:embed/>
                  <p:pic>
                    <p:nvPicPr>
                      <p:cNvPr id="0" name="图片 615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66800" y="5098415"/>
                        <a:ext cx="9678670" cy="997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5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6645" y="506730"/>
          <a:ext cx="6466205" cy="92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1" imgW="2667000" imgH="381000" progId="Equation.KSEE3">
                  <p:embed/>
                </p:oleObj>
              </mc:Choice>
              <mc:Fallback>
                <p:oleObj name="" r:id="rId1" imgW="2667000" imgH="3810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96645" y="506730"/>
                        <a:ext cx="6466205" cy="92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6645" y="1522095"/>
          <a:ext cx="9985375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" r:id="rId3" imgW="4241800" imgH="279400" progId="Equation.KSEE3">
                  <p:embed/>
                </p:oleObj>
              </mc:Choice>
              <mc:Fallback>
                <p:oleObj name="" r:id="rId3" imgW="4241800" imgH="2794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6645" y="1522095"/>
                        <a:ext cx="9985375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6645" y="2247900"/>
          <a:ext cx="9986010" cy="597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" r:id="rId5" imgW="4381500" imgH="266700" progId="Equation.KSEE3">
                  <p:embed/>
                </p:oleObj>
              </mc:Choice>
              <mc:Fallback>
                <p:oleObj name="" r:id="rId5" imgW="4381500" imgH="266700" progId="Equation.KSEE3">
                  <p:embed/>
                  <p:pic>
                    <p:nvPicPr>
                      <p:cNvPr id="0" name="图片 717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96645" y="2247900"/>
                        <a:ext cx="9986010" cy="597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6645" y="2889885"/>
          <a:ext cx="550418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" r:id="rId7" imgW="2413000" imgH="203200" progId="Equation.KSEE3">
                  <p:embed/>
                </p:oleObj>
              </mc:Choice>
              <mc:Fallback>
                <p:oleObj name="" r:id="rId7" imgW="2413000" imgH="203200" progId="Equation.KSEE3">
                  <p:embed/>
                  <p:pic>
                    <p:nvPicPr>
                      <p:cNvPr id="0" name="图片 717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96645" y="2889885"/>
                        <a:ext cx="5504180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30625" y="3456305"/>
          <a:ext cx="4757420" cy="1049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" r:id="rId9" imgW="2082800" imgH="405765" progId="Equation.KSEE3">
                  <p:embed/>
                </p:oleObj>
              </mc:Choice>
              <mc:Fallback>
                <p:oleObj name="" r:id="rId9" imgW="2082800" imgH="405765" progId="Equation.KSEE3">
                  <p:embed/>
                  <p:pic>
                    <p:nvPicPr>
                      <p:cNvPr id="0" name="图片 717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30625" y="3456305"/>
                        <a:ext cx="4757420" cy="10496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93470" y="4345940"/>
            <a:ext cx="16440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所以</a:t>
            </a:r>
            <a:endParaRPr lang="zh-CN" altLang="en-US" sz="2200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618230" y="4775835"/>
          <a:ext cx="3413125" cy="1159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11" imgW="1168400" imgH="444500" progId="Equation.KSEE3">
                  <p:embed/>
                </p:oleObj>
              </mc:Choice>
              <mc:Fallback>
                <p:oleObj name="" r:id="rId11" imgW="1168400" imgH="444500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618230" y="4775835"/>
                        <a:ext cx="3413125" cy="1159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9975" y="679450"/>
          <a:ext cx="10053320" cy="114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" r:id="rId1" imgW="4673600" imgH="571500" progId="Equation.KSEE3">
                  <p:embed/>
                </p:oleObj>
              </mc:Choice>
              <mc:Fallback>
                <p:oleObj name="" r:id="rId1" imgW="4673600" imgH="571500" progId="Equation.KSEE3">
                  <p:embed/>
                  <p:pic>
                    <p:nvPicPr>
                      <p:cNvPr id="0" name="图片 819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69975" y="679450"/>
                        <a:ext cx="10053320" cy="1146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6010" y="1303020"/>
          <a:ext cx="993013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" r:id="rId3" imgW="4953000" imgH="419100" progId="Equation.KSEE3">
                  <p:embed/>
                </p:oleObj>
              </mc:Choice>
              <mc:Fallback>
                <p:oleObj name="" r:id="rId3" imgW="4953000" imgH="419100" progId="Equation.KSEE3">
                  <p:embed/>
                  <p:pic>
                    <p:nvPicPr>
                      <p:cNvPr id="0" name="图片 819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6010" y="1303020"/>
                        <a:ext cx="9930130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134745" y="2774950"/>
            <a:ext cx="870394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+mn-ea"/>
                <a:cs typeface="+mn-ea"/>
              </a:rPr>
              <a:t>有了二元函数极限的概念,就可以定义二元函数在一点的连续性</a:t>
            </a:r>
            <a:r>
              <a:rPr lang="en-US" altLang="zh-CN" sz="2200" b="1">
                <a:latin typeface="+mn-ea"/>
                <a:cs typeface="+mn-ea"/>
              </a:rPr>
              <a:t>.</a:t>
            </a:r>
            <a:endParaRPr lang="en-US" altLang="zh-CN" sz="2200" b="1">
              <a:latin typeface="+mn-ea"/>
              <a:cs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5215" y="3502025"/>
            <a:ext cx="132397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5.</a:t>
            </a:r>
            <a:r>
              <a:rPr lang="en-US" altLang="zh-CN" sz="2200" b="1">
                <a:solidFill>
                  <a:srgbClr val="3333FF"/>
                </a:solidFill>
                <a:latin typeface="+mn-ea"/>
              </a:rPr>
              <a:t>4</a:t>
            </a:r>
            <a:endParaRPr lang="en-US" altLang="zh-CN" sz="2200" b="1">
              <a:solidFill>
                <a:srgbClr val="3333FF"/>
              </a:solidFill>
              <a:latin typeface="+mn-ea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73300" y="3416300"/>
          <a:ext cx="7565390" cy="514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" r:id="rId5" imgW="3009900" imgH="203200" progId="Equation.KSEE3">
                  <p:embed/>
                </p:oleObj>
              </mc:Choice>
              <mc:Fallback>
                <p:oleObj name="" r:id="rId5" imgW="3009900" imgH="203200" progId="Equation.KSEE3">
                  <p:embed/>
                  <p:pic>
                    <p:nvPicPr>
                      <p:cNvPr id="0" name="图片 81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73300" y="3416300"/>
                        <a:ext cx="7565390" cy="514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75710" y="4208780"/>
          <a:ext cx="2748280" cy="777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" r:id="rId7" imgW="1257300" imgH="355600" progId="Equation.KSEE3">
                  <p:embed/>
                </p:oleObj>
              </mc:Choice>
              <mc:Fallback>
                <p:oleObj name="" r:id="rId7" imgW="1257300" imgH="355600" progId="Equation.KSEE3">
                  <p:embed/>
                  <p:pic>
                    <p:nvPicPr>
                      <p:cNvPr id="0" name="图片 819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775710" y="4208780"/>
                        <a:ext cx="2748280" cy="777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36445" y="5253990"/>
          <a:ext cx="7106285" cy="447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" r:id="rId9" imgW="3187700" imgH="203200" progId="Equation.KSEE3">
                  <p:embed/>
                </p:oleObj>
              </mc:Choice>
              <mc:Fallback>
                <p:oleObj name="" r:id="rId9" imgW="3187700" imgH="203200" progId="Equation.KSEE3">
                  <p:embed/>
                  <p:pic>
                    <p:nvPicPr>
                      <p:cNvPr id="0" name="图片 819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36445" y="5253990"/>
                        <a:ext cx="7106285" cy="447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67765" y="702310"/>
          <a:ext cx="9427210" cy="474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" r:id="rId1" imgW="4038600" imgH="203200" progId="Equation.KSEE3">
                  <p:embed/>
                </p:oleObj>
              </mc:Choice>
              <mc:Fallback>
                <p:oleObj name="" r:id="rId1" imgW="4038600" imgH="203200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67765" y="702310"/>
                        <a:ext cx="9427210" cy="474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30300" y="1365885"/>
          <a:ext cx="9901555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" r:id="rId3" imgW="4406900" imgH="419100" progId="Equation.KSEE3">
                  <p:embed/>
                </p:oleObj>
              </mc:Choice>
              <mc:Fallback>
                <p:oleObj name="" r:id="rId3" imgW="4406900" imgH="419100" progId="Equation.KSEE3">
                  <p:embed/>
                  <p:pic>
                    <p:nvPicPr>
                      <p:cNvPr id="0" name="图片 92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0300" y="1365885"/>
                        <a:ext cx="9901555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68755" y="2475865"/>
          <a:ext cx="9886315" cy="439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" r:id="rId5" imgW="4572000" imgH="203200" progId="Equation.KSEE3">
                  <p:embed/>
                </p:oleObj>
              </mc:Choice>
              <mc:Fallback>
                <p:oleObj name="" r:id="rId5" imgW="4572000" imgH="203200" progId="Equation.KSEE3">
                  <p:embed/>
                  <p:pic>
                    <p:nvPicPr>
                      <p:cNvPr id="0" name="图片 921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68755" y="2475865"/>
                        <a:ext cx="9886315" cy="439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27430" y="3007360"/>
          <a:ext cx="5453380" cy="825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" r:id="rId7" imgW="2413000" imgH="381000" progId="Equation.KSEE3">
                  <p:embed/>
                </p:oleObj>
              </mc:Choice>
              <mc:Fallback>
                <p:oleObj name="" r:id="rId7" imgW="2413000" imgH="381000" progId="Equation.KSEE3">
                  <p:embed/>
                  <p:pic>
                    <p:nvPicPr>
                      <p:cNvPr id="0" name="图片 921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27430" y="3007360"/>
                        <a:ext cx="5453380" cy="825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3150" y="3832860"/>
          <a:ext cx="10051415" cy="937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1" name="" r:id="rId9" imgW="4622800" imgH="444500" progId="Equation.KSEE3">
                  <p:embed/>
                </p:oleObj>
              </mc:Choice>
              <mc:Fallback>
                <p:oleObj name="" r:id="rId9" imgW="4622800" imgH="444500" progId="Equation.KSEE3">
                  <p:embed/>
                  <p:pic>
                    <p:nvPicPr>
                      <p:cNvPr id="0" name="图片 92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73150" y="3832860"/>
                        <a:ext cx="10051415" cy="937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808480" y="5168900"/>
            <a:ext cx="922337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/>
              <a:t>利用连续性及一元函数求极限方法可以求多元函数的极限</a:t>
            </a:r>
            <a:r>
              <a:rPr lang="zh-CN" altLang="en-US"/>
              <a:t>.</a:t>
            </a:r>
            <a:endParaRPr lang="zh-CN" altLang="en-US"/>
          </a:p>
        </p:txBody>
      </p:sp>
      <p:sp>
        <p:nvSpPr>
          <p:cNvPr id="21515" name="横卷形 21514"/>
          <p:cNvSpPr/>
          <p:nvPr/>
        </p:nvSpPr>
        <p:spPr>
          <a:xfrm>
            <a:off x="1213485" y="5110480"/>
            <a:ext cx="594995" cy="54737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zh-CN" sz="2000" b="1" dirty="0">
                <a:solidFill>
                  <a:srgbClr val="FFFFFF"/>
                </a:solidFill>
                <a:latin typeface="+mj-ea"/>
                <a:ea typeface="+mj-ea"/>
              </a:rPr>
              <a:t>注意</a:t>
            </a:r>
            <a:endParaRPr lang="zh-CN" altLang="zh-CN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1" bldLvl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46175" y="678815"/>
          <a:ext cx="3424555" cy="792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" r:id="rId1" imgW="1384300" imgH="368300" progId="Equation.KSEE3">
                  <p:embed/>
                </p:oleObj>
              </mc:Choice>
              <mc:Fallback>
                <p:oleObj name="" r:id="rId1" imgW="1384300" imgH="368300" progId="Equation.KSEE3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46175" y="678815"/>
                        <a:ext cx="3424555" cy="792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3940" y="1471295"/>
          <a:ext cx="744474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" r:id="rId3" imgW="3175000" imgH="368300" progId="Equation.KSEE3">
                  <p:embed/>
                </p:oleObj>
              </mc:Choice>
              <mc:Fallback>
                <p:oleObj name="" r:id="rId3" imgW="3175000" imgH="368300" progId="Equation.KSEE3">
                  <p:embed/>
                  <p:pic>
                    <p:nvPicPr>
                      <p:cNvPr id="0" name="图片 1024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3940" y="1471295"/>
                        <a:ext cx="7444740" cy="86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3940" y="2334895"/>
          <a:ext cx="3484245" cy="1048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" r:id="rId5" imgW="1562100" imgH="469900" progId="Equation.KSEE3">
                  <p:embed/>
                </p:oleObj>
              </mc:Choice>
              <mc:Fallback>
                <p:oleObj name="" r:id="rId5" imgW="1562100" imgH="469900" progId="Equation.KSEE3">
                  <p:embed/>
                  <p:pic>
                    <p:nvPicPr>
                      <p:cNvPr id="0" name="图片 1024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43940" y="2334895"/>
                        <a:ext cx="3484245" cy="1048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3623" y="3477895"/>
          <a:ext cx="4900930" cy="1048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7" imgW="2197100" imgH="469900" progId="Equation.KSEE3">
                  <p:embed/>
                </p:oleObj>
              </mc:Choice>
              <mc:Fallback>
                <p:oleObj name="" r:id="rId7" imgW="2197100" imgH="469900" progId="Equation.KSEE3">
                  <p:embed/>
                  <p:pic>
                    <p:nvPicPr>
                      <p:cNvPr id="0" name="图片 1024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43623" y="3477895"/>
                        <a:ext cx="4900930" cy="1048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69965" y="3477895"/>
          <a:ext cx="3081655" cy="112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" r:id="rId9" imgW="1028700" imgH="444500" progId="Equation.KSEE3">
                  <p:embed/>
                </p:oleObj>
              </mc:Choice>
              <mc:Fallback>
                <p:oleObj name="" r:id="rId9" imgW="1028700" imgH="444500" progId="Equation.KSEE3">
                  <p:embed/>
                  <p:pic>
                    <p:nvPicPr>
                      <p:cNvPr id="0" name="图片 1024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69965" y="3477895"/>
                        <a:ext cx="3081655" cy="112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54555" y="4838065"/>
          <a:ext cx="2932430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" r:id="rId11" imgW="1193800" imgH="444500" progId="Equation.KSEE3">
                  <p:embed/>
                </p:oleObj>
              </mc:Choice>
              <mc:Fallback>
                <p:oleObj name="" r:id="rId11" imgW="1193800" imgH="444500" progId="Equation.KSEE3">
                  <p:embed/>
                  <p:pic>
                    <p:nvPicPr>
                      <p:cNvPr id="0" name="图片 1024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54555" y="4838065"/>
                        <a:ext cx="2932430" cy="1044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1395" y="652145"/>
          <a:ext cx="2814320" cy="975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" r:id="rId1" imgW="1282700" imgH="444500" progId="Equation.KSEE3">
                  <p:embed/>
                </p:oleObj>
              </mc:Choice>
              <mc:Fallback>
                <p:oleObj name="" r:id="rId1" imgW="1282700" imgH="4445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01395" y="652145"/>
                        <a:ext cx="2814320" cy="9753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24325" y="1627505"/>
          <a:ext cx="1728470" cy="975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787400" imgH="444500" progId="Equation.KSEE3">
                  <p:embed/>
                </p:oleObj>
              </mc:Choice>
              <mc:Fallback>
                <p:oleObj name="" r:id="rId3" imgW="787400" imgH="4445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24325" y="1627505"/>
                        <a:ext cx="1728470" cy="9753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67740" y="1627505"/>
          <a:ext cx="3156585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" r:id="rId5" imgW="1473200" imgH="444500" progId="Equation.KSEE3">
                  <p:embed/>
                </p:oleObj>
              </mc:Choice>
              <mc:Fallback>
                <p:oleObj name="" r:id="rId5" imgW="1473200" imgH="444500" progId="Equation.KSEE3">
                  <p:embed/>
                  <p:pic>
                    <p:nvPicPr>
                      <p:cNvPr id="0" name="图片 1126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7740" y="1627505"/>
                        <a:ext cx="3156585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24245" y="1897380"/>
          <a:ext cx="1302385" cy="412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" r:id="rId7" imgW="584200" imgH="152400" progId="Equation.KSEE3">
                  <p:embed/>
                </p:oleObj>
              </mc:Choice>
              <mc:Fallback>
                <p:oleObj name="" r:id="rId7" imgW="584200" imgH="152400" progId="Equation.KSEE3">
                  <p:embed/>
                  <p:pic>
                    <p:nvPicPr>
                      <p:cNvPr id="0" name="图片 1126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24245" y="1897380"/>
                        <a:ext cx="1302385" cy="4121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1395" y="2648585"/>
          <a:ext cx="308991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" r:id="rId9" imgW="1397000" imgH="419100" progId="Equation.KSEE3">
                  <p:embed/>
                </p:oleObj>
              </mc:Choice>
              <mc:Fallback>
                <p:oleObj name="" r:id="rId9" imgW="1397000" imgH="419100" progId="Equation.KSEE3">
                  <p:embed/>
                  <p:pic>
                    <p:nvPicPr>
                      <p:cNvPr id="0" name="图片 1126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01395" y="2648585"/>
                        <a:ext cx="3089910" cy="927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1078" y="3439795"/>
          <a:ext cx="3848735" cy="928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1" imgW="1739900" imgH="419100" progId="Equation.KSEE3">
                  <p:embed/>
                </p:oleObj>
              </mc:Choice>
              <mc:Fallback>
                <p:oleObj name="" r:id="rId11" imgW="1739900" imgH="419100" progId="Equation.KSEE3">
                  <p:embed/>
                  <p:pic>
                    <p:nvPicPr>
                      <p:cNvPr id="0" name="图片 1126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01078" y="3439795"/>
                        <a:ext cx="3848735" cy="928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46015" y="3439795"/>
          <a:ext cx="1234440" cy="735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9" name="" r:id="rId13" imgW="596900" imgH="355600" progId="Equation.KSEE3">
                  <p:embed/>
                </p:oleObj>
              </mc:Choice>
              <mc:Fallback>
                <p:oleObj name="" r:id="rId13" imgW="596900" imgH="355600" progId="Equation.KSEE3">
                  <p:embed/>
                  <p:pic>
                    <p:nvPicPr>
                      <p:cNvPr id="0" name="图片 1126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946015" y="3439795"/>
                        <a:ext cx="1234440" cy="735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117600" y="4368165"/>
            <a:ext cx="9956800" cy="17894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200">
                <a:latin typeface="+mn-ea"/>
                <a:cs typeface="+mn-ea"/>
              </a:rPr>
              <a:t>    </a:t>
            </a:r>
            <a:r>
              <a:rPr lang="zh-CN" altLang="en-US" sz="2200">
                <a:latin typeface="+mn-ea"/>
                <a:cs typeface="+mn-ea"/>
              </a:rPr>
              <a:t>关于一元连续函数的运算性质、初等函数的连续性和闭区间上连续的性质可以推广到二元连续函数只是相应的区间应改为区域、闭区间改为有界闭区域. 例如，多元初等函数在其定义的区域内也是连续的</a:t>
            </a:r>
            <a:r>
              <a:rPr lang="en-US" altLang="zh-CN" sz="2200">
                <a:latin typeface="+mn-ea"/>
                <a:cs typeface="+mn-ea"/>
              </a:rPr>
              <a:t>.</a:t>
            </a:r>
            <a:endParaRPr lang="zh-CN" altLang="en-US"/>
          </a:p>
          <a:p>
            <a:endParaRPr lang="zh-CN" altLang="en-US"/>
          </a:p>
        </p:txBody>
      </p:sp>
      <p:sp>
        <p:nvSpPr>
          <p:cNvPr id="21515" name="横卷形 21514"/>
          <p:cNvSpPr/>
          <p:nvPr/>
        </p:nvSpPr>
        <p:spPr>
          <a:xfrm>
            <a:off x="1049020" y="4425315"/>
            <a:ext cx="677545" cy="5715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</a:rPr>
              <a:t>注意</a:t>
            </a:r>
            <a:endParaRPr lang="zh-CN" altLang="en-US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04950" y="2553335"/>
            <a:ext cx="9238615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5</a:t>
            </a:r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多元函数微积分</a:t>
            </a:r>
            <a:endParaRPr lang="zh-CN" altLang="en-US" sz="66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dirty="0">
                <a:sym typeface="+mn-ea"/>
              </a:rPr>
              <a:t>5.2</a:t>
            </a:r>
            <a:endParaRPr lang="en-US" altLang="zh-CN" sz="3200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3592830" y="2640330"/>
            <a:ext cx="57829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ctr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二元函数及其定义域、二元函数的图形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二元函数的极限与连续           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3648075" y="289877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3648075" y="349250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406140" y="1106805"/>
            <a:ext cx="39249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>
                <a:sym typeface="+mn-ea"/>
              </a:rPr>
              <a:t>多元函数微分学</a:t>
            </a:r>
            <a:endParaRPr lang="zh-CN" altLang="zh-CN" sz="3200" b="1" dirty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2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5.2.1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二元函数及其定义域、二元函数的图形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3465" y="1499235"/>
          <a:ext cx="6481445" cy="445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2959100" imgH="203200" progId="Equation.KSEE3">
                  <p:embed/>
                </p:oleObj>
              </mc:Choice>
              <mc:Fallback>
                <p:oleObj name="" r:id="rId1" imgW="2959100" imgH="2032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53465" y="1499235"/>
                        <a:ext cx="6481445" cy="445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43898" y="1944370"/>
          <a:ext cx="2257425" cy="702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1181100" imgH="342900" progId="Equation.KSEE3">
                  <p:embed/>
                </p:oleObj>
              </mc:Choice>
              <mc:Fallback>
                <p:oleObj name="" r:id="rId3" imgW="1181100" imgH="3429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43898" y="1944370"/>
                        <a:ext cx="2257425" cy="702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3465" y="2646680"/>
          <a:ext cx="10076180" cy="878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5" imgW="4813300" imgH="419100" progId="Equation.KSEE3">
                  <p:embed/>
                </p:oleObj>
              </mc:Choice>
              <mc:Fallback>
                <p:oleObj name="" r:id="rId5" imgW="4813300" imgH="4191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3465" y="2646680"/>
                        <a:ext cx="10076180" cy="878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3148" y="3709035"/>
          <a:ext cx="9091930" cy="423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7" imgW="4140200" imgH="203200" progId="Equation.KSEE3">
                  <p:embed/>
                </p:oleObj>
              </mc:Choice>
              <mc:Fallback>
                <p:oleObj name="" r:id="rId7" imgW="4140200" imgH="2032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53148" y="3709035"/>
                        <a:ext cx="9091930" cy="423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44215" y="4229100"/>
          <a:ext cx="2581910" cy="758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9" imgW="1168400" imgH="342900" progId="Equation.KSEE3">
                  <p:embed/>
                </p:oleObj>
              </mc:Choice>
              <mc:Fallback>
                <p:oleObj name="" r:id="rId9" imgW="1168400" imgH="342900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44215" y="4229100"/>
                        <a:ext cx="2581910" cy="758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93445" y="4987290"/>
          <a:ext cx="9925050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11" imgW="4940300" imgH="419100" progId="Equation.KSEE3">
                  <p:embed/>
                </p:oleObj>
              </mc:Choice>
              <mc:Fallback>
                <p:oleObj name="" r:id="rId11" imgW="4940300" imgH="419100" progId="Equation.KSEE3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93445" y="4987290"/>
                        <a:ext cx="9925050" cy="841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46493" y="601980"/>
          <a:ext cx="7426960" cy="391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3657600" imgH="190500" progId="Equation.KSEE3">
                  <p:embed/>
                </p:oleObj>
              </mc:Choice>
              <mc:Fallback>
                <p:oleObj name="" r:id="rId1" imgW="3657600" imgH="1905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46493" y="601980"/>
                        <a:ext cx="7426960" cy="3917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10815" y="1199515"/>
          <a:ext cx="3630295" cy="354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1638300" imgH="177165" progId="Equation.KSEE3">
                  <p:embed/>
                </p:oleObj>
              </mc:Choice>
              <mc:Fallback>
                <p:oleObj name="" r:id="rId3" imgW="1638300" imgH="177165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10815" y="1199515"/>
                        <a:ext cx="3630295" cy="3549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8230" y="1659255"/>
          <a:ext cx="10130155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5" imgW="4152900" imgH="419100" progId="Equation.KSEE3">
                  <p:embed/>
                </p:oleObj>
              </mc:Choice>
              <mc:Fallback>
                <p:oleObj name="" r:id="rId5" imgW="4152900" imgH="4191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8230" y="1659255"/>
                        <a:ext cx="10130155" cy="1022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33750"/>
          <a:ext cx="9144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7" imgW="914400" imgH="190500" progId="Equation.KSEE3">
                  <p:embed/>
                </p:oleObj>
              </mc:Choice>
              <mc:Fallback>
                <p:oleObj name="" r:id="rId7" imgW="914400" imgH="1905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38800" y="3333750"/>
                        <a:ext cx="9144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981710" y="2700020"/>
            <a:ext cx="10332720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以上</a:t>
            </a: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个例题的共性均为函数依赖于两个或三个自变量</a:t>
            </a: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含两个自变量的函数称为二元函数；含三个自变量的函数称为三元函数</a:t>
            </a: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一般来说，二元及二元以上的函数统称为多元函数</a:t>
            </a: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0925" y="711200"/>
          <a:ext cx="10173335" cy="187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1" imgW="4787900" imgH="901700" progId="Equation.KSEE3">
                  <p:embed/>
                </p:oleObj>
              </mc:Choice>
              <mc:Fallback>
                <p:oleObj name="" r:id="rId1" imgW="4787900" imgH="9017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50925" y="711200"/>
                        <a:ext cx="10173335" cy="187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050925" y="711200"/>
            <a:ext cx="117094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5.2  </a:t>
            </a:r>
            <a:endParaRPr lang="en-US" altLang="zh-CN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75995" y="2722245"/>
          <a:ext cx="10225405" cy="2846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4368800" imgH="1358900" progId="Equation.KSEE3">
                  <p:embed/>
                </p:oleObj>
              </mc:Choice>
              <mc:Fallback>
                <p:oleObj name="" r:id="rId3" imgW="4368800" imgH="1358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5995" y="2722245"/>
                        <a:ext cx="10225405" cy="28467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726565" y="5701030"/>
            <a:ext cx="590169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类似地,可以定义三元函数以及三元以上的函数</a:t>
            </a:r>
            <a:r>
              <a:rPr lang="en-US" altLang="zh-CN"/>
              <a:t>.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1723" y="1518285"/>
          <a:ext cx="7884795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4051300" imgH="203200" progId="Equation.KSEE3">
                  <p:embed/>
                </p:oleObj>
              </mc:Choice>
              <mc:Fallback>
                <p:oleObj name="" r:id="rId1" imgW="4051300" imgH="2032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81723" y="1518285"/>
                        <a:ext cx="7884795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1109980" y="609600"/>
          <a:ext cx="3308350" cy="340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1625600" imgH="177165" progId="Equation.KSEE3">
                  <p:embed/>
                </p:oleObj>
              </mc:Choice>
              <mc:Fallback>
                <p:oleObj name="" r:id="rId3" imgW="1625600" imgH="177165" progId="Equation.KSEE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9980" y="609600"/>
                        <a:ext cx="3308350" cy="340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0298" y="1021715"/>
          <a:ext cx="4067810" cy="417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5" imgW="1955800" imgH="203200" progId="Equation.KSEE3">
                  <p:embed/>
                </p:oleObj>
              </mc:Choice>
              <mc:Fallback>
                <p:oleObj name="" r:id="rId5" imgW="1955800" imgH="2032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10298" y="1021715"/>
                        <a:ext cx="4067810" cy="417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54748" y="2124710"/>
          <a:ext cx="1000633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7" imgW="4927600" imgH="419100" progId="Equation.KSEE3">
                  <p:embed/>
                </p:oleObj>
              </mc:Choice>
              <mc:Fallback>
                <p:oleObj name="" r:id="rId7" imgW="4927600" imgH="4191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54748" y="2124710"/>
                        <a:ext cx="10006330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030605" y="2991485"/>
            <a:ext cx="1013079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在平面点集中,整个</a:t>
            </a:r>
            <a:r>
              <a:rPr lang="zh-CN" altLang="en-US" sz="2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xOy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平面或</a:t>
            </a:r>
            <a:r>
              <a:rPr lang="zh-CN" altLang="en-US" sz="22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xOy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平面上由几条曲线围成的一部分称为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平面区域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,围成平面区域的曲线称为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区域边界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,不含边界的区域称为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开区域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,含全部边界的区域称为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闭区域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,含部分边界的区域称为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半开区域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,不延伸到无限远处的区域称为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有界区域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,延伸到无限远处的区域称为</a:t>
            </a:r>
            <a:r>
              <a:rPr lang="zh-CN" altLang="en-US" sz="2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无界区</a:t>
            </a: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90345" y="647065"/>
          <a:ext cx="5172075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2311400" imgH="266700" progId="Equation.KSEE3">
                  <p:embed/>
                </p:oleObj>
              </mc:Choice>
              <mc:Fallback>
                <p:oleObj name="" r:id="rId1" imgW="2311400" imgH="2667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90345" y="647065"/>
                        <a:ext cx="5172075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662420" y="2533650"/>
          <a:ext cx="101600" cy="179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101600" imgH="1790700" progId="Equation.KSEE3">
                  <p:embed/>
                </p:oleObj>
              </mc:Choice>
              <mc:Fallback>
                <p:oleObj name="" r:id="rId3" imgW="101600" imgH="17907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62420" y="2533650"/>
                        <a:ext cx="101600" cy="179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46225" y="1379855"/>
          <a:ext cx="4980940" cy="550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5" imgW="2413000" imgH="266700" progId="Equation.KSEE3">
                  <p:embed/>
                </p:oleObj>
              </mc:Choice>
              <mc:Fallback>
                <p:oleObj name="" r:id="rId5" imgW="2413000" imgH="2667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46225" y="1379855"/>
                        <a:ext cx="4980940" cy="550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95370" y="2110105"/>
          <a:ext cx="1660525" cy="513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7" imgW="749300" imgH="215900" progId="Equation.KSEE3">
                  <p:embed/>
                </p:oleObj>
              </mc:Choice>
              <mc:Fallback>
                <p:oleObj name="" r:id="rId7" imgW="749300" imgH="2159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95370" y="2110105"/>
                        <a:ext cx="1660525" cy="5137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90345" y="2687320"/>
          <a:ext cx="2968625" cy="367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9" imgW="1308100" imgH="177165" progId="Equation.KSEE3">
                  <p:embed/>
                </p:oleObj>
              </mc:Choice>
              <mc:Fallback>
                <p:oleObj name="" r:id="rId9" imgW="1308100" imgH="177165" progId="Equation.KSEE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490345" y="2687320"/>
                        <a:ext cx="2968625" cy="367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20820" y="3234690"/>
          <a:ext cx="1600835" cy="591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1" imgW="584200" imgH="215900" progId="Equation.KSEE3">
                  <p:embed/>
                </p:oleObj>
              </mc:Choice>
              <mc:Fallback>
                <p:oleObj name="" r:id="rId11" imgW="584200" imgH="215900" progId="Equation.KSEE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20820" y="3234690"/>
                        <a:ext cx="1600835" cy="591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90345" y="4225925"/>
          <a:ext cx="2065020" cy="387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3" imgW="673100" imgH="177165" progId="Equation.KSEE3">
                  <p:embed/>
                </p:oleObj>
              </mc:Choice>
              <mc:Fallback>
                <p:oleObj name="" r:id="rId13" imgW="673100" imgH="177165" progId="Equation.KSEE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490345" y="4225925"/>
                        <a:ext cx="2065020" cy="387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86760" y="4114800"/>
          <a:ext cx="2612390" cy="499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5" imgW="1130300" imgH="215900" progId="Equation.KSEE3">
                  <p:embed/>
                </p:oleObj>
              </mc:Choice>
              <mc:Fallback>
                <p:oleObj name="" r:id="rId15" imgW="1130300" imgH="215900" progId="Equation.KSEE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286760" y="4114800"/>
                        <a:ext cx="2612390" cy="4991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90345" y="4948555"/>
          <a:ext cx="5645150" cy="937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7" imgW="2654300" imgH="444500" progId="Equation.KSEE3">
                  <p:embed/>
                </p:oleObj>
              </mc:Choice>
              <mc:Fallback>
                <p:oleObj name="" r:id="rId17" imgW="2654300" imgH="444500" progId="Equation.KSEE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490345" y="4948555"/>
                        <a:ext cx="5645150" cy="937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1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0610" y="1537970"/>
            <a:ext cx="3480435" cy="2665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9345" y="690245"/>
          <a:ext cx="4988560" cy="41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2451100" imgH="203200" progId="Equation.KSEE3">
                  <p:embed/>
                </p:oleObj>
              </mc:Choice>
              <mc:Fallback>
                <p:oleObj name="" r:id="rId1" imgW="2451100" imgH="2032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09345" y="690245"/>
                        <a:ext cx="4988560" cy="416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9345" y="1302385"/>
          <a:ext cx="519874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3" imgW="2540000" imgH="203200" progId="Equation.KSEE3">
                  <p:embed/>
                </p:oleObj>
              </mc:Choice>
              <mc:Fallback>
                <p:oleObj name="" r:id="rId3" imgW="2540000" imgH="2032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9345" y="1302385"/>
                        <a:ext cx="519874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85465" y="1906905"/>
          <a:ext cx="1347470" cy="455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5" imgW="482600" imgH="177165" progId="Equation.KSEE3">
                  <p:embed/>
                </p:oleObj>
              </mc:Choice>
              <mc:Fallback>
                <p:oleObj name="" r:id="rId5" imgW="482600" imgH="177165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85465" y="1906905"/>
                        <a:ext cx="1347470" cy="455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9345" y="2569210"/>
          <a:ext cx="3175635" cy="379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7" imgW="1308100" imgH="177165" progId="Equation.KSEE3">
                  <p:embed/>
                </p:oleObj>
              </mc:Choice>
              <mc:Fallback>
                <p:oleObj name="" r:id="rId7" imgW="1308100" imgH="177165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09345" y="2569210"/>
                        <a:ext cx="3175635" cy="379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85465" y="3293745"/>
          <a:ext cx="1252220" cy="459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" r:id="rId9" imgW="482600" imgH="177165" progId="Equation.KSEE3">
                  <p:embed/>
                </p:oleObj>
              </mc:Choice>
              <mc:Fallback>
                <p:oleObj name="" r:id="rId9" imgW="482600" imgH="177165" progId="Equation.KSEE3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85465" y="3293745"/>
                        <a:ext cx="1252220" cy="459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9345" y="4133215"/>
          <a:ext cx="1583690" cy="387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" r:id="rId11" imgW="673100" imgH="177165" progId="Equation.KSEE3">
                  <p:embed/>
                </p:oleObj>
              </mc:Choice>
              <mc:Fallback>
                <p:oleObj name="" r:id="rId11" imgW="673100" imgH="177165" progId="Equation.KSEE3">
                  <p:embed/>
                  <p:pic>
                    <p:nvPicPr>
                      <p:cNvPr id="0" name="图片 410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09345" y="4133215"/>
                        <a:ext cx="1583690" cy="387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85465" y="4133215"/>
          <a:ext cx="198755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" r:id="rId13" imgW="977900" imgH="190500" progId="Equation.KSEE3">
                  <p:embed/>
                </p:oleObj>
              </mc:Choice>
              <mc:Fallback>
                <p:oleObj name="" r:id="rId13" imgW="977900" imgH="190500" progId="Equation.KSEE3">
                  <p:embed/>
                  <p:pic>
                    <p:nvPicPr>
                      <p:cNvPr id="0" name="图片 410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085465" y="4133215"/>
                        <a:ext cx="1987550" cy="387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9345" y="5077460"/>
          <a:ext cx="488696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" r:id="rId15" imgW="2387600" imgH="203200" progId="Equation.KSEE3">
                  <p:embed/>
                </p:oleObj>
              </mc:Choice>
              <mc:Fallback>
                <p:oleObj name="" r:id="rId15" imgW="2387600" imgH="203200" progId="Equation.KSEE3">
                  <p:embed/>
                  <p:pic>
                    <p:nvPicPr>
                      <p:cNvPr id="0" name="图片 410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09345" y="5077460"/>
                        <a:ext cx="488696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图片 10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03390" y="1530985"/>
            <a:ext cx="4238625" cy="3089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858</Words>
  <Application>WPS 演示</Application>
  <PresentationFormat>宽屏</PresentationFormat>
  <Paragraphs>61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72</vt:i4>
      </vt:variant>
      <vt:variant>
        <vt:lpstr>幻灯片标题</vt:lpstr>
      </vt:variant>
      <vt:variant>
        <vt:i4>18</vt:i4>
      </vt:variant>
    </vt:vector>
  </HeadingPairs>
  <TitlesOfParts>
    <vt:vector size="103" baseType="lpstr">
      <vt:lpstr>Arial</vt:lpstr>
      <vt:lpstr>宋体</vt:lpstr>
      <vt:lpstr>Wingdings</vt:lpstr>
      <vt:lpstr>Times New Roman</vt:lpstr>
      <vt:lpstr>Calibri</vt:lpstr>
      <vt:lpstr>微软雅黑</vt:lpstr>
      <vt:lpstr>Arial Unicode MS</vt:lpstr>
      <vt:lpstr>Calibri Light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82</cp:revision>
  <dcterms:created xsi:type="dcterms:W3CDTF">2018-10-12T15:11:00Z</dcterms:created>
  <dcterms:modified xsi:type="dcterms:W3CDTF">2021-01-08T06:23:05Z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