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536" r:id="rId4"/>
    <p:sldId id="537" r:id="rId5"/>
    <p:sldId id="539" r:id="rId6"/>
    <p:sldId id="538" r:id="rId7"/>
    <p:sldId id="426" r:id="rId8"/>
    <p:sldId id="540" r:id="rId9"/>
    <p:sldId id="541" r:id="rId11"/>
    <p:sldId id="543" r:id="rId12"/>
    <p:sldId id="542" r:id="rId13"/>
    <p:sldId id="544" r:id="rId14"/>
    <p:sldId id="547" r:id="rId15"/>
    <p:sldId id="545" r:id="rId16"/>
    <p:sldId id="546" r:id="rId17"/>
    <p:sldId id="548" r:id="rId18"/>
    <p:sldId id="549" r:id="rId19"/>
    <p:sldId id="550" r:id="rId20"/>
    <p:sldId id="551" r:id="rId21"/>
    <p:sldId id="552" r:id="rId22"/>
    <p:sldId id="553" r:id="rId23"/>
    <p:sldId id="554" r:id="rId24"/>
    <p:sldId id="556" r:id="rId25"/>
    <p:sldId id="557" r:id="rId26"/>
    <p:sldId id="558" r:id="rId27"/>
    <p:sldId id="555" r:id="rId28"/>
    <p:sldId id="559" r:id="rId29"/>
    <p:sldId id="560" r:id="rId30"/>
    <p:sldId id="561" r:id="rId31"/>
    <p:sldId id="562" r:id="rId32"/>
    <p:sldId id="563" r:id="rId33"/>
    <p:sldId id="564" r:id="rId34"/>
    <p:sldId id="565" r:id="rId35"/>
    <p:sldId id="566" r:id="rId36"/>
    <p:sldId id="567" r:id="rId37"/>
    <p:sldId id="568" r:id="rId38"/>
    <p:sldId id="569" r:id="rId39"/>
    <p:sldId id="570" r:id="rId40"/>
    <p:sldId id="571" r:id="rId41"/>
    <p:sldId id="572" r:id="rId42"/>
    <p:sldId id="574" r:id="rId43"/>
    <p:sldId id="573" r:id="rId44"/>
    <p:sldId id="575" r:id="rId45"/>
    <p:sldId id="576" r:id="rId46"/>
    <p:sldId id="577" r:id="rId47"/>
    <p:sldId id="578" r:id="rId48"/>
    <p:sldId id="579" r:id="rId49"/>
    <p:sldId id="580" r:id="rId50"/>
    <p:sldId id="581" r:id="rId51"/>
    <p:sldId id="582" r:id="rId52"/>
    <p:sldId id="583" r:id="rId53"/>
    <p:sldId id="584" r:id="rId54"/>
    <p:sldId id="585" r:id="rId55"/>
    <p:sldId id="586" r:id="rId56"/>
    <p:sldId id="587" r:id="rId57"/>
    <p:sldId id="588" r:id="rId58"/>
    <p:sldId id="589" r:id="rId59"/>
    <p:sldId id="590" r:id="rId60"/>
    <p:sldId id="591" r:id="rId61"/>
    <p:sldId id="592" r:id="rId62"/>
    <p:sldId id="593" r:id="rId63"/>
    <p:sldId id="594" r:id="rId64"/>
    <p:sldId id="595" r:id="rId65"/>
    <p:sldId id="596" r:id="rId66"/>
    <p:sldId id="598" r:id="rId67"/>
    <p:sldId id="597" r:id="rId68"/>
    <p:sldId id="599" r:id="rId69"/>
    <p:sldId id="600" r:id="rId70"/>
    <p:sldId id="601" r:id="rId71"/>
    <p:sldId id="602" r:id="rId72"/>
    <p:sldId id="603" r:id="rId73"/>
    <p:sldId id="604" r:id="rId74"/>
    <p:sldId id="605" r:id="rId75"/>
    <p:sldId id="607" r:id="rId76"/>
    <p:sldId id="606" r:id="rId77"/>
    <p:sldId id="630" r:id="rId78"/>
    <p:sldId id="631" r:id="rId79"/>
    <p:sldId id="632" r:id="rId80"/>
    <p:sldId id="633" r:id="rId81"/>
    <p:sldId id="608" r:id="rId82"/>
    <p:sldId id="634" r:id="rId83"/>
    <p:sldId id="635" r:id="rId84"/>
    <p:sldId id="636" r:id="rId85"/>
    <p:sldId id="637" r:id="rId86"/>
    <p:sldId id="638" r:id="rId87"/>
    <p:sldId id="639" r:id="rId88"/>
    <p:sldId id="640" r:id="rId89"/>
    <p:sldId id="641" r:id="rId90"/>
    <p:sldId id="280" r:id="rId91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96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C0CA"/>
    <a:srgbClr val="FF6A00"/>
    <a:srgbClr val="FFD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>
        <p:scale>
          <a:sx n="75" d="100"/>
          <a:sy n="75" d="100"/>
        </p:scale>
        <p:origin x="1836" y="648"/>
      </p:cViewPr>
      <p:guideLst>
        <p:guide orient="horz" pos="1996"/>
        <p:guide pos="38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4" Type="http://schemas.openxmlformats.org/officeDocument/2006/relationships/tableStyles" Target="tableStyles.xml"/><Relationship Id="rId93" Type="http://schemas.openxmlformats.org/officeDocument/2006/relationships/viewProps" Target="viewProps.xml"/><Relationship Id="rId92" Type="http://schemas.openxmlformats.org/officeDocument/2006/relationships/presProps" Target="presProps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7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6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4" Type="http://schemas.openxmlformats.org/officeDocument/2006/relationships/image" Target="../media/image65.wmf"/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7" Type="http://schemas.openxmlformats.org/officeDocument/2006/relationships/image" Target="../media/image77.wmf"/><Relationship Id="rId6" Type="http://schemas.openxmlformats.org/officeDocument/2006/relationships/image" Target="../media/image76.wmf"/><Relationship Id="rId5" Type="http://schemas.openxmlformats.org/officeDocument/2006/relationships/image" Target="../media/image75.wmf"/><Relationship Id="rId4" Type="http://schemas.openxmlformats.org/officeDocument/2006/relationships/image" Target="../media/image74.wmf"/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14.vml.rels><?xml version="1.0" encoding="UTF-8" standalone="yes"?>
<Relationships xmlns="http://schemas.openxmlformats.org/package/2006/relationships"><Relationship Id="rId5" Type="http://schemas.openxmlformats.org/officeDocument/2006/relationships/image" Target="../media/image85.wmf"/><Relationship Id="rId4" Type="http://schemas.openxmlformats.org/officeDocument/2006/relationships/image" Target="../media/image84.wmf"/><Relationship Id="rId3" Type="http://schemas.openxmlformats.org/officeDocument/2006/relationships/image" Target="../media/image83.wmf"/><Relationship Id="rId2" Type="http://schemas.openxmlformats.org/officeDocument/2006/relationships/image" Target="../media/image80.wmf"/><Relationship Id="rId1" Type="http://schemas.openxmlformats.org/officeDocument/2006/relationships/image" Target="../media/image79.wmf"/></Relationships>
</file>

<file path=ppt/drawings/_rels/vmlDrawing15.vml.rels><?xml version="1.0" encoding="UTF-8" standalone="yes"?>
<Relationships xmlns="http://schemas.openxmlformats.org/package/2006/relationships"><Relationship Id="rId9" Type="http://schemas.openxmlformats.org/officeDocument/2006/relationships/image" Target="../media/image73.wmf"/><Relationship Id="rId8" Type="http://schemas.openxmlformats.org/officeDocument/2006/relationships/image" Target="../media/image93.wmf"/><Relationship Id="rId7" Type="http://schemas.openxmlformats.org/officeDocument/2006/relationships/image" Target="../media/image92.wmf"/><Relationship Id="rId6" Type="http://schemas.openxmlformats.org/officeDocument/2006/relationships/image" Target="../media/image91.wmf"/><Relationship Id="rId5" Type="http://schemas.openxmlformats.org/officeDocument/2006/relationships/image" Target="../media/image90.wmf"/><Relationship Id="rId4" Type="http://schemas.openxmlformats.org/officeDocument/2006/relationships/image" Target="../media/image89.wmf"/><Relationship Id="rId3" Type="http://schemas.openxmlformats.org/officeDocument/2006/relationships/image" Target="../media/image88.wmf"/><Relationship Id="rId2" Type="http://schemas.openxmlformats.org/officeDocument/2006/relationships/image" Target="../media/image87.wmf"/><Relationship Id="rId10" Type="http://schemas.openxmlformats.org/officeDocument/2006/relationships/image" Target="../media/image68.wmf"/><Relationship Id="rId1" Type="http://schemas.openxmlformats.org/officeDocument/2006/relationships/image" Target="../media/image86.wmf"/></Relationships>
</file>

<file path=ppt/drawings/_rels/vmlDrawing16.vml.rels><?xml version="1.0" encoding="UTF-8" standalone="yes"?>
<Relationships xmlns="http://schemas.openxmlformats.org/package/2006/relationships"><Relationship Id="rId9" Type="http://schemas.openxmlformats.org/officeDocument/2006/relationships/image" Target="../media/image104.wmf"/><Relationship Id="rId8" Type="http://schemas.openxmlformats.org/officeDocument/2006/relationships/image" Target="../media/image103.wmf"/><Relationship Id="rId7" Type="http://schemas.openxmlformats.org/officeDocument/2006/relationships/image" Target="../media/image102.wmf"/><Relationship Id="rId6" Type="http://schemas.openxmlformats.org/officeDocument/2006/relationships/image" Target="../media/image101.wmf"/><Relationship Id="rId5" Type="http://schemas.openxmlformats.org/officeDocument/2006/relationships/image" Target="../media/image100.wmf"/><Relationship Id="rId4" Type="http://schemas.openxmlformats.org/officeDocument/2006/relationships/image" Target="../media/image99.wmf"/><Relationship Id="rId3" Type="http://schemas.openxmlformats.org/officeDocument/2006/relationships/image" Target="../media/image98.wmf"/><Relationship Id="rId2" Type="http://schemas.openxmlformats.org/officeDocument/2006/relationships/image" Target="../media/image97.wmf"/><Relationship Id="rId14" Type="http://schemas.openxmlformats.org/officeDocument/2006/relationships/image" Target="../media/image108.wmf"/><Relationship Id="rId13" Type="http://schemas.openxmlformats.org/officeDocument/2006/relationships/image" Target="../media/image107.wmf"/><Relationship Id="rId12" Type="http://schemas.openxmlformats.org/officeDocument/2006/relationships/image" Target="../media/image106.wmf"/><Relationship Id="rId11" Type="http://schemas.openxmlformats.org/officeDocument/2006/relationships/image" Target="../media/image105.wmf"/><Relationship Id="rId10" Type="http://schemas.openxmlformats.org/officeDocument/2006/relationships/image" Target="../media/image68.wmf"/><Relationship Id="rId1" Type="http://schemas.openxmlformats.org/officeDocument/2006/relationships/image" Target="../media/image96.wmf"/></Relationships>
</file>

<file path=ppt/drawings/_rels/vmlDrawing17.vml.rels><?xml version="1.0" encoding="UTF-8" standalone="yes"?>
<Relationships xmlns="http://schemas.openxmlformats.org/package/2006/relationships"><Relationship Id="rId9" Type="http://schemas.openxmlformats.org/officeDocument/2006/relationships/image" Target="../media/image117.wmf"/><Relationship Id="rId8" Type="http://schemas.openxmlformats.org/officeDocument/2006/relationships/image" Target="../media/image116.wmf"/><Relationship Id="rId7" Type="http://schemas.openxmlformats.org/officeDocument/2006/relationships/image" Target="../media/image115.wmf"/><Relationship Id="rId6" Type="http://schemas.openxmlformats.org/officeDocument/2006/relationships/image" Target="../media/image114.wmf"/><Relationship Id="rId5" Type="http://schemas.openxmlformats.org/officeDocument/2006/relationships/image" Target="../media/image113.wmf"/><Relationship Id="rId4" Type="http://schemas.openxmlformats.org/officeDocument/2006/relationships/image" Target="../media/image112.wmf"/><Relationship Id="rId3" Type="http://schemas.openxmlformats.org/officeDocument/2006/relationships/image" Target="../media/image111.wmf"/><Relationship Id="rId2" Type="http://schemas.openxmlformats.org/officeDocument/2006/relationships/image" Target="../media/image110.wmf"/><Relationship Id="rId13" Type="http://schemas.openxmlformats.org/officeDocument/2006/relationships/image" Target="../media/image121.wmf"/><Relationship Id="rId12" Type="http://schemas.openxmlformats.org/officeDocument/2006/relationships/image" Target="../media/image120.wmf"/><Relationship Id="rId11" Type="http://schemas.openxmlformats.org/officeDocument/2006/relationships/image" Target="../media/image119.wmf"/><Relationship Id="rId10" Type="http://schemas.openxmlformats.org/officeDocument/2006/relationships/image" Target="../media/image118.wmf"/><Relationship Id="rId1" Type="http://schemas.openxmlformats.org/officeDocument/2006/relationships/image" Target="../media/image109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20.vml.rels><?xml version="1.0" encoding="UTF-8" standalone="yes"?>
<Relationships xmlns="http://schemas.openxmlformats.org/package/2006/relationships"><Relationship Id="rId5" Type="http://schemas.openxmlformats.org/officeDocument/2006/relationships/image" Target="../media/image133.wmf"/><Relationship Id="rId4" Type="http://schemas.openxmlformats.org/officeDocument/2006/relationships/image" Target="../media/image132.wmf"/><Relationship Id="rId3" Type="http://schemas.openxmlformats.org/officeDocument/2006/relationships/image" Target="../media/image131.wmf"/><Relationship Id="rId2" Type="http://schemas.openxmlformats.org/officeDocument/2006/relationships/image" Target="../media/image130.wmf"/><Relationship Id="rId1" Type="http://schemas.openxmlformats.org/officeDocument/2006/relationships/image" Target="../media/image129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wmf"/></Relationships>
</file>

<file path=ppt/drawings/_rels/vmlDrawing23.vml.rels><?xml version="1.0" encoding="UTF-8" standalone="yes"?>
<Relationships xmlns="http://schemas.openxmlformats.org/package/2006/relationships"><Relationship Id="rId9" Type="http://schemas.openxmlformats.org/officeDocument/2006/relationships/image" Target="../media/image149.wmf"/><Relationship Id="rId8" Type="http://schemas.openxmlformats.org/officeDocument/2006/relationships/image" Target="../media/image148.wmf"/><Relationship Id="rId7" Type="http://schemas.openxmlformats.org/officeDocument/2006/relationships/image" Target="../media/image147.wmf"/><Relationship Id="rId6" Type="http://schemas.openxmlformats.org/officeDocument/2006/relationships/image" Target="../media/image146.wmf"/><Relationship Id="rId5" Type="http://schemas.openxmlformats.org/officeDocument/2006/relationships/image" Target="../media/image145.wmf"/><Relationship Id="rId4" Type="http://schemas.openxmlformats.org/officeDocument/2006/relationships/image" Target="../media/image144.wmf"/><Relationship Id="rId3" Type="http://schemas.openxmlformats.org/officeDocument/2006/relationships/image" Target="../media/image143.wmf"/><Relationship Id="rId2" Type="http://schemas.openxmlformats.org/officeDocument/2006/relationships/image" Target="../media/image142.png"/><Relationship Id="rId11" Type="http://schemas.openxmlformats.org/officeDocument/2006/relationships/image" Target="../media/image151.wmf"/><Relationship Id="rId10" Type="http://schemas.openxmlformats.org/officeDocument/2006/relationships/image" Target="../media/image150.wmf"/><Relationship Id="rId1" Type="http://schemas.openxmlformats.org/officeDocument/2006/relationships/image" Target="../media/image141.wmf"/></Relationships>
</file>

<file path=ppt/drawings/_rels/vmlDrawing24.vml.rels><?xml version="1.0" encoding="UTF-8" standalone="yes"?>
<Relationships xmlns="http://schemas.openxmlformats.org/package/2006/relationships"><Relationship Id="rId7" Type="http://schemas.openxmlformats.org/officeDocument/2006/relationships/image" Target="../media/image158.wmf"/><Relationship Id="rId6" Type="http://schemas.openxmlformats.org/officeDocument/2006/relationships/image" Target="../media/image157.wmf"/><Relationship Id="rId5" Type="http://schemas.openxmlformats.org/officeDocument/2006/relationships/image" Target="../media/image156.wmf"/><Relationship Id="rId4" Type="http://schemas.openxmlformats.org/officeDocument/2006/relationships/image" Target="../media/image155.wmf"/><Relationship Id="rId3" Type="http://schemas.openxmlformats.org/officeDocument/2006/relationships/image" Target="../media/image154.wmf"/><Relationship Id="rId2" Type="http://schemas.openxmlformats.org/officeDocument/2006/relationships/image" Target="../media/image153.wmf"/><Relationship Id="rId1" Type="http://schemas.openxmlformats.org/officeDocument/2006/relationships/image" Target="../media/image152.wmf"/></Relationships>
</file>

<file path=ppt/drawings/_rels/vmlDrawing25.vml.rels><?xml version="1.0" encoding="UTF-8" standalone="yes"?>
<Relationships xmlns="http://schemas.openxmlformats.org/package/2006/relationships"><Relationship Id="rId4" Type="http://schemas.openxmlformats.org/officeDocument/2006/relationships/image" Target="../media/image162.wmf"/><Relationship Id="rId3" Type="http://schemas.openxmlformats.org/officeDocument/2006/relationships/image" Target="../media/image161.wmf"/><Relationship Id="rId2" Type="http://schemas.openxmlformats.org/officeDocument/2006/relationships/image" Target="../media/image160.wmf"/><Relationship Id="rId1" Type="http://schemas.openxmlformats.org/officeDocument/2006/relationships/image" Target="../media/image159.wmf"/></Relationships>
</file>

<file path=ppt/drawings/_rels/vmlDrawing26.vml.rels><?xml version="1.0" encoding="UTF-8" standalone="yes"?>
<Relationships xmlns="http://schemas.openxmlformats.org/package/2006/relationships"><Relationship Id="rId9" Type="http://schemas.openxmlformats.org/officeDocument/2006/relationships/image" Target="../media/image150.wmf"/><Relationship Id="rId8" Type="http://schemas.openxmlformats.org/officeDocument/2006/relationships/image" Target="../media/image149.wmf"/><Relationship Id="rId7" Type="http://schemas.openxmlformats.org/officeDocument/2006/relationships/image" Target="../media/image148.wmf"/><Relationship Id="rId6" Type="http://schemas.openxmlformats.org/officeDocument/2006/relationships/image" Target="../media/image147.wmf"/><Relationship Id="rId5" Type="http://schemas.openxmlformats.org/officeDocument/2006/relationships/image" Target="../media/image146.wmf"/><Relationship Id="rId4" Type="http://schemas.openxmlformats.org/officeDocument/2006/relationships/image" Target="../media/image145.wmf"/><Relationship Id="rId3" Type="http://schemas.openxmlformats.org/officeDocument/2006/relationships/image" Target="../media/image144.wmf"/><Relationship Id="rId2" Type="http://schemas.openxmlformats.org/officeDocument/2006/relationships/image" Target="../media/image143.wmf"/><Relationship Id="rId14" Type="http://schemas.openxmlformats.org/officeDocument/2006/relationships/image" Target="../media/image167.wmf"/><Relationship Id="rId13" Type="http://schemas.openxmlformats.org/officeDocument/2006/relationships/image" Target="../media/image166.wmf"/><Relationship Id="rId12" Type="http://schemas.openxmlformats.org/officeDocument/2006/relationships/image" Target="../media/image165.wmf"/><Relationship Id="rId11" Type="http://schemas.openxmlformats.org/officeDocument/2006/relationships/image" Target="../media/image164.wmf"/><Relationship Id="rId10" Type="http://schemas.openxmlformats.org/officeDocument/2006/relationships/image" Target="../media/image151.wmf"/><Relationship Id="rId1" Type="http://schemas.openxmlformats.org/officeDocument/2006/relationships/image" Target="../media/image163.png"/></Relationships>
</file>

<file path=ppt/drawings/_rels/vmlDrawing27.vml.rels><?xml version="1.0" encoding="UTF-8" standalone="yes"?>
<Relationships xmlns="http://schemas.openxmlformats.org/package/2006/relationships"><Relationship Id="rId9" Type="http://schemas.openxmlformats.org/officeDocument/2006/relationships/image" Target="../media/image176.wmf"/><Relationship Id="rId8" Type="http://schemas.openxmlformats.org/officeDocument/2006/relationships/image" Target="../media/image175.wmf"/><Relationship Id="rId7" Type="http://schemas.openxmlformats.org/officeDocument/2006/relationships/image" Target="../media/image174.png"/><Relationship Id="rId6" Type="http://schemas.openxmlformats.org/officeDocument/2006/relationships/image" Target="../media/image173.wmf"/><Relationship Id="rId5" Type="http://schemas.openxmlformats.org/officeDocument/2006/relationships/image" Target="../media/image172.wmf"/><Relationship Id="rId4" Type="http://schemas.openxmlformats.org/officeDocument/2006/relationships/image" Target="../media/image171.wmf"/><Relationship Id="rId3" Type="http://schemas.openxmlformats.org/officeDocument/2006/relationships/image" Target="../media/image170.wmf"/><Relationship Id="rId2" Type="http://schemas.openxmlformats.org/officeDocument/2006/relationships/image" Target="../media/image169.wmf"/><Relationship Id="rId1" Type="http://schemas.openxmlformats.org/officeDocument/2006/relationships/image" Target="../media/image168.wmf"/></Relationships>
</file>

<file path=ppt/drawings/_rels/vmlDrawing2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wmf"/><Relationship Id="rId7" Type="http://schemas.openxmlformats.org/officeDocument/2006/relationships/image" Target="../media/image175.wmf"/><Relationship Id="rId6" Type="http://schemas.openxmlformats.org/officeDocument/2006/relationships/image" Target="../media/image182.wmf"/><Relationship Id="rId5" Type="http://schemas.openxmlformats.org/officeDocument/2006/relationships/image" Target="../media/image181.wmf"/><Relationship Id="rId4" Type="http://schemas.openxmlformats.org/officeDocument/2006/relationships/image" Target="../media/image180.wmf"/><Relationship Id="rId3" Type="http://schemas.openxmlformats.org/officeDocument/2006/relationships/image" Target="../media/image179.wmf"/><Relationship Id="rId2" Type="http://schemas.openxmlformats.org/officeDocument/2006/relationships/image" Target="../media/image178.wmf"/><Relationship Id="rId1" Type="http://schemas.openxmlformats.org/officeDocument/2006/relationships/image" Target="../media/image177.wmf"/></Relationships>
</file>

<file path=ppt/drawings/_rels/vmlDrawing29.vml.rels><?xml version="1.0" encoding="UTF-8" standalone="yes"?>
<Relationships xmlns="http://schemas.openxmlformats.org/package/2006/relationships"><Relationship Id="rId9" Type="http://schemas.openxmlformats.org/officeDocument/2006/relationships/image" Target="../media/image192.wmf"/><Relationship Id="rId8" Type="http://schemas.openxmlformats.org/officeDocument/2006/relationships/image" Target="../media/image191.wmf"/><Relationship Id="rId7" Type="http://schemas.openxmlformats.org/officeDocument/2006/relationships/image" Target="../media/image190.wmf"/><Relationship Id="rId6" Type="http://schemas.openxmlformats.org/officeDocument/2006/relationships/image" Target="../media/image189.wmf"/><Relationship Id="rId5" Type="http://schemas.openxmlformats.org/officeDocument/2006/relationships/image" Target="../media/image188.wmf"/><Relationship Id="rId4" Type="http://schemas.openxmlformats.org/officeDocument/2006/relationships/image" Target="../media/image187.wmf"/><Relationship Id="rId3" Type="http://schemas.openxmlformats.org/officeDocument/2006/relationships/image" Target="../media/image186.wmf"/><Relationship Id="rId2" Type="http://schemas.openxmlformats.org/officeDocument/2006/relationships/image" Target="../media/image185.wmf"/><Relationship Id="rId13" Type="http://schemas.openxmlformats.org/officeDocument/2006/relationships/image" Target="../media/image196.wmf"/><Relationship Id="rId12" Type="http://schemas.openxmlformats.org/officeDocument/2006/relationships/image" Target="../media/image195.wmf"/><Relationship Id="rId11" Type="http://schemas.openxmlformats.org/officeDocument/2006/relationships/image" Target="../media/image194.wmf"/><Relationship Id="rId10" Type="http://schemas.openxmlformats.org/officeDocument/2006/relationships/image" Target="../media/image193.wmf"/><Relationship Id="rId1" Type="http://schemas.openxmlformats.org/officeDocument/2006/relationships/image" Target="../media/image184.wmf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13.wmf"/><Relationship Id="rId8" Type="http://schemas.openxmlformats.org/officeDocument/2006/relationships/image" Target="../media/image25.wmf"/><Relationship Id="rId7" Type="http://schemas.openxmlformats.org/officeDocument/2006/relationships/image" Target="../media/image24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0" Type="http://schemas.openxmlformats.org/officeDocument/2006/relationships/image" Target="../media/image26.wmf"/><Relationship Id="rId1" Type="http://schemas.openxmlformats.org/officeDocument/2006/relationships/image" Target="../media/image18.wmf"/></Relationships>
</file>

<file path=ppt/drawings/_rels/vmlDrawing30.vml.rels><?xml version="1.0" encoding="UTF-8" standalone="yes"?>
<Relationships xmlns="http://schemas.openxmlformats.org/package/2006/relationships"><Relationship Id="rId5" Type="http://schemas.openxmlformats.org/officeDocument/2006/relationships/image" Target="../media/image201.wmf"/><Relationship Id="rId4" Type="http://schemas.openxmlformats.org/officeDocument/2006/relationships/image" Target="../media/image200.wmf"/><Relationship Id="rId3" Type="http://schemas.openxmlformats.org/officeDocument/2006/relationships/image" Target="../media/image199.wmf"/><Relationship Id="rId2" Type="http://schemas.openxmlformats.org/officeDocument/2006/relationships/image" Target="../media/image198.wmf"/><Relationship Id="rId1" Type="http://schemas.openxmlformats.org/officeDocument/2006/relationships/image" Target="../media/image197.wmf"/></Relationships>
</file>

<file path=ppt/drawings/_rels/vmlDrawing31.vml.rels><?xml version="1.0" encoding="UTF-8" standalone="yes"?>
<Relationships xmlns="http://schemas.openxmlformats.org/package/2006/relationships"><Relationship Id="rId9" Type="http://schemas.openxmlformats.org/officeDocument/2006/relationships/image" Target="../media/image207.wmf"/><Relationship Id="rId8" Type="http://schemas.openxmlformats.org/officeDocument/2006/relationships/image" Target="../media/image206.wmf"/><Relationship Id="rId7" Type="http://schemas.openxmlformats.org/officeDocument/2006/relationships/image" Target="../media/image205.wmf"/><Relationship Id="rId6" Type="http://schemas.openxmlformats.org/officeDocument/2006/relationships/image" Target="../media/image204.wmf"/><Relationship Id="rId5" Type="http://schemas.openxmlformats.org/officeDocument/2006/relationships/image" Target="../media/image203.wmf"/><Relationship Id="rId4" Type="http://schemas.openxmlformats.org/officeDocument/2006/relationships/image" Target="../media/image202.png"/><Relationship Id="rId3" Type="http://schemas.openxmlformats.org/officeDocument/2006/relationships/image" Target="../media/image181.wmf"/><Relationship Id="rId2" Type="http://schemas.openxmlformats.org/officeDocument/2006/relationships/image" Target="../media/image175.wmf"/><Relationship Id="rId13" Type="http://schemas.openxmlformats.org/officeDocument/2006/relationships/image" Target="../media/image211.wmf"/><Relationship Id="rId12" Type="http://schemas.openxmlformats.org/officeDocument/2006/relationships/image" Target="../media/image210.wmf"/><Relationship Id="rId11" Type="http://schemas.openxmlformats.org/officeDocument/2006/relationships/image" Target="../media/image209.wmf"/><Relationship Id="rId10" Type="http://schemas.openxmlformats.org/officeDocument/2006/relationships/image" Target="../media/image208.wmf"/><Relationship Id="rId1" Type="http://schemas.openxmlformats.org/officeDocument/2006/relationships/image" Target="../media/image18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7" Type="http://schemas.openxmlformats.org/officeDocument/2006/relationships/image" Target="../media/image30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36.wmf"/><Relationship Id="rId8" Type="http://schemas.openxmlformats.org/officeDocument/2006/relationships/image" Target="../media/image35.wmf"/><Relationship Id="rId7" Type="http://schemas.openxmlformats.org/officeDocument/2006/relationships/image" Target="../media/image34.wmf"/><Relationship Id="rId6" Type="http://schemas.openxmlformats.org/officeDocument/2006/relationships/image" Target="../media/image29.wmf"/><Relationship Id="rId5" Type="http://schemas.openxmlformats.org/officeDocument/2006/relationships/image" Target="../media/image27.wmf"/><Relationship Id="rId4" Type="http://schemas.openxmlformats.org/officeDocument/2006/relationships/image" Target="../media/image28.wmf"/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0" Type="http://schemas.openxmlformats.org/officeDocument/2006/relationships/image" Target="../media/image37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7" Type="http://schemas.openxmlformats.org/officeDocument/2006/relationships/image" Target="../media/image44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8.vml.rels><?xml version="1.0" encoding="UTF-8" standalone="yes"?>
<Relationships xmlns="http://schemas.openxmlformats.org/package/2006/relationships"><Relationship Id="rId9" Type="http://schemas.openxmlformats.org/officeDocument/2006/relationships/image" Target="../media/image58.wmf"/><Relationship Id="rId8" Type="http://schemas.openxmlformats.org/officeDocument/2006/relationships/image" Target="../media/image57.wmf"/><Relationship Id="rId7" Type="http://schemas.openxmlformats.org/officeDocument/2006/relationships/image" Target="../media/image56.wmf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1" Type="http://schemas.openxmlformats.org/officeDocument/2006/relationships/image" Target="../media/image60.wmf"/><Relationship Id="rId10" Type="http://schemas.openxmlformats.org/officeDocument/2006/relationships/image" Target="../media/image59.wmf"/><Relationship Id="rId1" Type="http://schemas.openxmlformats.org/officeDocument/2006/relationships/image" Target="../media/image50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6E7DB2B3-C5AC-462A-9DBC-C6205429A17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150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0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二级</a:t>
            </a:r>
            <a:endParaRPr lang="zh-CN" altLang="en-US"/>
          </a:p>
          <a:p>
            <a:pPr lvl="2" indent="0"/>
            <a:r>
              <a:rPr lang="zh-CN" altLang="en-US"/>
              <a:t>三级</a:t>
            </a:r>
            <a:endParaRPr lang="zh-CN" altLang="en-US"/>
          </a:p>
          <a:p>
            <a:pPr lvl="3" indent="0"/>
            <a:r>
              <a:rPr lang="zh-CN" altLang="en-US"/>
              <a:t>四级</a:t>
            </a:r>
            <a:endParaRPr lang="zh-CN" altLang="en-US"/>
          </a:p>
          <a:p>
            <a:pPr lvl="4" indent="0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00D923EB-965A-48D1-906D-189B39FFDEAA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8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9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0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3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4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5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6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39825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30725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916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3941763"/>
            <a:ext cx="5384800" cy="2189162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eaLnBrk="1" fontAlgn="auto" hangingPunct="1">
              <a:spcBef>
                <a:spcPct val="0"/>
              </a:spcBef>
            </a:pPr>
            <a:fld id="{9A0DB2DC-4C9A-4742-B13C-FB6460FD3503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7813"/>
            <a:ext cx="10972800" cy="5853112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eaLnBrk="1" fontAlgn="auto" hangingPunct="1">
              <a:spcBef>
                <a:spcPct val="0"/>
              </a:spcBef>
            </a:pPr>
            <a:fld id="{9A0DB2DC-4C9A-4742-B13C-FB6460FD3503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09600" y="277813"/>
            <a:ext cx="10972800" cy="1139825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916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916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09600" y="3941763"/>
            <a:ext cx="5384800" cy="2189162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7600" y="3941763"/>
            <a:ext cx="5384800" cy="2189162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eaLnBrk="1" fontAlgn="auto" hangingPunct="1">
              <a:spcBef>
                <a:spcPct val="0"/>
              </a:spcBef>
            </a:pPr>
            <a:fld id="{9A0DB2DC-4C9A-4742-B13C-FB6460FD3503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8" name="矩形 7"/>
          <p:cNvSpPr/>
          <p:nvPr userDrawn="1"/>
        </p:nvSpPr>
        <p:spPr>
          <a:xfrm>
            <a:off x="0" y="657225"/>
            <a:ext cx="12192000" cy="5543550"/>
          </a:xfrm>
          <a:prstGeom prst="rect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9" name="矩形 8"/>
          <p:cNvSpPr/>
          <p:nvPr userDrawn="1"/>
        </p:nvSpPr>
        <p:spPr>
          <a:xfrm>
            <a:off x="342900" y="285750"/>
            <a:ext cx="11506200" cy="628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0" name="日期占位符 3"/>
          <p:cNvSpPr>
            <a:spLocks noGrp="1"/>
          </p:cNvSpPr>
          <p:nvPr userDrawn="1"/>
        </p:nvSpPr>
        <p:spPr>
          <a:xfrm>
            <a:off x="965200" y="6483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2" name="灯片编号占位符 5"/>
          <p:cNvSpPr>
            <a:spLocks noGrp="1"/>
          </p:cNvSpPr>
          <p:nvPr userDrawn="1"/>
        </p:nvSpPr>
        <p:spPr>
          <a:xfrm>
            <a:off x="8737600" y="6483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3" name="椭圆 12"/>
          <p:cNvSpPr/>
          <p:nvPr userDrawn="1"/>
        </p:nvSpPr>
        <p:spPr>
          <a:xfrm>
            <a:off x="342900" y="1365250"/>
            <a:ext cx="2495550" cy="2495550"/>
          </a:xfrm>
          <a:prstGeom prst="ellipse">
            <a:avLst/>
          </a:prstGeom>
          <a:solidFill>
            <a:srgbClr val="FFD13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31" name="椭圆 30"/>
          <p:cNvSpPr/>
          <p:nvPr userDrawn="1"/>
        </p:nvSpPr>
        <p:spPr>
          <a:xfrm>
            <a:off x="1433513" y="5435600"/>
            <a:ext cx="539750" cy="539750"/>
          </a:xfrm>
          <a:prstGeom prst="ellipse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25" name="椭圆 24"/>
          <p:cNvSpPr/>
          <p:nvPr userDrawn="1"/>
        </p:nvSpPr>
        <p:spPr>
          <a:xfrm>
            <a:off x="9353550" y="3860800"/>
            <a:ext cx="2495550" cy="2495550"/>
          </a:xfrm>
          <a:prstGeom prst="ellipse">
            <a:avLst/>
          </a:prstGeom>
          <a:solidFill>
            <a:srgbClr val="FF6A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4" name="椭圆 13"/>
          <p:cNvSpPr/>
          <p:nvPr userDrawn="1"/>
        </p:nvSpPr>
        <p:spPr>
          <a:xfrm>
            <a:off x="10439400" y="523875"/>
            <a:ext cx="1009650" cy="1008063"/>
          </a:xfrm>
          <a:prstGeom prst="ellipse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2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69545" y="188595"/>
            <a:ext cx="11880000" cy="648017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4925" y="0"/>
            <a:ext cx="12227560" cy="689800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3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-635" y="0"/>
            <a:ext cx="12192000" cy="686625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sp>
        <p:nvSpPr>
          <p:cNvPr id="2" name="圆角矩形 1"/>
          <p:cNvSpPr/>
          <p:nvPr userDrawn="1"/>
        </p:nvSpPr>
        <p:spPr>
          <a:xfrm>
            <a:off x="605790" y="624840"/>
            <a:ext cx="10980000" cy="5580000"/>
          </a:xfrm>
          <a:prstGeom prst="roundRect">
            <a:avLst>
              <a:gd name="adj" fmla="val 5371"/>
            </a:avLst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3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垂直排列标题与文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56210" y="189230"/>
            <a:ext cx="11880000" cy="648000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5" name="矩形 4"/>
          <p:cNvSpPr/>
          <p:nvPr userDrawn="1"/>
        </p:nvSpPr>
        <p:spPr>
          <a:xfrm>
            <a:off x="0" y="657225"/>
            <a:ext cx="12192000" cy="5543550"/>
          </a:xfrm>
          <a:prstGeom prst="rect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6" name="矩形 5"/>
          <p:cNvSpPr/>
          <p:nvPr userDrawn="1"/>
        </p:nvSpPr>
        <p:spPr>
          <a:xfrm>
            <a:off x="342900" y="285750"/>
            <a:ext cx="11506200" cy="628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3" name="椭圆 12"/>
          <p:cNvSpPr/>
          <p:nvPr userDrawn="1"/>
        </p:nvSpPr>
        <p:spPr>
          <a:xfrm>
            <a:off x="342900" y="1365250"/>
            <a:ext cx="2495550" cy="2495550"/>
          </a:xfrm>
          <a:prstGeom prst="ellipse">
            <a:avLst/>
          </a:prstGeom>
          <a:solidFill>
            <a:srgbClr val="FFD13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31" name="椭圆 30"/>
          <p:cNvSpPr/>
          <p:nvPr userDrawn="1"/>
        </p:nvSpPr>
        <p:spPr>
          <a:xfrm>
            <a:off x="1433513" y="5435600"/>
            <a:ext cx="539750" cy="539750"/>
          </a:xfrm>
          <a:prstGeom prst="ellipse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25" name="椭圆 24"/>
          <p:cNvSpPr/>
          <p:nvPr userDrawn="1"/>
        </p:nvSpPr>
        <p:spPr>
          <a:xfrm>
            <a:off x="9353550" y="3860800"/>
            <a:ext cx="2495550" cy="2495550"/>
          </a:xfrm>
          <a:prstGeom prst="ellipse">
            <a:avLst/>
          </a:prstGeom>
          <a:solidFill>
            <a:srgbClr val="FF6A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4" name="椭圆 13"/>
          <p:cNvSpPr/>
          <p:nvPr userDrawn="1"/>
        </p:nvSpPr>
        <p:spPr>
          <a:xfrm>
            <a:off x="10439400" y="523875"/>
            <a:ext cx="1009650" cy="1008063"/>
          </a:xfrm>
          <a:prstGeom prst="ellipse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slow" advTm="3000">
    <p:push dir="u"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8" Type="http://schemas.openxmlformats.org/officeDocument/2006/relationships/image" Target="../media/image21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8.bin"/><Relationship Id="rId23" Type="http://schemas.openxmlformats.org/officeDocument/2006/relationships/notesSlide" Target="../notesSlides/notesSlide6.xml"/><Relationship Id="rId22" Type="http://schemas.openxmlformats.org/officeDocument/2006/relationships/vmlDrawing" Target="../drawings/vmlDrawing3.vml"/><Relationship Id="rId21" Type="http://schemas.openxmlformats.org/officeDocument/2006/relationships/slideLayout" Target="../slideLayouts/slideLayout7.xml"/><Relationship Id="rId20" Type="http://schemas.openxmlformats.org/officeDocument/2006/relationships/image" Target="../media/image26.wmf"/><Relationship Id="rId2" Type="http://schemas.openxmlformats.org/officeDocument/2006/relationships/image" Target="../media/image18.wmf"/><Relationship Id="rId19" Type="http://schemas.openxmlformats.org/officeDocument/2006/relationships/oleObject" Target="../embeddings/oleObject16.bin"/><Relationship Id="rId18" Type="http://schemas.openxmlformats.org/officeDocument/2006/relationships/image" Target="../media/image13.wmf"/><Relationship Id="rId17" Type="http://schemas.openxmlformats.org/officeDocument/2006/relationships/oleObject" Target="../embeddings/oleObject15.bin"/><Relationship Id="rId16" Type="http://schemas.openxmlformats.org/officeDocument/2006/relationships/image" Target="../media/image25.wmf"/><Relationship Id="rId15" Type="http://schemas.openxmlformats.org/officeDocument/2006/relationships/oleObject" Target="../embeddings/oleObject14.bin"/><Relationship Id="rId14" Type="http://schemas.openxmlformats.org/officeDocument/2006/relationships/image" Target="../media/image24.wmf"/><Relationship Id="rId13" Type="http://schemas.openxmlformats.org/officeDocument/2006/relationships/oleObject" Target="../embeddings/oleObject13.bin"/><Relationship Id="rId12" Type="http://schemas.openxmlformats.org/officeDocument/2006/relationships/image" Target="../media/image23.wmf"/><Relationship Id="rId11" Type="http://schemas.openxmlformats.org/officeDocument/2006/relationships/oleObject" Target="../embeddings/oleObject12.bin"/><Relationship Id="rId10" Type="http://schemas.openxmlformats.org/officeDocument/2006/relationships/image" Target="../media/image22.wmf"/><Relationship Id="rId1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1.bin"/><Relationship Id="rId8" Type="http://schemas.openxmlformats.org/officeDocument/2006/relationships/image" Target="../media/image27.wmf"/><Relationship Id="rId7" Type="http://schemas.openxmlformats.org/officeDocument/2006/relationships/oleObject" Target="../embeddings/oleObject20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12.wmf"/><Relationship Id="rId19" Type="http://schemas.openxmlformats.org/officeDocument/2006/relationships/vmlDrawing" Target="../drawings/vmlDrawing4.vml"/><Relationship Id="rId18" Type="http://schemas.openxmlformats.org/officeDocument/2006/relationships/slideLayout" Target="../slideLayouts/slideLayout7.xml"/><Relationship Id="rId17" Type="http://schemas.openxmlformats.org/officeDocument/2006/relationships/oleObject" Target="../embeddings/oleObject25.bin"/><Relationship Id="rId16" Type="http://schemas.openxmlformats.org/officeDocument/2006/relationships/image" Target="../media/image31.wmf"/><Relationship Id="rId15" Type="http://schemas.openxmlformats.org/officeDocument/2006/relationships/oleObject" Target="../embeddings/oleObject24.bin"/><Relationship Id="rId14" Type="http://schemas.openxmlformats.org/officeDocument/2006/relationships/image" Target="../media/image30.wmf"/><Relationship Id="rId13" Type="http://schemas.openxmlformats.org/officeDocument/2006/relationships/oleObject" Target="../embeddings/oleObject23.bin"/><Relationship Id="rId12" Type="http://schemas.openxmlformats.org/officeDocument/2006/relationships/image" Target="../media/image29.wmf"/><Relationship Id="rId11" Type="http://schemas.openxmlformats.org/officeDocument/2006/relationships/oleObject" Target="../embeddings/oleObject22.bin"/><Relationship Id="rId10" Type="http://schemas.openxmlformats.org/officeDocument/2006/relationships/image" Target="../media/image28.wmf"/><Relationship Id="rId1" Type="http://schemas.openxmlformats.org/officeDocument/2006/relationships/oleObject" Target="../embeddings/oleObject17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0.bin"/><Relationship Id="rId8" Type="http://schemas.openxmlformats.org/officeDocument/2006/relationships/image" Target="../media/image28.wmf"/><Relationship Id="rId7" Type="http://schemas.openxmlformats.org/officeDocument/2006/relationships/oleObject" Target="../embeddings/oleObject29.bin"/><Relationship Id="rId6" Type="http://schemas.openxmlformats.org/officeDocument/2006/relationships/image" Target="../media/image33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27.bin"/><Relationship Id="rId22" Type="http://schemas.openxmlformats.org/officeDocument/2006/relationships/vmlDrawing" Target="../drawings/vmlDrawing5.vml"/><Relationship Id="rId21" Type="http://schemas.openxmlformats.org/officeDocument/2006/relationships/slideLayout" Target="../slideLayouts/slideLayout7.xml"/><Relationship Id="rId20" Type="http://schemas.openxmlformats.org/officeDocument/2006/relationships/image" Target="../media/image37.wmf"/><Relationship Id="rId2" Type="http://schemas.openxmlformats.org/officeDocument/2006/relationships/image" Target="../media/image12.wmf"/><Relationship Id="rId19" Type="http://schemas.openxmlformats.org/officeDocument/2006/relationships/oleObject" Target="../embeddings/oleObject35.bin"/><Relationship Id="rId18" Type="http://schemas.openxmlformats.org/officeDocument/2006/relationships/image" Target="../media/image36.wmf"/><Relationship Id="rId17" Type="http://schemas.openxmlformats.org/officeDocument/2006/relationships/oleObject" Target="../embeddings/oleObject34.bin"/><Relationship Id="rId16" Type="http://schemas.openxmlformats.org/officeDocument/2006/relationships/image" Target="../media/image35.wmf"/><Relationship Id="rId15" Type="http://schemas.openxmlformats.org/officeDocument/2006/relationships/oleObject" Target="../embeddings/oleObject33.bin"/><Relationship Id="rId14" Type="http://schemas.openxmlformats.org/officeDocument/2006/relationships/image" Target="../media/image34.wmf"/><Relationship Id="rId13" Type="http://schemas.openxmlformats.org/officeDocument/2006/relationships/oleObject" Target="../embeddings/oleObject32.bin"/><Relationship Id="rId12" Type="http://schemas.openxmlformats.org/officeDocument/2006/relationships/image" Target="../media/image29.wmf"/><Relationship Id="rId11" Type="http://schemas.openxmlformats.org/officeDocument/2006/relationships/oleObject" Target="../embeddings/oleObject31.bin"/><Relationship Id="rId10" Type="http://schemas.openxmlformats.org/officeDocument/2006/relationships/image" Target="../media/image27.wmf"/><Relationship Id="rId1" Type="http://schemas.openxmlformats.org/officeDocument/2006/relationships/oleObject" Target="../embeddings/oleObject26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0.bin"/><Relationship Id="rId8" Type="http://schemas.openxmlformats.org/officeDocument/2006/relationships/image" Target="../media/image41.wmf"/><Relationship Id="rId7" Type="http://schemas.openxmlformats.org/officeDocument/2006/relationships/oleObject" Target="../embeddings/oleObject39.bin"/><Relationship Id="rId6" Type="http://schemas.openxmlformats.org/officeDocument/2006/relationships/image" Target="../media/image40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39.wmf"/><Relationship Id="rId3" Type="http://schemas.openxmlformats.org/officeDocument/2006/relationships/oleObject" Target="../embeddings/oleObject37.bin"/><Relationship Id="rId26" Type="http://schemas.openxmlformats.org/officeDocument/2006/relationships/vmlDrawing" Target="../drawings/vmlDrawing6.vml"/><Relationship Id="rId25" Type="http://schemas.openxmlformats.org/officeDocument/2006/relationships/slideLayout" Target="../slideLayouts/slideLayout7.xml"/><Relationship Id="rId24" Type="http://schemas.openxmlformats.org/officeDocument/2006/relationships/oleObject" Target="../embeddings/oleObject51.bin"/><Relationship Id="rId23" Type="http://schemas.openxmlformats.org/officeDocument/2006/relationships/oleObject" Target="../embeddings/oleObject50.bin"/><Relationship Id="rId22" Type="http://schemas.openxmlformats.org/officeDocument/2006/relationships/oleObject" Target="../embeddings/oleObject49.bin"/><Relationship Id="rId21" Type="http://schemas.openxmlformats.org/officeDocument/2006/relationships/oleObject" Target="../embeddings/oleObject48.bin"/><Relationship Id="rId20" Type="http://schemas.openxmlformats.org/officeDocument/2006/relationships/image" Target="../media/image45.wmf"/><Relationship Id="rId2" Type="http://schemas.openxmlformats.org/officeDocument/2006/relationships/image" Target="../media/image38.wmf"/><Relationship Id="rId19" Type="http://schemas.openxmlformats.org/officeDocument/2006/relationships/oleObject" Target="../embeddings/oleObject47.bin"/><Relationship Id="rId18" Type="http://schemas.openxmlformats.org/officeDocument/2006/relationships/image" Target="../media/image44.wmf"/><Relationship Id="rId17" Type="http://schemas.openxmlformats.org/officeDocument/2006/relationships/oleObject" Target="../embeddings/oleObject46.bin"/><Relationship Id="rId16" Type="http://schemas.openxmlformats.org/officeDocument/2006/relationships/oleObject" Target="../embeddings/oleObject45.bin"/><Relationship Id="rId15" Type="http://schemas.openxmlformats.org/officeDocument/2006/relationships/oleObject" Target="../embeddings/oleObject44.bin"/><Relationship Id="rId14" Type="http://schemas.openxmlformats.org/officeDocument/2006/relationships/oleObject" Target="../embeddings/oleObject43.bin"/><Relationship Id="rId13" Type="http://schemas.openxmlformats.org/officeDocument/2006/relationships/oleObject" Target="../embeddings/oleObject42.bin"/><Relationship Id="rId12" Type="http://schemas.openxmlformats.org/officeDocument/2006/relationships/image" Target="../media/image43.wmf"/><Relationship Id="rId11" Type="http://schemas.openxmlformats.org/officeDocument/2006/relationships/oleObject" Target="../embeddings/oleObject41.bin"/><Relationship Id="rId10" Type="http://schemas.openxmlformats.org/officeDocument/2006/relationships/image" Target="../media/image42.wmf"/><Relationship Id="rId1" Type="http://schemas.openxmlformats.org/officeDocument/2006/relationships/oleObject" Target="../embeddings/oleObject36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7.xml"/><Relationship Id="rId6" Type="http://schemas.openxmlformats.org/officeDocument/2006/relationships/oleObject" Target="../embeddings/oleObject55.bin"/><Relationship Id="rId5" Type="http://schemas.openxmlformats.org/officeDocument/2006/relationships/image" Target="../media/image48.wmf"/><Relationship Id="rId4" Type="http://schemas.openxmlformats.org/officeDocument/2006/relationships/oleObject" Target="../embeddings/oleObject54.bin"/><Relationship Id="rId3" Type="http://schemas.openxmlformats.org/officeDocument/2006/relationships/oleObject" Target="../embeddings/oleObject53.bin"/><Relationship Id="rId2" Type="http://schemas.openxmlformats.org/officeDocument/2006/relationships/image" Target="../media/image47.wmf"/><Relationship Id="rId1" Type="http://schemas.openxmlformats.org/officeDocument/2006/relationships/oleObject" Target="../embeddings/oleObject52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0.bin"/><Relationship Id="rId8" Type="http://schemas.openxmlformats.org/officeDocument/2006/relationships/image" Target="../media/image53.wmf"/><Relationship Id="rId7" Type="http://schemas.openxmlformats.org/officeDocument/2006/relationships/oleObject" Target="../embeddings/oleObject59.bin"/><Relationship Id="rId6" Type="http://schemas.openxmlformats.org/officeDocument/2006/relationships/image" Target="../media/image52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51.wmf"/><Relationship Id="rId3" Type="http://schemas.openxmlformats.org/officeDocument/2006/relationships/oleObject" Target="../embeddings/oleObject57.bin"/><Relationship Id="rId24" Type="http://schemas.openxmlformats.org/officeDocument/2006/relationships/vmlDrawing" Target="../drawings/vmlDrawing8.vml"/><Relationship Id="rId23" Type="http://schemas.openxmlformats.org/officeDocument/2006/relationships/slideLayout" Target="../slideLayouts/slideLayout7.xml"/><Relationship Id="rId22" Type="http://schemas.openxmlformats.org/officeDocument/2006/relationships/image" Target="../media/image60.wmf"/><Relationship Id="rId21" Type="http://schemas.openxmlformats.org/officeDocument/2006/relationships/oleObject" Target="../embeddings/oleObject66.bin"/><Relationship Id="rId20" Type="http://schemas.openxmlformats.org/officeDocument/2006/relationships/image" Target="../media/image59.wmf"/><Relationship Id="rId2" Type="http://schemas.openxmlformats.org/officeDocument/2006/relationships/image" Target="../media/image50.wmf"/><Relationship Id="rId19" Type="http://schemas.openxmlformats.org/officeDocument/2006/relationships/oleObject" Target="../embeddings/oleObject65.bin"/><Relationship Id="rId18" Type="http://schemas.openxmlformats.org/officeDocument/2006/relationships/image" Target="../media/image58.wmf"/><Relationship Id="rId17" Type="http://schemas.openxmlformats.org/officeDocument/2006/relationships/oleObject" Target="../embeddings/oleObject64.bin"/><Relationship Id="rId16" Type="http://schemas.openxmlformats.org/officeDocument/2006/relationships/image" Target="../media/image57.wmf"/><Relationship Id="rId15" Type="http://schemas.openxmlformats.org/officeDocument/2006/relationships/oleObject" Target="../embeddings/oleObject63.bin"/><Relationship Id="rId14" Type="http://schemas.openxmlformats.org/officeDocument/2006/relationships/image" Target="../media/image56.wmf"/><Relationship Id="rId13" Type="http://schemas.openxmlformats.org/officeDocument/2006/relationships/oleObject" Target="../embeddings/oleObject62.bin"/><Relationship Id="rId12" Type="http://schemas.openxmlformats.org/officeDocument/2006/relationships/image" Target="../media/image55.wmf"/><Relationship Id="rId11" Type="http://schemas.openxmlformats.org/officeDocument/2006/relationships/oleObject" Target="../embeddings/oleObject61.bin"/><Relationship Id="rId10" Type="http://schemas.openxmlformats.org/officeDocument/2006/relationships/image" Target="../media/image54.wmf"/><Relationship Id="rId1" Type="http://schemas.openxmlformats.org/officeDocument/2006/relationships/oleObject" Target="../embeddings/oleObject56.bin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1.wmf"/><Relationship Id="rId1" Type="http://schemas.openxmlformats.org/officeDocument/2006/relationships/oleObject" Target="../embeddings/oleObject67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65.wmf"/><Relationship Id="rId7" Type="http://schemas.openxmlformats.org/officeDocument/2006/relationships/oleObject" Target="../embeddings/oleObject71.bin"/><Relationship Id="rId6" Type="http://schemas.openxmlformats.org/officeDocument/2006/relationships/image" Target="../media/image64.wmf"/><Relationship Id="rId5" Type="http://schemas.openxmlformats.org/officeDocument/2006/relationships/oleObject" Target="../embeddings/oleObject70.bin"/><Relationship Id="rId4" Type="http://schemas.openxmlformats.org/officeDocument/2006/relationships/image" Target="../media/image63.wmf"/><Relationship Id="rId3" Type="http://schemas.openxmlformats.org/officeDocument/2006/relationships/oleObject" Target="../embeddings/oleObject69.bin"/><Relationship Id="rId2" Type="http://schemas.openxmlformats.org/officeDocument/2006/relationships/image" Target="../media/image62.wmf"/><Relationship Id="rId10" Type="http://schemas.openxmlformats.org/officeDocument/2006/relationships/vmlDrawing" Target="../drawings/vmlDrawing10.vml"/><Relationship Id="rId1" Type="http://schemas.openxmlformats.org/officeDocument/2006/relationships/oleObject" Target="../embeddings/oleObject68.bin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vmlDrawing" Target="../drawings/vmlDrawing11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8.wmf"/><Relationship Id="rId3" Type="http://schemas.openxmlformats.org/officeDocument/2006/relationships/oleObject" Target="../embeddings/oleObject72.bin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vmlDrawing" Target="../drawings/vmlDrawing12.v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70.wmf"/><Relationship Id="rId2" Type="http://schemas.openxmlformats.org/officeDocument/2006/relationships/oleObject" Target="../embeddings/oleObject73.bin"/><Relationship Id="rId1" Type="http://schemas.openxmlformats.org/officeDocument/2006/relationships/image" Target="../media/image69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8.bin"/><Relationship Id="rId8" Type="http://schemas.openxmlformats.org/officeDocument/2006/relationships/image" Target="../media/image74.wmf"/><Relationship Id="rId7" Type="http://schemas.openxmlformats.org/officeDocument/2006/relationships/oleObject" Target="../embeddings/oleObject77.bin"/><Relationship Id="rId6" Type="http://schemas.openxmlformats.org/officeDocument/2006/relationships/image" Target="../media/image73.wmf"/><Relationship Id="rId5" Type="http://schemas.openxmlformats.org/officeDocument/2006/relationships/oleObject" Target="../embeddings/oleObject76.bin"/><Relationship Id="rId4" Type="http://schemas.openxmlformats.org/officeDocument/2006/relationships/image" Target="../media/image72.wmf"/><Relationship Id="rId3" Type="http://schemas.openxmlformats.org/officeDocument/2006/relationships/oleObject" Target="../embeddings/oleObject75.bin"/><Relationship Id="rId2" Type="http://schemas.openxmlformats.org/officeDocument/2006/relationships/image" Target="../media/image71.wmf"/><Relationship Id="rId18" Type="http://schemas.openxmlformats.org/officeDocument/2006/relationships/vmlDrawing" Target="../drawings/vmlDrawing13.v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78.wmf"/><Relationship Id="rId15" Type="http://schemas.openxmlformats.org/officeDocument/2006/relationships/oleObject" Target="../embeddings/oleObject81.bin"/><Relationship Id="rId14" Type="http://schemas.openxmlformats.org/officeDocument/2006/relationships/image" Target="../media/image77.wmf"/><Relationship Id="rId13" Type="http://schemas.openxmlformats.org/officeDocument/2006/relationships/oleObject" Target="../embeddings/oleObject80.bin"/><Relationship Id="rId12" Type="http://schemas.openxmlformats.org/officeDocument/2006/relationships/image" Target="../media/image76.wmf"/><Relationship Id="rId11" Type="http://schemas.openxmlformats.org/officeDocument/2006/relationships/oleObject" Target="../embeddings/oleObject79.bin"/><Relationship Id="rId10" Type="http://schemas.openxmlformats.org/officeDocument/2006/relationships/image" Target="../media/image75.wmf"/><Relationship Id="rId1" Type="http://schemas.openxmlformats.org/officeDocument/2006/relationships/oleObject" Target="../embeddings/oleObject74.bin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5.bin"/><Relationship Id="rId8" Type="http://schemas.openxmlformats.org/officeDocument/2006/relationships/image" Target="../media/image83.wmf"/><Relationship Id="rId7" Type="http://schemas.openxmlformats.org/officeDocument/2006/relationships/oleObject" Target="../embeddings/oleObject84.bin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wmf"/><Relationship Id="rId3" Type="http://schemas.openxmlformats.org/officeDocument/2006/relationships/oleObject" Target="../embeddings/oleObject83.bin"/><Relationship Id="rId2" Type="http://schemas.openxmlformats.org/officeDocument/2006/relationships/image" Target="../media/image79.wmf"/><Relationship Id="rId14" Type="http://schemas.openxmlformats.org/officeDocument/2006/relationships/vmlDrawing" Target="../drawings/vmlDrawing14.v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85.wmf"/><Relationship Id="rId11" Type="http://schemas.openxmlformats.org/officeDocument/2006/relationships/oleObject" Target="../embeddings/oleObject86.bin"/><Relationship Id="rId10" Type="http://schemas.openxmlformats.org/officeDocument/2006/relationships/image" Target="../media/image84.wmf"/><Relationship Id="rId1" Type="http://schemas.openxmlformats.org/officeDocument/2006/relationships/oleObject" Target="../embeddings/oleObject82.bin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1.bin"/><Relationship Id="rId8" Type="http://schemas.openxmlformats.org/officeDocument/2006/relationships/image" Target="../media/image89.wmf"/><Relationship Id="rId7" Type="http://schemas.openxmlformats.org/officeDocument/2006/relationships/oleObject" Target="../embeddings/oleObject90.bin"/><Relationship Id="rId6" Type="http://schemas.openxmlformats.org/officeDocument/2006/relationships/image" Target="../media/image88.wmf"/><Relationship Id="rId5" Type="http://schemas.openxmlformats.org/officeDocument/2006/relationships/oleObject" Target="../embeddings/oleObject89.bin"/><Relationship Id="rId4" Type="http://schemas.openxmlformats.org/officeDocument/2006/relationships/image" Target="../media/image87.wmf"/><Relationship Id="rId3" Type="http://schemas.openxmlformats.org/officeDocument/2006/relationships/oleObject" Target="../embeddings/oleObject88.bin"/><Relationship Id="rId22" Type="http://schemas.openxmlformats.org/officeDocument/2006/relationships/vmlDrawing" Target="../drawings/vmlDrawing15.vml"/><Relationship Id="rId21" Type="http://schemas.openxmlformats.org/officeDocument/2006/relationships/slideLayout" Target="../slideLayouts/slideLayout7.xml"/><Relationship Id="rId20" Type="http://schemas.openxmlformats.org/officeDocument/2006/relationships/image" Target="../media/image68.wmf"/><Relationship Id="rId2" Type="http://schemas.openxmlformats.org/officeDocument/2006/relationships/image" Target="../media/image86.wmf"/><Relationship Id="rId19" Type="http://schemas.openxmlformats.org/officeDocument/2006/relationships/oleObject" Target="../embeddings/oleObject96.bin"/><Relationship Id="rId18" Type="http://schemas.openxmlformats.org/officeDocument/2006/relationships/image" Target="../media/image73.wmf"/><Relationship Id="rId17" Type="http://schemas.openxmlformats.org/officeDocument/2006/relationships/oleObject" Target="../embeddings/oleObject95.bin"/><Relationship Id="rId16" Type="http://schemas.openxmlformats.org/officeDocument/2006/relationships/image" Target="../media/image93.wmf"/><Relationship Id="rId15" Type="http://schemas.openxmlformats.org/officeDocument/2006/relationships/oleObject" Target="../embeddings/oleObject94.bin"/><Relationship Id="rId14" Type="http://schemas.openxmlformats.org/officeDocument/2006/relationships/image" Target="../media/image92.wmf"/><Relationship Id="rId13" Type="http://schemas.openxmlformats.org/officeDocument/2006/relationships/oleObject" Target="../embeddings/oleObject93.bin"/><Relationship Id="rId12" Type="http://schemas.openxmlformats.org/officeDocument/2006/relationships/image" Target="../media/image91.wmf"/><Relationship Id="rId11" Type="http://schemas.openxmlformats.org/officeDocument/2006/relationships/oleObject" Target="../embeddings/oleObject92.bin"/><Relationship Id="rId10" Type="http://schemas.openxmlformats.org/officeDocument/2006/relationships/image" Target="../media/image90.wmf"/><Relationship Id="rId1" Type="http://schemas.openxmlformats.org/officeDocument/2006/relationships/oleObject" Target="../embeddings/oleObject87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1.bin"/><Relationship Id="rId8" Type="http://schemas.openxmlformats.org/officeDocument/2006/relationships/image" Target="../media/image99.wmf"/><Relationship Id="rId7" Type="http://schemas.openxmlformats.org/officeDocument/2006/relationships/oleObject" Target="../embeddings/oleObject100.bin"/><Relationship Id="rId6" Type="http://schemas.openxmlformats.org/officeDocument/2006/relationships/image" Target="../media/image98.wmf"/><Relationship Id="rId5" Type="http://schemas.openxmlformats.org/officeDocument/2006/relationships/oleObject" Target="../embeddings/oleObject99.bin"/><Relationship Id="rId4" Type="http://schemas.openxmlformats.org/officeDocument/2006/relationships/image" Target="../media/image97.wmf"/><Relationship Id="rId30" Type="http://schemas.openxmlformats.org/officeDocument/2006/relationships/vmlDrawing" Target="../drawings/vmlDrawing16.vml"/><Relationship Id="rId3" Type="http://schemas.openxmlformats.org/officeDocument/2006/relationships/oleObject" Target="../embeddings/oleObject98.bin"/><Relationship Id="rId29" Type="http://schemas.openxmlformats.org/officeDocument/2006/relationships/slideLayout" Target="../slideLayouts/slideLayout7.xml"/><Relationship Id="rId28" Type="http://schemas.openxmlformats.org/officeDocument/2006/relationships/image" Target="../media/image108.wmf"/><Relationship Id="rId27" Type="http://schemas.openxmlformats.org/officeDocument/2006/relationships/oleObject" Target="../embeddings/oleObject110.bin"/><Relationship Id="rId26" Type="http://schemas.openxmlformats.org/officeDocument/2006/relationships/image" Target="../media/image107.wmf"/><Relationship Id="rId25" Type="http://schemas.openxmlformats.org/officeDocument/2006/relationships/oleObject" Target="../embeddings/oleObject109.bin"/><Relationship Id="rId24" Type="http://schemas.openxmlformats.org/officeDocument/2006/relationships/image" Target="../media/image106.wmf"/><Relationship Id="rId23" Type="http://schemas.openxmlformats.org/officeDocument/2006/relationships/oleObject" Target="../embeddings/oleObject108.bin"/><Relationship Id="rId22" Type="http://schemas.openxmlformats.org/officeDocument/2006/relationships/image" Target="../media/image105.wmf"/><Relationship Id="rId21" Type="http://schemas.openxmlformats.org/officeDocument/2006/relationships/oleObject" Target="../embeddings/oleObject107.bin"/><Relationship Id="rId20" Type="http://schemas.openxmlformats.org/officeDocument/2006/relationships/image" Target="../media/image68.wmf"/><Relationship Id="rId2" Type="http://schemas.openxmlformats.org/officeDocument/2006/relationships/image" Target="../media/image96.wmf"/><Relationship Id="rId19" Type="http://schemas.openxmlformats.org/officeDocument/2006/relationships/oleObject" Target="../embeddings/oleObject106.bin"/><Relationship Id="rId18" Type="http://schemas.openxmlformats.org/officeDocument/2006/relationships/image" Target="../media/image104.wmf"/><Relationship Id="rId17" Type="http://schemas.openxmlformats.org/officeDocument/2006/relationships/oleObject" Target="../embeddings/oleObject105.bin"/><Relationship Id="rId16" Type="http://schemas.openxmlformats.org/officeDocument/2006/relationships/image" Target="../media/image103.wmf"/><Relationship Id="rId15" Type="http://schemas.openxmlformats.org/officeDocument/2006/relationships/oleObject" Target="../embeddings/oleObject104.bin"/><Relationship Id="rId14" Type="http://schemas.openxmlformats.org/officeDocument/2006/relationships/image" Target="../media/image102.wmf"/><Relationship Id="rId13" Type="http://schemas.openxmlformats.org/officeDocument/2006/relationships/oleObject" Target="../embeddings/oleObject103.bin"/><Relationship Id="rId12" Type="http://schemas.openxmlformats.org/officeDocument/2006/relationships/image" Target="../media/image101.wmf"/><Relationship Id="rId11" Type="http://schemas.openxmlformats.org/officeDocument/2006/relationships/oleObject" Target="../embeddings/oleObject102.bin"/><Relationship Id="rId10" Type="http://schemas.openxmlformats.org/officeDocument/2006/relationships/image" Target="../media/image100.wmf"/><Relationship Id="rId1" Type="http://schemas.openxmlformats.org/officeDocument/2006/relationships/oleObject" Target="../embeddings/oleObject97.bin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5.bin"/><Relationship Id="rId8" Type="http://schemas.openxmlformats.org/officeDocument/2006/relationships/image" Target="../media/image112.wmf"/><Relationship Id="rId7" Type="http://schemas.openxmlformats.org/officeDocument/2006/relationships/oleObject" Target="../embeddings/oleObject114.bin"/><Relationship Id="rId6" Type="http://schemas.openxmlformats.org/officeDocument/2006/relationships/image" Target="../media/image111.wmf"/><Relationship Id="rId5" Type="http://schemas.openxmlformats.org/officeDocument/2006/relationships/oleObject" Target="../embeddings/oleObject113.bin"/><Relationship Id="rId4" Type="http://schemas.openxmlformats.org/officeDocument/2006/relationships/image" Target="../media/image110.wmf"/><Relationship Id="rId3" Type="http://schemas.openxmlformats.org/officeDocument/2006/relationships/oleObject" Target="../embeddings/oleObject112.bin"/><Relationship Id="rId28" Type="http://schemas.openxmlformats.org/officeDocument/2006/relationships/vmlDrawing" Target="../drawings/vmlDrawing17.vml"/><Relationship Id="rId27" Type="http://schemas.openxmlformats.org/officeDocument/2006/relationships/slideLayout" Target="../slideLayouts/slideLayout7.xml"/><Relationship Id="rId26" Type="http://schemas.openxmlformats.org/officeDocument/2006/relationships/image" Target="../media/image121.wmf"/><Relationship Id="rId25" Type="http://schemas.openxmlformats.org/officeDocument/2006/relationships/oleObject" Target="../embeddings/oleObject123.bin"/><Relationship Id="rId24" Type="http://schemas.openxmlformats.org/officeDocument/2006/relationships/image" Target="../media/image120.wmf"/><Relationship Id="rId23" Type="http://schemas.openxmlformats.org/officeDocument/2006/relationships/oleObject" Target="../embeddings/oleObject122.bin"/><Relationship Id="rId22" Type="http://schemas.openxmlformats.org/officeDocument/2006/relationships/image" Target="../media/image119.wmf"/><Relationship Id="rId21" Type="http://schemas.openxmlformats.org/officeDocument/2006/relationships/oleObject" Target="../embeddings/oleObject121.bin"/><Relationship Id="rId20" Type="http://schemas.openxmlformats.org/officeDocument/2006/relationships/image" Target="../media/image118.wmf"/><Relationship Id="rId2" Type="http://schemas.openxmlformats.org/officeDocument/2006/relationships/image" Target="../media/image109.wmf"/><Relationship Id="rId19" Type="http://schemas.openxmlformats.org/officeDocument/2006/relationships/oleObject" Target="../embeddings/oleObject120.bin"/><Relationship Id="rId18" Type="http://schemas.openxmlformats.org/officeDocument/2006/relationships/image" Target="../media/image117.wmf"/><Relationship Id="rId17" Type="http://schemas.openxmlformats.org/officeDocument/2006/relationships/oleObject" Target="../embeddings/oleObject119.bin"/><Relationship Id="rId16" Type="http://schemas.openxmlformats.org/officeDocument/2006/relationships/image" Target="../media/image116.wmf"/><Relationship Id="rId15" Type="http://schemas.openxmlformats.org/officeDocument/2006/relationships/oleObject" Target="../embeddings/oleObject118.bin"/><Relationship Id="rId14" Type="http://schemas.openxmlformats.org/officeDocument/2006/relationships/image" Target="../media/image115.wmf"/><Relationship Id="rId13" Type="http://schemas.openxmlformats.org/officeDocument/2006/relationships/oleObject" Target="../embeddings/oleObject117.bin"/><Relationship Id="rId12" Type="http://schemas.openxmlformats.org/officeDocument/2006/relationships/image" Target="../media/image114.wmf"/><Relationship Id="rId11" Type="http://schemas.openxmlformats.org/officeDocument/2006/relationships/oleObject" Target="../embeddings/oleObject116.bin"/><Relationship Id="rId10" Type="http://schemas.openxmlformats.org/officeDocument/2006/relationships/image" Target="../media/image113.wmf"/><Relationship Id="rId1" Type="http://schemas.openxmlformats.org/officeDocument/2006/relationships/oleObject" Target="../embeddings/oleObject111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8.wmf"/><Relationship Id="rId1" Type="http://schemas.openxmlformats.org/officeDocument/2006/relationships/oleObject" Target="../embeddings/oleObject124.bin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28.wmf"/><Relationship Id="rId1" Type="http://schemas.openxmlformats.org/officeDocument/2006/relationships/oleObject" Target="../embeddings/oleObject125.bin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0.bin"/><Relationship Id="rId8" Type="http://schemas.openxmlformats.org/officeDocument/2006/relationships/image" Target="../media/image132.wmf"/><Relationship Id="rId7" Type="http://schemas.openxmlformats.org/officeDocument/2006/relationships/oleObject" Target="../embeddings/oleObject129.bin"/><Relationship Id="rId6" Type="http://schemas.openxmlformats.org/officeDocument/2006/relationships/image" Target="../media/image131.wmf"/><Relationship Id="rId5" Type="http://schemas.openxmlformats.org/officeDocument/2006/relationships/oleObject" Target="../embeddings/oleObject128.bin"/><Relationship Id="rId4" Type="http://schemas.openxmlformats.org/officeDocument/2006/relationships/image" Target="../media/image130.wmf"/><Relationship Id="rId3" Type="http://schemas.openxmlformats.org/officeDocument/2006/relationships/oleObject" Target="../embeddings/oleObject127.bin"/><Relationship Id="rId2" Type="http://schemas.openxmlformats.org/officeDocument/2006/relationships/image" Target="../media/image129.wmf"/><Relationship Id="rId13" Type="http://schemas.openxmlformats.org/officeDocument/2006/relationships/vmlDrawing" Target="../drawings/vmlDrawing20.vml"/><Relationship Id="rId12" Type="http://schemas.openxmlformats.org/officeDocument/2006/relationships/slideLayout" Target="../slideLayouts/slideLayout7.xml"/><Relationship Id="rId11" Type="http://schemas.openxmlformats.org/officeDocument/2006/relationships/oleObject" Target="../embeddings/oleObject131.bin"/><Relationship Id="rId10" Type="http://schemas.openxmlformats.org/officeDocument/2006/relationships/image" Target="../media/image133.wmf"/><Relationship Id="rId1" Type="http://schemas.openxmlformats.org/officeDocument/2006/relationships/oleObject" Target="../embeddings/oleObject126.bin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6.png"/><Relationship Id="rId3" Type="http://schemas.openxmlformats.org/officeDocument/2006/relationships/image" Target="../media/image135.wmf"/><Relationship Id="rId2" Type="http://schemas.openxmlformats.org/officeDocument/2006/relationships/oleObject" Target="../embeddings/oleObject132.bin"/><Relationship Id="rId1" Type="http://schemas.openxmlformats.org/officeDocument/2006/relationships/image" Target="../media/image134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2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7.wmf"/><Relationship Id="rId1" Type="http://schemas.openxmlformats.org/officeDocument/2006/relationships/oleObject" Target="../embeddings/oleObject133.bin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8.wm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8.bin"/><Relationship Id="rId8" Type="http://schemas.openxmlformats.org/officeDocument/2006/relationships/image" Target="../media/image144.wmf"/><Relationship Id="rId7" Type="http://schemas.openxmlformats.org/officeDocument/2006/relationships/oleObject" Target="../embeddings/oleObject137.bin"/><Relationship Id="rId6" Type="http://schemas.openxmlformats.org/officeDocument/2006/relationships/image" Target="../media/image143.wmf"/><Relationship Id="rId5" Type="http://schemas.openxmlformats.org/officeDocument/2006/relationships/oleObject" Target="../embeddings/oleObject136.bin"/><Relationship Id="rId4" Type="http://schemas.openxmlformats.org/officeDocument/2006/relationships/image" Target="../media/image142.png"/><Relationship Id="rId3" Type="http://schemas.openxmlformats.org/officeDocument/2006/relationships/oleObject" Target="../embeddings/oleObject135.bin"/><Relationship Id="rId27" Type="http://schemas.openxmlformats.org/officeDocument/2006/relationships/vmlDrawing" Target="../drawings/vmlDrawing23.vml"/><Relationship Id="rId26" Type="http://schemas.openxmlformats.org/officeDocument/2006/relationships/slideLayout" Target="../slideLayouts/slideLayout7.xml"/><Relationship Id="rId25" Type="http://schemas.openxmlformats.org/officeDocument/2006/relationships/image" Target="../media/image151.wmf"/><Relationship Id="rId24" Type="http://schemas.openxmlformats.org/officeDocument/2006/relationships/oleObject" Target="../embeddings/oleObject147.bin"/><Relationship Id="rId23" Type="http://schemas.openxmlformats.org/officeDocument/2006/relationships/image" Target="../media/image150.wmf"/><Relationship Id="rId22" Type="http://schemas.openxmlformats.org/officeDocument/2006/relationships/oleObject" Target="../embeddings/oleObject146.bin"/><Relationship Id="rId21" Type="http://schemas.openxmlformats.org/officeDocument/2006/relationships/image" Target="../media/image149.wmf"/><Relationship Id="rId20" Type="http://schemas.openxmlformats.org/officeDocument/2006/relationships/oleObject" Target="../embeddings/oleObject145.bin"/><Relationship Id="rId2" Type="http://schemas.openxmlformats.org/officeDocument/2006/relationships/image" Target="../media/image141.wmf"/><Relationship Id="rId19" Type="http://schemas.openxmlformats.org/officeDocument/2006/relationships/image" Target="../media/image148.wmf"/><Relationship Id="rId18" Type="http://schemas.openxmlformats.org/officeDocument/2006/relationships/oleObject" Target="../embeddings/oleObject144.bin"/><Relationship Id="rId17" Type="http://schemas.openxmlformats.org/officeDocument/2006/relationships/image" Target="../media/image147.wmf"/><Relationship Id="rId16" Type="http://schemas.openxmlformats.org/officeDocument/2006/relationships/oleObject" Target="../embeddings/oleObject143.bin"/><Relationship Id="rId15" Type="http://schemas.openxmlformats.org/officeDocument/2006/relationships/image" Target="../media/image146.wmf"/><Relationship Id="rId14" Type="http://schemas.openxmlformats.org/officeDocument/2006/relationships/oleObject" Target="../embeddings/oleObject142.bin"/><Relationship Id="rId13" Type="http://schemas.openxmlformats.org/officeDocument/2006/relationships/oleObject" Target="../embeddings/oleObject141.bin"/><Relationship Id="rId12" Type="http://schemas.openxmlformats.org/officeDocument/2006/relationships/image" Target="../media/image145.wmf"/><Relationship Id="rId11" Type="http://schemas.openxmlformats.org/officeDocument/2006/relationships/oleObject" Target="../embeddings/oleObject140.bin"/><Relationship Id="rId10" Type="http://schemas.openxmlformats.org/officeDocument/2006/relationships/oleObject" Target="../embeddings/oleObject139.bin"/><Relationship Id="rId1" Type="http://schemas.openxmlformats.org/officeDocument/2006/relationships/oleObject" Target="../embeddings/oleObject134.bin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2.bin"/><Relationship Id="rId8" Type="http://schemas.openxmlformats.org/officeDocument/2006/relationships/image" Target="../media/image155.wmf"/><Relationship Id="rId7" Type="http://schemas.openxmlformats.org/officeDocument/2006/relationships/oleObject" Target="../embeddings/oleObject151.bin"/><Relationship Id="rId6" Type="http://schemas.openxmlformats.org/officeDocument/2006/relationships/image" Target="../media/image154.wmf"/><Relationship Id="rId5" Type="http://schemas.openxmlformats.org/officeDocument/2006/relationships/oleObject" Target="../embeddings/oleObject150.bin"/><Relationship Id="rId4" Type="http://schemas.openxmlformats.org/officeDocument/2006/relationships/image" Target="../media/image153.wmf"/><Relationship Id="rId3" Type="http://schemas.openxmlformats.org/officeDocument/2006/relationships/oleObject" Target="../embeddings/oleObject149.bin"/><Relationship Id="rId2" Type="http://schemas.openxmlformats.org/officeDocument/2006/relationships/image" Target="../media/image152.wmf"/><Relationship Id="rId18" Type="http://schemas.openxmlformats.org/officeDocument/2006/relationships/vmlDrawing" Target="../drawings/vmlDrawing24.v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158.wmf"/><Relationship Id="rId15" Type="http://schemas.openxmlformats.org/officeDocument/2006/relationships/oleObject" Target="../embeddings/oleObject156.bin"/><Relationship Id="rId14" Type="http://schemas.openxmlformats.org/officeDocument/2006/relationships/oleObject" Target="../embeddings/oleObject155.bin"/><Relationship Id="rId13" Type="http://schemas.openxmlformats.org/officeDocument/2006/relationships/image" Target="../media/image157.wmf"/><Relationship Id="rId12" Type="http://schemas.openxmlformats.org/officeDocument/2006/relationships/oleObject" Target="../embeddings/oleObject154.bin"/><Relationship Id="rId11" Type="http://schemas.openxmlformats.org/officeDocument/2006/relationships/oleObject" Target="../embeddings/oleObject153.bin"/><Relationship Id="rId10" Type="http://schemas.openxmlformats.org/officeDocument/2006/relationships/image" Target="../media/image156.wmf"/><Relationship Id="rId1" Type="http://schemas.openxmlformats.org/officeDocument/2006/relationships/oleObject" Target="../embeddings/oleObject148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62.wmf"/><Relationship Id="rId7" Type="http://schemas.openxmlformats.org/officeDocument/2006/relationships/oleObject" Target="../embeddings/oleObject160.bin"/><Relationship Id="rId6" Type="http://schemas.openxmlformats.org/officeDocument/2006/relationships/image" Target="../media/image161.wmf"/><Relationship Id="rId5" Type="http://schemas.openxmlformats.org/officeDocument/2006/relationships/oleObject" Target="../embeddings/oleObject159.bin"/><Relationship Id="rId4" Type="http://schemas.openxmlformats.org/officeDocument/2006/relationships/image" Target="../media/image160.wmf"/><Relationship Id="rId3" Type="http://schemas.openxmlformats.org/officeDocument/2006/relationships/oleObject" Target="../embeddings/oleObject158.bin"/><Relationship Id="rId2" Type="http://schemas.openxmlformats.org/officeDocument/2006/relationships/image" Target="../media/image159.wmf"/><Relationship Id="rId10" Type="http://schemas.openxmlformats.org/officeDocument/2006/relationships/vmlDrawing" Target="../drawings/vmlDrawing25.vml"/><Relationship Id="rId1" Type="http://schemas.openxmlformats.org/officeDocument/2006/relationships/oleObject" Target="../embeddings/oleObject157.bin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5.wmf"/><Relationship Id="rId8" Type="http://schemas.openxmlformats.org/officeDocument/2006/relationships/oleObject" Target="../embeddings/oleObject165.bin"/><Relationship Id="rId7" Type="http://schemas.openxmlformats.org/officeDocument/2006/relationships/oleObject" Target="../embeddings/oleObject164.bin"/><Relationship Id="rId6" Type="http://schemas.openxmlformats.org/officeDocument/2006/relationships/image" Target="../media/image144.wmf"/><Relationship Id="rId5" Type="http://schemas.openxmlformats.org/officeDocument/2006/relationships/oleObject" Target="../embeddings/oleObject163.bin"/><Relationship Id="rId4" Type="http://schemas.openxmlformats.org/officeDocument/2006/relationships/image" Target="../media/image143.wmf"/><Relationship Id="rId32" Type="http://schemas.openxmlformats.org/officeDocument/2006/relationships/vmlDrawing" Target="../drawings/vmlDrawing26.vml"/><Relationship Id="rId31" Type="http://schemas.openxmlformats.org/officeDocument/2006/relationships/slideLayout" Target="../slideLayouts/slideLayout7.xml"/><Relationship Id="rId30" Type="http://schemas.openxmlformats.org/officeDocument/2006/relationships/image" Target="../media/image167.wmf"/><Relationship Id="rId3" Type="http://schemas.openxmlformats.org/officeDocument/2006/relationships/oleObject" Target="../embeddings/oleObject162.bin"/><Relationship Id="rId29" Type="http://schemas.openxmlformats.org/officeDocument/2006/relationships/oleObject" Target="../embeddings/oleObject176.bin"/><Relationship Id="rId28" Type="http://schemas.openxmlformats.org/officeDocument/2006/relationships/image" Target="../media/image166.wmf"/><Relationship Id="rId27" Type="http://schemas.openxmlformats.org/officeDocument/2006/relationships/oleObject" Target="../embeddings/oleObject175.bin"/><Relationship Id="rId26" Type="http://schemas.openxmlformats.org/officeDocument/2006/relationships/image" Target="../media/image165.wmf"/><Relationship Id="rId25" Type="http://schemas.openxmlformats.org/officeDocument/2006/relationships/oleObject" Target="../embeddings/oleObject174.bin"/><Relationship Id="rId24" Type="http://schemas.openxmlformats.org/officeDocument/2006/relationships/image" Target="../media/image164.wmf"/><Relationship Id="rId23" Type="http://schemas.openxmlformats.org/officeDocument/2006/relationships/oleObject" Target="../embeddings/oleObject173.bin"/><Relationship Id="rId22" Type="http://schemas.openxmlformats.org/officeDocument/2006/relationships/image" Target="../media/image151.wmf"/><Relationship Id="rId21" Type="http://schemas.openxmlformats.org/officeDocument/2006/relationships/oleObject" Target="../embeddings/oleObject172.bin"/><Relationship Id="rId20" Type="http://schemas.openxmlformats.org/officeDocument/2006/relationships/image" Target="../media/image150.wmf"/><Relationship Id="rId2" Type="http://schemas.openxmlformats.org/officeDocument/2006/relationships/image" Target="../media/image163.png"/><Relationship Id="rId19" Type="http://schemas.openxmlformats.org/officeDocument/2006/relationships/oleObject" Target="../embeddings/oleObject171.bin"/><Relationship Id="rId18" Type="http://schemas.openxmlformats.org/officeDocument/2006/relationships/image" Target="../media/image149.wmf"/><Relationship Id="rId17" Type="http://schemas.openxmlformats.org/officeDocument/2006/relationships/oleObject" Target="../embeddings/oleObject170.bin"/><Relationship Id="rId16" Type="http://schemas.openxmlformats.org/officeDocument/2006/relationships/image" Target="../media/image148.wmf"/><Relationship Id="rId15" Type="http://schemas.openxmlformats.org/officeDocument/2006/relationships/oleObject" Target="../embeddings/oleObject169.bin"/><Relationship Id="rId14" Type="http://schemas.openxmlformats.org/officeDocument/2006/relationships/image" Target="../media/image147.wmf"/><Relationship Id="rId13" Type="http://schemas.openxmlformats.org/officeDocument/2006/relationships/oleObject" Target="../embeddings/oleObject168.bin"/><Relationship Id="rId12" Type="http://schemas.openxmlformats.org/officeDocument/2006/relationships/image" Target="../media/image146.wmf"/><Relationship Id="rId11" Type="http://schemas.openxmlformats.org/officeDocument/2006/relationships/oleObject" Target="../embeddings/oleObject167.bin"/><Relationship Id="rId10" Type="http://schemas.openxmlformats.org/officeDocument/2006/relationships/oleObject" Target="../embeddings/oleObject166.bin"/><Relationship Id="rId1" Type="http://schemas.openxmlformats.org/officeDocument/2006/relationships/oleObject" Target="../embeddings/oleObject161.bin"/></Relationships>
</file>

<file path=ppt/slides/_rels/slide6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1.bin"/><Relationship Id="rId8" Type="http://schemas.openxmlformats.org/officeDocument/2006/relationships/image" Target="../media/image171.wmf"/><Relationship Id="rId7" Type="http://schemas.openxmlformats.org/officeDocument/2006/relationships/oleObject" Target="../embeddings/oleObject180.bin"/><Relationship Id="rId6" Type="http://schemas.openxmlformats.org/officeDocument/2006/relationships/image" Target="../media/image170.wmf"/><Relationship Id="rId5" Type="http://schemas.openxmlformats.org/officeDocument/2006/relationships/oleObject" Target="../embeddings/oleObject179.bin"/><Relationship Id="rId4" Type="http://schemas.openxmlformats.org/officeDocument/2006/relationships/image" Target="../media/image169.wmf"/><Relationship Id="rId3" Type="http://schemas.openxmlformats.org/officeDocument/2006/relationships/oleObject" Target="../embeddings/oleObject178.bin"/><Relationship Id="rId20" Type="http://schemas.openxmlformats.org/officeDocument/2006/relationships/vmlDrawing" Target="../drawings/vmlDrawing27.vml"/><Relationship Id="rId2" Type="http://schemas.openxmlformats.org/officeDocument/2006/relationships/image" Target="../media/image168.wmf"/><Relationship Id="rId19" Type="http://schemas.openxmlformats.org/officeDocument/2006/relationships/slideLayout" Target="../slideLayouts/slideLayout7.xml"/><Relationship Id="rId18" Type="http://schemas.openxmlformats.org/officeDocument/2006/relationships/image" Target="../media/image176.wmf"/><Relationship Id="rId17" Type="http://schemas.openxmlformats.org/officeDocument/2006/relationships/oleObject" Target="../embeddings/oleObject185.bin"/><Relationship Id="rId16" Type="http://schemas.openxmlformats.org/officeDocument/2006/relationships/image" Target="../media/image175.wmf"/><Relationship Id="rId15" Type="http://schemas.openxmlformats.org/officeDocument/2006/relationships/oleObject" Target="../embeddings/oleObject184.bin"/><Relationship Id="rId14" Type="http://schemas.openxmlformats.org/officeDocument/2006/relationships/image" Target="../media/image174.png"/><Relationship Id="rId13" Type="http://schemas.openxmlformats.org/officeDocument/2006/relationships/oleObject" Target="../embeddings/oleObject183.bin"/><Relationship Id="rId12" Type="http://schemas.openxmlformats.org/officeDocument/2006/relationships/image" Target="../media/image173.wmf"/><Relationship Id="rId11" Type="http://schemas.openxmlformats.org/officeDocument/2006/relationships/oleObject" Target="../embeddings/oleObject182.bin"/><Relationship Id="rId10" Type="http://schemas.openxmlformats.org/officeDocument/2006/relationships/image" Target="../media/image172.wmf"/><Relationship Id="rId1" Type="http://schemas.openxmlformats.org/officeDocument/2006/relationships/oleObject" Target="../embeddings/oleObject177.bin"/></Relationships>
</file>

<file path=ppt/slides/_rels/slide6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0.bin"/><Relationship Id="rId8" Type="http://schemas.openxmlformats.org/officeDocument/2006/relationships/image" Target="../media/image180.wmf"/><Relationship Id="rId7" Type="http://schemas.openxmlformats.org/officeDocument/2006/relationships/oleObject" Target="../embeddings/oleObject189.bin"/><Relationship Id="rId6" Type="http://schemas.openxmlformats.org/officeDocument/2006/relationships/image" Target="../media/image179.wmf"/><Relationship Id="rId5" Type="http://schemas.openxmlformats.org/officeDocument/2006/relationships/oleObject" Target="../embeddings/oleObject188.bin"/><Relationship Id="rId4" Type="http://schemas.openxmlformats.org/officeDocument/2006/relationships/image" Target="../media/image178.wmf"/><Relationship Id="rId3" Type="http://schemas.openxmlformats.org/officeDocument/2006/relationships/oleObject" Target="../embeddings/oleObject187.bin"/><Relationship Id="rId2" Type="http://schemas.openxmlformats.org/officeDocument/2006/relationships/image" Target="../media/image177.wmf"/><Relationship Id="rId18" Type="http://schemas.openxmlformats.org/officeDocument/2006/relationships/vmlDrawing" Target="../drawings/vmlDrawing28.vml"/><Relationship Id="rId17" Type="http://schemas.openxmlformats.org/officeDocument/2006/relationships/slideLayout" Target="../slideLayouts/slideLayout7.xml"/><Relationship Id="rId16" Type="http://schemas.openxmlformats.org/officeDocument/2006/relationships/image" Target="../media/image183.wmf"/><Relationship Id="rId15" Type="http://schemas.openxmlformats.org/officeDocument/2006/relationships/oleObject" Target="../embeddings/oleObject193.bin"/><Relationship Id="rId14" Type="http://schemas.openxmlformats.org/officeDocument/2006/relationships/image" Target="../media/image175.wmf"/><Relationship Id="rId13" Type="http://schemas.openxmlformats.org/officeDocument/2006/relationships/oleObject" Target="../embeddings/oleObject192.bin"/><Relationship Id="rId12" Type="http://schemas.openxmlformats.org/officeDocument/2006/relationships/image" Target="../media/image182.wmf"/><Relationship Id="rId11" Type="http://schemas.openxmlformats.org/officeDocument/2006/relationships/oleObject" Target="../embeddings/oleObject191.bin"/><Relationship Id="rId10" Type="http://schemas.openxmlformats.org/officeDocument/2006/relationships/image" Target="../media/image181.wmf"/><Relationship Id="rId1" Type="http://schemas.openxmlformats.org/officeDocument/2006/relationships/oleObject" Target="../embeddings/oleObject186.bin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8.bin"/><Relationship Id="rId8" Type="http://schemas.openxmlformats.org/officeDocument/2006/relationships/image" Target="../media/image187.wmf"/><Relationship Id="rId7" Type="http://schemas.openxmlformats.org/officeDocument/2006/relationships/oleObject" Target="../embeddings/oleObject197.bin"/><Relationship Id="rId6" Type="http://schemas.openxmlformats.org/officeDocument/2006/relationships/image" Target="../media/image186.wmf"/><Relationship Id="rId5" Type="http://schemas.openxmlformats.org/officeDocument/2006/relationships/oleObject" Target="../embeddings/oleObject196.bin"/><Relationship Id="rId4" Type="http://schemas.openxmlformats.org/officeDocument/2006/relationships/image" Target="../media/image185.wmf"/><Relationship Id="rId3" Type="http://schemas.openxmlformats.org/officeDocument/2006/relationships/oleObject" Target="../embeddings/oleObject195.bin"/><Relationship Id="rId28" Type="http://schemas.openxmlformats.org/officeDocument/2006/relationships/vmlDrawing" Target="../drawings/vmlDrawing29.vml"/><Relationship Id="rId27" Type="http://schemas.openxmlformats.org/officeDocument/2006/relationships/slideLayout" Target="../slideLayouts/slideLayout7.xml"/><Relationship Id="rId26" Type="http://schemas.openxmlformats.org/officeDocument/2006/relationships/image" Target="../media/image196.wmf"/><Relationship Id="rId25" Type="http://schemas.openxmlformats.org/officeDocument/2006/relationships/oleObject" Target="../embeddings/oleObject206.bin"/><Relationship Id="rId24" Type="http://schemas.openxmlformats.org/officeDocument/2006/relationships/image" Target="../media/image195.wmf"/><Relationship Id="rId23" Type="http://schemas.openxmlformats.org/officeDocument/2006/relationships/oleObject" Target="../embeddings/oleObject205.bin"/><Relationship Id="rId22" Type="http://schemas.openxmlformats.org/officeDocument/2006/relationships/image" Target="../media/image194.wmf"/><Relationship Id="rId21" Type="http://schemas.openxmlformats.org/officeDocument/2006/relationships/oleObject" Target="../embeddings/oleObject204.bin"/><Relationship Id="rId20" Type="http://schemas.openxmlformats.org/officeDocument/2006/relationships/image" Target="../media/image193.wmf"/><Relationship Id="rId2" Type="http://schemas.openxmlformats.org/officeDocument/2006/relationships/image" Target="../media/image184.wmf"/><Relationship Id="rId19" Type="http://schemas.openxmlformats.org/officeDocument/2006/relationships/oleObject" Target="../embeddings/oleObject203.bin"/><Relationship Id="rId18" Type="http://schemas.openxmlformats.org/officeDocument/2006/relationships/image" Target="../media/image192.wmf"/><Relationship Id="rId17" Type="http://schemas.openxmlformats.org/officeDocument/2006/relationships/oleObject" Target="../embeddings/oleObject202.bin"/><Relationship Id="rId16" Type="http://schemas.openxmlformats.org/officeDocument/2006/relationships/image" Target="../media/image191.wmf"/><Relationship Id="rId15" Type="http://schemas.openxmlformats.org/officeDocument/2006/relationships/oleObject" Target="../embeddings/oleObject201.bin"/><Relationship Id="rId14" Type="http://schemas.openxmlformats.org/officeDocument/2006/relationships/image" Target="../media/image190.wmf"/><Relationship Id="rId13" Type="http://schemas.openxmlformats.org/officeDocument/2006/relationships/oleObject" Target="../embeddings/oleObject200.bin"/><Relationship Id="rId12" Type="http://schemas.openxmlformats.org/officeDocument/2006/relationships/image" Target="../media/image189.wmf"/><Relationship Id="rId11" Type="http://schemas.openxmlformats.org/officeDocument/2006/relationships/oleObject" Target="../embeddings/oleObject199.bin"/><Relationship Id="rId10" Type="http://schemas.openxmlformats.org/officeDocument/2006/relationships/image" Target="../media/image188.wmf"/><Relationship Id="rId1" Type="http://schemas.openxmlformats.org/officeDocument/2006/relationships/oleObject" Target="../embeddings/oleObject194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0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8.wmf"/><Relationship Id="rId2" Type="http://schemas.openxmlformats.org/officeDocument/2006/relationships/oleObject" Target="../embeddings/oleObject1.bin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11.bin"/><Relationship Id="rId8" Type="http://schemas.openxmlformats.org/officeDocument/2006/relationships/image" Target="../media/image200.wmf"/><Relationship Id="rId7" Type="http://schemas.openxmlformats.org/officeDocument/2006/relationships/oleObject" Target="../embeddings/oleObject210.bin"/><Relationship Id="rId6" Type="http://schemas.openxmlformats.org/officeDocument/2006/relationships/image" Target="../media/image199.wmf"/><Relationship Id="rId5" Type="http://schemas.openxmlformats.org/officeDocument/2006/relationships/oleObject" Target="../embeddings/oleObject209.bin"/><Relationship Id="rId4" Type="http://schemas.openxmlformats.org/officeDocument/2006/relationships/image" Target="../media/image198.wmf"/><Relationship Id="rId3" Type="http://schemas.openxmlformats.org/officeDocument/2006/relationships/oleObject" Target="../embeddings/oleObject208.bin"/><Relationship Id="rId2" Type="http://schemas.openxmlformats.org/officeDocument/2006/relationships/image" Target="../media/image197.wmf"/><Relationship Id="rId12" Type="http://schemas.openxmlformats.org/officeDocument/2006/relationships/vmlDrawing" Target="../drawings/vmlDrawing30.v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201.wmf"/><Relationship Id="rId1" Type="http://schemas.openxmlformats.org/officeDocument/2006/relationships/oleObject" Target="../embeddings/oleObject207.bin"/></Relationships>
</file>

<file path=ppt/slides/_rels/slide7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16.bin"/><Relationship Id="rId8" Type="http://schemas.openxmlformats.org/officeDocument/2006/relationships/image" Target="../media/image202.png"/><Relationship Id="rId7" Type="http://schemas.openxmlformats.org/officeDocument/2006/relationships/oleObject" Target="../embeddings/oleObject215.bin"/><Relationship Id="rId6" Type="http://schemas.openxmlformats.org/officeDocument/2006/relationships/image" Target="../media/image181.wmf"/><Relationship Id="rId5" Type="http://schemas.openxmlformats.org/officeDocument/2006/relationships/oleObject" Target="../embeddings/oleObject214.bin"/><Relationship Id="rId4" Type="http://schemas.openxmlformats.org/officeDocument/2006/relationships/image" Target="../media/image175.wmf"/><Relationship Id="rId3" Type="http://schemas.openxmlformats.org/officeDocument/2006/relationships/oleObject" Target="../embeddings/oleObject213.bin"/><Relationship Id="rId28" Type="http://schemas.openxmlformats.org/officeDocument/2006/relationships/vmlDrawing" Target="../drawings/vmlDrawing31.vml"/><Relationship Id="rId27" Type="http://schemas.openxmlformats.org/officeDocument/2006/relationships/slideLayout" Target="../slideLayouts/slideLayout7.xml"/><Relationship Id="rId26" Type="http://schemas.openxmlformats.org/officeDocument/2006/relationships/image" Target="../media/image211.wmf"/><Relationship Id="rId25" Type="http://schemas.openxmlformats.org/officeDocument/2006/relationships/oleObject" Target="../embeddings/oleObject224.bin"/><Relationship Id="rId24" Type="http://schemas.openxmlformats.org/officeDocument/2006/relationships/image" Target="../media/image210.wmf"/><Relationship Id="rId23" Type="http://schemas.openxmlformats.org/officeDocument/2006/relationships/oleObject" Target="../embeddings/oleObject223.bin"/><Relationship Id="rId22" Type="http://schemas.openxmlformats.org/officeDocument/2006/relationships/image" Target="../media/image209.wmf"/><Relationship Id="rId21" Type="http://schemas.openxmlformats.org/officeDocument/2006/relationships/oleObject" Target="../embeddings/oleObject222.bin"/><Relationship Id="rId20" Type="http://schemas.openxmlformats.org/officeDocument/2006/relationships/image" Target="../media/image208.wmf"/><Relationship Id="rId2" Type="http://schemas.openxmlformats.org/officeDocument/2006/relationships/image" Target="../media/image182.wmf"/><Relationship Id="rId19" Type="http://schemas.openxmlformats.org/officeDocument/2006/relationships/oleObject" Target="../embeddings/oleObject221.bin"/><Relationship Id="rId18" Type="http://schemas.openxmlformats.org/officeDocument/2006/relationships/image" Target="../media/image207.wmf"/><Relationship Id="rId17" Type="http://schemas.openxmlformats.org/officeDocument/2006/relationships/oleObject" Target="../embeddings/oleObject220.bin"/><Relationship Id="rId16" Type="http://schemas.openxmlformats.org/officeDocument/2006/relationships/image" Target="../media/image206.wmf"/><Relationship Id="rId15" Type="http://schemas.openxmlformats.org/officeDocument/2006/relationships/oleObject" Target="../embeddings/oleObject219.bin"/><Relationship Id="rId14" Type="http://schemas.openxmlformats.org/officeDocument/2006/relationships/image" Target="../media/image205.wmf"/><Relationship Id="rId13" Type="http://schemas.openxmlformats.org/officeDocument/2006/relationships/oleObject" Target="../embeddings/oleObject218.bin"/><Relationship Id="rId12" Type="http://schemas.openxmlformats.org/officeDocument/2006/relationships/image" Target="../media/image204.wmf"/><Relationship Id="rId11" Type="http://schemas.openxmlformats.org/officeDocument/2006/relationships/oleObject" Target="../embeddings/oleObject217.bin"/><Relationship Id="rId10" Type="http://schemas.openxmlformats.org/officeDocument/2006/relationships/image" Target="../media/image203.wmf"/><Relationship Id="rId1" Type="http://schemas.openxmlformats.org/officeDocument/2006/relationships/oleObject" Target="../embeddings/oleObject212.bin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3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4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5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7.png"/><Relationship Id="rId1" Type="http://schemas.openxmlformats.org/officeDocument/2006/relationships/image" Target="../media/image216.png"/></Relationships>
</file>

<file path=ppt/slides/_rels/slide8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9.png"/><Relationship Id="rId1" Type="http://schemas.openxmlformats.org/officeDocument/2006/relationships/image" Target="../media/image218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0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1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2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"/>
          <p:cNvSpPr/>
          <p:nvPr/>
        </p:nvSpPr>
        <p:spPr>
          <a:xfrm>
            <a:off x="1055370" y="1484948"/>
            <a:ext cx="8446770" cy="119888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r>
              <a:rPr lang="zh-CN" altLang="en-US" sz="7200" b="1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高等数学（第</a:t>
            </a:r>
            <a:r>
              <a:rPr lang="zh-CN" altLang="en-US" sz="7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三</a:t>
            </a:r>
            <a:r>
              <a:rPr lang="zh-CN" altLang="en-US" sz="7200" b="1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版）</a:t>
            </a:r>
            <a:endParaRPr lang="zh-CN" altLang="en-US" sz="7200" b="1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"/>
          <p:cNvSpPr/>
          <p:nvPr/>
        </p:nvSpPr>
        <p:spPr>
          <a:xfrm>
            <a:off x="2783205" y="3306763"/>
            <a:ext cx="3234055" cy="829945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r>
              <a:rPr lang="zh-CN" altLang="en-US" sz="4800" b="1" baseline="0">
                <a:solidFill>
                  <a:schemeClr val="bg1"/>
                </a:solidFill>
                <a:latin typeface="等线" charset="-122"/>
                <a:ea typeface="等线" charset="-122"/>
              </a:rPr>
              <a:t>北京出版社</a:t>
            </a:r>
            <a:endParaRPr lang="zh-CN" altLang="en-US" sz="4800" b="1" baseline="0">
              <a:solidFill>
                <a:schemeClr val="bg1"/>
              </a:solidFill>
              <a:latin typeface="等线" charset="-122"/>
              <a:ea typeface="等线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拉格朗日中值定理</a:t>
                </a:r>
                <a:r>
                  <a:rPr lang="en-US"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　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若函数 f x( ) 满足下列条件：</a:t>
                </a:r>
                <a:endParaRPr sz="20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(1) 在闭区间 [a, b] 连续；</a:t>
                </a:r>
                <a:endParaRPr sz="20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(2) 在开区间 (a, b) 可导；</a:t>
                </a:r>
                <a:endParaRPr sz="20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则在开区间 (a, b) 内至少存在一点 c，使</a:t>
                </a:r>
                <a:endParaRPr sz="20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𝑓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’</m:t>
                          </m:r>
                        </m:sup>
                      </m:sSup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𝑐</m:t>
                          </m:r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𝑏</m:t>
                              </m:r>
                            </m:e>
                          </m:d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−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𝑎</m:t>
                              </m:r>
                            </m:e>
                          </m:d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𝑏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−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𝑎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二、拉格朗日中值定理 ( 图 5-2)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7595" y="2120900"/>
            <a:ext cx="2438400" cy="2616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几何意义</a:t>
                </a:r>
                <a:r>
                  <a:rPr lang="en-US"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　如图 5-2 所示，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𝑏</m:t>
                            </m:r>
                          </m:e>
                        </m:d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−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e>
                        </m:d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𝑏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−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tan</m:t>
                        </m:r>
                      </m:fName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𝛼</m:t>
                        </m:r>
                      </m:e>
                    </m:func>
                  </m:oMath>
                </a14:m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，其中 α 是割线 AB 与 x轴的交角，即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𝑏</m:t>
                            </m:r>
                          </m:e>
                        </m:d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−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e>
                        </m:d>
                      </m:num>
                      <m:den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𝑏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−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是通过曲线 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 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 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上两点 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a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a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)) 与 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b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b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))的割线斜率 . 拉格朗日中值定理的几何意义是：若闭区间 [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] 上有一条连续曲线，曲线上每一点都存在切线，则曲线上至少存在一点 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M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c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c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)) 过点 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M 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的切线平行于割线 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AB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lang="en-US" altLang="zh-CN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拉格朗日中值定理是微分学最重要的定理之一，也称微分中值定理 . 它是沟通函数与其导数的桥梁，是应用导数的局部性研究函数整体性的重要数学工具 .</a:t>
                </a:r>
                <a:endParaRPr lang="en-US" altLang="zh-CN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endParaRPr lang="en-US" altLang="zh-CN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983615" y="1499235"/>
            <a:ext cx="10079990" cy="40646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spcAft>
                <a:spcPts val="120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sz="2000" b="1">
                <a:solidFill>
                  <a:schemeClr val="bg1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由拉格朗日中值定理，可推出以下两个重要推论：</a:t>
            </a:r>
            <a:endParaRPr lang="en-US" sz="2000" b="1">
              <a:solidFill>
                <a:schemeClr val="bg1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  <a:p>
            <a:pPr indent="508000" algn="just">
              <a:lnSpc>
                <a:spcPct val="150000"/>
              </a:lnSpc>
              <a:spcAft>
                <a:spcPts val="120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sz="2000">
                <a:solidFill>
                  <a:srgbClr val="FFFF00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 b="1">
                <a:solidFill>
                  <a:srgbClr val="FFFF00"/>
                </a:solidFill>
                <a:highlight>
                  <a:srgbClr val="008000"/>
                </a:highlight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推论 1</a:t>
            </a:r>
            <a:r>
              <a:rPr lang="en-US" sz="2000">
                <a:solidFill>
                  <a:srgbClr val="FFFF00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　设函数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在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,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b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内可导，则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≡ 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∈(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,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)) 的充要条件是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≡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C</a:t>
            </a:r>
            <a:r>
              <a:rPr lang="zh-CN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（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常数</a:t>
            </a:r>
            <a:r>
              <a:rPr lang="zh-CN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）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∈(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)).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spcAft>
                <a:spcPts val="120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altLang="zh-CN" sz="2000" b="1">
                <a:solidFill>
                  <a:srgbClr val="FFFF00"/>
                </a:solidFill>
                <a:highlight>
                  <a:srgbClr val="008000"/>
                </a:highlight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 推论 2 </a:t>
            </a:r>
            <a:r>
              <a:rPr lang="en-US" altLang="zh-CN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　设函数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lang="en-US" altLang="zh-CN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与 </a:t>
            </a:r>
            <a:r>
              <a:rPr lang="en-US" altLang="zh-CN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g</a:t>
            </a:r>
            <a:r>
              <a:rPr lang="en-US" altLang="zh-CN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lang="en-US" altLang="zh-CN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lang="en-US" altLang="zh-CN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在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lang="en-US" altLang="zh-CN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内可导， 则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= </a:t>
            </a:r>
            <a:r>
              <a:rPr lang="en-US" altLang="zh-CN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g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′</a:t>
            </a:r>
            <a:r>
              <a:rPr lang="en-US" altLang="zh-CN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lang="en-US" altLang="zh-CN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altLang="zh-CN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(x∈(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))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lang="en-US" altLang="zh-CN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的充要条件是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≡</a:t>
            </a:r>
            <a:r>
              <a:rPr lang="en-US" altLang="zh-CN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lang="en-US" altLang="zh-CN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g</a:t>
            </a:r>
            <a:r>
              <a:rPr lang="en-US" altLang="zh-CN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lang="en-US" altLang="zh-CN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altLang="zh-CN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)+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C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∈(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))</a:t>
            </a:r>
            <a:r>
              <a:rPr lang="en-US" altLang="zh-CN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，其中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C</a:t>
            </a:r>
            <a:r>
              <a:rPr lang="en-US" altLang="zh-CN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是常数 .</a:t>
            </a:r>
            <a:endParaRPr lang="en-US" altLang="zh-CN"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9" name="文本框 12298"/>
          <p:cNvSpPr txBox="1"/>
          <p:nvPr/>
        </p:nvSpPr>
        <p:spPr>
          <a:xfrm>
            <a:off x="2424113" y="765175"/>
            <a:ext cx="17272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例如：</a:t>
            </a:r>
            <a:endParaRPr lang="zh-CN" altLang="en-US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2300" name="对象 12299"/>
          <p:cNvGraphicFramePr/>
          <p:nvPr/>
        </p:nvGraphicFramePr>
        <p:xfrm>
          <a:off x="2711133" y="1565275"/>
          <a:ext cx="35274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5" name="" r:id="rId1" imgW="2781300" imgH="457200" progId="Equation.3">
                  <p:embed/>
                </p:oleObj>
              </mc:Choice>
              <mc:Fallback>
                <p:oleObj name="" r:id="rId1" imgW="2781300" imgH="457200" progId="Equation.3">
                  <p:embed/>
                  <p:pic>
                    <p:nvPicPr>
                      <p:cNvPr id="0" name="图片 39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11133" y="1565275"/>
                        <a:ext cx="3527425" cy="523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1" name="对象 12300"/>
          <p:cNvGraphicFramePr/>
          <p:nvPr/>
        </p:nvGraphicFramePr>
        <p:xfrm>
          <a:off x="3287713" y="2349500"/>
          <a:ext cx="2735262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6" name="" r:id="rId3" imgW="1002030" imgH="215900" progId="Equation.DSMT4">
                  <p:embed/>
                </p:oleObj>
              </mc:Choice>
              <mc:Fallback>
                <p:oleObj name="" r:id="rId3" imgW="1002030" imgH="215900" progId="Equation.DSMT4">
                  <p:embed/>
                  <p:pic>
                    <p:nvPicPr>
                      <p:cNvPr id="0" name="图片 396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87713" y="2349500"/>
                        <a:ext cx="2735262" cy="5159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2" name="对象 12301"/>
          <p:cNvGraphicFramePr/>
          <p:nvPr/>
        </p:nvGraphicFramePr>
        <p:xfrm>
          <a:off x="3359150" y="3070225"/>
          <a:ext cx="2951163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7" name="" r:id="rId5" imgW="1662430" imgH="304800" progId="Equation.3">
                  <p:embed/>
                </p:oleObj>
              </mc:Choice>
              <mc:Fallback>
                <p:oleObj name="" r:id="rId5" imgW="1662430" imgH="304800" progId="Equation.3">
                  <p:embed/>
                  <p:pic>
                    <p:nvPicPr>
                      <p:cNvPr id="0" name="图片 396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59150" y="3070225"/>
                        <a:ext cx="2951163" cy="512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3" name="对象 12302"/>
          <p:cNvGraphicFramePr/>
          <p:nvPr/>
        </p:nvGraphicFramePr>
        <p:xfrm>
          <a:off x="3359150" y="3789363"/>
          <a:ext cx="2592388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8" name="" r:id="rId7" imgW="1066165" imgH="203200" progId="Equation.DSMT4">
                  <p:embed/>
                </p:oleObj>
              </mc:Choice>
              <mc:Fallback>
                <p:oleObj name="" r:id="rId7" imgW="1066165" imgH="203200" progId="Equation.DSMT4">
                  <p:embed/>
                  <p:pic>
                    <p:nvPicPr>
                      <p:cNvPr id="0" name="图片 396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59150" y="3789363"/>
                        <a:ext cx="2592388" cy="481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4" name="对象 12303"/>
          <p:cNvGraphicFramePr/>
          <p:nvPr/>
        </p:nvGraphicFramePr>
        <p:xfrm>
          <a:off x="2711450" y="5501958"/>
          <a:ext cx="1512888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9" name="" r:id="rId9" imgW="532765" imgH="203200" progId="Equation.DSMT4">
                  <p:embed/>
                </p:oleObj>
              </mc:Choice>
              <mc:Fallback>
                <p:oleObj name="" r:id="rId9" imgW="532765" imgH="203200" progId="Equation.DSMT4">
                  <p:embed/>
                  <p:pic>
                    <p:nvPicPr>
                      <p:cNvPr id="0" name="图片 396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11450" y="5501958"/>
                        <a:ext cx="1512888" cy="576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5" name="对象 12304"/>
          <p:cNvGraphicFramePr/>
          <p:nvPr/>
        </p:nvGraphicFramePr>
        <p:xfrm>
          <a:off x="7246938" y="5070158"/>
          <a:ext cx="223361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70" name="" r:id="rId11" imgW="596265" imgH="203200" progId="Equation.DSMT4">
                  <p:embed/>
                </p:oleObj>
              </mc:Choice>
              <mc:Fallback>
                <p:oleObj name="" r:id="rId11" imgW="596265" imgH="203200" progId="Equation.DSMT4">
                  <p:embed/>
                  <p:pic>
                    <p:nvPicPr>
                      <p:cNvPr id="0" name="图片 396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246938" y="5070158"/>
                        <a:ext cx="2233612" cy="523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6" name="对象 12305"/>
          <p:cNvGraphicFramePr/>
          <p:nvPr/>
        </p:nvGraphicFramePr>
        <p:xfrm>
          <a:off x="2711450" y="4709795"/>
          <a:ext cx="3132138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71" name="" r:id="rId13" imgW="1103630" imgH="203200" progId="Equation.DSMT4">
                  <p:embed/>
                </p:oleObj>
              </mc:Choice>
              <mc:Fallback>
                <p:oleObj name="" r:id="rId13" imgW="1103630" imgH="203200" progId="Equation.DSMT4">
                  <p:embed/>
                  <p:pic>
                    <p:nvPicPr>
                      <p:cNvPr id="0" name="图片 397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711450" y="4709795"/>
                        <a:ext cx="3132138" cy="5254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7" name="对象 12306"/>
          <p:cNvGraphicFramePr/>
          <p:nvPr/>
        </p:nvGraphicFramePr>
        <p:xfrm>
          <a:off x="4079875" y="5574983"/>
          <a:ext cx="17272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72" name="" r:id="rId15" imgW="608965" imgH="203200" progId="Equation.DSMT4">
                  <p:embed/>
                </p:oleObj>
              </mc:Choice>
              <mc:Fallback>
                <p:oleObj name="" r:id="rId15" imgW="608965" imgH="203200" progId="Equation.DSMT4">
                  <p:embed/>
                  <p:pic>
                    <p:nvPicPr>
                      <p:cNvPr id="0" name="图片 397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079875" y="5574983"/>
                        <a:ext cx="1727200" cy="503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8" name="矩形 12307"/>
          <p:cNvSpPr/>
          <p:nvPr/>
        </p:nvSpPr>
        <p:spPr>
          <a:xfrm>
            <a:off x="9625330" y="871538"/>
            <a:ext cx="1198563" cy="132080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000" dirty="0">
                <a:latin typeface="Times New Roman" panose="02020603050405020304" pitchFamily="18" charset="0"/>
                <a:ea typeface="隶书" pitchFamily="49" charset="-122"/>
              </a:rPr>
              <a:t>初等函数</a:t>
            </a:r>
            <a:endParaRPr lang="zh-CN" altLang="en-US" sz="2000" dirty="0">
              <a:latin typeface="Times New Roman" panose="02020603050405020304" pitchFamily="18" charset="0"/>
              <a:ea typeface="隶书" pitchFamily="49" charset="-122"/>
            </a:endParaRPr>
          </a:p>
          <a:p>
            <a:pPr eaLnBrk="0" hangingPunct="0"/>
            <a:r>
              <a:rPr lang="zh-CN" altLang="en-US" sz="2000" dirty="0">
                <a:latin typeface="Times New Roman" panose="02020603050405020304" pitchFamily="18" charset="0"/>
                <a:ea typeface="隶书" pitchFamily="49" charset="-122"/>
              </a:rPr>
              <a:t>在定义区</a:t>
            </a:r>
            <a:endParaRPr lang="zh-CN" altLang="en-US" sz="2000" dirty="0">
              <a:latin typeface="Times New Roman" panose="02020603050405020304" pitchFamily="18" charset="0"/>
              <a:ea typeface="隶书" pitchFamily="49" charset="-122"/>
            </a:endParaRPr>
          </a:p>
          <a:p>
            <a:pPr eaLnBrk="0" hangingPunct="0"/>
            <a:r>
              <a:rPr lang="zh-CN" altLang="en-US" sz="2000" dirty="0">
                <a:latin typeface="Times New Roman" panose="02020603050405020304" pitchFamily="18" charset="0"/>
                <a:ea typeface="隶书" pitchFamily="49" charset="-122"/>
              </a:rPr>
              <a:t>间内都是</a:t>
            </a:r>
            <a:endParaRPr lang="zh-CN" altLang="en-US" sz="2000" dirty="0">
              <a:latin typeface="Times New Roman" panose="02020603050405020304" pitchFamily="18" charset="0"/>
              <a:ea typeface="隶书" pitchFamily="49" charset="-122"/>
            </a:endParaRPr>
          </a:p>
          <a:p>
            <a:pPr eaLnBrk="0" hangingPunct="0"/>
            <a:r>
              <a:rPr lang="zh-CN" altLang="en-US" sz="2000" dirty="0">
                <a:latin typeface="Times New Roman" panose="02020603050405020304" pitchFamily="18" charset="0"/>
                <a:ea typeface="隶书" pitchFamily="49" charset="-122"/>
              </a:rPr>
              <a:t>连       续</a:t>
            </a:r>
            <a:endParaRPr lang="zh-CN" altLang="en-US" sz="20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309" name="直接连接符 12308"/>
          <p:cNvSpPr/>
          <p:nvPr/>
        </p:nvSpPr>
        <p:spPr>
          <a:xfrm flipH="1">
            <a:off x="4943475" y="1456690"/>
            <a:ext cx="4681220" cy="892810"/>
          </a:xfrm>
          <a:prstGeom prst="line">
            <a:avLst/>
          </a:prstGeom>
          <a:ln w="38100" cap="flat" cmpd="sng">
            <a:solidFill>
              <a:srgbClr val="FFFF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2310" name="直接连接符 12309"/>
          <p:cNvSpPr/>
          <p:nvPr/>
        </p:nvSpPr>
        <p:spPr>
          <a:xfrm flipH="1" flipV="1">
            <a:off x="5016500" y="3573780"/>
            <a:ext cx="4608830" cy="1550670"/>
          </a:xfrm>
          <a:prstGeom prst="line">
            <a:avLst/>
          </a:prstGeom>
          <a:ln w="38100" cap="flat" cmpd="sng">
            <a:solidFill>
              <a:srgbClr val="FFFF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2311" name="矩形 12310"/>
          <p:cNvSpPr/>
          <p:nvPr/>
        </p:nvSpPr>
        <p:spPr>
          <a:xfrm>
            <a:off x="9625013" y="4708208"/>
            <a:ext cx="1198562" cy="132080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000" dirty="0">
                <a:latin typeface="Times New Roman" panose="02020603050405020304" pitchFamily="18" charset="0"/>
                <a:ea typeface="隶书" pitchFamily="49" charset="-122"/>
              </a:rPr>
              <a:t>初等函数</a:t>
            </a:r>
            <a:endParaRPr lang="zh-CN" altLang="en-US" sz="2000" dirty="0">
              <a:latin typeface="Times New Roman" panose="02020603050405020304" pitchFamily="18" charset="0"/>
              <a:ea typeface="隶书" pitchFamily="49" charset="-122"/>
            </a:endParaRPr>
          </a:p>
          <a:p>
            <a:pPr eaLnBrk="0" hangingPunct="0"/>
            <a:r>
              <a:rPr lang="zh-CN" altLang="en-US" sz="2000" dirty="0">
                <a:latin typeface="Times New Roman" panose="02020603050405020304" pitchFamily="18" charset="0"/>
                <a:ea typeface="隶书" pitchFamily="49" charset="-122"/>
              </a:rPr>
              <a:t>在定义区</a:t>
            </a:r>
            <a:endParaRPr lang="zh-CN" altLang="en-US" sz="2000" dirty="0">
              <a:latin typeface="Times New Roman" panose="02020603050405020304" pitchFamily="18" charset="0"/>
              <a:ea typeface="隶书" pitchFamily="49" charset="-122"/>
            </a:endParaRPr>
          </a:p>
          <a:p>
            <a:pPr eaLnBrk="0" hangingPunct="0"/>
            <a:r>
              <a:rPr lang="zh-CN" altLang="en-US" sz="2000" dirty="0">
                <a:latin typeface="Times New Roman" panose="02020603050405020304" pitchFamily="18" charset="0"/>
                <a:ea typeface="隶书" pitchFamily="49" charset="-122"/>
              </a:rPr>
              <a:t>间内都是</a:t>
            </a:r>
            <a:endParaRPr lang="zh-CN" altLang="en-US" sz="2000" dirty="0">
              <a:latin typeface="Times New Roman" panose="02020603050405020304" pitchFamily="18" charset="0"/>
              <a:ea typeface="隶书" pitchFamily="49" charset="-122"/>
            </a:endParaRPr>
          </a:p>
          <a:p>
            <a:pPr eaLnBrk="0" hangingPunct="0"/>
            <a:r>
              <a:rPr lang="zh-CN" altLang="en-US" sz="2000" dirty="0">
                <a:latin typeface="Times New Roman" panose="02020603050405020304" pitchFamily="18" charset="0"/>
                <a:ea typeface="隶书" pitchFamily="49" charset="-122"/>
              </a:rPr>
              <a:t>可       导</a:t>
            </a:r>
            <a:endParaRPr lang="zh-CN" altLang="en-US" sz="2000" b="1" dirty="0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12312" name="文本框 12311"/>
          <p:cNvSpPr txBox="1"/>
          <p:nvPr/>
        </p:nvSpPr>
        <p:spPr>
          <a:xfrm>
            <a:off x="2424113" y="2377282"/>
            <a:ext cx="10795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宋体" pitchFamily="2" charset="-122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313" name="文本框 12312"/>
          <p:cNvSpPr txBox="1"/>
          <p:nvPr/>
        </p:nvSpPr>
        <p:spPr>
          <a:xfrm>
            <a:off x="2424113" y="3096419"/>
            <a:ext cx="10795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宋体" pitchFamily="2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314" name="文本框 12313"/>
          <p:cNvSpPr txBox="1"/>
          <p:nvPr/>
        </p:nvSpPr>
        <p:spPr>
          <a:xfrm>
            <a:off x="2424113" y="3799682"/>
            <a:ext cx="10795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宋体" pitchFamily="2" charset="-122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）</a:t>
            </a:r>
            <a:endParaRPr lang="zh-CN" altLang="en-US" sz="24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316" name="文本框 12315"/>
          <p:cNvSpPr txBox="1"/>
          <p:nvPr/>
        </p:nvSpPr>
        <p:spPr>
          <a:xfrm>
            <a:off x="7032625" y="2422525"/>
            <a:ext cx="2376488" cy="2030413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en-US" altLang="zh-CN" dirty="0">
              <a:latin typeface="Times New Roman" panose="02020603050405020304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latin typeface="Times New Roman" panose="02020603050405020304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latin typeface="Times New Roman" panose="02020603050405020304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317" name="文本框 12316"/>
          <p:cNvSpPr txBox="1"/>
          <p:nvPr/>
        </p:nvSpPr>
        <p:spPr>
          <a:xfrm>
            <a:off x="7175500" y="3717925"/>
            <a:ext cx="649288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使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2318" name="对象 12317"/>
          <p:cNvGraphicFramePr/>
          <p:nvPr/>
        </p:nvGraphicFramePr>
        <p:xfrm>
          <a:off x="7751763" y="3789363"/>
          <a:ext cx="1511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73" name="" r:id="rId17" imgW="1447800" imgH="419100" progId="Equation.3">
                  <p:embed/>
                </p:oleObj>
              </mc:Choice>
              <mc:Fallback>
                <p:oleObj name="" r:id="rId17" imgW="1447800" imgH="419100" progId="Equation.3">
                  <p:embed/>
                  <p:pic>
                    <p:nvPicPr>
                      <p:cNvPr id="0" name="图片 397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751763" y="3789363"/>
                        <a:ext cx="1511300" cy="41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19" name="右大括号 12318"/>
          <p:cNvSpPr/>
          <p:nvPr/>
        </p:nvSpPr>
        <p:spPr>
          <a:xfrm>
            <a:off x="6167438" y="2493963"/>
            <a:ext cx="360362" cy="1727200"/>
          </a:xfrm>
          <a:prstGeom prst="rightBrace">
            <a:avLst>
              <a:gd name="adj1" fmla="val 39874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320" name="矩形 12319"/>
          <p:cNvSpPr/>
          <p:nvPr/>
        </p:nvSpPr>
        <p:spPr>
          <a:xfrm>
            <a:off x="7104063" y="2349500"/>
            <a:ext cx="2270125" cy="706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</a:t>
            </a:r>
            <a:r>
              <a:rPr lang="en-US" altLang="zh-CN" sz="2800" b="1">
                <a:latin typeface="Times New Roman" panose="02020603050405020304" pitchFamily="18" charset="0"/>
                <a:ea typeface="宋体" pitchFamily="2" charset="-122"/>
              </a:rPr>
              <a:t>(</a:t>
            </a:r>
            <a:r>
              <a:rPr lang="en-US" altLang="zh-CN" sz="4000">
                <a:latin typeface="Times New Roman" panose="02020603050405020304" pitchFamily="18" charset="0"/>
                <a:ea typeface="宋体" pitchFamily="2" charset="-122"/>
              </a:rPr>
              <a:t>-</a:t>
            </a:r>
            <a:r>
              <a:rPr lang="en-US" altLang="zh-CN" sz="2800" b="1">
                <a:latin typeface="Times New Roman" panose="02020603050405020304" pitchFamily="18" charset="0"/>
                <a:ea typeface="宋体" pitchFamily="2" charset="-122"/>
              </a:rPr>
              <a:t>1, 3 )</a:t>
            </a:r>
            <a:r>
              <a:rPr lang="en-US" altLang="zh-CN">
                <a:latin typeface="Times New Roman" panose="02020603050405020304" pitchFamily="18" charset="0"/>
                <a:ea typeface="宋体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内至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321" name="矩形 12320"/>
          <p:cNvSpPr/>
          <p:nvPr/>
        </p:nvSpPr>
        <p:spPr>
          <a:xfrm>
            <a:off x="7104063" y="3070225"/>
            <a:ext cx="1960562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少存在一点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322" name="右箭头 12321"/>
          <p:cNvSpPr/>
          <p:nvPr/>
        </p:nvSpPr>
        <p:spPr>
          <a:xfrm>
            <a:off x="6600825" y="3214688"/>
            <a:ext cx="287338" cy="287337"/>
          </a:xfrm>
          <a:prstGeom prst="rightArrow">
            <a:avLst>
              <a:gd name="adj1" fmla="val 50000"/>
              <a:gd name="adj2" fmla="val 24986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2323" name="对象 12322"/>
          <p:cNvGraphicFramePr>
            <a:graphicFrameLocks noGrp="1"/>
          </p:cNvGraphicFramePr>
          <p:nvPr/>
        </p:nvGraphicFramePr>
        <p:xfrm>
          <a:off x="8975725" y="3141663"/>
          <a:ext cx="34925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74" name="" r:id="rId19" imgW="177800" imgH="202565" progId="Equation.DSMT4">
                  <p:embed/>
                </p:oleObj>
              </mc:Choice>
              <mc:Fallback>
                <p:oleObj name="" r:id="rId19" imgW="177800" imgH="202565" progId="Equation.DSMT4">
                  <p:embed/>
                  <p:pic>
                    <p:nvPicPr>
                      <p:cNvPr id="0" name="图片 397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975725" y="3141663"/>
                        <a:ext cx="349250" cy="398462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25" name="右大括号 12324"/>
          <p:cNvSpPr/>
          <p:nvPr/>
        </p:nvSpPr>
        <p:spPr>
          <a:xfrm>
            <a:off x="5880100" y="4782820"/>
            <a:ext cx="215900" cy="1223963"/>
          </a:xfrm>
          <a:prstGeom prst="rightBrace">
            <a:avLst>
              <a:gd name="adj1" fmla="val 47163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326" name="右箭头 12325"/>
          <p:cNvSpPr/>
          <p:nvPr/>
        </p:nvSpPr>
        <p:spPr>
          <a:xfrm>
            <a:off x="6238875" y="5286058"/>
            <a:ext cx="863600" cy="144462"/>
          </a:xfrm>
          <a:prstGeom prst="rightArrow">
            <a:avLst>
              <a:gd name="adj1" fmla="val 50000"/>
              <a:gd name="adj2" fmla="val 149368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10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12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/>
      <p:bldP spid="12308" grpId="0" bldLvl="0" animBg="1"/>
      <p:bldP spid="12308" grpId="1" bldLvl="0" animBg="1"/>
      <p:bldP spid="12311" grpId="0" bldLvl="0" animBg="1"/>
      <p:bldP spid="12311" grpId="1" bldLvl="0" animBg="1"/>
      <p:bldP spid="12312" grpId="0"/>
      <p:bldP spid="12313" grpId="0"/>
      <p:bldP spid="12314" grpId="0"/>
      <p:bldP spid="12316" grpId="0" bldLvl="0" animBg="1"/>
      <p:bldP spid="12317" grpId="0"/>
      <p:bldP spid="12320" grpId="0"/>
      <p:bldP spid="123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9266" name="矩形 139265"/>
          <p:cNvSpPr/>
          <p:nvPr/>
        </p:nvSpPr>
        <p:spPr>
          <a:xfrm>
            <a:off x="2351088" y="925830"/>
            <a:ext cx="3671888" cy="609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1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itchFamily="18" charset="0"/>
                <a:ea typeface="宋体" pitchFamily="2" charset="-122"/>
              </a:defRPr>
            </a:lvl1pPr>
          </a:lstStyle>
          <a:p>
            <a:pPr lvl="0" algn="l" fontAlgn="base"/>
            <a:r>
              <a:rPr lang="zh-CN" altLang="en-US" sz="2400" strike="noStrike" noProof="1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罗尔（ </a:t>
            </a:r>
            <a:r>
              <a:rPr lang="en-US" altLang="zh-CN" sz="2400" strike="noStrike" noProof="1" err="1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Rolle</a:t>
            </a:r>
            <a:r>
              <a:rPr lang="en-US" altLang="zh-CN" sz="2400" strike="noStrike" noProof="1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strike="noStrike" noProof="1" dirty="0"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）定理</a:t>
            </a:r>
            <a:endParaRPr lang="zh-CN" altLang="en-US" sz="2400" strike="noStrike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9267" name="对象 139266"/>
          <p:cNvGraphicFramePr/>
          <p:nvPr/>
        </p:nvGraphicFramePr>
        <p:xfrm>
          <a:off x="2927350" y="1819593"/>
          <a:ext cx="1081088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6" name="" r:id="rId1" imgW="1319530" imgH="405765" progId="Equation.3">
                  <p:embed/>
                </p:oleObj>
              </mc:Choice>
              <mc:Fallback>
                <p:oleObj name="" r:id="rId1" imgW="1319530" imgH="405765" progId="Equation.3">
                  <p:embed/>
                  <p:pic>
                    <p:nvPicPr>
                      <p:cNvPr id="0" name="图片 395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27350" y="1819593"/>
                        <a:ext cx="1081088" cy="33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9268" name="文本框 139267"/>
          <p:cNvSpPr txBox="1"/>
          <p:nvPr/>
        </p:nvSpPr>
        <p:spPr>
          <a:xfrm>
            <a:off x="4008438" y="1754505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满足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:</a:t>
            </a:r>
            <a:endParaRPr lang="en-US" altLang="zh-CN" sz="24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9269" name="文本框 139268"/>
          <p:cNvSpPr txBox="1"/>
          <p:nvPr/>
        </p:nvSpPr>
        <p:spPr>
          <a:xfrm>
            <a:off x="2135188" y="2438718"/>
            <a:ext cx="35988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(1) </a:t>
            </a: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在区间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[</a:t>
            </a:r>
            <a:r>
              <a:rPr lang="en-US" altLang="zh-CN" sz="2400" i="1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 , </a:t>
            </a:r>
            <a:r>
              <a:rPr lang="en-US" altLang="zh-CN" sz="2400" i="1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] </a:t>
            </a: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上连续</a:t>
            </a:r>
            <a:endParaRPr lang="zh-CN" altLang="en-US" sz="24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39270" name="文本框 139269"/>
          <p:cNvSpPr txBox="1"/>
          <p:nvPr/>
        </p:nvSpPr>
        <p:spPr>
          <a:xfrm>
            <a:off x="2135188" y="3157855"/>
            <a:ext cx="35988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(2) </a:t>
            </a: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在区间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400" i="1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 , </a:t>
            </a:r>
            <a:r>
              <a:rPr lang="en-US" altLang="zh-CN" sz="2400" i="1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) </a:t>
            </a: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内可导</a:t>
            </a:r>
            <a:endParaRPr lang="zh-CN" altLang="en-US" sz="24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39271" name="文本框 139270"/>
          <p:cNvSpPr txBox="1"/>
          <p:nvPr/>
        </p:nvSpPr>
        <p:spPr>
          <a:xfrm>
            <a:off x="2135188" y="3896837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(3) </a:t>
            </a:r>
            <a:r>
              <a:rPr lang="en-US" altLang="zh-CN" sz="2400" i="1">
                <a:latin typeface="Times New Roman" panose="02020603050405020304" pitchFamily="18" charset="0"/>
                <a:ea typeface="黑体" panose="02010609060101010101" charset="-122"/>
              </a:rPr>
              <a:t> f 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( </a:t>
            </a:r>
            <a:r>
              <a:rPr lang="en-US" altLang="zh-CN" sz="2400" i="1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 ) =</a:t>
            </a:r>
            <a:r>
              <a:rPr lang="en-US" altLang="zh-CN" sz="2400" i="1">
                <a:latin typeface="Times New Roman" panose="02020603050405020304" pitchFamily="18" charset="0"/>
                <a:ea typeface="黑体" panose="02010609060101010101" charset="-122"/>
              </a:rPr>
              <a:t> f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 ( </a:t>
            </a:r>
            <a:r>
              <a:rPr lang="en-US" altLang="zh-CN" sz="2400" i="1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 )</a:t>
            </a:r>
            <a:endParaRPr lang="en-US" altLang="zh-CN" sz="24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39272" name="对象 139271"/>
          <p:cNvGraphicFramePr/>
          <p:nvPr/>
        </p:nvGraphicFramePr>
        <p:xfrm>
          <a:off x="3359150" y="5368450"/>
          <a:ext cx="187166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7" name="" r:id="rId3" imgW="1447800" imgH="419100" progId="Equation.3">
                  <p:embed/>
                </p:oleObj>
              </mc:Choice>
              <mc:Fallback>
                <p:oleObj name="" r:id="rId3" imgW="1447800" imgH="419100" progId="Equation.3">
                  <p:embed/>
                  <p:pic>
                    <p:nvPicPr>
                      <p:cNvPr id="0" name="图片 395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59150" y="5368450"/>
                        <a:ext cx="1871663" cy="360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9273" name="矩形 139272"/>
          <p:cNvSpPr/>
          <p:nvPr/>
        </p:nvSpPr>
        <p:spPr>
          <a:xfrm>
            <a:off x="2135188" y="4599305"/>
            <a:ext cx="32051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在</a:t>
            </a:r>
            <a:r>
              <a:rPr lang="en-US" altLang="zh-CN" sz="2400">
                <a:latin typeface="Times New Roman" panose="02020603050405020304" pitchFamily="18" charset="0"/>
                <a:ea typeface="宋体" pitchFamily="2" charset="-122"/>
              </a:rPr>
              <a:t>(</a:t>
            </a:r>
            <a:r>
              <a:rPr lang="en-US" altLang="zh-CN" sz="2400" i="1">
                <a:latin typeface="Times New Roman" panose="02020603050405020304" pitchFamily="18" charset="0"/>
                <a:ea typeface="宋体" pitchFamily="2" charset="-122"/>
              </a:rPr>
              <a:t>a</a:t>
            </a:r>
            <a:r>
              <a:rPr lang="en-US" altLang="zh-CN" sz="2400">
                <a:latin typeface="Times New Roman" panose="02020603050405020304" pitchFamily="18" charset="0"/>
                <a:ea typeface="宋体" pitchFamily="2" charset="-122"/>
              </a:rPr>
              <a:t> , </a:t>
            </a:r>
            <a:r>
              <a:rPr lang="en-US" altLang="zh-CN" sz="2400" i="1">
                <a:latin typeface="Times New Roman" panose="02020603050405020304" pitchFamily="18" charset="0"/>
                <a:ea typeface="宋体" pitchFamily="2" charset="-122"/>
              </a:rPr>
              <a:t>b</a:t>
            </a:r>
            <a:r>
              <a:rPr lang="en-US" altLang="zh-CN" sz="2400">
                <a:latin typeface="Times New Roman" panose="02020603050405020304" pitchFamily="18" charset="0"/>
                <a:ea typeface="宋体" pitchFamily="2" charset="-122"/>
              </a:rPr>
              <a:t>) </a:t>
            </a: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内至少存在一</a:t>
            </a:r>
            <a:endParaRPr lang="zh-CN" altLang="en-US" sz="24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39274" name="文本框 139273"/>
          <p:cNvSpPr txBox="1"/>
          <p:nvPr/>
        </p:nvSpPr>
        <p:spPr>
          <a:xfrm>
            <a:off x="2927350" y="5318443"/>
            <a:ext cx="64611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宋体" pitchFamily="2" charset="-122"/>
              </a:rPr>
              <a:t>使</a:t>
            </a:r>
            <a:endParaRPr lang="zh-CN" altLang="en-US" sz="24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39275" name="对象 139274"/>
          <p:cNvGraphicFramePr>
            <a:graphicFrameLocks noGrp="1"/>
          </p:cNvGraphicFramePr>
          <p:nvPr/>
        </p:nvGraphicFramePr>
        <p:xfrm>
          <a:off x="2640013" y="5368450"/>
          <a:ext cx="36036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8" name="" r:id="rId5" imgW="393700" imgH="393700" progId="Equation.3">
                  <p:embed/>
                </p:oleObj>
              </mc:Choice>
              <mc:Fallback>
                <p:oleObj name="" r:id="rId5" imgW="393700" imgH="393700" progId="Equation.3">
                  <p:embed/>
                  <p:pic>
                    <p:nvPicPr>
                      <p:cNvPr id="0" name="图片 395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40013" y="5368450"/>
                        <a:ext cx="360362" cy="360362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9276" name="对象 139275"/>
          <p:cNvGraphicFramePr>
            <a:graphicFrameLocks noGrp="1"/>
          </p:cNvGraphicFramePr>
          <p:nvPr/>
        </p:nvGraphicFramePr>
        <p:xfrm>
          <a:off x="5910898" y="2464912"/>
          <a:ext cx="4176712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9" name="" r:id="rId7" imgW="2092960" imgH="215900" progId="Equation.DSMT4">
                  <p:embed/>
                </p:oleObj>
              </mc:Choice>
              <mc:Fallback>
                <p:oleObj name="" r:id="rId7" imgW="2092960" imgH="215900" progId="Equation.DSMT4">
                  <p:embed/>
                  <p:pic>
                    <p:nvPicPr>
                      <p:cNvPr id="0" name="图片 395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10898" y="2464912"/>
                        <a:ext cx="4176712" cy="40798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9277" name="对象 139276"/>
          <p:cNvGraphicFramePr>
            <a:graphicFrameLocks noGrp="1"/>
          </p:cNvGraphicFramePr>
          <p:nvPr/>
        </p:nvGraphicFramePr>
        <p:xfrm>
          <a:off x="5910898" y="3180874"/>
          <a:ext cx="4319587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0" name="" r:id="rId9" imgW="2409825" imgH="215900" progId="Equation.DSMT4">
                  <p:embed/>
                </p:oleObj>
              </mc:Choice>
              <mc:Fallback>
                <p:oleObj name="" r:id="rId9" imgW="2409825" imgH="215900" progId="Equation.DSMT4">
                  <p:embed/>
                  <p:pic>
                    <p:nvPicPr>
                      <p:cNvPr id="0" name="图片 395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10898" y="3180874"/>
                        <a:ext cx="4319587" cy="414338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9278" name="矩形 139277"/>
          <p:cNvSpPr/>
          <p:nvPr/>
        </p:nvSpPr>
        <p:spPr>
          <a:xfrm>
            <a:off x="2135188" y="5318443"/>
            <a:ext cx="4889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点</a:t>
            </a:r>
            <a:endParaRPr lang="zh-CN" altLang="en-US" sz="24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39279" name="对象 139278"/>
          <p:cNvGraphicFramePr>
            <a:graphicFrameLocks noGrp="1"/>
          </p:cNvGraphicFramePr>
          <p:nvPr/>
        </p:nvGraphicFramePr>
        <p:xfrm>
          <a:off x="5910898" y="3914299"/>
          <a:ext cx="439102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1" name="" r:id="rId11" imgW="2054860" imgH="215900" progId="Equation.DSMT4">
                  <p:embed/>
                </p:oleObj>
              </mc:Choice>
              <mc:Fallback>
                <p:oleObj name="" r:id="rId11" imgW="2054860" imgH="215900" progId="Equation.DSMT4">
                  <p:embed/>
                  <p:pic>
                    <p:nvPicPr>
                      <p:cNvPr id="0" name="图片 396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10898" y="3914299"/>
                        <a:ext cx="4391025" cy="42545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9281" name="对象 139280"/>
          <p:cNvGraphicFramePr/>
          <p:nvPr/>
        </p:nvGraphicFramePr>
        <p:xfrm>
          <a:off x="5910898" y="4641374"/>
          <a:ext cx="4032250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2" name="" r:id="rId13" imgW="1864995" imgH="203200" progId="Equation.DSMT4">
                  <p:embed/>
                </p:oleObj>
              </mc:Choice>
              <mc:Fallback>
                <p:oleObj name="" r:id="rId13" imgW="1864995" imgH="203200" progId="Equation.DSMT4">
                  <p:embed/>
                  <p:pic>
                    <p:nvPicPr>
                      <p:cNvPr id="0" name="图片 396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910898" y="4641374"/>
                        <a:ext cx="4032250" cy="376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9282" name="对象 139281"/>
          <p:cNvGraphicFramePr/>
          <p:nvPr/>
        </p:nvGraphicFramePr>
        <p:xfrm>
          <a:off x="5910898" y="5360512"/>
          <a:ext cx="3889375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3" name="" r:id="rId15" imgW="1713230" imgH="203200" progId="Equation.DSMT4">
                  <p:embed/>
                </p:oleObj>
              </mc:Choice>
              <mc:Fallback>
                <p:oleObj name="" r:id="rId15" imgW="1713230" imgH="203200" progId="Equation.DSMT4">
                  <p:embed/>
                  <p:pic>
                    <p:nvPicPr>
                      <p:cNvPr id="0" name="图片 396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910898" y="5360512"/>
                        <a:ext cx="3889375" cy="376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9283" name="文本框 139282"/>
          <p:cNvSpPr txBox="1"/>
          <p:nvPr/>
        </p:nvSpPr>
        <p:spPr>
          <a:xfrm>
            <a:off x="6311900" y="1000443"/>
            <a:ext cx="37909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罗尔定理的几何解释</a:t>
            </a:r>
            <a:endParaRPr lang="zh-CN" altLang="en-US" sz="24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39284" name="对象 139283"/>
          <p:cNvGraphicFramePr/>
          <p:nvPr/>
        </p:nvGraphicFramePr>
        <p:xfrm>
          <a:off x="6888163" y="1819593"/>
          <a:ext cx="10795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4" name="" r:id="rId17" imgW="1319530" imgH="405765" progId="Equation.3">
                  <p:embed/>
                </p:oleObj>
              </mc:Choice>
              <mc:Fallback>
                <p:oleObj name="" r:id="rId17" imgW="1319530" imgH="405765" progId="Equation.3">
                  <p:embed/>
                  <p:pic>
                    <p:nvPicPr>
                      <p:cNvPr id="0" name="图片 396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88163" y="1819593"/>
                        <a:ext cx="1079500" cy="33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9285" name="文本框 139284"/>
          <p:cNvSpPr txBox="1"/>
          <p:nvPr/>
        </p:nvSpPr>
        <p:spPr>
          <a:xfrm>
            <a:off x="7967663" y="1754505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满足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:</a:t>
            </a:r>
            <a:endParaRPr lang="en-US" altLang="zh-CN" sz="24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39286" name="右箭头 139285"/>
          <p:cNvSpPr/>
          <p:nvPr/>
        </p:nvSpPr>
        <p:spPr>
          <a:xfrm>
            <a:off x="5519738" y="2560956"/>
            <a:ext cx="288925" cy="215900"/>
          </a:xfrm>
          <a:prstGeom prst="rightArrow">
            <a:avLst>
              <a:gd name="adj1" fmla="val 50000"/>
              <a:gd name="adj2" fmla="val 3343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39287" name="右箭头 139286"/>
          <p:cNvSpPr/>
          <p:nvPr/>
        </p:nvSpPr>
        <p:spPr>
          <a:xfrm>
            <a:off x="5519738" y="3280093"/>
            <a:ext cx="288925" cy="215900"/>
          </a:xfrm>
          <a:prstGeom prst="rightArrow">
            <a:avLst>
              <a:gd name="adj1" fmla="val 50000"/>
              <a:gd name="adj2" fmla="val 3343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39288" name="右箭头 139287"/>
          <p:cNvSpPr/>
          <p:nvPr/>
        </p:nvSpPr>
        <p:spPr>
          <a:xfrm>
            <a:off x="5519738" y="4019074"/>
            <a:ext cx="288925" cy="215900"/>
          </a:xfrm>
          <a:prstGeom prst="rightArrow">
            <a:avLst>
              <a:gd name="adj1" fmla="val 50000"/>
              <a:gd name="adj2" fmla="val 3343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39289" name="右箭头 139288"/>
          <p:cNvSpPr/>
          <p:nvPr/>
        </p:nvSpPr>
        <p:spPr>
          <a:xfrm>
            <a:off x="5519738" y="4721543"/>
            <a:ext cx="287337" cy="215900"/>
          </a:xfrm>
          <a:prstGeom prst="rightArrow">
            <a:avLst>
              <a:gd name="adj1" fmla="val 50000"/>
              <a:gd name="adj2" fmla="val 33253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39290" name="右箭头 139289"/>
          <p:cNvSpPr/>
          <p:nvPr/>
        </p:nvSpPr>
        <p:spPr>
          <a:xfrm>
            <a:off x="5519738" y="5440681"/>
            <a:ext cx="288925" cy="215900"/>
          </a:xfrm>
          <a:prstGeom prst="rightArrow">
            <a:avLst>
              <a:gd name="adj1" fmla="val 50000"/>
              <a:gd name="adj2" fmla="val 3343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3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3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3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39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39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3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3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3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39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39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39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39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39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139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139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139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139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139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139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139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1000"/>
                                        <p:tgtEl>
                                          <p:spTgt spid="139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66" grpId="0"/>
      <p:bldP spid="139268" grpId="0"/>
      <p:bldP spid="139269" grpId="0"/>
      <p:bldP spid="139270" grpId="0"/>
      <p:bldP spid="139271" grpId="0"/>
      <p:bldP spid="139273" grpId="0"/>
      <p:bldP spid="139274" grpId="0"/>
      <p:bldP spid="139278" grpId="0"/>
      <p:bldP spid="139283" grpId="0"/>
      <p:bldP spid="1392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5251" name="文本框 135250"/>
          <p:cNvSpPr txBox="1"/>
          <p:nvPr/>
        </p:nvSpPr>
        <p:spPr>
          <a:xfrm>
            <a:off x="3935413" y="4941888"/>
            <a:ext cx="4321175" cy="1198562"/>
          </a:xfrm>
          <a:prstGeom prst="rect">
            <a:avLst/>
          </a:prstGeom>
          <a:noFill/>
          <a:ln w="254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en-US" altLang="zh-CN" dirty="0">
              <a:latin typeface="Times New Roman" panose="02020603050405020304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latin typeface="Times New Roman" panose="02020603050405020304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35200" name="文本框 135199"/>
          <p:cNvSpPr txBox="1"/>
          <p:nvPr/>
        </p:nvSpPr>
        <p:spPr>
          <a:xfrm>
            <a:off x="2063750" y="692150"/>
            <a:ext cx="43307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罗尔定理的几何解释：</a:t>
            </a:r>
            <a:endParaRPr lang="zh-CN" altLang="en-US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35220" name="直接连接符 135219"/>
          <p:cNvSpPr/>
          <p:nvPr/>
        </p:nvSpPr>
        <p:spPr>
          <a:xfrm>
            <a:off x="3792538" y="4437063"/>
            <a:ext cx="4895850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5221" name="直接连接符 135220"/>
          <p:cNvSpPr/>
          <p:nvPr/>
        </p:nvSpPr>
        <p:spPr>
          <a:xfrm flipV="1">
            <a:off x="4079875" y="1484313"/>
            <a:ext cx="0" cy="316865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5224" name="任意多边形 135223"/>
          <p:cNvSpPr/>
          <p:nvPr/>
        </p:nvSpPr>
        <p:spPr>
          <a:xfrm rot="419562">
            <a:off x="4583113" y="1916113"/>
            <a:ext cx="3095625" cy="2232025"/>
          </a:xfrm>
          <a:custGeom>
            <a:avLst/>
            <a:gdLst/>
            <a:ahLst/>
            <a:cxnLst/>
            <a:pathLst>
              <a:path w="1905" h="1103">
                <a:moveTo>
                  <a:pt x="0" y="657"/>
                </a:moveTo>
                <a:cubicBezTo>
                  <a:pt x="102" y="396"/>
                  <a:pt x="205" y="136"/>
                  <a:pt x="318" y="68"/>
                </a:cubicBezTo>
                <a:cubicBezTo>
                  <a:pt x="431" y="0"/>
                  <a:pt x="605" y="196"/>
                  <a:pt x="680" y="249"/>
                </a:cubicBezTo>
                <a:cubicBezTo>
                  <a:pt x="755" y="302"/>
                  <a:pt x="703" y="309"/>
                  <a:pt x="771" y="385"/>
                </a:cubicBezTo>
                <a:cubicBezTo>
                  <a:pt x="839" y="461"/>
                  <a:pt x="968" y="590"/>
                  <a:pt x="1089" y="703"/>
                </a:cubicBezTo>
                <a:cubicBezTo>
                  <a:pt x="1210" y="816"/>
                  <a:pt x="1361" y="1103"/>
                  <a:pt x="1497" y="1065"/>
                </a:cubicBezTo>
                <a:cubicBezTo>
                  <a:pt x="1633" y="1027"/>
                  <a:pt x="1769" y="751"/>
                  <a:pt x="1905" y="476"/>
                </a:cubicBezTo>
              </a:path>
            </a:pathLst>
          </a:custGeom>
          <a:noFill/>
          <a:ln w="381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5225" name="文本框 135224"/>
          <p:cNvSpPr txBox="1"/>
          <p:nvPr/>
        </p:nvSpPr>
        <p:spPr>
          <a:xfrm>
            <a:off x="4151313" y="2708275"/>
            <a:ext cx="4333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宋体" pitchFamily="2" charset="-122"/>
              </a:rPr>
              <a:t>A</a:t>
            </a:r>
            <a:endParaRPr lang="en-US" altLang="zh-CN" sz="24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35226" name="文本框 135225"/>
          <p:cNvSpPr txBox="1"/>
          <p:nvPr/>
        </p:nvSpPr>
        <p:spPr>
          <a:xfrm>
            <a:off x="7680325" y="2779713"/>
            <a:ext cx="935038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  <a:ea typeface="宋体" pitchFamily="2" charset="-122"/>
              </a:rPr>
              <a:t>B</a:t>
            </a:r>
            <a:endParaRPr lang="en-US" altLang="zh-CN" sz="24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35227" name="直接连接符 135226"/>
          <p:cNvSpPr/>
          <p:nvPr/>
        </p:nvSpPr>
        <p:spPr>
          <a:xfrm>
            <a:off x="4587875" y="3068638"/>
            <a:ext cx="309721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graphicFrame>
        <p:nvGraphicFramePr>
          <p:cNvPr id="135228" name="对象 135227"/>
          <p:cNvGraphicFramePr>
            <a:graphicFrameLocks noGrp="1"/>
          </p:cNvGraphicFramePr>
          <p:nvPr/>
        </p:nvGraphicFramePr>
        <p:xfrm>
          <a:off x="7751763" y="2522538"/>
          <a:ext cx="1223962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77" name="" r:id="rId1" imgW="1319530" imgH="405765" progId="Equation.3">
                  <p:embed/>
                </p:oleObj>
              </mc:Choice>
              <mc:Fallback>
                <p:oleObj name="" r:id="rId1" imgW="1319530" imgH="405765" progId="Equation.3">
                  <p:embed/>
                  <p:pic>
                    <p:nvPicPr>
                      <p:cNvPr id="0" name="图片 39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751763" y="2522538"/>
                        <a:ext cx="1223962" cy="37623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5234" name="对象 135233"/>
          <p:cNvGraphicFramePr>
            <a:graphicFrameLocks noGrp="1"/>
          </p:cNvGraphicFramePr>
          <p:nvPr/>
        </p:nvGraphicFramePr>
        <p:xfrm>
          <a:off x="4440238" y="4508500"/>
          <a:ext cx="261937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78" name="" r:id="rId3" imgW="127000" imgH="139700" progId="Equation.DSMT4">
                  <p:embed/>
                </p:oleObj>
              </mc:Choice>
              <mc:Fallback>
                <p:oleObj name="" r:id="rId3" imgW="127000" imgH="139700" progId="Equation.DSMT4">
                  <p:embed/>
                  <p:pic>
                    <p:nvPicPr>
                      <p:cNvPr id="0" name="图片 39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40238" y="4508500"/>
                        <a:ext cx="261937" cy="287338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5238" name="对象 135237"/>
          <p:cNvGraphicFramePr>
            <a:graphicFrameLocks noGrp="1"/>
          </p:cNvGraphicFramePr>
          <p:nvPr/>
        </p:nvGraphicFramePr>
        <p:xfrm>
          <a:off x="7608888" y="4508500"/>
          <a:ext cx="25717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79" name="" r:id="rId5" imgW="127000" imgH="177165" progId="Equation.DSMT4">
                  <p:embed/>
                </p:oleObj>
              </mc:Choice>
              <mc:Fallback>
                <p:oleObj name="" r:id="rId5" imgW="127000" imgH="177165" progId="Equation.DSMT4">
                  <p:embed/>
                  <p:pic>
                    <p:nvPicPr>
                      <p:cNvPr id="0" name="图片 397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08888" y="4508500"/>
                        <a:ext cx="257175" cy="3603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5237" name="直接连接符 135236"/>
          <p:cNvSpPr/>
          <p:nvPr/>
        </p:nvSpPr>
        <p:spPr>
          <a:xfrm flipV="1">
            <a:off x="4583113" y="2997200"/>
            <a:ext cx="0" cy="1439863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5241" name="直接连接符 135240"/>
          <p:cNvSpPr/>
          <p:nvPr/>
        </p:nvSpPr>
        <p:spPr>
          <a:xfrm flipV="1">
            <a:off x="7680325" y="3068638"/>
            <a:ext cx="0" cy="13684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graphicFrame>
        <p:nvGraphicFramePr>
          <p:cNvPr id="135245" name="对象 135244"/>
          <p:cNvGraphicFramePr/>
          <p:nvPr/>
        </p:nvGraphicFramePr>
        <p:xfrm>
          <a:off x="3935413" y="5354638"/>
          <a:ext cx="4392612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80" name="" r:id="rId7" imgW="2409825" imgH="215900" progId="Equation.DSMT4">
                  <p:embed/>
                </p:oleObj>
              </mc:Choice>
              <mc:Fallback>
                <p:oleObj name="" r:id="rId7" imgW="2409825" imgH="215900" progId="Equation.DSMT4">
                  <p:embed/>
                  <p:pic>
                    <p:nvPicPr>
                      <p:cNvPr id="0" name="图片 397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35413" y="5354638"/>
                        <a:ext cx="4392612" cy="395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5242" name="对象 135241"/>
          <p:cNvGraphicFramePr>
            <a:graphicFrameLocks noGrp="1"/>
          </p:cNvGraphicFramePr>
          <p:nvPr/>
        </p:nvGraphicFramePr>
        <p:xfrm>
          <a:off x="4008438" y="4930775"/>
          <a:ext cx="4248150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81" name="" r:id="rId9" imgW="2092960" imgH="215900" progId="Equation.DSMT4">
                  <p:embed/>
                </p:oleObj>
              </mc:Choice>
              <mc:Fallback>
                <p:oleObj name="" r:id="rId9" imgW="2092960" imgH="215900" progId="Equation.DSMT4">
                  <p:embed/>
                  <p:pic>
                    <p:nvPicPr>
                      <p:cNvPr id="0" name="图片 398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08438" y="4930775"/>
                        <a:ext cx="4248150" cy="395288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5246" name="对象 135245"/>
          <p:cNvGraphicFramePr/>
          <p:nvPr/>
        </p:nvGraphicFramePr>
        <p:xfrm>
          <a:off x="3935413" y="5734050"/>
          <a:ext cx="439261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82" name="" r:id="rId11" imgW="2054860" imgH="215900" progId="Equation.DSMT4">
                  <p:embed/>
                </p:oleObj>
              </mc:Choice>
              <mc:Fallback>
                <p:oleObj name="" r:id="rId11" imgW="2054860" imgH="215900" progId="Equation.DSMT4">
                  <p:embed/>
                  <p:pic>
                    <p:nvPicPr>
                      <p:cNvPr id="0" name="图片 398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35413" y="5734050"/>
                        <a:ext cx="4392612" cy="409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5247" name="直接连接符 135246"/>
          <p:cNvSpPr/>
          <p:nvPr/>
        </p:nvSpPr>
        <p:spPr>
          <a:xfrm flipH="1">
            <a:off x="4583113" y="1557338"/>
            <a:ext cx="1008062" cy="935037"/>
          </a:xfrm>
          <a:prstGeom prst="line">
            <a:avLst/>
          </a:prstGeom>
          <a:ln w="254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5248" name="直接连接符 135247"/>
          <p:cNvSpPr/>
          <p:nvPr/>
        </p:nvSpPr>
        <p:spPr>
          <a:xfrm>
            <a:off x="6167438" y="3573463"/>
            <a:ext cx="792162" cy="792162"/>
          </a:xfrm>
          <a:prstGeom prst="line">
            <a:avLst/>
          </a:prstGeom>
          <a:ln w="254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5249" name="直接连接符 135248"/>
          <p:cNvSpPr/>
          <p:nvPr/>
        </p:nvSpPr>
        <p:spPr>
          <a:xfrm flipH="1" flipV="1">
            <a:off x="5591175" y="1989138"/>
            <a:ext cx="431800" cy="792162"/>
          </a:xfrm>
          <a:prstGeom prst="line">
            <a:avLst/>
          </a:prstGeom>
          <a:ln w="254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5250" name="直接连接符 135249"/>
          <p:cNvSpPr/>
          <p:nvPr/>
        </p:nvSpPr>
        <p:spPr>
          <a:xfrm flipH="1">
            <a:off x="6672263" y="3429000"/>
            <a:ext cx="936625" cy="1079500"/>
          </a:xfrm>
          <a:prstGeom prst="line">
            <a:avLst/>
          </a:prstGeom>
          <a:ln w="254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5252" name="右箭头 135251"/>
          <p:cNvSpPr/>
          <p:nvPr/>
        </p:nvSpPr>
        <p:spPr>
          <a:xfrm>
            <a:off x="6672263" y="5300663"/>
            <a:ext cx="1008062" cy="360362"/>
          </a:xfrm>
          <a:prstGeom prst="rightArrow">
            <a:avLst>
              <a:gd name="adj1" fmla="val 50000"/>
              <a:gd name="adj2" fmla="val 69895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35253" name="文本框 135252"/>
          <p:cNvSpPr txBox="1"/>
          <p:nvPr/>
        </p:nvSpPr>
        <p:spPr>
          <a:xfrm>
            <a:off x="7824788" y="5084763"/>
            <a:ext cx="1871662" cy="830262"/>
          </a:xfrm>
          <a:prstGeom prst="rect">
            <a:avLst/>
          </a:prstGeom>
          <a:noFill/>
          <a:ln w="254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满足罗尔定理的三条件</a:t>
            </a:r>
            <a:endParaRPr lang="zh-CN" altLang="en-US" sz="24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35254" name="对象 135253"/>
          <p:cNvGraphicFramePr/>
          <p:nvPr/>
        </p:nvGraphicFramePr>
        <p:xfrm>
          <a:off x="4008438" y="5157788"/>
          <a:ext cx="403225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83" name="" r:id="rId13" imgW="1877060" imgH="215900" progId="Equation.DSMT4">
                  <p:embed/>
                </p:oleObj>
              </mc:Choice>
              <mc:Fallback>
                <p:oleObj name="" r:id="rId13" imgW="1877060" imgH="215900" progId="Equation.DSMT4">
                  <p:embed/>
                  <p:pic>
                    <p:nvPicPr>
                      <p:cNvPr id="0" name="图片 398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008438" y="5157788"/>
                        <a:ext cx="4032250" cy="442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5255" name="对象 135254"/>
          <p:cNvGraphicFramePr/>
          <p:nvPr/>
        </p:nvGraphicFramePr>
        <p:xfrm>
          <a:off x="3935413" y="5516563"/>
          <a:ext cx="4106862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84" name="" r:id="rId15" imgW="1776730" imgH="203200" progId="Equation.DSMT4">
                  <p:embed/>
                </p:oleObj>
              </mc:Choice>
              <mc:Fallback>
                <p:oleObj name="" r:id="rId15" imgW="1776730" imgH="203200" progId="Equation.DSMT4">
                  <p:embed/>
                  <p:pic>
                    <p:nvPicPr>
                      <p:cNvPr id="0" name="图片 398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935413" y="5516563"/>
                        <a:ext cx="4106862" cy="430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5256" name="文本框 135255"/>
          <p:cNvSpPr txBox="1"/>
          <p:nvPr/>
        </p:nvSpPr>
        <p:spPr>
          <a:xfrm>
            <a:off x="3935413" y="5157788"/>
            <a:ext cx="4176712" cy="784225"/>
          </a:xfrm>
          <a:prstGeom prst="rect">
            <a:avLst/>
          </a:prstGeom>
          <a:noFill/>
          <a:ln w="254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en-US" altLang="zh-CN" dirty="0">
              <a:latin typeface="Times New Roman" panose="02020603050405020304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35257" name="直接连接符 135256"/>
          <p:cNvSpPr/>
          <p:nvPr/>
        </p:nvSpPr>
        <p:spPr>
          <a:xfrm>
            <a:off x="4872038" y="1916113"/>
            <a:ext cx="838200" cy="1587"/>
          </a:xfrm>
          <a:prstGeom prst="line">
            <a:avLst/>
          </a:prstGeom>
          <a:ln w="508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5273" name="直接连接符 135272"/>
          <p:cNvSpPr/>
          <p:nvPr/>
        </p:nvSpPr>
        <p:spPr>
          <a:xfrm>
            <a:off x="6456363" y="4221163"/>
            <a:ext cx="865187" cy="0"/>
          </a:xfrm>
          <a:prstGeom prst="line">
            <a:avLst/>
          </a:prstGeom>
          <a:ln w="539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graphicFrame>
        <p:nvGraphicFramePr>
          <p:cNvPr id="135275" name="对象 135274"/>
          <p:cNvGraphicFramePr/>
          <p:nvPr/>
        </p:nvGraphicFramePr>
        <p:xfrm>
          <a:off x="5159375" y="4437063"/>
          <a:ext cx="2873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75" name="" r:id="rId17" imgW="152400" imgH="228600" progId="Equation.DSMT4">
                  <p:embed/>
                </p:oleObj>
              </mc:Choice>
              <mc:Fallback>
                <p:oleObj name="" r:id="rId17" imgW="152400" imgH="228600" progId="Equation.DSMT4">
                  <p:embed/>
                  <p:pic>
                    <p:nvPicPr>
                      <p:cNvPr id="0" name="图片 397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159375" y="4437063"/>
                        <a:ext cx="287338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5276" name="对象 135275"/>
          <p:cNvGraphicFramePr/>
          <p:nvPr/>
        </p:nvGraphicFramePr>
        <p:xfrm>
          <a:off x="6743700" y="4437063"/>
          <a:ext cx="3111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76" name="" r:id="rId19" imgW="165100" imgH="228600" progId="Equation.DSMT4">
                  <p:embed/>
                </p:oleObj>
              </mc:Choice>
              <mc:Fallback>
                <p:oleObj name="" r:id="rId19" imgW="165100" imgH="228600" progId="Equation.DSMT4">
                  <p:embed/>
                  <p:pic>
                    <p:nvPicPr>
                      <p:cNvPr id="0" name="图片 397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743700" y="4437063"/>
                        <a:ext cx="311150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5285" name="直接连接符 135284"/>
          <p:cNvSpPr/>
          <p:nvPr/>
        </p:nvSpPr>
        <p:spPr>
          <a:xfrm>
            <a:off x="5303838" y="1916113"/>
            <a:ext cx="0" cy="2520950"/>
          </a:xfrm>
          <a:prstGeom prst="line">
            <a:avLst/>
          </a:prstGeom>
          <a:ln w="3810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135286" name="直接连接符 135285"/>
          <p:cNvSpPr/>
          <p:nvPr/>
        </p:nvSpPr>
        <p:spPr>
          <a:xfrm>
            <a:off x="6888163" y="4221163"/>
            <a:ext cx="0" cy="215900"/>
          </a:xfrm>
          <a:prstGeom prst="line">
            <a:avLst/>
          </a:prstGeom>
          <a:ln w="44450" cap="rnd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5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5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135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35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35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13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13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5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5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3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13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3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1000" fill="hold"/>
                                        <p:tgtEl>
                                          <p:spTgt spid="135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0"/>
                                        <p:tgtEl>
                                          <p:spTgt spid="13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0"/>
                                        <p:tgtEl>
                                          <p:spTgt spid="135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1000"/>
                                        <p:tgtEl>
                                          <p:spTgt spid="13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1000"/>
                                        <p:tgtEl>
                                          <p:spTgt spid="135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13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5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5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135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5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5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135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1000"/>
                                        <p:tgtEl>
                                          <p:spTgt spid="135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13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135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135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1000"/>
                                        <p:tgtEl>
                                          <p:spTgt spid="135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135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135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1000"/>
                                        <p:tgtEl>
                                          <p:spTgt spid="135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135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35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135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13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5" dur="500"/>
                                        <p:tgtEl>
                                          <p:spTgt spid="13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8" dur="500"/>
                                        <p:tgtEl>
                                          <p:spTgt spid="13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500"/>
                                        <p:tgtEl>
                                          <p:spTgt spid="135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96296E-6 L -0.19098 0.00717 " pathEditMode="relative" rAng="0" ptsTypes="AA">
                                      <p:cBhvr>
                                        <p:cTn id="145" dur="2000" fill="hold"/>
                                        <p:tgtEl>
                                          <p:spTgt spid="135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0" y="300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0.00439 L -0.19288 0.00601 " pathEditMode="relative" rAng="0" ptsTypes="AA">
                                      <p:cBhvr>
                                        <p:cTn id="147" dur="2000" fill="hold"/>
                                        <p:tgtEl>
                                          <p:spTgt spid="135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100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-0.18889 -0.00301 " pathEditMode="relative" rAng="0" ptsTypes="AA">
                                      <p:cBhvr>
                                        <p:cTn id="149" dur="2000" fill="hold"/>
                                        <p:tgtEl>
                                          <p:spTgt spid="135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-20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33333E-6 L -0.19289 -0.00116 " pathEditMode="relative" rAng="0" ptsTypes="AA">
                                      <p:cBhvr>
                                        <p:cTn id="151" dur="2000" fill="hold"/>
                                        <p:tgtEl>
                                          <p:spTgt spid="135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35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35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8" dur="1000"/>
                                        <p:tgtEl>
                                          <p:spTgt spid="135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000"/>
                            </p:stCondLst>
                            <p:childTnLst>
                              <p:par>
                                <p:cTn id="1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1000"/>
                                        <p:tgtEl>
                                          <p:spTgt spid="135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35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35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35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35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35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35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1000"/>
                                        <p:tgtEl>
                                          <p:spTgt spid="135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000"/>
                            </p:stCondLst>
                            <p:childTnLst>
                              <p:par>
                                <p:cTn id="1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1000"/>
                                        <p:tgtEl>
                                          <p:spTgt spid="135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000"/>
                            </p:stCondLst>
                            <p:childTnLst>
                              <p:par>
                                <p:cTn id="2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3" dur="1000"/>
                                        <p:tgtEl>
                                          <p:spTgt spid="135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3000"/>
                            </p:stCondLst>
                            <p:childTnLst>
                              <p:par>
                                <p:cTn id="2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1000"/>
                                        <p:tgtEl>
                                          <p:spTgt spid="135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4000"/>
                            </p:stCondLst>
                            <p:childTnLst>
                              <p:par>
                                <p:cTn id="2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1000"/>
                                        <p:tgtEl>
                                          <p:spTgt spid="135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000"/>
                            </p:stCondLst>
                            <p:childTnLst>
                              <p:par>
                                <p:cTn id="2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1000"/>
                                        <p:tgtEl>
                                          <p:spTgt spid="135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251" grpId="0" bldLvl="0" animBg="1"/>
      <p:bldP spid="135251" grpId="1" bldLvl="0" animBg="1"/>
      <p:bldP spid="135251" grpId="2" bldLvl="0" animBg="1"/>
      <p:bldP spid="135200" grpId="0"/>
      <p:bldP spid="135225" grpId="0"/>
      <p:bldP spid="135226" grpId="0"/>
      <p:bldP spid="135253" grpId="0" bldLvl="0" animBg="1"/>
      <p:bldP spid="135253" grpId="1" bldLvl="0" animBg="1"/>
      <p:bldP spid="13525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45" name="矩形 14344"/>
          <p:cNvSpPr/>
          <p:nvPr/>
        </p:nvSpPr>
        <p:spPr>
          <a:xfrm>
            <a:off x="152400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>
              <a:latin typeface="Calibri" charset="0"/>
              <a:ea typeface="宋体" pitchFamily="2" charset="-122"/>
            </a:endParaRPr>
          </a:p>
        </p:txBody>
      </p:sp>
      <p:sp>
        <p:nvSpPr>
          <p:cNvPr id="14346" name="矩形 14345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11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47" name="文本框 14346"/>
          <p:cNvSpPr txBox="1"/>
          <p:nvPr/>
        </p:nvSpPr>
        <p:spPr>
          <a:xfrm>
            <a:off x="2135188" y="638493"/>
            <a:ext cx="1439862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  <a:ea typeface="宋体" pitchFamily="2" charset="-122"/>
              </a:rPr>
              <a:t>注意</a:t>
            </a:r>
            <a:r>
              <a:rPr lang="en-US" altLang="zh-CN" sz="3200" b="1">
                <a:latin typeface="Times New Roman" panose="02020603050405020304" pitchFamily="18" charset="0"/>
                <a:ea typeface="宋体" pitchFamily="2" charset="-122"/>
              </a:rPr>
              <a:t>:</a:t>
            </a:r>
            <a:endParaRPr lang="en-US" altLang="zh-CN" sz="32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4348" name="文本框 14347"/>
          <p:cNvSpPr txBox="1"/>
          <p:nvPr/>
        </p:nvSpPr>
        <p:spPr>
          <a:xfrm>
            <a:off x="2063750" y="1256983"/>
            <a:ext cx="63671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一、定理条件条件不全具备</a:t>
            </a:r>
            <a:r>
              <a:rPr lang="en-US" altLang="zh-CN" sz="2400" b="1" dirty="0">
                <a:latin typeface="Times New Roman" panose="02020603050405020304" pitchFamily="18" charset="0"/>
                <a:ea typeface="宋体" pitchFamily="2" charset="-122"/>
              </a:rPr>
              <a:t>, </a:t>
            </a: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结论不一定成立</a:t>
            </a:r>
            <a:r>
              <a:rPr lang="en-US" altLang="zh-CN" sz="2400" b="1">
                <a:latin typeface="Times New Roman" panose="02020603050405020304" pitchFamily="18" charset="0"/>
                <a:ea typeface="宋体" pitchFamily="2" charset="-122"/>
              </a:rPr>
              <a:t>. </a:t>
            </a:r>
            <a:endParaRPr lang="en-US" altLang="zh-CN" sz="24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4349" name="对象 14348"/>
          <p:cNvGraphicFramePr>
            <a:graphicFrameLocks noGrp="1"/>
          </p:cNvGraphicFramePr>
          <p:nvPr/>
        </p:nvGraphicFramePr>
        <p:xfrm>
          <a:off x="2208213" y="1916113"/>
          <a:ext cx="2808287" cy="129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30" name="" r:id="rId1" imgW="1308100" imgH="457200" progId="Equation.DSMT4">
                  <p:embed/>
                </p:oleObj>
              </mc:Choice>
              <mc:Fallback>
                <p:oleObj name="" r:id="rId1" imgW="1308100" imgH="457200" progId="Equation.DSMT4">
                  <p:embed/>
                  <p:pic>
                    <p:nvPicPr>
                      <p:cNvPr id="0" name="图片 392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08213" y="1916113"/>
                        <a:ext cx="2808287" cy="129698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350" name="组合 14349"/>
          <p:cNvGrpSpPr/>
          <p:nvPr/>
        </p:nvGrpSpPr>
        <p:grpSpPr>
          <a:xfrm>
            <a:off x="5448300" y="1700213"/>
            <a:ext cx="2087563" cy="1511300"/>
            <a:chOff x="469" y="2670"/>
            <a:chExt cx="1213" cy="930"/>
          </a:xfrm>
        </p:grpSpPr>
        <p:sp>
          <p:nvSpPr>
            <p:cNvPr id="36871" name="直接连接符 14350"/>
            <p:cNvSpPr/>
            <p:nvPr/>
          </p:nvSpPr>
          <p:spPr>
            <a:xfrm flipV="1">
              <a:off x="720" y="2880"/>
              <a:ext cx="480" cy="48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36872" name="组合 14351"/>
            <p:cNvGrpSpPr/>
            <p:nvPr/>
          </p:nvGrpSpPr>
          <p:grpSpPr>
            <a:xfrm>
              <a:off x="469" y="2670"/>
              <a:ext cx="1213" cy="930"/>
              <a:chOff x="469" y="2670"/>
              <a:chExt cx="1213" cy="930"/>
            </a:xfrm>
          </p:grpSpPr>
          <p:sp>
            <p:nvSpPr>
              <p:cNvPr id="36873" name="直接连接符 14352"/>
              <p:cNvSpPr/>
              <p:nvPr/>
            </p:nvSpPr>
            <p:spPr>
              <a:xfrm>
                <a:off x="720" y="3360"/>
                <a:ext cx="912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36874" name="直接连接符 14353"/>
              <p:cNvSpPr/>
              <p:nvPr/>
            </p:nvSpPr>
            <p:spPr>
              <a:xfrm flipV="1">
                <a:off x="720" y="2736"/>
                <a:ext cx="0" cy="62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36875" name="直接连接符 14354"/>
              <p:cNvSpPr/>
              <p:nvPr/>
            </p:nvSpPr>
            <p:spPr>
              <a:xfrm>
                <a:off x="1222" y="2880"/>
                <a:ext cx="0" cy="48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graphicFrame>
            <p:nvGraphicFramePr>
              <p:cNvPr id="36876" name="对象 14355"/>
              <p:cNvGraphicFramePr/>
              <p:nvPr/>
            </p:nvGraphicFramePr>
            <p:xfrm>
              <a:off x="1488" y="3384"/>
              <a:ext cx="194" cy="2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929" name="" r:id="rId3" imgW="127000" imgH="139700" progId="Equation.3">
                      <p:embed/>
                    </p:oleObj>
                  </mc:Choice>
                  <mc:Fallback>
                    <p:oleObj name="" r:id="rId3" imgW="127000" imgH="139700" progId="Equation.3">
                      <p:embed/>
                      <p:pic>
                        <p:nvPicPr>
                          <p:cNvPr id="0" name="图片 3928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1488" y="3384"/>
                            <a:ext cx="194" cy="21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6877" name="对象 14356"/>
              <p:cNvGraphicFramePr/>
              <p:nvPr/>
            </p:nvGraphicFramePr>
            <p:xfrm>
              <a:off x="1185" y="3375"/>
              <a:ext cx="111" cy="20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932" name="" r:id="rId5" imgW="88265" imgH="164465" progId="Equation.3">
                      <p:embed/>
                    </p:oleObj>
                  </mc:Choice>
                  <mc:Fallback>
                    <p:oleObj name="" r:id="rId5" imgW="88265" imgH="164465" progId="Equation.3">
                      <p:embed/>
                      <p:pic>
                        <p:nvPicPr>
                          <p:cNvPr id="0" name="图片 3931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1185" y="3375"/>
                            <a:ext cx="111" cy="207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6878" name="对象 14357"/>
              <p:cNvGraphicFramePr/>
              <p:nvPr/>
            </p:nvGraphicFramePr>
            <p:xfrm>
              <a:off x="469" y="2670"/>
              <a:ext cx="216" cy="25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931" name="" r:id="rId7" imgW="139700" imgH="165100" progId="Equation.3">
                      <p:embed/>
                    </p:oleObj>
                  </mc:Choice>
                  <mc:Fallback>
                    <p:oleObj name="" r:id="rId7" imgW="139700" imgH="165100" progId="Equation.3">
                      <p:embed/>
                      <p:pic>
                        <p:nvPicPr>
                          <p:cNvPr id="0" name="图片 3930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469" y="2670"/>
                            <a:ext cx="216" cy="253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6879" name="对象 14358"/>
              <p:cNvGraphicFramePr/>
              <p:nvPr/>
            </p:nvGraphicFramePr>
            <p:xfrm>
              <a:off x="576" y="3360"/>
              <a:ext cx="194" cy="2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933" name="" r:id="rId9" imgW="127000" imgH="139700" progId="Equation.3">
                      <p:embed/>
                    </p:oleObj>
                  </mc:Choice>
                  <mc:Fallback>
                    <p:oleObj name="" r:id="rId9" imgW="127000" imgH="139700" progId="Equation.3">
                      <p:embed/>
                      <p:pic>
                        <p:nvPicPr>
                          <p:cNvPr id="0" name="图片 3932"/>
                          <p:cNvPicPr/>
                          <p:nvPr/>
                        </p:nvPicPr>
                        <p:blipFill>
                          <a:blip r:embed="rId10"/>
                          <a:stretch>
                            <a:fillRect/>
                          </a:stretch>
                        </p:blipFill>
                        <p:spPr>
                          <a:xfrm>
                            <a:off x="576" y="3360"/>
                            <a:ext cx="194" cy="21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6880" name="椭圆 14359"/>
              <p:cNvSpPr/>
              <p:nvPr/>
            </p:nvSpPr>
            <p:spPr>
              <a:xfrm>
                <a:off x="1208" y="3342"/>
                <a:ext cx="34" cy="34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accent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36881" name="椭圆 14360"/>
            <p:cNvSpPr/>
            <p:nvPr/>
          </p:nvSpPr>
          <p:spPr>
            <a:xfrm>
              <a:off x="1200" y="2846"/>
              <a:ext cx="34" cy="34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sp>
        <p:nvSpPr>
          <p:cNvPr id="14377" name="文本框 14376"/>
          <p:cNvSpPr txBox="1"/>
          <p:nvPr/>
        </p:nvSpPr>
        <p:spPr>
          <a:xfrm>
            <a:off x="2424113" y="3644900"/>
            <a:ext cx="40322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(1) </a:t>
            </a: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在区间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[0 , 1] </a:t>
            </a: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上不连续</a:t>
            </a:r>
            <a:endParaRPr lang="zh-CN" altLang="en-US" sz="24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4378" name="文本框 14377"/>
          <p:cNvSpPr txBox="1"/>
          <p:nvPr/>
        </p:nvSpPr>
        <p:spPr>
          <a:xfrm>
            <a:off x="2424113" y="4149725"/>
            <a:ext cx="3598862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(2) </a:t>
            </a: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在区间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(0, 1) </a:t>
            </a: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内可导</a:t>
            </a:r>
            <a:endParaRPr lang="zh-CN" altLang="en-US" sz="24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4379" name="文本框 14378"/>
          <p:cNvSpPr txBox="1"/>
          <p:nvPr/>
        </p:nvSpPr>
        <p:spPr>
          <a:xfrm>
            <a:off x="2424113" y="4581525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(3) </a:t>
            </a:r>
            <a:r>
              <a:rPr lang="en-US" altLang="zh-CN" sz="2400" i="1">
                <a:latin typeface="Times New Roman" panose="02020603050405020304" pitchFamily="18" charset="0"/>
                <a:ea typeface="黑体" panose="02010609060101010101" charset="-122"/>
              </a:rPr>
              <a:t> f 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( 0 ) =</a:t>
            </a:r>
            <a:r>
              <a:rPr lang="en-US" altLang="zh-CN" sz="2400" i="1">
                <a:latin typeface="Times New Roman" panose="02020603050405020304" pitchFamily="18" charset="0"/>
                <a:ea typeface="黑体" panose="02010609060101010101" charset="-122"/>
              </a:rPr>
              <a:t> f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 ( 1 )</a:t>
            </a:r>
            <a:endParaRPr lang="en-US" altLang="zh-CN" sz="24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380" name="矩形 14379"/>
          <p:cNvSpPr/>
          <p:nvPr/>
        </p:nvSpPr>
        <p:spPr>
          <a:xfrm>
            <a:off x="6600825" y="4076700"/>
            <a:ext cx="30908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图像都没有水平切线</a:t>
            </a:r>
            <a:r>
              <a:rPr lang="en-US" altLang="zh-CN" sz="2400" b="1">
                <a:latin typeface="Times New Roman" panose="02020603050405020304" pitchFamily="18" charset="0"/>
                <a:ea typeface="宋体" pitchFamily="2" charset="-122"/>
              </a:rPr>
              <a:t>.</a:t>
            </a:r>
            <a:endParaRPr lang="en-US" altLang="zh-CN" sz="24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4381" name="右大括号 14380"/>
          <p:cNvSpPr/>
          <p:nvPr/>
        </p:nvSpPr>
        <p:spPr>
          <a:xfrm>
            <a:off x="6024563" y="3644900"/>
            <a:ext cx="144462" cy="1368425"/>
          </a:xfrm>
          <a:prstGeom prst="rightBrace">
            <a:avLst>
              <a:gd name="adj1" fmla="val 78806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4382" name="右箭头 14381"/>
          <p:cNvSpPr/>
          <p:nvPr/>
        </p:nvSpPr>
        <p:spPr>
          <a:xfrm>
            <a:off x="6240463" y="4221163"/>
            <a:ext cx="433387" cy="215900"/>
          </a:xfrm>
          <a:prstGeom prst="rightArrow">
            <a:avLst>
              <a:gd name="adj1" fmla="val 50000"/>
              <a:gd name="adj2" fmla="val 50155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4383" name="文本框 14382"/>
          <p:cNvSpPr txBox="1"/>
          <p:nvPr/>
        </p:nvSpPr>
        <p:spPr>
          <a:xfrm>
            <a:off x="7824788" y="1989138"/>
            <a:ext cx="2266950" cy="1087437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宋体" pitchFamily="2" charset="-122"/>
              </a:rPr>
              <a:t>不满足条件 （</a:t>
            </a:r>
            <a:r>
              <a:rPr lang="en-US" altLang="zh-CN" b="1" dirty="0">
                <a:latin typeface="Times New Roman" panose="02020603050405020304" pitchFamily="18" charset="0"/>
                <a:ea typeface="宋体" pitchFamily="2" charset="-122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  <a:ea typeface="宋体" pitchFamily="2" charset="-122"/>
              </a:rPr>
              <a:t>），满足（</a:t>
            </a:r>
            <a:r>
              <a:rPr lang="en-US" altLang="zh-CN" b="1" dirty="0">
                <a:latin typeface="Times New Roman" panose="02020603050405020304" pitchFamily="18" charset="0"/>
                <a:ea typeface="宋体" pitchFamily="2" charset="-122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  <a:ea typeface="宋体" pitchFamily="2" charset="-122"/>
              </a:rPr>
              <a:t>）、（</a:t>
            </a:r>
            <a:r>
              <a:rPr lang="en-US" altLang="zh-CN" b="1" dirty="0">
                <a:latin typeface="Times New Roman" panose="02020603050405020304" pitchFamily="18" charset="0"/>
                <a:ea typeface="宋体" pitchFamily="2" charset="-122"/>
              </a:rPr>
              <a:t>3</a:t>
            </a:r>
            <a:r>
              <a:rPr lang="zh-CN" altLang="en-US" b="1" dirty="0">
                <a:latin typeface="Times New Roman" panose="02020603050405020304" pitchFamily="18" charset="0"/>
                <a:ea typeface="宋体" pitchFamily="2" charset="-122"/>
              </a:rPr>
              <a:t>）。图像没有水平切线</a:t>
            </a:r>
            <a:r>
              <a:rPr lang="en-US" altLang="zh-CN" b="1">
                <a:latin typeface="Times New Roman" panose="02020603050405020304" pitchFamily="18" charset="0"/>
                <a:ea typeface="宋体" pitchFamily="2" charset="-122"/>
              </a:rPr>
              <a:t>.</a:t>
            </a:r>
            <a:endParaRPr lang="en-US" altLang="zh-CN" b="1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4384" name="对象 14383"/>
          <p:cNvGraphicFramePr/>
          <p:nvPr/>
        </p:nvGraphicFramePr>
        <p:xfrm>
          <a:off x="2136775" y="3359150"/>
          <a:ext cx="2447925" cy="1058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45" name="" r:id="rId11" imgW="1409700" imgH="914400" progId="Equation.3">
                  <p:embed/>
                </p:oleObj>
              </mc:Choice>
              <mc:Fallback>
                <p:oleObj name="" r:id="rId11" imgW="1409700" imgH="914400" progId="Equation.3">
                  <p:embed/>
                  <p:pic>
                    <p:nvPicPr>
                      <p:cNvPr id="0" name="图片 394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36775" y="3359150"/>
                        <a:ext cx="2447925" cy="1058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385" name="组合 14384"/>
          <p:cNvGrpSpPr/>
          <p:nvPr/>
        </p:nvGrpSpPr>
        <p:grpSpPr>
          <a:xfrm>
            <a:off x="5303838" y="3141663"/>
            <a:ext cx="2376487" cy="1512887"/>
            <a:chOff x="2248" y="2652"/>
            <a:chExt cx="1592" cy="930"/>
          </a:xfrm>
        </p:grpSpPr>
        <p:sp>
          <p:nvSpPr>
            <p:cNvPr id="36891" name="直接连接符 14385"/>
            <p:cNvSpPr/>
            <p:nvPr/>
          </p:nvSpPr>
          <p:spPr>
            <a:xfrm flipV="1">
              <a:off x="2248" y="3342"/>
              <a:ext cx="154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36892" name="直接连接符 14386"/>
            <p:cNvSpPr/>
            <p:nvPr/>
          </p:nvSpPr>
          <p:spPr>
            <a:xfrm flipV="1">
              <a:off x="3022" y="2718"/>
              <a:ext cx="0" cy="62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36893" name="直接连接符 14387"/>
            <p:cNvSpPr/>
            <p:nvPr/>
          </p:nvSpPr>
          <p:spPr>
            <a:xfrm flipV="1">
              <a:off x="3022" y="2856"/>
              <a:ext cx="480" cy="48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6894" name="直接连接符 14388"/>
            <p:cNvSpPr/>
            <p:nvPr/>
          </p:nvSpPr>
          <p:spPr>
            <a:xfrm>
              <a:off x="3502" y="2862"/>
              <a:ext cx="0" cy="4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36895" name="对象 14389"/>
            <p:cNvGraphicFramePr/>
            <p:nvPr/>
          </p:nvGraphicFramePr>
          <p:xfrm>
            <a:off x="3646" y="3366"/>
            <a:ext cx="194" cy="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46" name="" r:id="rId13" imgW="127000" imgH="139700" progId="Equation.3">
                    <p:embed/>
                  </p:oleObj>
                </mc:Choice>
                <mc:Fallback>
                  <p:oleObj name="" r:id="rId13" imgW="127000" imgH="139700" progId="Equation.3">
                    <p:embed/>
                    <p:pic>
                      <p:nvPicPr>
                        <p:cNvPr id="0" name="图片 394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646" y="3366"/>
                          <a:ext cx="194" cy="2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96" name="对象 14390"/>
            <p:cNvGraphicFramePr/>
            <p:nvPr/>
          </p:nvGraphicFramePr>
          <p:xfrm>
            <a:off x="3454" y="3324"/>
            <a:ext cx="111" cy="2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47" name="" r:id="rId14" imgW="88265" imgH="164465" progId="Equation.3">
                    <p:embed/>
                  </p:oleObj>
                </mc:Choice>
                <mc:Fallback>
                  <p:oleObj name="" r:id="rId14" imgW="88265" imgH="164465" progId="Equation.3">
                    <p:embed/>
                    <p:pic>
                      <p:nvPicPr>
                        <p:cNvPr id="0" name="图片 394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454" y="3324"/>
                          <a:ext cx="111" cy="20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97" name="对象 14391"/>
            <p:cNvGraphicFramePr/>
            <p:nvPr/>
          </p:nvGraphicFramePr>
          <p:xfrm>
            <a:off x="2830" y="2652"/>
            <a:ext cx="216" cy="2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48" name="" r:id="rId15" imgW="139700" imgH="165100" progId="Equation.3">
                    <p:embed/>
                  </p:oleObj>
                </mc:Choice>
                <mc:Fallback>
                  <p:oleObj name="" r:id="rId15" imgW="139700" imgH="165100" progId="Equation.3">
                    <p:embed/>
                    <p:pic>
                      <p:nvPicPr>
                        <p:cNvPr id="0" name="图片 3947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830" y="2652"/>
                          <a:ext cx="216" cy="25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98" name="对象 14392"/>
            <p:cNvGraphicFramePr/>
            <p:nvPr/>
          </p:nvGraphicFramePr>
          <p:xfrm>
            <a:off x="2924" y="3342"/>
            <a:ext cx="194" cy="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49" name="" r:id="rId16" imgW="127000" imgH="139700" progId="Equation.3">
                    <p:embed/>
                  </p:oleObj>
                </mc:Choice>
                <mc:Fallback>
                  <p:oleObj name="" r:id="rId16" imgW="127000" imgH="139700" progId="Equation.3">
                    <p:embed/>
                    <p:pic>
                      <p:nvPicPr>
                        <p:cNvPr id="0" name="图片 3948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924" y="3342"/>
                          <a:ext cx="194" cy="2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6899" name="直接连接符 14393"/>
            <p:cNvSpPr/>
            <p:nvPr/>
          </p:nvSpPr>
          <p:spPr>
            <a:xfrm rot="5400000" flipV="1">
              <a:off x="2542" y="2862"/>
              <a:ext cx="480" cy="48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6900" name="直接连接符 14394"/>
            <p:cNvSpPr/>
            <p:nvPr/>
          </p:nvSpPr>
          <p:spPr>
            <a:xfrm>
              <a:off x="2542" y="2844"/>
              <a:ext cx="0" cy="4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36901" name="对象 14395"/>
            <p:cNvGraphicFramePr/>
            <p:nvPr/>
          </p:nvGraphicFramePr>
          <p:xfrm>
            <a:off x="2421" y="3324"/>
            <a:ext cx="257" cy="2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50" name="" r:id="rId17" imgW="203200" imgH="165100" progId="Equation.3">
                    <p:embed/>
                  </p:oleObj>
                </mc:Choice>
                <mc:Fallback>
                  <p:oleObj name="" r:id="rId17" imgW="203200" imgH="165100" progId="Equation.3">
                    <p:embed/>
                    <p:pic>
                      <p:nvPicPr>
                        <p:cNvPr id="0" name="图片 3949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2421" y="3324"/>
                          <a:ext cx="257" cy="20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397" name="文本框 14396"/>
          <p:cNvSpPr txBox="1"/>
          <p:nvPr/>
        </p:nvSpPr>
        <p:spPr>
          <a:xfrm>
            <a:off x="2136775" y="4870450"/>
            <a:ext cx="403225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(1) </a:t>
            </a: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在区间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[-1, 1] </a:t>
            </a: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上连续</a:t>
            </a:r>
            <a:endParaRPr lang="zh-CN" altLang="en-US" sz="24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4398" name="文本框 14397"/>
          <p:cNvSpPr txBox="1"/>
          <p:nvPr/>
        </p:nvSpPr>
        <p:spPr>
          <a:xfrm>
            <a:off x="2136775" y="5375275"/>
            <a:ext cx="35988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(2) </a:t>
            </a: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在区间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(0, 1) </a:t>
            </a: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内不可导</a:t>
            </a:r>
            <a:endParaRPr lang="zh-CN" altLang="en-US" sz="24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4399" name="文本框 14398"/>
          <p:cNvSpPr txBox="1"/>
          <p:nvPr/>
        </p:nvSpPr>
        <p:spPr>
          <a:xfrm>
            <a:off x="2136775" y="5807075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(3) </a:t>
            </a:r>
            <a:r>
              <a:rPr lang="en-US" altLang="zh-CN" sz="2400" i="1">
                <a:latin typeface="Times New Roman" panose="02020603050405020304" pitchFamily="18" charset="0"/>
                <a:ea typeface="黑体" panose="02010609060101010101" charset="-122"/>
              </a:rPr>
              <a:t> f 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( -1 ) =</a:t>
            </a:r>
            <a:r>
              <a:rPr lang="en-US" altLang="zh-CN" sz="2400" i="1">
                <a:latin typeface="Times New Roman" panose="02020603050405020304" pitchFamily="18" charset="0"/>
                <a:ea typeface="黑体" panose="02010609060101010101" charset="-122"/>
              </a:rPr>
              <a:t> f</a:t>
            </a:r>
            <a:r>
              <a:rPr lang="en-US" altLang="zh-CN" sz="2400">
                <a:latin typeface="Times New Roman" panose="02020603050405020304" pitchFamily="18" charset="0"/>
                <a:ea typeface="黑体" panose="02010609060101010101" charset="-122"/>
              </a:rPr>
              <a:t> ( 1 )</a:t>
            </a:r>
            <a:endParaRPr lang="en-US" altLang="zh-CN" sz="24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400" name="矩形 14399"/>
          <p:cNvSpPr/>
          <p:nvPr/>
        </p:nvSpPr>
        <p:spPr>
          <a:xfrm>
            <a:off x="6313488" y="5302250"/>
            <a:ext cx="30908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图像都没有水平切线</a:t>
            </a:r>
            <a:r>
              <a:rPr lang="en-US" altLang="zh-CN" sz="2400" b="1">
                <a:latin typeface="Times New Roman" panose="02020603050405020304" pitchFamily="18" charset="0"/>
                <a:ea typeface="宋体" pitchFamily="2" charset="-122"/>
              </a:rPr>
              <a:t>.</a:t>
            </a:r>
            <a:endParaRPr lang="en-US" altLang="zh-CN" sz="24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4401" name="右大括号 14400"/>
          <p:cNvSpPr/>
          <p:nvPr/>
        </p:nvSpPr>
        <p:spPr>
          <a:xfrm>
            <a:off x="5737225" y="4870450"/>
            <a:ext cx="144463" cy="1368425"/>
          </a:xfrm>
          <a:prstGeom prst="rightBrace">
            <a:avLst>
              <a:gd name="adj1" fmla="val 7880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4402" name="右箭头 14401"/>
          <p:cNvSpPr/>
          <p:nvPr/>
        </p:nvSpPr>
        <p:spPr>
          <a:xfrm>
            <a:off x="5953125" y="5446713"/>
            <a:ext cx="433388" cy="215900"/>
          </a:xfrm>
          <a:prstGeom prst="rightArrow">
            <a:avLst>
              <a:gd name="adj1" fmla="val 50000"/>
              <a:gd name="adj2" fmla="val 50156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4403" name="文本框 14402"/>
          <p:cNvSpPr txBox="1"/>
          <p:nvPr/>
        </p:nvSpPr>
        <p:spPr>
          <a:xfrm>
            <a:off x="7824788" y="3357563"/>
            <a:ext cx="2266950" cy="1087437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宋体" pitchFamily="2" charset="-122"/>
              </a:rPr>
              <a:t>不满足条件 （</a:t>
            </a:r>
            <a:r>
              <a:rPr lang="en-US" altLang="zh-CN" b="1" dirty="0">
                <a:latin typeface="Times New Roman" panose="02020603050405020304" pitchFamily="18" charset="0"/>
                <a:ea typeface="宋体" pitchFamily="2" charset="-122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  <a:ea typeface="宋体" pitchFamily="2" charset="-122"/>
              </a:rPr>
              <a:t>），满足（</a:t>
            </a:r>
            <a:r>
              <a:rPr lang="en-US" altLang="zh-CN" b="1" dirty="0">
                <a:latin typeface="Times New Roman" panose="02020603050405020304" pitchFamily="18" charset="0"/>
                <a:ea typeface="宋体" pitchFamily="2" charset="-122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  <a:ea typeface="宋体" pitchFamily="2" charset="-122"/>
              </a:rPr>
              <a:t>）、（</a:t>
            </a:r>
            <a:r>
              <a:rPr lang="en-US" altLang="zh-CN" b="1" dirty="0">
                <a:latin typeface="Times New Roman" panose="02020603050405020304" pitchFamily="18" charset="0"/>
                <a:ea typeface="宋体" pitchFamily="2" charset="-122"/>
              </a:rPr>
              <a:t>3</a:t>
            </a:r>
            <a:r>
              <a:rPr lang="zh-CN" altLang="en-US" b="1" dirty="0">
                <a:latin typeface="Times New Roman" panose="02020603050405020304" pitchFamily="18" charset="0"/>
                <a:ea typeface="宋体" pitchFamily="2" charset="-122"/>
              </a:rPr>
              <a:t>）。图像没有水平切线</a:t>
            </a:r>
            <a:r>
              <a:rPr lang="en-US" altLang="zh-CN" b="1">
                <a:latin typeface="Times New Roman" panose="02020603050405020304" pitchFamily="18" charset="0"/>
                <a:ea typeface="宋体" pitchFamily="2" charset="-122"/>
              </a:rPr>
              <a:t>.</a:t>
            </a:r>
            <a:endParaRPr lang="en-US" altLang="zh-CN" b="1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4404" name="对象 14403"/>
          <p:cNvGraphicFramePr/>
          <p:nvPr/>
        </p:nvGraphicFramePr>
        <p:xfrm>
          <a:off x="2135188" y="4652963"/>
          <a:ext cx="2376487" cy="109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1" name="" r:id="rId19" imgW="1294765" imgH="850265" progId="Equation.3">
                  <p:embed/>
                </p:oleObj>
              </mc:Choice>
              <mc:Fallback>
                <p:oleObj name="" r:id="rId19" imgW="1294765" imgH="850265" progId="Equation.3">
                  <p:embed/>
                  <p:pic>
                    <p:nvPicPr>
                      <p:cNvPr id="0" name="图片 395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135188" y="4652963"/>
                        <a:ext cx="2376487" cy="10906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405" name="组合 14404"/>
          <p:cNvGrpSpPr/>
          <p:nvPr/>
        </p:nvGrpSpPr>
        <p:grpSpPr>
          <a:xfrm>
            <a:off x="5375275" y="4581525"/>
            <a:ext cx="2305050" cy="1368425"/>
            <a:chOff x="4163" y="2670"/>
            <a:chExt cx="1213" cy="930"/>
          </a:xfrm>
        </p:grpSpPr>
        <p:sp>
          <p:nvSpPr>
            <p:cNvPr id="36911" name="直接连接符 14405"/>
            <p:cNvSpPr/>
            <p:nvPr/>
          </p:nvSpPr>
          <p:spPr>
            <a:xfrm flipV="1">
              <a:off x="4414" y="2880"/>
              <a:ext cx="480" cy="48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36912" name="组合 14406"/>
            <p:cNvGrpSpPr/>
            <p:nvPr/>
          </p:nvGrpSpPr>
          <p:grpSpPr>
            <a:xfrm>
              <a:off x="4163" y="2670"/>
              <a:ext cx="1213" cy="930"/>
              <a:chOff x="4163" y="2670"/>
              <a:chExt cx="1213" cy="930"/>
            </a:xfrm>
          </p:grpSpPr>
          <p:sp>
            <p:nvSpPr>
              <p:cNvPr id="36913" name="直接连接符 14407"/>
              <p:cNvSpPr/>
              <p:nvPr/>
            </p:nvSpPr>
            <p:spPr>
              <a:xfrm>
                <a:off x="4414" y="3360"/>
                <a:ext cx="912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36914" name="直接连接符 14408"/>
              <p:cNvSpPr/>
              <p:nvPr/>
            </p:nvSpPr>
            <p:spPr>
              <a:xfrm flipV="1">
                <a:off x="4414" y="2736"/>
                <a:ext cx="0" cy="62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36915" name="直接连接符 14409"/>
              <p:cNvSpPr/>
              <p:nvPr/>
            </p:nvSpPr>
            <p:spPr>
              <a:xfrm>
                <a:off x="4896" y="2880"/>
                <a:ext cx="0" cy="48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graphicFrame>
            <p:nvGraphicFramePr>
              <p:cNvPr id="36916" name="对象 14410"/>
              <p:cNvGraphicFramePr/>
              <p:nvPr/>
            </p:nvGraphicFramePr>
            <p:xfrm>
              <a:off x="5182" y="3384"/>
              <a:ext cx="194" cy="2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952" name="" r:id="rId21" imgW="127000" imgH="139700" progId="Equation.3">
                      <p:embed/>
                    </p:oleObj>
                  </mc:Choice>
                  <mc:Fallback>
                    <p:oleObj name="" r:id="rId21" imgW="127000" imgH="139700" progId="Equation.3">
                      <p:embed/>
                      <p:pic>
                        <p:nvPicPr>
                          <p:cNvPr id="0" name="图片 3951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5182" y="3384"/>
                            <a:ext cx="194" cy="21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6917" name="对象 14411"/>
              <p:cNvGraphicFramePr/>
              <p:nvPr/>
            </p:nvGraphicFramePr>
            <p:xfrm>
              <a:off x="4848" y="3342"/>
              <a:ext cx="111" cy="20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953" name="" r:id="rId22" imgW="88265" imgH="164465" progId="Equation.3">
                      <p:embed/>
                    </p:oleObj>
                  </mc:Choice>
                  <mc:Fallback>
                    <p:oleObj name="" r:id="rId22" imgW="88265" imgH="164465" progId="Equation.3">
                      <p:embed/>
                      <p:pic>
                        <p:nvPicPr>
                          <p:cNvPr id="0" name="图片 3952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4848" y="3342"/>
                            <a:ext cx="111" cy="207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6918" name="对象 14412"/>
              <p:cNvGraphicFramePr/>
              <p:nvPr/>
            </p:nvGraphicFramePr>
            <p:xfrm>
              <a:off x="4163" y="2670"/>
              <a:ext cx="216" cy="25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954" name="" r:id="rId23" imgW="139700" imgH="165100" progId="Equation.3">
                      <p:embed/>
                    </p:oleObj>
                  </mc:Choice>
                  <mc:Fallback>
                    <p:oleObj name="" r:id="rId23" imgW="139700" imgH="165100" progId="Equation.3">
                      <p:embed/>
                      <p:pic>
                        <p:nvPicPr>
                          <p:cNvPr id="0" name="图片 3953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4163" y="2670"/>
                            <a:ext cx="216" cy="253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6919" name="对象 14413"/>
              <p:cNvGraphicFramePr/>
              <p:nvPr/>
            </p:nvGraphicFramePr>
            <p:xfrm>
              <a:off x="4270" y="3360"/>
              <a:ext cx="194" cy="2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955" name="" r:id="rId24" imgW="127000" imgH="139700" progId="Equation.3">
                      <p:embed/>
                    </p:oleObj>
                  </mc:Choice>
                  <mc:Fallback>
                    <p:oleObj name="" r:id="rId24" imgW="127000" imgH="139700" progId="Equation.3">
                      <p:embed/>
                      <p:pic>
                        <p:nvPicPr>
                          <p:cNvPr id="0" name="图片 3954"/>
                          <p:cNvPicPr/>
                          <p:nvPr/>
                        </p:nvPicPr>
                        <p:blipFill>
                          <a:blip r:embed="rId10"/>
                          <a:stretch>
                            <a:fillRect/>
                          </a:stretch>
                        </p:blipFill>
                        <p:spPr>
                          <a:xfrm>
                            <a:off x="4270" y="3360"/>
                            <a:ext cx="194" cy="21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14415" name="文本框 14414"/>
          <p:cNvSpPr txBox="1"/>
          <p:nvPr/>
        </p:nvSpPr>
        <p:spPr>
          <a:xfrm>
            <a:off x="7824788" y="4581525"/>
            <a:ext cx="4032250" cy="3984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itchFamily="2" charset="-122"/>
              </a:rPr>
              <a:t>在区间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charset="-122"/>
              </a:rPr>
              <a:t>[0, 1] </a:t>
            </a:r>
            <a:r>
              <a:rPr lang="zh-CN" altLang="en-US" sz="2000" b="1" dirty="0">
                <a:latin typeface="Times New Roman" panose="02020603050405020304" pitchFamily="18" charset="0"/>
                <a:ea typeface="宋体" pitchFamily="2" charset="-122"/>
              </a:rPr>
              <a:t>上连续</a:t>
            </a:r>
            <a:endParaRPr lang="zh-CN" altLang="en-US" sz="20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4416" name="文本框 14415"/>
          <p:cNvSpPr txBox="1"/>
          <p:nvPr/>
        </p:nvSpPr>
        <p:spPr>
          <a:xfrm>
            <a:off x="7824788" y="4941888"/>
            <a:ext cx="3598862" cy="3984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itchFamily="2" charset="-122"/>
              </a:rPr>
              <a:t>在区间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charset="-122"/>
              </a:rPr>
              <a:t>(0, 1) </a:t>
            </a:r>
            <a:r>
              <a:rPr lang="zh-CN" altLang="en-US" sz="2000" b="1" dirty="0">
                <a:latin typeface="Times New Roman" panose="02020603050405020304" pitchFamily="18" charset="0"/>
                <a:ea typeface="宋体" pitchFamily="2" charset="-122"/>
              </a:rPr>
              <a:t>内可导</a:t>
            </a:r>
            <a:endParaRPr lang="zh-CN" altLang="en-US" sz="20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4417" name="文本框 14416"/>
          <p:cNvSpPr txBox="1"/>
          <p:nvPr/>
        </p:nvSpPr>
        <p:spPr>
          <a:xfrm>
            <a:off x="7824788" y="5229225"/>
            <a:ext cx="26638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000" i="1">
                <a:latin typeface="Times New Roman" panose="02020603050405020304" pitchFamily="18" charset="0"/>
                <a:ea typeface="黑体" panose="02010609060101010101" charset="-122"/>
              </a:rPr>
              <a:t>f 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charset="-122"/>
              </a:rPr>
              <a:t>( 0 ) =</a:t>
            </a:r>
            <a:r>
              <a:rPr lang="en-US" altLang="zh-CN" sz="2000" i="1">
                <a:latin typeface="Times New Roman" panose="02020603050405020304" pitchFamily="18" charset="0"/>
                <a:ea typeface="黑体" panose="02010609060101010101" charset="-122"/>
              </a:rPr>
              <a:t> f</a:t>
            </a:r>
            <a:r>
              <a:rPr lang="en-US" altLang="zh-CN" sz="2000">
                <a:latin typeface="Times New Roman" panose="02020603050405020304" pitchFamily="18" charset="0"/>
                <a:ea typeface="黑体" panose="02010609060101010101" charset="-122"/>
              </a:rPr>
              <a:t> ( 1 )</a:t>
            </a:r>
            <a:endParaRPr lang="en-US" altLang="zh-CN" sz="20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418" name="矩形 14417"/>
          <p:cNvSpPr/>
          <p:nvPr/>
        </p:nvSpPr>
        <p:spPr>
          <a:xfrm>
            <a:off x="7824788" y="5589588"/>
            <a:ext cx="2608262" cy="3984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b="1" dirty="0">
                <a:latin typeface="Times New Roman" panose="02020603050405020304" pitchFamily="18" charset="0"/>
                <a:ea typeface="宋体" pitchFamily="2" charset="-122"/>
              </a:rPr>
              <a:t>图像都没有水平切线</a:t>
            </a:r>
            <a:r>
              <a:rPr lang="en-US" altLang="zh-CN" sz="2000" b="1">
                <a:latin typeface="Times New Roman" panose="02020603050405020304" pitchFamily="18" charset="0"/>
                <a:ea typeface="宋体" pitchFamily="2" charset="-122"/>
              </a:rPr>
              <a:t>.</a:t>
            </a:r>
            <a:endParaRPr lang="en-US" altLang="zh-CN" sz="20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4419" name="文本框 14418"/>
          <p:cNvSpPr txBox="1"/>
          <p:nvPr/>
        </p:nvSpPr>
        <p:spPr>
          <a:xfrm>
            <a:off x="7824788" y="4724400"/>
            <a:ext cx="2266950" cy="1087438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宋体" pitchFamily="2" charset="-122"/>
              </a:rPr>
              <a:t>不满足条件 （</a:t>
            </a:r>
            <a:r>
              <a:rPr lang="en-US" altLang="zh-CN" b="1" dirty="0">
                <a:latin typeface="Times New Roman" panose="02020603050405020304" pitchFamily="18" charset="0"/>
                <a:ea typeface="宋体" pitchFamily="2" charset="-122"/>
              </a:rPr>
              <a:t>3</a:t>
            </a:r>
            <a:r>
              <a:rPr lang="zh-CN" altLang="en-US" b="1" dirty="0">
                <a:latin typeface="Times New Roman" panose="02020603050405020304" pitchFamily="18" charset="0"/>
                <a:ea typeface="宋体" pitchFamily="2" charset="-122"/>
              </a:rPr>
              <a:t>），满足（</a:t>
            </a:r>
            <a:r>
              <a:rPr lang="en-US" altLang="zh-CN" b="1" dirty="0">
                <a:latin typeface="Times New Roman" panose="02020603050405020304" pitchFamily="18" charset="0"/>
                <a:ea typeface="宋体" pitchFamily="2" charset="-122"/>
              </a:rPr>
              <a:t>1</a:t>
            </a:r>
            <a:r>
              <a:rPr lang="zh-CN" altLang="en-US" b="1" dirty="0">
                <a:latin typeface="Times New Roman" panose="02020603050405020304" pitchFamily="18" charset="0"/>
                <a:ea typeface="宋体" pitchFamily="2" charset="-122"/>
              </a:rPr>
              <a:t>）、（</a:t>
            </a:r>
            <a:r>
              <a:rPr lang="en-US" altLang="zh-CN" b="1" dirty="0">
                <a:latin typeface="Times New Roman" panose="02020603050405020304" pitchFamily="18" charset="0"/>
                <a:ea typeface="宋体" pitchFamily="2" charset="-122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  <a:ea typeface="宋体" pitchFamily="2" charset="-122"/>
              </a:rPr>
              <a:t>）。图像没有水平切线</a:t>
            </a:r>
            <a:r>
              <a:rPr lang="en-US" altLang="zh-CN" b="1">
                <a:latin typeface="Times New Roman" panose="02020603050405020304" pitchFamily="18" charset="0"/>
                <a:ea typeface="宋体" pitchFamily="2" charset="-122"/>
              </a:rPr>
              <a:t>.</a:t>
            </a:r>
            <a:endParaRPr lang="en-US" altLang="zh-CN" b="1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4420" name="直接连接符 14419"/>
          <p:cNvSpPr/>
          <p:nvPr/>
        </p:nvSpPr>
        <p:spPr>
          <a:xfrm>
            <a:off x="8616950" y="5373688"/>
            <a:ext cx="144463" cy="2159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421" name="文本框 14420"/>
          <p:cNvSpPr txBox="1"/>
          <p:nvPr/>
        </p:nvSpPr>
        <p:spPr>
          <a:xfrm>
            <a:off x="2135188" y="2060575"/>
            <a:ext cx="55276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二、通常称导数为零的点为函数的驻点</a:t>
            </a:r>
            <a:r>
              <a:rPr lang="en-US" altLang="zh-CN" sz="2400" b="1">
                <a:latin typeface="Times New Roman" panose="02020603050405020304" pitchFamily="18" charset="0"/>
                <a:ea typeface="宋体" pitchFamily="2" charset="-122"/>
              </a:rPr>
              <a:t>. </a:t>
            </a:r>
            <a:endParaRPr lang="en-US" altLang="zh-CN" sz="2400" b="1"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34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348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000"/>
                                        <p:tgtEl>
                                          <p:spTgt spid="14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14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00"/>
                                        <p:tgtEl>
                                          <p:spTgt spid="14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14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1000"/>
                                        <p:tgtEl>
                                          <p:spTgt spid="14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1000"/>
                                        <p:tgtEl>
                                          <p:spTgt spid="14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4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4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4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4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4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4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4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4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1000"/>
                                        <p:tgtEl>
                                          <p:spTgt spid="14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1000"/>
                                        <p:tgtEl>
                                          <p:spTgt spid="14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1000"/>
                                        <p:tgtEl>
                                          <p:spTgt spid="14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6" grpId="0"/>
      <p:bldP spid="14347" grpId="0" build="p"/>
      <p:bldP spid="14348" grpId="0" build="p"/>
      <p:bldP spid="14377" grpId="0"/>
      <p:bldP spid="14377" grpId="1"/>
      <p:bldP spid="14377" grpId="2"/>
      <p:bldP spid="14378" grpId="0"/>
      <p:bldP spid="14378" grpId="1"/>
      <p:bldP spid="14378" grpId="2"/>
      <p:bldP spid="14379" grpId="0"/>
      <p:bldP spid="14379" grpId="1"/>
      <p:bldP spid="14379" grpId="2"/>
      <p:bldP spid="14380" grpId="0"/>
      <p:bldP spid="14380" grpId="1"/>
      <p:bldP spid="14380" grpId="2"/>
      <p:bldP spid="14383" grpId="0" bldLvl="0" animBg="1"/>
      <p:bldP spid="14383" grpId="1" bldLvl="0" animBg="1"/>
      <p:bldP spid="14397" grpId="0"/>
      <p:bldP spid="14397" grpId="1"/>
      <p:bldP spid="14397" grpId="2"/>
      <p:bldP spid="14398" grpId="0"/>
      <p:bldP spid="14398" grpId="1"/>
      <p:bldP spid="14398" grpId="2"/>
      <p:bldP spid="14399" grpId="0"/>
      <p:bldP spid="14399" grpId="1"/>
      <p:bldP spid="14399" grpId="2"/>
      <p:bldP spid="14400" grpId="0"/>
      <p:bldP spid="14400" grpId="1"/>
      <p:bldP spid="14400" grpId="2"/>
      <p:bldP spid="14403" grpId="0" bldLvl="0" animBg="1"/>
      <p:bldP spid="14403" grpId="1" bldLvl="0" animBg="1"/>
      <p:bldP spid="14415" grpId="0"/>
      <p:bldP spid="14415" grpId="1"/>
      <p:bldP spid="14415" grpId="2"/>
      <p:bldP spid="14415" grpId="3"/>
      <p:bldP spid="14416" grpId="0"/>
      <p:bldP spid="14416" grpId="1"/>
      <p:bldP spid="14416" grpId="2"/>
      <p:bldP spid="14416" grpId="3"/>
      <p:bldP spid="14417" grpId="0"/>
      <p:bldP spid="14417" grpId="1"/>
      <p:bldP spid="14417" grpId="2"/>
      <p:bldP spid="14417" grpId="3"/>
      <p:bldP spid="14418" grpId="0"/>
      <p:bldP spid="14418" grpId="1"/>
      <p:bldP spid="14418" grpId="2"/>
      <p:bldP spid="14418" grpId="3"/>
      <p:bldP spid="14419" grpId="0" bldLvl="0" animBg="1"/>
      <p:bldP spid="14419" grpId="1" bldLvl="0" animBg="1"/>
      <p:bldP spid="144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Bold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Bold" panose="020B0503020204020204" charset="-122"/>
                    <a:cs typeface="Times New Roman Regular" panose="02020603050405020304" charset="0"/>
                  </a:rPr>
                  <a:t>柯西中值定理</a:t>
                </a:r>
                <a:r>
                  <a:rPr lang="en-US"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Bold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　若函数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与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g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满足下列条件：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(1) 在闭区间 [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] 连续；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(2) 在开区间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,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b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可导，且∀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∈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,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b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)，有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g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′(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≠ 0，则在(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,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b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)内至少存在一点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c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，使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Times New Roman Italic" panose="02020603050405020304" charset="0"/>
                              <a:ea typeface="Microsoft YaHei Regular" panose="020B0503020204020204" charset="-122"/>
                              <a:cs typeface="Times New Roman Italic" panose="02020603050405020304" charset="0"/>
                              <a:sym typeface="+mn-ea"/>
                            </a:rPr>
                            <m:t>𝑓</m:t>
                          </m:r>
                          <m:r>
                            <a:rPr sz="2000">
                              <a:solidFill>
                                <a:schemeClr val="bg1"/>
                              </a:solidFill>
                              <a:latin typeface="Times New Roman Regular" panose="02020603050405020304" charset="0"/>
                              <a:ea typeface="Microsoft YaHei Regular" panose="020B0503020204020204" charset="-122"/>
                              <a:cs typeface="Times New Roman Regular" panose="02020603050405020304" charset="0"/>
                              <a:sym typeface="+mn-ea"/>
                            </a:rPr>
                            <m:t>′(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Times New Roman Italic" panose="02020603050405020304" charset="0"/>
                              <a:ea typeface="Microsoft YaHei Regular" panose="020B0503020204020204" charset="-122"/>
                              <a:cs typeface="Times New Roman Italic" panose="02020603050405020304" charset="0"/>
                              <a:sym typeface="+mn-ea"/>
                            </a:rPr>
                            <m:t>𝑐</m:t>
                          </m:r>
                          <m:r>
                            <a:rPr sz="2000">
                              <a:solidFill>
                                <a:schemeClr val="bg1"/>
                              </a:solidFill>
                              <a:latin typeface="Times New Roman Regular" panose="02020603050405020304" charset="0"/>
                              <a:ea typeface="Microsoft YaHei Regular" panose="020B0503020204020204" charset="-122"/>
                              <a:cs typeface="Times New Roman Regular" panose="02020603050405020304" charset="0"/>
                              <a:sym typeface="+mn-ea"/>
                            </a:rPr>
                            <m:t>)</m:t>
                          </m:r>
                        </m:num>
                        <m:den>
                          <m:r>
                            <a:rPr sz="2000" i="1">
                              <a:solidFill>
                                <a:schemeClr val="bg1"/>
                              </a:solidFill>
                              <a:latin typeface="Times New Roman Italic" panose="02020603050405020304" charset="0"/>
                              <a:ea typeface="Microsoft YaHei Regular" panose="020B0503020204020204" charset="-122"/>
                              <a:cs typeface="Times New Roman Italic" panose="02020603050405020304" charset="0"/>
                              <a:sym typeface="+mn-ea"/>
                            </a:rPr>
                            <m:t>𝑔</m:t>
                          </m:r>
                          <m:r>
                            <a:rPr sz="2000">
                              <a:solidFill>
                                <a:schemeClr val="bg1"/>
                              </a:solidFill>
                              <a:latin typeface="Times New Roman Regular" panose="02020603050405020304" charset="0"/>
                              <a:ea typeface="Microsoft YaHei Regular" panose="020B0503020204020204" charset="-122"/>
                              <a:cs typeface="Times New Roman Regular" panose="02020603050405020304" charset="0"/>
                              <a:sym typeface="+mn-ea"/>
                            </a:rPr>
                            <m:t>′(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Times New Roman Italic" panose="02020603050405020304" charset="0"/>
                              <a:ea typeface="Microsoft YaHei Regular" panose="020B0503020204020204" charset="-122"/>
                              <a:cs typeface="Times New Roman Italic" panose="02020603050405020304" charset="0"/>
                              <a:sym typeface="+mn-ea"/>
                            </a:rPr>
                            <m:t>𝑐</m:t>
                          </m:r>
                          <m:r>
                            <a:rPr sz="2000">
                              <a:solidFill>
                                <a:schemeClr val="bg1"/>
                              </a:solidFill>
                              <a:latin typeface="Times New Roman Regular" panose="02020603050405020304" charset="0"/>
                              <a:ea typeface="Microsoft YaHei Regular" panose="020B0503020204020204" charset="-122"/>
                              <a:cs typeface="Times New Roman Regular" panose="02020603050405020304" charset="0"/>
                              <a:sym typeface="+mn-ea"/>
                            </a:rPr>
                            <m:t>)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宋体" charset="0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Times New Roman Italic" panose="02020603050405020304" charset="0"/>
                              <a:ea typeface="Microsoft YaHei Regular" panose="020B0503020204020204" charset="-122"/>
                              <a:cs typeface="Times New Roman Italic" panose="02020603050405020304" charset="0"/>
                              <a:sym typeface="+mn-ea"/>
                            </a:rPr>
                            <m:t>𝑓</m:t>
                          </m:r>
                          <m:r>
                            <a:rPr sz="2000">
                              <a:solidFill>
                                <a:schemeClr val="bg1"/>
                              </a:solidFill>
                              <a:latin typeface="Times New Roman Regular" panose="02020603050405020304" charset="0"/>
                              <a:ea typeface="Microsoft YaHei Regular" panose="020B0503020204020204" charset="-122"/>
                              <a:cs typeface="Times New Roman Regular" panose="02020603050405020304" charset="0"/>
                              <a:sym typeface="+mn-ea"/>
                            </a:rPr>
                            <m:t>(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Times New Roman Italic" panose="02020603050405020304" charset="0"/>
                              <a:ea typeface="Microsoft YaHei Regular" panose="020B0503020204020204" charset="-122"/>
                              <a:cs typeface="Times New Roman Italic" panose="02020603050405020304" charset="0"/>
                              <a:sym typeface="+mn-ea"/>
                            </a:rPr>
                            <m:t>𝑏</m:t>
                          </m:r>
                          <m:r>
                            <a:rPr sz="2000">
                              <a:solidFill>
                                <a:schemeClr val="bg1"/>
                              </a:solidFill>
                              <a:latin typeface="Times New Roman Regular" panose="02020603050405020304" charset="0"/>
                              <a:ea typeface="Microsoft YaHei Regular" panose="020B0503020204020204" charset="-122"/>
                              <a:cs typeface="Times New Roman Regular" panose="02020603050405020304" charset="0"/>
                              <a:sym typeface="+mn-ea"/>
                            </a:rPr>
                            <m:t>)</m:t>
                          </m:r>
                          <m:r>
                            <a:rPr lang="en-US" sz="2000">
                              <a:solidFill>
                                <a:schemeClr val="bg1"/>
                              </a:solidFill>
                              <a:latin typeface="Times New Roman Regular" panose="02020603050405020304" charset="0"/>
                              <a:ea typeface="Microsoft YaHei Regular" panose="020B0503020204020204" charset="-122"/>
                              <a:cs typeface="Times New Roman Regular" panose="02020603050405020304" charset="0"/>
                              <a:sym typeface="+mn-ea"/>
                            </a:rPr>
                            <m:t>−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Times New Roman Italic" panose="02020603050405020304" charset="0"/>
                              <a:ea typeface="Microsoft YaHei Regular" panose="020B0503020204020204" charset="-122"/>
                              <a:cs typeface="Times New Roman Italic" panose="02020603050405020304" charset="0"/>
                              <a:sym typeface="+mn-ea"/>
                            </a:rPr>
                            <m:t>𝑓</m:t>
                          </m:r>
                          <m:r>
                            <a:rPr sz="2000">
                              <a:solidFill>
                                <a:schemeClr val="bg1"/>
                              </a:solidFill>
                              <a:latin typeface="Times New Roman Regular" panose="02020603050405020304" charset="0"/>
                              <a:ea typeface="Microsoft YaHei Regular" panose="020B0503020204020204" charset="-122"/>
                              <a:cs typeface="Times New Roman Regular" panose="02020603050405020304" charset="0"/>
                              <a:sym typeface="+mn-ea"/>
                            </a:rPr>
                            <m:t>(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Times New Roman Italic" panose="02020603050405020304" charset="0"/>
                              <a:ea typeface="Microsoft YaHei Regular" panose="020B0503020204020204" charset="-122"/>
                              <a:cs typeface="Times New Roman Italic" panose="02020603050405020304" charset="0"/>
                              <a:sym typeface="+mn-ea"/>
                            </a:rPr>
                            <m:t>𝑎</m:t>
                          </m:r>
                          <m:r>
                            <a:rPr sz="2000">
                              <a:solidFill>
                                <a:schemeClr val="bg1"/>
                              </a:solidFill>
                              <a:latin typeface="Times New Roman Regular" panose="02020603050405020304" charset="0"/>
                              <a:ea typeface="Microsoft YaHei Regular" panose="020B0503020204020204" charset="-122"/>
                              <a:cs typeface="Times New Roman Regular" panose="02020603050405020304" charset="0"/>
                              <a:sym typeface="+mn-ea"/>
                            </a:rPr>
                            <m:t>)</m:t>
                          </m:r>
                        </m:num>
                        <m:den>
                          <m:r>
                            <a:rPr sz="2000" i="1">
                              <a:solidFill>
                                <a:schemeClr val="bg1"/>
                              </a:solidFill>
                              <a:latin typeface="Times New Roman Italic" panose="02020603050405020304" charset="0"/>
                              <a:ea typeface="Microsoft YaHei Regular" panose="020B0503020204020204" charset="-122"/>
                              <a:cs typeface="Times New Roman Italic" panose="02020603050405020304" charset="0"/>
                              <a:sym typeface="+mn-ea"/>
                            </a:rPr>
                            <m:t>𝑔</m:t>
                          </m:r>
                          <m:r>
                            <a:rPr sz="2000">
                              <a:solidFill>
                                <a:schemeClr val="bg1"/>
                              </a:solidFill>
                              <a:latin typeface="Times New Roman Regular" panose="02020603050405020304" charset="0"/>
                              <a:ea typeface="Microsoft YaHei Regular" panose="020B0503020204020204" charset="-122"/>
                              <a:cs typeface="Times New Roman Regular" panose="02020603050405020304" charset="0"/>
                              <a:sym typeface="+mn-ea"/>
                            </a:rPr>
                            <m:t>(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Times New Roman Italic" panose="02020603050405020304" charset="0"/>
                              <a:ea typeface="Microsoft YaHei Regular" panose="020B0503020204020204" charset="-122"/>
                              <a:cs typeface="Times New Roman Italic" panose="02020603050405020304" charset="0"/>
                              <a:sym typeface="+mn-ea"/>
                            </a:rPr>
                            <m:t>𝑏</m:t>
                          </m:r>
                          <m:r>
                            <a:rPr sz="2000">
                              <a:solidFill>
                                <a:schemeClr val="bg1"/>
                              </a:solidFill>
                              <a:latin typeface="Times New Roman Regular" panose="02020603050405020304" charset="0"/>
                              <a:ea typeface="Microsoft YaHei Regular" panose="020B0503020204020204" charset="-122"/>
                              <a:cs typeface="Times New Roman Regular" panose="02020603050405020304" charset="0"/>
                              <a:sym typeface="+mn-ea"/>
                            </a:rPr>
                            <m:t>)</m:t>
                          </m:r>
                          <m:r>
                            <a:rPr lang="en-US" sz="2000">
                              <a:solidFill>
                                <a:schemeClr val="bg1"/>
                              </a:solidFill>
                              <a:latin typeface="Times New Roman Regular" panose="02020603050405020304" charset="0"/>
                              <a:ea typeface="Microsoft YaHei Regular" panose="020B0503020204020204" charset="-122"/>
                              <a:cs typeface="Times New Roman Regular" panose="02020603050405020304" charset="0"/>
                              <a:sym typeface="+mn-ea"/>
                            </a:rPr>
                            <m:t>−</m:t>
                          </m:r>
                          <m:r>
                            <a:rPr sz="2000" i="1">
                              <a:solidFill>
                                <a:schemeClr val="bg1"/>
                              </a:solidFill>
                              <a:latin typeface="Times New Roman Italic" panose="02020603050405020304" charset="0"/>
                              <a:ea typeface="Microsoft YaHei Regular" panose="020B0503020204020204" charset="-122"/>
                              <a:cs typeface="Times New Roman Italic" panose="02020603050405020304" charset="0"/>
                              <a:sym typeface="+mn-ea"/>
                            </a:rPr>
                            <m:t>𝑔</m:t>
                          </m:r>
                          <m:r>
                            <a:rPr sz="2000">
                              <a:solidFill>
                                <a:schemeClr val="bg1"/>
                              </a:solidFill>
                              <a:latin typeface="Times New Roman Regular" panose="02020603050405020304" charset="0"/>
                              <a:ea typeface="Microsoft YaHei Regular" panose="020B0503020204020204" charset="-122"/>
                              <a:cs typeface="Times New Roman Regular" panose="02020603050405020304" charset="0"/>
                              <a:sym typeface="+mn-ea"/>
                            </a:rPr>
                            <m:t>(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Times New Roman Italic" panose="02020603050405020304" charset="0"/>
                              <a:ea typeface="Microsoft YaHei Regular" panose="020B0503020204020204" charset="-122"/>
                              <a:cs typeface="Times New Roman Italic" panose="02020603050405020304" charset="0"/>
                              <a:sym typeface="+mn-ea"/>
                            </a:rPr>
                            <m:t>𝑎</m:t>
                          </m:r>
                          <m:r>
                            <a:rPr sz="2000">
                              <a:solidFill>
                                <a:schemeClr val="bg1"/>
                              </a:solidFill>
                              <a:latin typeface="Times New Roman Regular" panose="02020603050405020304" charset="0"/>
                              <a:ea typeface="Microsoft YaHei Regular" panose="020B0503020204020204" charset="-122"/>
                              <a:cs typeface="Times New Roman Regular" panose="02020603050405020304" charset="0"/>
                              <a:sym typeface="+mn-ea"/>
                            </a:rPr>
                            <m:t>)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三、柯西中值定理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矩形 24585"/>
          <p:cNvSpPr/>
          <p:nvPr/>
        </p:nvSpPr>
        <p:spPr>
          <a:xfrm>
            <a:off x="3575050" y="3735705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24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87" name="矩形 24586"/>
          <p:cNvSpPr/>
          <p:nvPr/>
        </p:nvSpPr>
        <p:spPr>
          <a:xfrm>
            <a:off x="2424113" y="1432243"/>
            <a:ext cx="62884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宋体" pitchFamily="2" charset="-122"/>
              </a:rPr>
              <a:t>拉格朗日定理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与柯西定理的关系：</a:t>
            </a:r>
            <a:endParaRPr lang="zh-CN" altLang="en-US" sz="3200" b="1" dirty="0">
              <a:solidFill>
                <a:schemeClr val="tx2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91" name="文本框 24590"/>
          <p:cNvSpPr txBox="1"/>
          <p:nvPr/>
        </p:nvSpPr>
        <p:spPr>
          <a:xfrm>
            <a:off x="2424430" y="2386330"/>
            <a:ext cx="7398385" cy="2988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在柯西定理中，若</a:t>
            </a:r>
            <a:r>
              <a:rPr lang="en-US" altLang="zh-CN" sz="3200" i="1" dirty="0">
                <a:latin typeface="Times New Roman Italic" panose="02020603050405020304" charset="0"/>
                <a:cs typeface="Times New Roman Italic" panose="02020603050405020304" charset="0"/>
                <a:sym typeface="+mn-ea"/>
              </a:rPr>
              <a:t>g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(</a:t>
            </a:r>
            <a:r>
              <a:rPr lang="en-US" altLang="zh-CN" sz="3200" i="1" dirty="0">
                <a:latin typeface="Times New Roman Italic" panose="02020603050405020304" charset="0"/>
                <a:cs typeface="Times New Roman Italic" panose="02020603050405020304" charset="0"/>
                <a:sym typeface="+mn-ea"/>
              </a:rPr>
              <a:t>x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)=</a:t>
            </a:r>
            <a:r>
              <a:rPr lang="en-US" altLang="zh-CN" sz="3200" i="1" dirty="0">
                <a:latin typeface="Times New Roman Italic" panose="02020603050405020304" charset="0"/>
                <a:cs typeface="Times New Roman Italic" panose="02020603050405020304" charset="0"/>
                <a:sym typeface="+mn-ea"/>
              </a:rPr>
              <a:t>x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，即得</a:t>
            </a:r>
            <a:endParaRPr lang="zh-CN" altLang="en-US" sz="3200" dirty="0">
              <a:latin typeface="Times New Roman" panose="02020603050405020304" pitchFamily="18" charset="0"/>
              <a:ea typeface="宋体" pitchFamily="2" charset="-122"/>
            </a:endParaRPr>
          </a:p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itchFamily="2" charset="-122"/>
              </a:rPr>
              <a:t>拉格朗日定理</a:t>
            </a:r>
            <a:r>
              <a:rPr lang="en-US" altLang="zh-CN" sz="3200" b="1">
                <a:latin typeface="Times New Roman" panose="02020603050405020304" pitchFamily="18" charset="0"/>
                <a:ea typeface="宋体" pitchFamily="2" charset="-122"/>
              </a:rPr>
              <a:t>.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因此，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柯西定理是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拉格朗日定理的推广。</a:t>
            </a:r>
            <a:endParaRPr lang="en-US" altLang="zh-CN" sz="3200" b="1"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9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591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/>
      <p:bldP spid="2459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矩形 25609"/>
          <p:cNvSpPr/>
          <p:nvPr/>
        </p:nvSpPr>
        <p:spPr>
          <a:xfrm>
            <a:off x="3575050" y="392557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24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5611" name="文本框 25610"/>
          <p:cNvSpPr txBox="1"/>
          <p:nvPr/>
        </p:nvSpPr>
        <p:spPr>
          <a:xfrm>
            <a:off x="2135188" y="3781108"/>
            <a:ext cx="2165350" cy="5842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charset="-122"/>
              </a:rPr>
              <a:t>罗尔定理</a:t>
            </a:r>
            <a:endParaRPr lang="zh-CN" altLang="en-US" sz="32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612" name="文本框 25611"/>
          <p:cNvSpPr txBox="1"/>
          <p:nvPr/>
        </p:nvSpPr>
        <p:spPr>
          <a:xfrm>
            <a:off x="7069138" y="2114233"/>
            <a:ext cx="3217862" cy="5842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charset="-122"/>
              </a:rPr>
              <a:t>拉格朗日定理</a:t>
            </a:r>
            <a:endParaRPr lang="zh-CN" altLang="en-US" sz="32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613" name="文本框 25612"/>
          <p:cNvSpPr txBox="1"/>
          <p:nvPr/>
        </p:nvSpPr>
        <p:spPr>
          <a:xfrm>
            <a:off x="7248525" y="5005070"/>
            <a:ext cx="2857500" cy="5842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charset="-122"/>
              </a:rPr>
              <a:t>柯西中值定理</a:t>
            </a:r>
            <a:endParaRPr lang="zh-CN" altLang="en-US" sz="32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5614" name="直接连接符 25613"/>
          <p:cNvSpPr/>
          <p:nvPr/>
        </p:nvSpPr>
        <p:spPr>
          <a:xfrm flipV="1">
            <a:off x="4440238" y="2773045"/>
            <a:ext cx="2514600" cy="1143000"/>
          </a:xfrm>
          <a:prstGeom prst="line">
            <a:avLst/>
          </a:prstGeom>
          <a:ln w="38100" cap="flat" cmpd="sng">
            <a:solidFill>
              <a:srgbClr val="800000"/>
            </a:solidFill>
            <a:prstDash val="solid"/>
            <a:round/>
            <a:headEnd type="none" w="med" len="med"/>
            <a:tailEnd type="triangle" w="med" len="med"/>
          </a:ln>
        </p:spPr>
      </p:sp>
      <p:graphicFrame>
        <p:nvGraphicFramePr>
          <p:cNvPr id="25615" name="对象 25614"/>
          <p:cNvGraphicFramePr/>
          <p:nvPr/>
        </p:nvGraphicFramePr>
        <p:xfrm>
          <a:off x="4445000" y="2477770"/>
          <a:ext cx="180340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2" name="" r:id="rId1" imgW="1802130" imgH="405765" progId="Equation.3">
                  <p:embed/>
                </p:oleObj>
              </mc:Choice>
              <mc:Fallback>
                <p:oleObj name="" r:id="rId1" imgW="1802130" imgH="405765" progId="Equation.3">
                  <p:embed/>
                  <p:pic>
                    <p:nvPicPr>
                      <p:cNvPr id="0" name="图片 382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45000" y="2477770"/>
                        <a:ext cx="1803400" cy="403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6" name="对象 25615"/>
          <p:cNvGraphicFramePr/>
          <p:nvPr/>
        </p:nvGraphicFramePr>
        <p:xfrm>
          <a:off x="5375275" y="4141470"/>
          <a:ext cx="180340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3" name="" r:id="rId3" imgW="1802130" imgH="405765" progId="Equation.3">
                  <p:embed/>
                </p:oleObj>
              </mc:Choice>
              <mc:Fallback>
                <p:oleObj name="" r:id="rId3" imgW="1802130" imgH="405765" progId="Equation.3">
                  <p:embed/>
                  <p:pic>
                    <p:nvPicPr>
                      <p:cNvPr id="0" name="图片 382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75275" y="4141470"/>
                        <a:ext cx="1803400" cy="403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7" name="直接连接符 25616"/>
          <p:cNvSpPr/>
          <p:nvPr/>
        </p:nvSpPr>
        <p:spPr>
          <a:xfrm flipV="1">
            <a:off x="4367213" y="2557145"/>
            <a:ext cx="2514600" cy="1143000"/>
          </a:xfrm>
          <a:prstGeom prst="line">
            <a:avLst/>
          </a:prstGeom>
          <a:ln w="38100" cap="flat" cmpd="sng">
            <a:solidFill>
              <a:srgbClr val="FFFF00"/>
            </a:solidFill>
            <a:prstDash val="dash"/>
            <a:round/>
            <a:headEnd type="triangle" w="med" len="med"/>
            <a:tailEnd type="none" w="med" len="med"/>
          </a:ln>
        </p:spPr>
      </p:sp>
      <p:graphicFrame>
        <p:nvGraphicFramePr>
          <p:cNvPr id="25618" name="对象 25617"/>
          <p:cNvGraphicFramePr/>
          <p:nvPr/>
        </p:nvGraphicFramePr>
        <p:xfrm>
          <a:off x="8543925" y="3687445"/>
          <a:ext cx="136842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4" name="" r:id="rId4" imgW="926465" imgH="304800" progId="Equation.3">
                  <p:embed/>
                </p:oleObj>
              </mc:Choice>
              <mc:Fallback>
                <p:oleObj name="" r:id="rId4" imgW="926465" imgH="304800" progId="Equation.3">
                  <p:embed/>
                  <p:pic>
                    <p:nvPicPr>
                      <p:cNvPr id="0" name="图片 382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43925" y="3687445"/>
                        <a:ext cx="1368425" cy="454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9" name="直接连接符 25618"/>
          <p:cNvSpPr/>
          <p:nvPr/>
        </p:nvSpPr>
        <p:spPr>
          <a:xfrm>
            <a:off x="4727575" y="4357370"/>
            <a:ext cx="2376488" cy="719138"/>
          </a:xfrm>
          <a:prstGeom prst="line">
            <a:avLst/>
          </a:prstGeom>
          <a:ln w="38100" cap="flat" cmpd="sng">
            <a:solidFill>
              <a:srgbClr val="8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5620" name="直接连接符 25619"/>
          <p:cNvSpPr/>
          <p:nvPr/>
        </p:nvSpPr>
        <p:spPr>
          <a:xfrm flipH="1" flipV="1">
            <a:off x="4583113" y="4573270"/>
            <a:ext cx="2376487" cy="720725"/>
          </a:xfrm>
          <a:prstGeom prst="line">
            <a:avLst/>
          </a:prstGeom>
          <a:ln w="38100" cap="flat" cmpd="sng">
            <a:solidFill>
              <a:schemeClr val="tx2"/>
            </a:solidFill>
            <a:prstDash val="dash"/>
            <a:round/>
            <a:headEnd type="none" w="med" len="med"/>
            <a:tailEnd type="triangle" w="med" len="med"/>
          </a:ln>
        </p:spPr>
      </p:sp>
      <p:sp>
        <p:nvSpPr>
          <p:cNvPr id="25621" name="直接连接符 25620"/>
          <p:cNvSpPr/>
          <p:nvPr/>
        </p:nvSpPr>
        <p:spPr>
          <a:xfrm flipH="1" flipV="1">
            <a:off x="8401050" y="2773045"/>
            <a:ext cx="19050" cy="2155825"/>
          </a:xfrm>
          <a:prstGeom prst="line">
            <a:avLst/>
          </a:prstGeom>
          <a:ln w="38100" cap="flat" cmpd="sng">
            <a:solidFill>
              <a:schemeClr val="tx2"/>
            </a:solidFill>
            <a:prstDash val="dash"/>
            <a:round/>
            <a:headEnd type="none" w="med" len="med"/>
            <a:tailEnd type="triangle" w="med" len="med"/>
          </a:ln>
        </p:spPr>
      </p:sp>
      <p:sp>
        <p:nvSpPr>
          <p:cNvPr id="25622" name="文本框 25621"/>
          <p:cNvSpPr txBox="1"/>
          <p:nvPr/>
        </p:nvSpPr>
        <p:spPr>
          <a:xfrm>
            <a:off x="1992313" y="1188720"/>
            <a:ext cx="60198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微分中值定理的条件、结论及关系</a:t>
            </a:r>
            <a:endParaRPr lang="zh-CN" altLang="en-US" sz="2800" b="1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25623" name="对象 25622"/>
          <p:cNvGraphicFramePr>
            <a:graphicFrameLocks noGrp="1"/>
          </p:cNvGraphicFramePr>
          <p:nvPr/>
        </p:nvGraphicFramePr>
        <p:xfrm>
          <a:off x="5103813" y="5160645"/>
          <a:ext cx="1373187" cy="538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5" name="" r:id="rId6" imgW="926465" imgH="304800" progId="Equation.3">
                  <p:embed/>
                </p:oleObj>
              </mc:Choice>
              <mc:Fallback>
                <p:oleObj name="" r:id="rId6" imgW="926465" imgH="304800" progId="Equation.3">
                  <p:embed/>
                  <p:pic>
                    <p:nvPicPr>
                      <p:cNvPr id="0" name="图片 38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03813" y="5160645"/>
                        <a:ext cx="1373187" cy="5381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1" grpId="0" bldLvl="0" animBg="1"/>
      <p:bldP spid="25612" grpId="0" bldLvl="0" animBg="1"/>
      <p:bldP spid="25613" grpId="0" bldLvl="0" animBg="1"/>
      <p:bldP spid="256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矩形"/>
          <p:cNvSpPr/>
          <p:nvPr/>
        </p:nvSpPr>
        <p:spPr>
          <a:xfrm>
            <a:off x="982980" y="908368"/>
            <a:ext cx="1567815" cy="2377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lIns="91440" tIns="45720" rIns="91440" bIns="45720" anchor="t" anchorCtr="0">
            <a:spAutoFit/>
          </a:bodyPr>
          <a:p>
            <a:r>
              <a:rPr lang="zh-CN" altLang="en-US" sz="900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目录</a:t>
            </a:r>
            <a:endParaRPr lang="zh-CN" altLang="en-US" sz="900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矩形"/>
          <p:cNvSpPr/>
          <p:nvPr/>
        </p:nvSpPr>
        <p:spPr>
          <a:xfrm>
            <a:off x="2351405" y="1557020"/>
            <a:ext cx="551815" cy="22352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lIns="91440" tIns="45720" rIns="91440" bIns="45720" anchor="t" anchorCtr="0">
            <a:spAutoFit/>
          </a:bodyPr>
          <a:p>
            <a:pPr algn="dist"/>
            <a:r>
              <a:rPr lang="en-US" altLang="zh-CN" sz="2400" b="1" baseline="0">
                <a:solidFill>
                  <a:schemeClr val="bg1"/>
                </a:solidFill>
                <a:latin typeface="等线" charset="-122"/>
                <a:ea typeface="等线" charset="-122"/>
              </a:rPr>
              <a:t>CONTENTS</a:t>
            </a:r>
            <a:endParaRPr lang="en-US" altLang="zh-CN" sz="2400" b="1" baseline="0">
              <a:solidFill>
                <a:schemeClr val="bg1"/>
              </a:solidFill>
              <a:latin typeface="等线" charset="-122"/>
              <a:ea typeface="等线" charset="-122"/>
            </a:endParaRPr>
          </a:p>
        </p:txBody>
      </p:sp>
      <p:sp>
        <p:nvSpPr>
          <p:cNvPr id="24" name="矩形"/>
          <p:cNvSpPr/>
          <p:nvPr/>
        </p:nvSpPr>
        <p:spPr>
          <a:xfrm>
            <a:off x="4727575" y="837248"/>
            <a:ext cx="19323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第一章 函数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5" name="矩形"/>
          <p:cNvSpPr/>
          <p:nvPr/>
        </p:nvSpPr>
        <p:spPr>
          <a:xfrm>
            <a:off x="4727575" y="1516063"/>
            <a:ext cx="19323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第二章 极限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6" name="矩形"/>
          <p:cNvSpPr/>
          <p:nvPr/>
        </p:nvSpPr>
        <p:spPr>
          <a:xfrm>
            <a:off x="4727575" y="2194878"/>
            <a:ext cx="25927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第三章 连续函数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7" name="矩形"/>
          <p:cNvSpPr/>
          <p:nvPr/>
        </p:nvSpPr>
        <p:spPr>
          <a:xfrm>
            <a:off x="4727575" y="2873693"/>
            <a:ext cx="29229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第四章 导数与微分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8" name="矩形"/>
          <p:cNvSpPr/>
          <p:nvPr/>
        </p:nvSpPr>
        <p:spPr>
          <a:xfrm>
            <a:off x="4727575" y="3552508"/>
            <a:ext cx="49041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第五章 微分学基本定理及其应用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9" name="矩形"/>
          <p:cNvSpPr/>
          <p:nvPr/>
        </p:nvSpPr>
        <p:spPr>
          <a:xfrm>
            <a:off x="4727575" y="4231323"/>
            <a:ext cx="25927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第六章 不定积分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30" name="矩形"/>
          <p:cNvSpPr/>
          <p:nvPr/>
        </p:nvSpPr>
        <p:spPr>
          <a:xfrm>
            <a:off x="4727575" y="4910138"/>
            <a:ext cx="22625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第七章 定积分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5" name="矩形"/>
          <p:cNvSpPr/>
          <p:nvPr/>
        </p:nvSpPr>
        <p:spPr>
          <a:xfrm>
            <a:off x="4727575" y="5588953"/>
            <a:ext cx="25927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第八章 多元函数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4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51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61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2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71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2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83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84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93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94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103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04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113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14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"/>
          <p:cNvSpPr/>
          <p:nvPr/>
        </p:nvSpPr>
        <p:spPr>
          <a:xfrm>
            <a:off x="2387600" y="2997200"/>
            <a:ext cx="733171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§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　洛必达法则</a:t>
            </a:r>
            <a:endParaRPr sz="60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36713" y="873125"/>
            <a:ext cx="2397125" cy="1644650"/>
            <a:chOff x="8949837" y="2119688"/>
            <a:chExt cx="2397804" cy="1645758"/>
          </a:xfrm>
        </p:grpSpPr>
        <p:pic>
          <p:nvPicPr>
            <p:cNvPr id="22532" name="图片 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>
              <a:off x="8949837" y="2259537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3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 flipH="1" flipV="1">
              <a:off x="9918024" y="2119688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约定用</a:t>
                </a:r>
                <a:r>
                  <a:rPr lang="zh-CN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“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0</a:t>
                </a:r>
                <a:r>
                  <a:rPr lang="zh-CN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”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表示无穷小，用</a:t>
                </a:r>
                <a:r>
                  <a:rPr lang="zh-CN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“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∞</a:t>
                </a:r>
                <a:r>
                  <a:rPr lang="zh-CN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”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表示无穷大 . 已知两个无穷小之比</a:t>
                </a:r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den>
                    </m:f>
                  </m:oMath>
                </a14:m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或两个无穷大之比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den>
                    </m:f>
                  </m:oMath>
                </a14:m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的极限可能有各种不同的情况 . 因此，求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den>
                    </m:f>
                  </m:oMath>
                </a14:m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或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den>
                    </m:f>
                  </m:oMath>
                </a14:m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形式的极限都要根据函数的不同类型选用相应的方法，洛必达法则是求</a:t>
                </a:r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den>
                    </m:f>
                  </m:oMath>
                </a14:m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或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den>
                    </m:f>
                  </m:oMath>
                </a14:m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形式的极限的简便方法 .</a:t>
                </a:r>
                <a:endParaRPr sz="20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矩形 27657"/>
          <p:cNvSpPr/>
          <p:nvPr/>
        </p:nvSpPr>
        <p:spPr>
          <a:xfrm>
            <a:off x="3575050" y="3502025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11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7660" name="文本框 27659"/>
          <p:cNvSpPr txBox="1"/>
          <p:nvPr/>
        </p:nvSpPr>
        <p:spPr>
          <a:xfrm>
            <a:off x="1118870" y="1116013"/>
            <a:ext cx="12954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回顾：</a:t>
            </a:r>
            <a:endParaRPr lang="zh-CN" altLang="en-US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27661" name="对象 27660"/>
          <p:cNvGraphicFramePr/>
          <p:nvPr/>
        </p:nvGraphicFramePr>
        <p:xfrm>
          <a:off x="3143250" y="1917700"/>
          <a:ext cx="898525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4" name="" r:id="rId1" imgW="989965" imgH="862965" progId="Equation.3">
                  <p:embed/>
                </p:oleObj>
              </mc:Choice>
              <mc:Fallback>
                <p:oleObj name="" r:id="rId1" imgW="989965" imgH="862965" progId="Equation.3">
                  <p:embed/>
                  <p:pic>
                    <p:nvPicPr>
                      <p:cNvPr id="0" name="图片 380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43250" y="1917700"/>
                        <a:ext cx="898525" cy="784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2" name="对象 27661"/>
          <p:cNvGraphicFramePr/>
          <p:nvPr/>
        </p:nvGraphicFramePr>
        <p:xfrm>
          <a:off x="4079875" y="1917700"/>
          <a:ext cx="1117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5" name="" r:id="rId3" imgW="1117600" imgH="838200" progId="Equation.3">
                  <p:embed/>
                </p:oleObj>
              </mc:Choice>
              <mc:Fallback>
                <p:oleObj name="" r:id="rId3" imgW="1117600" imgH="838200" progId="Equation.3">
                  <p:embed/>
                  <p:pic>
                    <p:nvPicPr>
                      <p:cNvPr id="0" name="图片 380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79875" y="1917700"/>
                        <a:ext cx="11176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3" name="对象 27662"/>
          <p:cNvGraphicFramePr/>
          <p:nvPr/>
        </p:nvGraphicFramePr>
        <p:xfrm>
          <a:off x="3143250" y="2997200"/>
          <a:ext cx="13843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6" name="" r:id="rId5" imgW="1383665" imgH="774065" progId="Equation.3">
                  <p:embed/>
                </p:oleObj>
              </mc:Choice>
              <mc:Fallback>
                <p:oleObj name="" r:id="rId5" imgW="1383665" imgH="774065" progId="Equation.3">
                  <p:embed/>
                  <p:pic>
                    <p:nvPicPr>
                      <p:cNvPr id="0" name="图片 380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43250" y="2997200"/>
                        <a:ext cx="1384300" cy="774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4" name="对象 27663"/>
          <p:cNvGraphicFramePr/>
          <p:nvPr/>
        </p:nvGraphicFramePr>
        <p:xfrm>
          <a:off x="4511675" y="2997200"/>
          <a:ext cx="18542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7" name="" r:id="rId7" imgW="1853565" imgH="774065" progId="Equation.3">
                  <p:embed/>
                </p:oleObj>
              </mc:Choice>
              <mc:Fallback>
                <p:oleObj name="" r:id="rId7" imgW="1853565" imgH="774065" progId="Equation.3">
                  <p:embed/>
                  <p:pic>
                    <p:nvPicPr>
                      <p:cNvPr id="0" name="图片 380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11675" y="2997200"/>
                        <a:ext cx="1854200" cy="774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5" name="对象 27664"/>
          <p:cNvGraphicFramePr/>
          <p:nvPr/>
        </p:nvGraphicFramePr>
        <p:xfrm>
          <a:off x="6456363" y="3286125"/>
          <a:ext cx="469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8" name="" r:id="rId9" imgW="469900" imgH="292100" progId="Equation.3">
                  <p:embed/>
                </p:oleObj>
              </mc:Choice>
              <mc:Fallback>
                <p:oleObj name="" r:id="rId9" imgW="469900" imgH="292100" progId="Equation.3">
                  <p:embed/>
                  <p:pic>
                    <p:nvPicPr>
                      <p:cNvPr id="0" name="图片 380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56363" y="3286125"/>
                        <a:ext cx="469900" cy="292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6" name="对象 27665"/>
          <p:cNvGraphicFramePr/>
          <p:nvPr/>
        </p:nvGraphicFramePr>
        <p:xfrm>
          <a:off x="5303838" y="2278063"/>
          <a:ext cx="546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9" name="" r:id="rId11" imgW="545465" imgH="203200" progId="Equation.3">
                  <p:embed/>
                </p:oleObj>
              </mc:Choice>
              <mc:Fallback>
                <p:oleObj name="" r:id="rId11" imgW="545465" imgH="203200" progId="Equation.3">
                  <p:embed/>
                  <p:pic>
                    <p:nvPicPr>
                      <p:cNvPr id="0" name="图片 380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303838" y="2278063"/>
                        <a:ext cx="546100" cy="203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7" name="对象 27666"/>
          <p:cNvGraphicFramePr/>
          <p:nvPr/>
        </p:nvGraphicFramePr>
        <p:xfrm>
          <a:off x="3143250" y="4006850"/>
          <a:ext cx="22479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0" name="" r:id="rId13" imgW="2246630" imgH="812165" progId="Equation.3">
                  <p:embed/>
                </p:oleObj>
              </mc:Choice>
              <mc:Fallback>
                <p:oleObj name="" r:id="rId13" imgW="2246630" imgH="812165" progId="Equation.3">
                  <p:embed/>
                  <p:pic>
                    <p:nvPicPr>
                      <p:cNvPr id="0" name="图片 380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143250" y="4006850"/>
                        <a:ext cx="2247900" cy="812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8" name="对象 27667"/>
          <p:cNvGraphicFramePr/>
          <p:nvPr/>
        </p:nvGraphicFramePr>
        <p:xfrm>
          <a:off x="5448300" y="4078288"/>
          <a:ext cx="4953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1" name="" r:id="rId15" imgW="495300" imgH="774065" progId="Equation.3">
                  <p:embed/>
                </p:oleObj>
              </mc:Choice>
              <mc:Fallback>
                <p:oleObj name="" r:id="rId15" imgW="495300" imgH="774065" progId="Equation.3">
                  <p:embed/>
                  <p:pic>
                    <p:nvPicPr>
                      <p:cNvPr id="0" name="图片 38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448300" y="4078288"/>
                        <a:ext cx="495300" cy="774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69" name="对象 27668"/>
          <p:cNvGraphicFramePr/>
          <p:nvPr/>
        </p:nvGraphicFramePr>
        <p:xfrm>
          <a:off x="3143250" y="5157788"/>
          <a:ext cx="22479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2" name="" r:id="rId17" imgW="2246630" imgH="812165" progId="Equation.3">
                  <p:embed/>
                </p:oleObj>
              </mc:Choice>
              <mc:Fallback>
                <p:oleObj name="" r:id="rId17" imgW="2246630" imgH="812165" progId="Equation.3">
                  <p:embed/>
                  <p:pic>
                    <p:nvPicPr>
                      <p:cNvPr id="0" name="图片 38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143250" y="5157788"/>
                        <a:ext cx="2247900" cy="812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70" name="对象 27669"/>
          <p:cNvGraphicFramePr/>
          <p:nvPr/>
        </p:nvGraphicFramePr>
        <p:xfrm>
          <a:off x="5448300" y="5518150"/>
          <a:ext cx="7112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3" name="" r:id="rId19" imgW="710565" imgH="317500" progId="Equation.3">
                  <p:embed/>
                </p:oleObj>
              </mc:Choice>
              <mc:Fallback>
                <p:oleObj name="" r:id="rId19" imgW="710565" imgH="317500" progId="Equation.3">
                  <p:embed/>
                  <p:pic>
                    <p:nvPicPr>
                      <p:cNvPr id="0" name="图片 38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448300" y="5518150"/>
                        <a:ext cx="711200" cy="317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72" name="对象 27671"/>
          <p:cNvGraphicFramePr>
            <a:graphicFrameLocks noGrp="1"/>
          </p:cNvGraphicFramePr>
          <p:nvPr/>
        </p:nvGraphicFramePr>
        <p:xfrm>
          <a:off x="7967663" y="765175"/>
          <a:ext cx="2447925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4" name="" r:id="rId21" imgW="774065" imgH="393700" progId="Equation.DSMT4">
                  <p:embed/>
                </p:oleObj>
              </mc:Choice>
              <mc:Fallback>
                <p:oleObj name="" r:id="rId21" imgW="774065" imgH="393700" progId="Equation.DSMT4">
                  <p:embed/>
                  <p:pic>
                    <p:nvPicPr>
                      <p:cNvPr id="0" name="图片 38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967663" y="765175"/>
                        <a:ext cx="2447925" cy="1223963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rgbClr val="FF0000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73" name="直接连接符 27672"/>
          <p:cNvSpPr/>
          <p:nvPr/>
        </p:nvSpPr>
        <p:spPr>
          <a:xfrm flipH="1">
            <a:off x="6311900" y="2062163"/>
            <a:ext cx="2520950" cy="86360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6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7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0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矩形 28681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11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8683" name="文本框 28682"/>
          <p:cNvSpPr txBox="1"/>
          <p:nvPr/>
        </p:nvSpPr>
        <p:spPr>
          <a:xfrm>
            <a:off x="2063750" y="1125538"/>
            <a:ext cx="83058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itchFamily="2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由上可知：两个无穷小之比的极限或两个无穷大之</a:t>
            </a:r>
            <a:endParaRPr lang="zh-CN" altLang="en-US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8684" name="文本框 28683"/>
          <p:cNvSpPr txBox="1"/>
          <p:nvPr/>
        </p:nvSpPr>
        <p:spPr>
          <a:xfrm>
            <a:off x="3792538" y="2276475"/>
            <a:ext cx="59436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有的存在，有的不存在，</a:t>
            </a:r>
            <a:endParaRPr lang="zh-CN" altLang="en-US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8685" name="文本框 28684"/>
          <p:cNvSpPr txBox="1"/>
          <p:nvPr/>
        </p:nvSpPr>
        <p:spPr>
          <a:xfrm>
            <a:off x="7536180" y="2276475"/>
            <a:ext cx="25298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称这种极限为</a:t>
            </a:r>
            <a:endParaRPr lang="zh-CN" altLang="en-US" sz="28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28686" name="对象 28685"/>
          <p:cNvGraphicFramePr/>
          <p:nvPr/>
        </p:nvGraphicFramePr>
        <p:xfrm>
          <a:off x="4727575" y="3357563"/>
          <a:ext cx="3005138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5" name="" r:id="rId1" imgW="2870200" imgH="838200" progId="Equation.3">
                  <p:embed/>
                </p:oleObj>
              </mc:Choice>
              <mc:Fallback>
                <p:oleObj name="" r:id="rId1" imgW="2870200" imgH="838200" progId="Equation.3">
                  <p:embed/>
                  <p:pic>
                    <p:nvPicPr>
                      <p:cNvPr id="0" name="图片 38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27575" y="3357563"/>
                        <a:ext cx="3005138" cy="8366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7" name="矩形 28686"/>
          <p:cNvSpPr/>
          <p:nvPr/>
        </p:nvSpPr>
        <p:spPr>
          <a:xfrm>
            <a:off x="2208213" y="2276475"/>
            <a:ext cx="1970087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比的极限，</a:t>
            </a:r>
            <a:endParaRPr lang="zh-CN" altLang="en-US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8688" name="矩形 28687"/>
          <p:cNvSpPr/>
          <p:nvPr/>
        </p:nvSpPr>
        <p:spPr>
          <a:xfrm>
            <a:off x="2279650" y="3500438"/>
            <a:ext cx="2686050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未定型的极限，</a:t>
            </a:r>
            <a:endParaRPr lang="zh-CN" altLang="en-US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8689" name="矩形 28688"/>
          <p:cNvSpPr/>
          <p:nvPr/>
        </p:nvSpPr>
        <p:spPr>
          <a:xfrm>
            <a:off x="2279650" y="4651375"/>
            <a:ext cx="69183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400" dirty="0">
                <a:latin typeface="Times New Roman" panose="02020603050405020304" pitchFamily="18" charset="0"/>
                <a:ea typeface="宋体" pitchFamily="2" charset="-122"/>
              </a:rPr>
              <a:t>（约定用“</a:t>
            </a:r>
            <a:r>
              <a:rPr lang="en-US" altLang="zh-CN" sz="2400" dirty="0">
                <a:latin typeface="Times New Roman" panose="02020603050405020304" pitchFamily="18" charset="0"/>
                <a:ea typeface="宋体" pitchFamily="2" charset="-122"/>
              </a:rPr>
              <a:t>0”</a:t>
            </a:r>
            <a:r>
              <a:rPr lang="zh-CN" altLang="en-US" sz="2400" dirty="0">
                <a:latin typeface="Times New Roman" panose="02020603050405020304" pitchFamily="18" charset="0"/>
                <a:ea typeface="宋体" pitchFamily="2" charset="-122"/>
              </a:rPr>
              <a:t>表示无穷小，用“</a:t>
            </a:r>
            <a:r>
              <a:rPr lang="en-US" altLang="zh-CN" sz="2400" dirty="0">
                <a:latin typeface="Times New Roman" panose="02020603050405020304" pitchFamily="18" charset="0"/>
                <a:ea typeface="宋体" pitchFamily="2" charset="-122"/>
              </a:rPr>
              <a:t>∞”</a:t>
            </a:r>
            <a:r>
              <a:rPr lang="zh-CN" altLang="en-US" sz="2400" dirty="0">
                <a:latin typeface="Times New Roman" panose="02020603050405020304" pitchFamily="18" charset="0"/>
                <a:ea typeface="宋体" pitchFamily="2" charset="-122"/>
              </a:rPr>
              <a:t>表示无穷大。）</a:t>
            </a:r>
            <a:r>
              <a:rPr lang="zh-CN" altLang="en-US" sz="2400" b="1" dirty="0">
                <a:latin typeface="Times New Roman" panose="02020603050405020304" pitchFamily="18" charset="0"/>
                <a:ea typeface="宋体" pitchFamily="2" charset="-122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8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68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68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 build="p"/>
      <p:bldP spid="28684" grpId="0" build="p"/>
      <p:bldP spid="28685" grpId="0" build="p"/>
      <p:bldP spid="28687" grpId="0"/>
      <p:bldP spid="28688" grpId="0"/>
      <p:bldP spid="2868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矩形 29705"/>
          <p:cNvSpPr/>
          <p:nvPr/>
        </p:nvSpPr>
        <p:spPr>
          <a:xfrm>
            <a:off x="3575050" y="3589655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24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29707" name="对象 29706"/>
          <p:cNvGraphicFramePr/>
          <p:nvPr/>
        </p:nvGraphicFramePr>
        <p:xfrm>
          <a:off x="5502275" y="3153093"/>
          <a:ext cx="1454150" cy="104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6" name="" r:id="rId1" imgW="584200" imgH="419100" progId="Equation.3">
                  <p:embed/>
                </p:oleObj>
              </mc:Choice>
              <mc:Fallback>
                <p:oleObj name="" r:id="rId1" imgW="584200" imgH="419100" progId="Equation.3">
                  <p:embed/>
                  <p:pic>
                    <p:nvPicPr>
                      <p:cNvPr id="0" name="图片 381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02275" y="3153093"/>
                        <a:ext cx="1454150" cy="1046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52" name="文本框 29707"/>
          <p:cNvSpPr txBox="1"/>
          <p:nvPr/>
        </p:nvSpPr>
        <p:spPr>
          <a:xfrm>
            <a:off x="2895600" y="1394143"/>
            <a:ext cx="25908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微分中值定理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9709" name="文本框 29708"/>
          <p:cNvSpPr txBox="1"/>
          <p:nvPr/>
        </p:nvSpPr>
        <p:spPr>
          <a:xfrm>
            <a:off x="5486400" y="846455"/>
            <a:ext cx="27432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函数的性态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9710" name="直接连接符 29709"/>
          <p:cNvSpPr/>
          <p:nvPr/>
        </p:nvSpPr>
        <p:spPr>
          <a:xfrm>
            <a:off x="6248400" y="1379855"/>
            <a:ext cx="0" cy="53340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711" name="直接连接符 29710"/>
          <p:cNvSpPr/>
          <p:nvPr/>
        </p:nvSpPr>
        <p:spPr>
          <a:xfrm>
            <a:off x="6400800" y="1379855"/>
            <a:ext cx="0" cy="5334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triangle" w="med" len="med"/>
            <a:tailEnd type="none" w="med" len="med"/>
          </a:ln>
        </p:spPr>
      </p:sp>
      <p:sp>
        <p:nvSpPr>
          <p:cNvPr id="29712" name="文本框 29711"/>
          <p:cNvSpPr txBox="1"/>
          <p:nvPr/>
        </p:nvSpPr>
        <p:spPr>
          <a:xfrm>
            <a:off x="5486400" y="1881505"/>
            <a:ext cx="25908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导数的性态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9713" name="文本框 29712"/>
          <p:cNvSpPr txBox="1"/>
          <p:nvPr/>
        </p:nvSpPr>
        <p:spPr>
          <a:xfrm>
            <a:off x="2819400" y="3357880"/>
            <a:ext cx="28194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函数之商的极限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9714" name="文本框 29713"/>
          <p:cNvSpPr txBox="1"/>
          <p:nvPr/>
        </p:nvSpPr>
        <p:spPr>
          <a:xfrm>
            <a:off x="2895600" y="5189855"/>
            <a:ext cx="27432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导数之商的极限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9715" name="文本框 29714"/>
          <p:cNvSpPr txBox="1"/>
          <p:nvPr/>
        </p:nvSpPr>
        <p:spPr>
          <a:xfrm>
            <a:off x="3276600" y="4351655"/>
            <a:ext cx="12192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转化</a:t>
            </a:r>
            <a:endParaRPr lang="zh-CN" altLang="en-US" sz="24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pSp>
        <p:nvGrpSpPr>
          <p:cNvPr id="29716" name="组合 29715"/>
          <p:cNvGrpSpPr/>
          <p:nvPr/>
        </p:nvGrpSpPr>
        <p:grpSpPr>
          <a:xfrm>
            <a:off x="6934200" y="3153093"/>
            <a:ext cx="2133600" cy="990600"/>
            <a:chOff x="144" y="2640"/>
            <a:chExt cx="1344" cy="624"/>
          </a:xfrm>
        </p:grpSpPr>
        <p:graphicFrame>
          <p:nvGraphicFramePr>
            <p:cNvPr id="53261" name="对象 29716"/>
            <p:cNvGraphicFramePr/>
            <p:nvPr/>
          </p:nvGraphicFramePr>
          <p:xfrm>
            <a:off x="288" y="2640"/>
            <a:ext cx="244" cy="6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17" name="" r:id="rId3" imgW="152400" imgH="393065" progId="Equation.3">
                    <p:embed/>
                  </p:oleObj>
                </mc:Choice>
                <mc:Fallback>
                  <p:oleObj name="" r:id="rId3" imgW="152400" imgH="393065" progId="Equation.3">
                    <p:embed/>
                    <p:pic>
                      <p:nvPicPr>
                        <p:cNvPr id="0" name="图片 381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88" y="2640"/>
                          <a:ext cx="244" cy="62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3262" name="文本框 29717"/>
            <p:cNvSpPr txBox="1"/>
            <p:nvPr/>
          </p:nvSpPr>
          <p:spPr>
            <a:xfrm>
              <a:off x="144" y="2784"/>
              <a:ext cx="1344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charset="-122"/>
                </a:rPr>
                <a:t>(    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charset="-122"/>
                </a:rPr>
                <a:t>或      型</a:t>
              </a:r>
              <a:r>
                <a:rPr lang="en-US" altLang="zh-CN" sz="2800">
                  <a:latin typeface="Times New Roman" panose="02020603050405020304" pitchFamily="18" charset="0"/>
                  <a:ea typeface="黑体" panose="02010609060101010101" charset="-122"/>
                </a:rPr>
                <a:t>)</a:t>
              </a:r>
              <a:endParaRPr lang="en-US" altLang="zh-CN" sz="280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aphicFrame>
          <p:nvGraphicFramePr>
            <p:cNvPr id="53263" name="对象 29718"/>
            <p:cNvGraphicFramePr/>
            <p:nvPr/>
          </p:nvGraphicFramePr>
          <p:xfrm>
            <a:off x="816" y="2640"/>
            <a:ext cx="286" cy="6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18" name="" r:id="rId5" imgW="177800" imgH="393065" progId="Equation.3">
                    <p:embed/>
                  </p:oleObj>
                </mc:Choice>
                <mc:Fallback>
                  <p:oleObj name="" r:id="rId5" imgW="177800" imgH="393065" progId="Equation.3">
                    <p:embed/>
                    <p:pic>
                      <p:nvPicPr>
                        <p:cNvPr id="0" name="图片 381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816" y="2640"/>
                          <a:ext cx="286" cy="62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9720" name="直接连接符 29719"/>
          <p:cNvSpPr/>
          <p:nvPr/>
        </p:nvSpPr>
        <p:spPr>
          <a:xfrm>
            <a:off x="4343400" y="4199255"/>
            <a:ext cx="0" cy="990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9721" name="左大括号 29720"/>
          <p:cNvSpPr/>
          <p:nvPr/>
        </p:nvSpPr>
        <p:spPr>
          <a:xfrm>
            <a:off x="5230813" y="1075055"/>
            <a:ext cx="179387" cy="1143000"/>
          </a:xfrm>
          <a:prstGeom prst="leftBrace">
            <a:avLst>
              <a:gd name="adj1" fmla="val 5300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Calibri" charset="0"/>
              <a:ea typeface="宋体" pitchFamily="2" charset="-122"/>
            </a:endParaRPr>
          </a:p>
        </p:txBody>
      </p:sp>
      <p:graphicFrame>
        <p:nvGraphicFramePr>
          <p:cNvPr id="29722" name="对象 29721"/>
          <p:cNvGraphicFramePr/>
          <p:nvPr/>
        </p:nvGraphicFramePr>
        <p:xfrm>
          <a:off x="5537200" y="4981893"/>
          <a:ext cx="1549400" cy="1046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19" name="" r:id="rId7" imgW="622300" imgH="419100" progId="Equation.3">
                  <p:embed/>
                </p:oleObj>
              </mc:Choice>
              <mc:Fallback>
                <p:oleObj name="" r:id="rId7" imgW="622300" imgH="419100" progId="Equation.3">
                  <p:embed/>
                  <p:pic>
                    <p:nvPicPr>
                      <p:cNvPr id="0" name="图片 38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37200" y="4981893"/>
                        <a:ext cx="1549400" cy="1046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23" name="文本框 29722"/>
          <p:cNvSpPr txBox="1"/>
          <p:nvPr/>
        </p:nvSpPr>
        <p:spPr>
          <a:xfrm>
            <a:off x="2424113" y="2605405"/>
            <a:ext cx="1951037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本节研究</a:t>
            </a:r>
            <a:r>
              <a:rPr lang="en-US" altLang="zh-CN" sz="3200" b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:</a:t>
            </a:r>
            <a:endParaRPr lang="en-US" altLang="zh-CN" sz="3200" b="1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9724" name="动作按钮: 自定义 29723">
            <a:hlinkClick r:id="" action="ppaction://noaction"/>
          </p:cNvPr>
          <p:cNvSpPr/>
          <p:nvPr/>
        </p:nvSpPr>
        <p:spPr>
          <a:xfrm>
            <a:off x="4495800" y="4351655"/>
            <a:ext cx="2438400" cy="609600"/>
          </a:xfrm>
          <a:prstGeom prst="actionButtonBlank">
            <a:avLst/>
          </a:prstGeom>
          <a:solidFill>
            <a:schemeClr val="bg1"/>
          </a:solidFill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charset="-122"/>
              </a:rPr>
              <a:t>洛必达法则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72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971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9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9" grpId="0"/>
      <p:bldP spid="29712" grpId="0"/>
      <p:bldP spid="29713" grpId="0"/>
      <p:bldP spid="29714" grpId="0"/>
      <p:bldP spid="29715" grpId="0" build="p"/>
      <p:bldP spid="29723" grpId="0" build="p"/>
      <p:bldP spid="2972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洛必达法则 1</a:t>
                </a:r>
                <a:r>
                  <a:rPr lang="en-US"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　若函数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与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φ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满足下列条件：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(1) 在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的某去心邻域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Ů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可导，且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𝜑</m:t>
                        </m:r>
                      </m:e>
                      <m:sup>
                        <m:r>
                          <a:rPr sz="2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d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≠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0</m:t>
                    </m:r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；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(2)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lim>
                        </m:limLow>
                      </m:fName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0</m:t>
                    </m:r>
                    <m:r>
                      <a:rPr lang="zh-CN" alt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与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𝑎</m:t>
                            </m:r>
                          </m:lim>
                        </m:limLow>
                      </m:fName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𝜑</m:t>
                        </m:r>
                        <m:d>
                          <m:d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0</m:t>
                        </m:r>
                      </m:e>
                    </m:func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；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(3)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𝑓</m:t>
                                </m:r>
                              </m:e>
                              <m:sup>
                                <m:r>
                                  <a:rPr sz="2000">
                                    <a:solidFill>
                                      <a:schemeClr val="bg1"/>
                                    </a:solidFill>
                                    <a:latin typeface="Times New Roman Regular" panose="02020603050405020304" charset="0"/>
                                    <a:ea typeface="Microsoft YaHei Regular" panose="020B0503020204020204" charset="-122"/>
                                    <a:cs typeface="Times New Roman Regular" panose="02020603050405020304" charset="0"/>
                                    <a:sym typeface="+mn-ea"/>
                                  </a:rPr>
                                  <m:t>′</m:t>
                                </m:r>
                              </m:sup>
                            </m:sSup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num>
                          <m:den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𝜑</m:t>
                                </m:r>
                              </m:e>
                              <m:sup>
                                <m:r>
                                  <a:rPr sz="2000">
                                    <a:solidFill>
                                      <a:schemeClr val="bg1"/>
                                    </a:solidFill>
                                    <a:latin typeface="Times New Roman Regular" panose="02020603050405020304" charset="0"/>
                                    <a:ea typeface="Microsoft YaHei Regular" panose="020B0503020204020204" charset="-122"/>
                                    <a:cs typeface="Times New Roman Regular" panose="02020603050405020304" charset="0"/>
                                    <a:sym typeface="+mn-ea"/>
                                  </a:rPr>
                                  <m:t>′</m:t>
                                </m:r>
                              </m:sup>
                            </m:sSup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den>
                        </m:f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𝑙</m:t>
                    </m:r>
                  </m:oMath>
                </a14:m>
                <a:r>
                  <a:rPr lang="en-US" sz="2000" i="1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,</a:t>
                </a:r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则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𝜑</m:t>
                            </m:r>
                            <m:d>
                              <m:d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den>
                        </m:f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𝑓</m:t>
                                </m:r>
                              </m:e>
                              <m:sup>
                                <m:r>
                                  <a:rPr sz="2000">
                                    <a:solidFill>
                                      <a:schemeClr val="bg1"/>
                                    </a:solidFill>
                                    <a:latin typeface="Times New Roman Regular" panose="02020603050405020304" charset="0"/>
                                    <a:ea typeface="Microsoft YaHei Regular" panose="020B0503020204020204" charset="-122"/>
                                    <a:cs typeface="Times New Roman Regular" panose="02020603050405020304" charset="0"/>
                                    <a:sym typeface="+mn-ea"/>
                                  </a:rPr>
                                  <m:t>′</m:t>
                                </m:r>
                              </m:sup>
                            </m:sSup>
                            <m:d>
                              <m:dPr>
                                <m:ctrlPr>
                                  <a:rPr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𝑥</m:t>
                                </m:r>
                              </m:e>
                            </m:d>
                          </m:num>
                          <m:den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𝜑</m:t>
                                </m:r>
                              </m:e>
                              <m:sup>
                                <m:r>
                                  <a:rPr sz="2000">
                                    <a:solidFill>
                                      <a:schemeClr val="bg1"/>
                                    </a:solidFill>
                                    <a:latin typeface="Times New Roman Regular" panose="02020603050405020304" charset="0"/>
                                    <a:ea typeface="Microsoft YaHei Regular" panose="020B0503020204020204" charset="-122"/>
                                    <a:cs typeface="Times New Roman Regular" panose="02020603050405020304" charset="0"/>
                                    <a:sym typeface="+mn-ea"/>
                                  </a:rPr>
                                  <m:t>′</m:t>
                                </m:r>
                              </m:sup>
                            </m:sSup>
                            <m:d>
                              <m:dPr>
                                <m:ctrlPr>
                                  <a:rPr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𝑥</m:t>
                                </m:r>
                              </m:e>
                            </m:d>
                          </m:den>
                        </m:f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𝑙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zh-CN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584" name="Rectangle 11"/>
              <p:cNvSpPr/>
              <p:nvPr/>
            </p:nvSpPr>
            <p:spPr>
              <a:xfrm>
                <a:off x="1055688" y="731838"/>
                <a:ext cx="10080000" cy="7219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/>
                <a:r>
                  <a:rPr lang="zh-CN" altLang="en-US" sz="2800" b="1" dirty="0">
                    <a:solidFill>
                      <a:srgbClr val="FFFF00"/>
                    </a:solidFill>
                    <a:latin typeface="Microsoft YaHei Bold" panose="020B0503020204020204" charset="-122"/>
                    <a:ea typeface="Microsoft YaHei Bold" panose="020B0503020204020204" charset="-122"/>
                  </a:rPr>
                  <a:t>一、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solidFill>
                              <a:srgbClr val="FFFF00"/>
                            </a:solidFill>
                            <a:latin typeface="DejaVu Math TeX Gyre" panose="02000503000000000000" charset="0"/>
                            <a:ea typeface="Microsoft YaHei Bold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altLang="zh-CN" sz="2800" b="1" i="1" dirty="0">
                            <a:solidFill>
                              <a:srgbClr val="FFFF00"/>
                            </a:solidFill>
                            <a:latin typeface="DejaVu Math TeX Gyre" panose="02000503000000000000" charset="0"/>
                            <a:ea typeface="Microsoft YaHei Bold" panose="020B0503020204020204" charset="-122"/>
                            <a:cs typeface="DejaVu Math TeX Gyre" panose="02000503000000000000" charset="0"/>
                          </a:rPr>
                          <m:t>𝟎</m:t>
                        </m:r>
                      </m:num>
                      <m:den>
                        <m:r>
                          <a:rPr lang="en-US" altLang="zh-CN" sz="2800" b="1" i="1" dirty="0">
                            <a:solidFill>
                              <a:srgbClr val="FFFF00"/>
                            </a:solidFill>
                            <a:latin typeface="DejaVu Math TeX Gyre" panose="02000503000000000000" charset="0"/>
                            <a:ea typeface="Microsoft YaHei Bold" panose="020B0503020204020204" charset="-122"/>
                            <a:cs typeface="DejaVu Math TeX Gyre" panose="02000503000000000000" charset="0"/>
                          </a:rPr>
                          <m:t>𝟎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FFFF00"/>
                    </a:solidFill>
                    <a:latin typeface="Microsoft YaHei Bold" panose="020B0503020204020204" charset="-122"/>
                    <a:ea typeface="Microsoft YaHei Bold" panose="020B0503020204020204" charset="-122"/>
                  </a:rPr>
                  <a:t> 型</a:t>
                </a:r>
                <a:endParaRPr lang="zh-CN" altLang="en-US" sz="2800" b="1" dirty="0">
                  <a:solidFill>
                    <a:srgbClr val="FFFF00"/>
                  </a:solidFill>
                  <a:latin typeface="Microsoft YaHei Bold" panose="020B0503020204020204" charset="-122"/>
                  <a:ea typeface="Microsoft YaHei Bold" panose="020B0503020204020204" charset="-122"/>
                </a:endParaRPr>
              </a:p>
            </p:txBody>
          </p:sp>
        </mc:Choice>
        <mc:Fallback>
          <p:sp>
            <p:nvSpPr>
              <p:cNvPr id="24584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688" y="731838"/>
                <a:ext cx="10080000" cy="721995"/>
              </a:xfrm>
              <a:prstGeom prst="rect">
                <a:avLst/>
              </a:prstGeom>
              <a:blipFill rotWithShape="1">
                <a:blip r:embed="rId2"/>
                <a:stretch>
                  <a:fillRect l="-3" t="-44" r="3" b="44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0755" name="对象 30754"/>
          <p:cNvGraphicFramePr>
            <a:graphicFrameLocks noGrp="1"/>
          </p:cNvGraphicFramePr>
          <p:nvPr/>
        </p:nvGraphicFramePr>
        <p:xfrm>
          <a:off x="6292215" y="2845753"/>
          <a:ext cx="2951163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" name="" r:id="rId3" imgW="1371600" imgH="419100" progId="Equation.3">
                  <p:embed/>
                </p:oleObj>
              </mc:Choice>
              <mc:Fallback>
                <p:oleObj name="" r:id="rId3" imgW="1371600" imgH="419100" progId="Equation.3">
                  <p:embed/>
                  <p:pic>
                    <p:nvPicPr>
                      <p:cNvPr id="0" name="图片 399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92215" y="2845753"/>
                        <a:ext cx="2951163" cy="901700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accent2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56" name="下弧形箭头 30755"/>
          <p:cNvSpPr/>
          <p:nvPr/>
        </p:nvSpPr>
        <p:spPr>
          <a:xfrm rot="20335913">
            <a:off x="4570095" y="4243705"/>
            <a:ext cx="3618230" cy="892810"/>
          </a:xfrm>
          <a:prstGeom prst="curvedUpArrow">
            <a:avLst>
              <a:gd name="adj1" fmla="val 70901"/>
              <a:gd name="adj2" fmla="val 108075"/>
              <a:gd name="adj3" fmla="val 57920"/>
            </a:avLst>
          </a:prstGeom>
          <a:solidFill>
            <a:srgbClr val="FF00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30757" name="动作按钮: 自定义 30756">
            <a:hlinkClick r:id="" action="ppaction://noaction"/>
          </p:cNvPr>
          <p:cNvSpPr/>
          <p:nvPr/>
        </p:nvSpPr>
        <p:spPr>
          <a:xfrm>
            <a:off x="7083108" y="4831398"/>
            <a:ext cx="2160587" cy="360362"/>
          </a:xfrm>
          <a:prstGeom prst="actionButtonBlank">
            <a:avLst/>
          </a:prstGeom>
          <a:solidFill>
            <a:schemeClr val="bg1"/>
          </a:solidFill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洛必达法则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endParaRPr lang="en-US" altLang="zh-CN" sz="24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758" name="文本框 30757"/>
          <p:cNvSpPr txBox="1"/>
          <p:nvPr/>
        </p:nvSpPr>
        <p:spPr>
          <a:xfrm>
            <a:off x="5484178" y="4463415"/>
            <a:ext cx="1223962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X    a</a:t>
            </a:r>
            <a:endParaRPr lang="en-US" altLang="zh-CN" b="1">
              <a:solidFill>
                <a:schemeClr val="bg1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30759" name="直接连接符 30758"/>
          <p:cNvSpPr/>
          <p:nvPr/>
        </p:nvSpPr>
        <p:spPr>
          <a:xfrm>
            <a:off x="5975985" y="4646295"/>
            <a:ext cx="215900" cy="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0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0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7" grpId="0" bldLvl="0" animBg="1"/>
      <p:bldP spid="3075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987425"/>
                <a:ext cx="10079990" cy="45764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洛必达法则 2</a:t>
                </a:r>
                <a:r>
                  <a:rPr lang="en-US"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　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若函数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与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φ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满足下列条件：</a:t>
                </a:r>
                <a:endParaRPr sz="20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(1)∃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&gt;0</a:t>
                </a:r>
                <a:r>
                  <a:rPr 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在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(−∞,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与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+∞) 可导，且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φ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′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≠ 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；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(2)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0</m:t>
                    </m:r>
                    <m:r>
                      <a:rPr lang="zh-CN" alt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与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𝜑</m:t>
                        </m:r>
                        <m:d>
                          <m:d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0</m:t>
                        </m:r>
                      </m:e>
                    </m:func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；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(3)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𝑓</m:t>
                                </m:r>
                              </m:e>
                              <m:sup>
                                <m:r>
                                  <a:rPr sz="2000">
                                    <a:solidFill>
                                      <a:schemeClr val="bg1"/>
                                    </a:solidFill>
                                    <a:latin typeface="Times New Roman Regular" panose="02020603050405020304" charset="0"/>
                                    <a:ea typeface="Microsoft YaHei Regular" panose="020B0503020204020204" charset="-122"/>
                                    <a:cs typeface="Times New Roman Regular" panose="02020603050405020304" charset="0"/>
                                    <a:sym typeface="+mn-ea"/>
                                  </a:rPr>
                                  <m:t>′</m:t>
                                </m:r>
                              </m:sup>
                            </m:sSup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num>
                          <m:den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𝜑</m:t>
                                </m:r>
                              </m:e>
                              <m:sup>
                                <m:r>
                                  <a:rPr sz="2000">
                                    <a:solidFill>
                                      <a:schemeClr val="bg1"/>
                                    </a:solidFill>
                                    <a:latin typeface="Times New Roman Regular" panose="02020603050405020304" charset="0"/>
                                    <a:ea typeface="Microsoft YaHei Regular" panose="020B0503020204020204" charset="-122"/>
                                    <a:cs typeface="Times New Roman Regular" panose="02020603050405020304" charset="0"/>
                                    <a:sym typeface="+mn-ea"/>
                                  </a:rPr>
                                  <m:t>′</m:t>
                                </m:r>
                              </m:sup>
                            </m:sSup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den>
                        </m:f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𝑙</m:t>
                    </m:r>
                  </m:oMath>
                </a14:m>
                <a:r>
                  <a:rPr lang="en-US" sz="2000" i="1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,</a:t>
                </a:r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则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𝜑</m:t>
                            </m:r>
                            <m:d>
                              <m:d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den>
                        </m:f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𝑓</m:t>
                                </m:r>
                              </m:e>
                              <m:sup>
                                <m:r>
                                  <a:rPr sz="2000">
                                    <a:solidFill>
                                      <a:schemeClr val="bg1"/>
                                    </a:solidFill>
                                    <a:latin typeface="Times New Roman Regular" panose="02020603050405020304" charset="0"/>
                                    <a:ea typeface="Microsoft YaHei Regular" panose="020B0503020204020204" charset="-122"/>
                                    <a:cs typeface="Times New Roman Regular" panose="02020603050405020304" charset="0"/>
                                    <a:sym typeface="+mn-ea"/>
                                  </a:rPr>
                                  <m:t>′</m:t>
                                </m:r>
                              </m:sup>
                            </m:sSup>
                            <m:d>
                              <m:dPr>
                                <m:ctrlPr>
                                  <a:rPr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𝑥</m:t>
                                </m:r>
                              </m:e>
                            </m:d>
                          </m:num>
                          <m:den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𝜑</m:t>
                                </m:r>
                              </m:e>
                              <m:sup>
                                <m:r>
                                  <a:rPr sz="2000">
                                    <a:solidFill>
                                      <a:schemeClr val="bg1"/>
                                    </a:solidFill>
                                    <a:latin typeface="Times New Roman Regular" panose="02020603050405020304" charset="0"/>
                                    <a:ea typeface="Microsoft YaHei Regular" panose="020B0503020204020204" charset="-122"/>
                                    <a:cs typeface="Times New Roman Regular" panose="02020603050405020304" charset="0"/>
                                    <a:sym typeface="+mn-ea"/>
                                  </a:rPr>
                                  <m:t>′</m:t>
                                </m:r>
                              </m:sup>
                            </m:sSup>
                            <m:d>
                              <m:dPr>
                                <m:ctrlPr>
                                  <a:rPr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𝑥</m:t>
                                </m:r>
                              </m:e>
                            </m:d>
                          </m:den>
                        </m:f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𝑙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zh-CN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987425"/>
                <a:ext cx="10079990" cy="457644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756" name="下弧形箭头 30755"/>
          <p:cNvSpPr/>
          <p:nvPr/>
        </p:nvSpPr>
        <p:spPr>
          <a:xfrm rot="20335913">
            <a:off x="4570095" y="4243705"/>
            <a:ext cx="3618230" cy="892810"/>
          </a:xfrm>
          <a:prstGeom prst="curvedUpArrow">
            <a:avLst>
              <a:gd name="adj1" fmla="val 70901"/>
              <a:gd name="adj2" fmla="val 108075"/>
              <a:gd name="adj3" fmla="val 57920"/>
            </a:avLst>
          </a:prstGeom>
          <a:solidFill>
            <a:srgbClr val="FF00FF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30757" name="动作按钮: 自定义 30756">
            <a:hlinkClick r:id="" action="ppaction://noaction"/>
          </p:cNvPr>
          <p:cNvSpPr/>
          <p:nvPr/>
        </p:nvSpPr>
        <p:spPr>
          <a:xfrm>
            <a:off x="7083108" y="4831398"/>
            <a:ext cx="2160587" cy="360362"/>
          </a:xfrm>
          <a:prstGeom prst="actionButtonBlank">
            <a:avLst/>
          </a:prstGeom>
          <a:solidFill>
            <a:schemeClr val="bg1"/>
          </a:solidFill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charset="-122"/>
              </a:rPr>
              <a:t>洛必达法则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endParaRPr lang="en-US" altLang="zh-CN" sz="24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0758" name="文本框 30757"/>
          <p:cNvSpPr txBox="1"/>
          <p:nvPr/>
        </p:nvSpPr>
        <p:spPr>
          <a:xfrm>
            <a:off x="5484495" y="4463415"/>
            <a:ext cx="12236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X    </a:t>
            </a:r>
            <a:r>
              <a:rPr lang="en-US" altLang="zh-CN" b="1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∞</a:t>
            </a:r>
            <a:endParaRPr lang="en-US" altLang="zh-CN" b="1">
              <a:solidFill>
                <a:schemeClr val="bg1"/>
              </a:solidFill>
              <a:latin typeface="Times New Roman" panose="02020603050405020304" pitchFamily="18" charset="0"/>
              <a:ea typeface="宋体" pitchFamily="2" charset="-122"/>
              <a:sym typeface="+mn-ea"/>
            </a:endParaRPr>
          </a:p>
        </p:txBody>
      </p:sp>
      <p:sp>
        <p:nvSpPr>
          <p:cNvPr id="30759" name="直接连接符 30758"/>
          <p:cNvSpPr/>
          <p:nvPr/>
        </p:nvSpPr>
        <p:spPr>
          <a:xfrm>
            <a:off x="5975985" y="4646295"/>
            <a:ext cx="215900" cy="0"/>
          </a:xfrm>
          <a:prstGeom prst="line">
            <a:avLst/>
          </a:prstGeom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</p:spPr>
      </p:sp>
      <p:graphicFrame>
        <p:nvGraphicFramePr>
          <p:cNvPr id="31778" name="对象 31777"/>
          <p:cNvGraphicFramePr>
            <a:graphicFrameLocks noGrp="1"/>
          </p:cNvGraphicFramePr>
          <p:nvPr/>
        </p:nvGraphicFramePr>
        <p:xfrm>
          <a:off x="5975668" y="2668905"/>
          <a:ext cx="3059112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4" name="" r:id="rId2" imgW="1764665" imgH="546100" progId="Equation.3">
                  <p:embed/>
                </p:oleObj>
              </mc:Choice>
              <mc:Fallback>
                <p:oleObj name="" r:id="rId2" imgW="1764665" imgH="546100" progId="Equation.3">
                  <p:embed/>
                  <p:pic>
                    <p:nvPicPr>
                      <p:cNvPr id="0" name="图片 385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975668" y="2668905"/>
                        <a:ext cx="3059112" cy="954088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accent2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0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0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7" grpId="0" bldLvl="0" animBg="1"/>
      <p:bldP spid="3075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矩形 33801"/>
          <p:cNvSpPr/>
          <p:nvPr/>
        </p:nvSpPr>
        <p:spPr>
          <a:xfrm>
            <a:off x="3575050" y="348742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11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33804" name="对象 33803"/>
          <p:cNvGraphicFramePr/>
          <p:nvPr/>
        </p:nvGraphicFramePr>
        <p:xfrm>
          <a:off x="4440238" y="2479358"/>
          <a:ext cx="4824412" cy="165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36" name="" r:id="rId1" imgW="2959100" imgH="762000" progId="Equation.DSMT4">
                  <p:embed/>
                </p:oleObj>
              </mc:Choice>
              <mc:Fallback>
                <p:oleObj name="" r:id="rId1" imgW="2959100" imgH="762000" progId="Equation.DSMT4">
                  <p:embed/>
                  <p:pic>
                    <p:nvPicPr>
                      <p:cNvPr id="0" name="图片 383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40238" y="2479358"/>
                        <a:ext cx="4824412" cy="1655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05" name="矩形 33804"/>
          <p:cNvSpPr/>
          <p:nvPr/>
        </p:nvSpPr>
        <p:spPr>
          <a:xfrm>
            <a:off x="2566988" y="966470"/>
            <a:ext cx="1428750" cy="6508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1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Garamond" pitchFamily="18" charset="0"/>
                <a:ea typeface="宋体" pitchFamily="2" charset="-122"/>
              </a:defRPr>
            </a:lvl1pPr>
          </a:lstStyle>
          <a:p>
            <a:pPr lvl="0" fontAlgn="base"/>
            <a:r>
              <a:rPr lang="zh-CN" altLang="en-US" sz="2800" b="0" strike="noStrike" noProof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0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. </a:t>
            </a:r>
            <a:r>
              <a:rPr lang="zh-CN" altLang="en-US" sz="2800" strike="noStrike" noProof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求</a:t>
            </a:r>
            <a:endParaRPr lang="zh-CN" altLang="en-US" sz="2800" b="0" strike="noStrike" noProof="1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3806" name="对象 33805"/>
          <p:cNvGraphicFramePr>
            <a:graphicFrameLocks noGrp="1"/>
          </p:cNvGraphicFramePr>
          <p:nvPr/>
        </p:nvGraphicFramePr>
        <p:xfrm>
          <a:off x="4079875" y="607695"/>
          <a:ext cx="2209800" cy="157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37" name="" r:id="rId3" imgW="2209800" imgH="1574800" progId="Equation.3">
                  <p:embed/>
                </p:oleObj>
              </mc:Choice>
              <mc:Fallback>
                <p:oleObj name="" r:id="rId3" imgW="2209800" imgH="1574800" progId="Equation.3">
                  <p:embed/>
                  <p:pic>
                    <p:nvPicPr>
                      <p:cNvPr id="0" name="图片 383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79875" y="607695"/>
                        <a:ext cx="2209800" cy="15748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07" name="文本框 33806"/>
          <p:cNvSpPr txBox="1"/>
          <p:nvPr/>
        </p:nvSpPr>
        <p:spPr>
          <a:xfrm>
            <a:off x="2566988" y="3055620"/>
            <a:ext cx="9906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解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</a:rPr>
              <a:t>:</a:t>
            </a:r>
            <a:endParaRPr lang="en-US" altLang="zh-CN" sz="28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3808" name="文本框 33807"/>
          <p:cNvSpPr txBox="1"/>
          <p:nvPr/>
        </p:nvSpPr>
        <p:spPr>
          <a:xfrm>
            <a:off x="3071813" y="3055620"/>
            <a:ext cx="13716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原式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=</a:t>
            </a:r>
            <a:endParaRPr lang="en-US" altLang="zh-CN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3809" name="矩形 33808"/>
          <p:cNvSpPr/>
          <p:nvPr/>
        </p:nvSpPr>
        <p:spPr>
          <a:xfrm>
            <a:off x="8401050" y="1037908"/>
            <a:ext cx="588963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3200" dirty="0">
                <a:latin typeface="Times New Roman" panose="02020603050405020304" pitchFamily="18" charset="0"/>
                <a:ea typeface="黑体" panose="02010609060101010101" charset="-122"/>
              </a:rPr>
              <a:t>型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33810" name="对象 33809"/>
          <p:cNvGraphicFramePr/>
          <p:nvPr/>
        </p:nvGraphicFramePr>
        <p:xfrm>
          <a:off x="7824788" y="895033"/>
          <a:ext cx="319087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38" name="" r:id="rId5" imgW="152400" imgH="393700" progId="Equation.3">
                  <p:embed/>
                </p:oleObj>
              </mc:Choice>
              <mc:Fallback>
                <p:oleObj name="" r:id="rId5" imgW="152400" imgH="393700" progId="Equation.3">
                  <p:embed/>
                  <p:pic>
                    <p:nvPicPr>
                      <p:cNvPr id="0" name="图片 383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24788" y="895033"/>
                        <a:ext cx="319087" cy="825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11" name="右箭头 33810"/>
          <p:cNvSpPr/>
          <p:nvPr/>
        </p:nvSpPr>
        <p:spPr>
          <a:xfrm>
            <a:off x="6600825" y="1326833"/>
            <a:ext cx="936625" cy="215900"/>
          </a:xfrm>
          <a:prstGeom prst="rightArrow">
            <a:avLst>
              <a:gd name="adj1" fmla="val 50000"/>
              <a:gd name="adj2" fmla="val 10839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33812" name="对象 33811"/>
          <p:cNvGraphicFramePr/>
          <p:nvPr/>
        </p:nvGraphicFramePr>
        <p:xfrm>
          <a:off x="4151313" y="5181283"/>
          <a:ext cx="1439862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39" name="" r:id="rId7" imgW="1269365" imgH="862965" progId="Equation.3">
                  <p:embed/>
                </p:oleObj>
              </mc:Choice>
              <mc:Fallback>
                <p:oleObj name="" r:id="rId7" imgW="1269365" imgH="862965" progId="Equation.3">
                  <p:embed/>
                  <p:pic>
                    <p:nvPicPr>
                      <p:cNvPr id="0" name="图片 383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51313" y="5181283"/>
                        <a:ext cx="1439862" cy="733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13" name="对象 33812"/>
          <p:cNvGraphicFramePr/>
          <p:nvPr/>
        </p:nvGraphicFramePr>
        <p:xfrm>
          <a:off x="2640013" y="5355908"/>
          <a:ext cx="1512887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40" name="" r:id="rId9" imgW="1600200" imgH="406400" progId="Equation.3">
                  <p:embed/>
                </p:oleObj>
              </mc:Choice>
              <mc:Fallback>
                <p:oleObj name="" r:id="rId9" imgW="1600200" imgH="406400" progId="Equation.3">
                  <p:embed/>
                  <p:pic>
                    <p:nvPicPr>
                      <p:cNvPr id="0" name="图片 383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40013" y="5355908"/>
                        <a:ext cx="1512887" cy="384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14" name="对象 33813"/>
          <p:cNvGraphicFramePr/>
          <p:nvPr/>
        </p:nvGraphicFramePr>
        <p:xfrm>
          <a:off x="7032625" y="5055871"/>
          <a:ext cx="2016125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41" name="" r:id="rId11" imgW="1015365" imgH="495300" progId="Equation.3">
                  <p:embed/>
                </p:oleObj>
              </mc:Choice>
              <mc:Fallback>
                <p:oleObj name="" r:id="rId11" imgW="1015365" imgH="495300" progId="Equation.3">
                  <p:embed/>
                  <p:pic>
                    <p:nvPicPr>
                      <p:cNvPr id="0" name="图片 384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032625" y="5055871"/>
                        <a:ext cx="2016125" cy="984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15" name="对象 33814"/>
          <p:cNvGraphicFramePr/>
          <p:nvPr/>
        </p:nvGraphicFramePr>
        <p:xfrm>
          <a:off x="9120188" y="5351146"/>
          <a:ext cx="1016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42" name="" r:id="rId13" imgW="1016000" imgH="393700" progId="Equation.3">
                  <p:embed/>
                </p:oleObj>
              </mc:Choice>
              <mc:Fallback>
                <p:oleObj name="" r:id="rId13" imgW="1016000" imgH="393700" progId="Equation.3">
                  <p:embed/>
                  <p:pic>
                    <p:nvPicPr>
                      <p:cNvPr id="0" name="图片 384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120188" y="5351146"/>
                        <a:ext cx="1016000" cy="39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16" name="文本框 33815"/>
          <p:cNvSpPr txBox="1"/>
          <p:nvPr/>
        </p:nvSpPr>
        <p:spPr>
          <a:xfrm>
            <a:off x="2566988" y="4963796"/>
            <a:ext cx="3313112" cy="116840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endParaRPr lang="en-US" altLang="zh-CN" sz="2800" b="1" dirty="0">
              <a:latin typeface="Times New Roman" panose="02020603050405020304" pitchFamily="18" charset="0"/>
              <a:ea typeface="宋体" pitchFamily="2" charset="-122"/>
            </a:endParaRPr>
          </a:p>
          <a:p>
            <a:pPr algn="ctr" eaLnBrk="0" hangingPunct="0">
              <a:spcBef>
                <a:spcPct val="50000"/>
              </a:spcBef>
            </a:pPr>
            <a:endParaRPr lang="en-US" altLang="zh-CN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33817" name="文本框 33816"/>
          <p:cNvSpPr txBox="1"/>
          <p:nvPr/>
        </p:nvSpPr>
        <p:spPr>
          <a:xfrm>
            <a:off x="6888163" y="4963796"/>
            <a:ext cx="3313112" cy="116840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endParaRPr lang="en-US" altLang="zh-CN" sz="2800" b="1" dirty="0">
              <a:latin typeface="Times New Roman" panose="02020603050405020304" pitchFamily="18" charset="0"/>
              <a:ea typeface="宋体" pitchFamily="2" charset="-122"/>
            </a:endParaRPr>
          </a:p>
          <a:p>
            <a:pPr algn="ctr" eaLnBrk="0" hangingPunct="0">
              <a:spcBef>
                <a:spcPct val="50000"/>
              </a:spcBef>
            </a:pPr>
            <a:endParaRPr lang="en-US" altLang="zh-CN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33818" name="直接连接符 33817"/>
          <p:cNvSpPr/>
          <p:nvPr/>
        </p:nvSpPr>
        <p:spPr>
          <a:xfrm flipV="1">
            <a:off x="4124960" y="3127375"/>
            <a:ext cx="2907665" cy="1831975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3819" name="直接连接符 33818"/>
          <p:cNvSpPr/>
          <p:nvPr/>
        </p:nvSpPr>
        <p:spPr>
          <a:xfrm flipH="1" flipV="1">
            <a:off x="7536180" y="3848100"/>
            <a:ext cx="1218565" cy="1124585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round/>
            <a:headEnd type="none" w="med" len="med"/>
            <a:tailEnd type="triangle" w="med" len="med"/>
          </a:ln>
        </p:spPr>
      </p:sp>
      <p:graphicFrame>
        <p:nvGraphicFramePr>
          <p:cNvPr id="33820" name="对象 33819"/>
          <p:cNvGraphicFramePr>
            <a:graphicFrameLocks noGrp="1"/>
          </p:cNvGraphicFramePr>
          <p:nvPr/>
        </p:nvGraphicFramePr>
        <p:xfrm>
          <a:off x="8256588" y="2118995"/>
          <a:ext cx="2016125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43" name="" r:id="rId15" imgW="1384300" imgH="419100" progId="Equation.3">
                  <p:embed/>
                </p:oleObj>
              </mc:Choice>
              <mc:Fallback>
                <p:oleObj name="" r:id="rId15" imgW="1384300" imgH="419100" progId="Equation.3">
                  <p:embed/>
                  <p:pic>
                    <p:nvPicPr>
                      <p:cNvPr id="0" name="图片 384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256588" y="2118995"/>
                        <a:ext cx="2016125" cy="719138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accent2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21" name="直接连接符 33820"/>
          <p:cNvSpPr/>
          <p:nvPr/>
        </p:nvSpPr>
        <p:spPr>
          <a:xfrm flipH="1">
            <a:off x="6383338" y="2407920"/>
            <a:ext cx="1873250" cy="719138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3822" name="任意多边形 33821"/>
          <p:cNvSpPr/>
          <p:nvPr/>
        </p:nvSpPr>
        <p:spPr>
          <a:xfrm rot="5636702">
            <a:off x="8864600" y="1361758"/>
            <a:ext cx="865188" cy="647700"/>
          </a:xfrm>
          <a:custGeom>
            <a:avLst/>
            <a:gdLst/>
            <a:ahLst/>
            <a:cxnLst>
              <a:cxn ang="270">
                <a:pos x="15126" y="0"/>
              </a:cxn>
              <a:cxn ang="90">
                <a:pos x="15126" y="12158"/>
              </a:cxn>
              <a:cxn ang="90">
                <a:pos x="3237" y="21600"/>
              </a:cxn>
              <a:cxn ang="0">
                <a:pos x="21600" y="6079"/>
              </a:cxn>
            </a:cxnLst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FF00FF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10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10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0" dur="10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7" dur="10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2" dur="10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9" dur="10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5" grpId="0"/>
      <p:bldP spid="33807" grpId="0"/>
      <p:bldP spid="33808" grpId="0"/>
      <p:bldP spid="33809" grpId="0"/>
      <p:bldP spid="33816" grpId="0" bldLvl="0" animBg="1"/>
      <p:bldP spid="3381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8371" name="对象 34826"/>
          <p:cNvGraphicFramePr/>
          <p:nvPr/>
        </p:nvGraphicFramePr>
        <p:xfrm>
          <a:off x="4440238" y="1733550"/>
          <a:ext cx="1069975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49" name="" r:id="rId1" imgW="457200" imgH="228600" progId="Equation.DSMT4">
                  <p:embed/>
                </p:oleObj>
              </mc:Choice>
              <mc:Fallback>
                <p:oleObj name="" r:id="rId1" imgW="457200" imgH="228600" progId="Equation.DSMT4">
                  <p:embed/>
                  <p:pic>
                    <p:nvPicPr>
                      <p:cNvPr id="0" name="图片 37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40238" y="1733550"/>
                        <a:ext cx="1069975" cy="534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3" name="对象 34828"/>
          <p:cNvGraphicFramePr/>
          <p:nvPr/>
        </p:nvGraphicFramePr>
        <p:xfrm>
          <a:off x="3648075" y="2578100"/>
          <a:ext cx="869950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1" name="" r:id="rId3" imgW="368300" imgH="203200" progId="Equation.DSMT4">
                  <p:embed/>
                </p:oleObj>
              </mc:Choice>
              <mc:Fallback>
                <p:oleObj name="" r:id="rId3" imgW="368300" imgH="203200" progId="Equation.DSMT4">
                  <p:embed/>
                  <p:pic>
                    <p:nvPicPr>
                      <p:cNvPr id="0" name="图片 375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48075" y="2578100"/>
                        <a:ext cx="869950" cy="4683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4" name="矩形 34829"/>
          <p:cNvSpPr/>
          <p:nvPr/>
        </p:nvSpPr>
        <p:spPr>
          <a:xfrm>
            <a:off x="2063750" y="1739900"/>
            <a:ext cx="893762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如果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58375" name="矩形 34830"/>
          <p:cNvSpPr/>
          <p:nvPr/>
        </p:nvSpPr>
        <p:spPr>
          <a:xfrm>
            <a:off x="3935413" y="1739900"/>
            <a:ext cx="538162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当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8376" name="矩形 34831"/>
              <p:cNvSpPr/>
              <p:nvPr/>
            </p:nvSpPr>
            <p:spPr>
              <a:xfrm>
                <a:off x="7464425" y="1640047"/>
                <a:ext cx="2299970" cy="7219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p>
                <a:pPr algn="l" eaLnBrk="0" hangingPunct="0"/>
                <a:r>
                  <a:rPr lang="zh-CN" altLang="en-US" sz="2800" dirty="0">
                    <a:latin typeface="Times New Roman" panose="02020603050405020304" pitchFamily="18" charset="0"/>
                    <a:ea typeface="宋体" pitchFamily="2" charset="-122"/>
                  </a:rPr>
                  <a:t>时仍是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itchFamily="2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chemeClr val="tx1"/>
                            </a:solidFill>
                            <a:latin typeface="DejaVu Math TeX Gyre" panose="02000503000000000000" charset="0"/>
                            <a:ea typeface="Microsoft YaHei Bold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chemeClr val="tx1"/>
                            </a:solidFill>
                            <a:latin typeface="DejaVu Math TeX Gyre" panose="02000503000000000000" charset="0"/>
                            <a:ea typeface="Microsoft YaHei Bold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chemeClr val="tx1"/>
                            </a:solidFill>
                            <a:latin typeface="DejaVu Math TeX Gyre" panose="02000503000000000000" charset="0"/>
                            <a:ea typeface="Microsoft YaHei Bold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itchFamily="2" charset="-122"/>
                  </a:rPr>
                  <a:t> </a:t>
                </a:r>
                <a:r>
                  <a:rPr lang="zh-CN" altLang="en-US" sz="2800" dirty="0">
                    <a:latin typeface="Times New Roman" panose="02020603050405020304" pitchFamily="18" charset="0"/>
                    <a:sym typeface="+mn-ea"/>
                  </a:rPr>
                  <a:t>型不</a:t>
                </a:r>
                <a:endParaRPr lang="en-US" altLang="zh-CN" sz="2800" dirty="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</mc:Choice>
        <mc:Fallback>
          <p:sp>
            <p:nvSpPr>
              <p:cNvPr id="58376" name="矩形 348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4425" y="1640047"/>
                <a:ext cx="2299970" cy="721995"/>
              </a:xfrm>
              <a:prstGeom prst="rect">
                <a:avLst/>
              </a:prstGeom>
              <a:blipFill rotWithShape="1">
                <a:blip r:embed="rId5"/>
                <a:stretch>
                  <a:fillRect t="-66" r="-331" b="66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8377" name="矩形 34832"/>
          <p:cNvSpPr/>
          <p:nvPr/>
        </p:nvSpPr>
        <p:spPr>
          <a:xfrm>
            <a:off x="2063750" y="2551113"/>
            <a:ext cx="1604963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定式，且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58378" name="矩形 34833"/>
          <p:cNvSpPr/>
          <p:nvPr/>
        </p:nvSpPr>
        <p:spPr>
          <a:xfrm>
            <a:off x="4367213" y="2551113"/>
            <a:ext cx="538162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与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58379" name="矩形 34834"/>
          <p:cNvSpPr/>
          <p:nvPr/>
        </p:nvSpPr>
        <p:spPr>
          <a:xfrm>
            <a:off x="5735638" y="2551113"/>
            <a:ext cx="2808287" cy="5222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仍能满足洛必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58380" name="文本框 34835"/>
          <p:cNvSpPr txBox="1"/>
          <p:nvPr/>
        </p:nvSpPr>
        <p:spPr>
          <a:xfrm>
            <a:off x="2063750" y="914400"/>
            <a:ext cx="113506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注意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charset="-122"/>
              </a:rPr>
              <a:t>:</a:t>
            </a:r>
            <a:endParaRPr lang="en-US" altLang="zh-CN" sz="32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8381" name="文本框 34836"/>
          <p:cNvSpPr txBox="1"/>
          <p:nvPr/>
        </p:nvSpPr>
        <p:spPr>
          <a:xfrm>
            <a:off x="5519738" y="1739900"/>
            <a:ext cx="208915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itchFamily="2" charset="-122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或</a:t>
            </a:r>
            <a:r>
              <a:rPr lang="en-US" altLang="zh-CN" sz="2800" b="1">
                <a:latin typeface="Times New Roman" panose="02020603050405020304" pitchFamily="18" charset="0"/>
                <a:ea typeface="宋体" pitchFamily="2" charset="-122"/>
              </a:rPr>
              <a:t>x       ∞)</a:t>
            </a:r>
            <a:endParaRPr lang="en-US" altLang="zh-CN" sz="28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58382" name="直接连接符 34837"/>
          <p:cNvSpPr/>
          <p:nvPr/>
        </p:nvSpPr>
        <p:spPr>
          <a:xfrm>
            <a:off x="6456363" y="2001044"/>
            <a:ext cx="431800" cy="0"/>
          </a:xfrm>
          <a:prstGeom prst="line">
            <a:avLst/>
          </a:prstGeom>
          <a:ln w="444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58383" name="矩形 34838"/>
          <p:cNvSpPr/>
          <p:nvPr/>
        </p:nvSpPr>
        <p:spPr>
          <a:xfrm>
            <a:off x="2063750" y="3386773"/>
            <a:ext cx="6583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 eaLnBrk="0" hangingPunct="0"/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件，则可继续使用洛比塔法则求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极限。即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58386" name="矩形 34841"/>
          <p:cNvSpPr/>
          <p:nvPr/>
        </p:nvSpPr>
        <p:spPr>
          <a:xfrm>
            <a:off x="6672263" y="4249738"/>
            <a:ext cx="3382962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，依次类推，一直到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58390" name="矩形 34845"/>
          <p:cNvSpPr/>
          <p:nvPr/>
        </p:nvSpPr>
        <p:spPr>
          <a:xfrm>
            <a:off x="7896225" y="2551112"/>
            <a:ext cx="205105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达法则的条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8391" name="矩形 34846"/>
              <p:cNvSpPr/>
              <p:nvPr/>
            </p:nvSpPr>
            <p:spPr>
              <a:xfrm>
                <a:off x="2063750" y="5113020"/>
                <a:ext cx="7206615" cy="7219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 algn="l" eaLnBrk="0" hangingPunct="0">
                  <a:spcBef>
                    <a:spcPct val="50000"/>
                  </a:spcBef>
                </a:pPr>
                <a:r>
                  <a:rPr lang="zh-CN" altLang="en-US" sz="2800" dirty="0">
                    <a:latin typeface="Times New Roman" panose="02020603050405020304" pitchFamily="18" charset="0"/>
                    <a:ea typeface="宋体" pitchFamily="2" charset="-122"/>
                  </a:rPr>
                  <a:t>不是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itchFamily="2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chemeClr val="tx1"/>
                            </a:solidFill>
                            <a:latin typeface="DejaVu Math TeX Gyre" panose="02000503000000000000" charset="0"/>
                            <a:ea typeface="Microsoft YaHei Bold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schemeClr val="tx1"/>
                            </a:solidFill>
                            <a:latin typeface="DejaVu Math TeX Gyre" panose="02000503000000000000" charset="0"/>
                            <a:ea typeface="Microsoft YaHei Bold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chemeClr val="tx1"/>
                            </a:solidFill>
                            <a:latin typeface="DejaVu Math TeX Gyre" panose="02000503000000000000" charset="0"/>
                            <a:ea typeface="Microsoft YaHei Bold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ea typeface="宋体" pitchFamily="2" charset="-122"/>
                  </a:rPr>
                  <a:t> </a:t>
                </a:r>
                <a:r>
                  <a:rPr lang="zh-CN" altLang="en-US" sz="2800" dirty="0">
                    <a:latin typeface="Times New Roman" panose="02020603050405020304" pitchFamily="18" charset="0"/>
                    <a:sym typeface="+mn-ea"/>
                  </a:rPr>
                  <a:t>型不定式为止。</a:t>
                </a:r>
                <a:endParaRPr lang="en-US" altLang="zh-CN" sz="2800" dirty="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</mc:Choice>
        <mc:Fallback>
          <p:sp>
            <p:nvSpPr>
              <p:cNvPr id="58391" name="矩形 348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750" y="5113020"/>
                <a:ext cx="7206615" cy="72199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8393" name="内容占位符 34848"/>
          <p:cNvGraphicFramePr>
            <a:graphicFrameLocks noGrp="1"/>
          </p:cNvGraphicFramePr>
          <p:nvPr/>
        </p:nvGraphicFramePr>
        <p:xfrm>
          <a:off x="2063750" y="4084638"/>
          <a:ext cx="4502150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3" name="" r:id="rId7" imgW="2425700" imgH="419100" progId="Equation.3">
                  <p:embed/>
                </p:oleObj>
              </mc:Choice>
              <mc:Fallback>
                <p:oleObj name="" r:id="rId7" imgW="2425700" imgH="419100" progId="Equation.3">
                  <p:embed/>
                  <p:pic>
                    <p:nvPicPr>
                      <p:cNvPr id="0" name="图片 375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63750" y="4084638"/>
                        <a:ext cx="4502150" cy="85248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94" name="内容占位符 34849"/>
          <p:cNvGraphicFramePr>
            <a:graphicFrameLocks noGrp="1"/>
          </p:cNvGraphicFramePr>
          <p:nvPr/>
        </p:nvGraphicFramePr>
        <p:xfrm>
          <a:off x="3000375" y="1572419"/>
          <a:ext cx="935038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4" name="" r:id="rId9" imgW="457200" imgH="419100" progId="Equation.3">
                  <p:embed/>
                </p:oleObj>
              </mc:Choice>
              <mc:Fallback>
                <p:oleObj name="" r:id="rId9" imgW="457200" imgH="419100" progId="Equation.3">
                  <p:embed/>
                  <p:pic>
                    <p:nvPicPr>
                      <p:cNvPr id="0" name="图片 375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00375" y="1572419"/>
                        <a:ext cx="935038" cy="85725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95" name="内容占位符 34850"/>
          <p:cNvGraphicFramePr>
            <a:graphicFrameLocks noGrp="1"/>
          </p:cNvGraphicFramePr>
          <p:nvPr/>
        </p:nvGraphicFramePr>
        <p:xfrm>
          <a:off x="4953000" y="2555081"/>
          <a:ext cx="744538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5" name="" r:id="rId11" imgW="469265" imgH="254000" progId="Equation.3">
                  <p:embed/>
                </p:oleObj>
              </mc:Choice>
              <mc:Fallback>
                <p:oleObj name="" r:id="rId11" imgW="469265" imgH="254000" progId="Equation.3">
                  <p:embed/>
                  <p:pic>
                    <p:nvPicPr>
                      <p:cNvPr id="0" name="图片 375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53000" y="2555081"/>
                        <a:ext cx="744538" cy="51435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3000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矩形 35849"/>
          <p:cNvSpPr/>
          <p:nvPr/>
        </p:nvSpPr>
        <p:spPr>
          <a:xfrm>
            <a:off x="316611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11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35851" name="组合 35850"/>
          <p:cNvGrpSpPr/>
          <p:nvPr/>
        </p:nvGrpSpPr>
        <p:grpSpPr>
          <a:xfrm>
            <a:off x="2158048" y="1125538"/>
            <a:ext cx="1371600" cy="762000"/>
            <a:chOff x="432" y="528"/>
            <a:chExt cx="864" cy="480"/>
          </a:xfrm>
        </p:grpSpPr>
        <p:sp>
          <p:nvSpPr>
            <p:cNvPr id="59396" name="椭圆 35851"/>
            <p:cNvSpPr/>
            <p:nvPr/>
          </p:nvSpPr>
          <p:spPr>
            <a:xfrm>
              <a:off x="432" y="528"/>
              <a:ext cx="816" cy="480"/>
            </a:xfrm>
            <a:prstGeom prst="ellipse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59397" name="文本框 35852"/>
            <p:cNvSpPr txBox="1"/>
            <p:nvPr/>
          </p:nvSpPr>
          <p:spPr>
            <a:xfrm>
              <a:off x="528" y="576"/>
              <a:ext cx="768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800" b="1" dirty="0">
                  <a:latin typeface="Times New Roman" panose="02020603050405020304" pitchFamily="18" charset="0"/>
                  <a:ea typeface="宋体" pitchFamily="2" charset="-122"/>
                </a:rPr>
                <a:t>练习</a:t>
              </a:r>
              <a:endParaRPr lang="zh-CN" altLang="en-US" sz="2800" b="1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graphicFrame>
        <p:nvGraphicFramePr>
          <p:cNvPr id="35854" name="对象 35853"/>
          <p:cNvGraphicFramePr/>
          <p:nvPr/>
        </p:nvGraphicFramePr>
        <p:xfrm>
          <a:off x="3670935" y="981075"/>
          <a:ext cx="33909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6" name="" r:id="rId1" imgW="3390900" imgH="927100" progId="Equation.3">
                  <p:embed/>
                </p:oleObj>
              </mc:Choice>
              <mc:Fallback>
                <p:oleObj name="" r:id="rId1" imgW="3390900" imgH="927100" progId="Equation.3">
                  <p:embed/>
                  <p:pic>
                    <p:nvPicPr>
                      <p:cNvPr id="0" name="图片 375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70935" y="981075"/>
                        <a:ext cx="3390900" cy="927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55" name="文本框 35854"/>
          <p:cNvSpPr txBox="1"/>
          <p:nvPr/>
        </p:nvSpPr>
        <p:spPr>
          <a:xfrm>
            <a:off x="2302510" y="2781300"/>
            <a:ext cx="9144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宋体" pitchFamily="2" charset="-122"/>
              </a:rPr>
              <a:t>解</a:t>
            </a:r>
            <a:endParaRPr lang="zh-CN" altLang="en-US" sz="28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35856" name="对象 35855"/>
          <p:cNvGraphicFramePr/>
          <p:nvPr/>
        </p:nvGraphicFramePr>
        <p:xfrm>
          <a:off x="3023235" y="2565400"/>
          <a:ext cx="29464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7" name="" r:id="rId3" imgW="2946400" imgH="927100" progId="Equation.3">
                  <p:embed/>
                </p:oleObj>
              </mc:Choice>
              <mc:Fallback>
                <p:oleObj name="" r:id="rId3" imgW="2946400" imgH="927100" progId="Equation.3">
                  <p:embed/>
                  <p:pic>
                    <p:nvPicPr>
                      <p:cNvPr id="0" name="图片 375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23235" y="2565400"/>
                        <a:ext cx="2946400" cy="927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57" name="对象 35856"/>
          <p:cNvGraphicFramePr/>
          <p:nvPr/>
        </p:nvGraphicFramePr>
        <p:xfrm>
          <a:off x="6118860" y="2708275"/>
          <a:ext cx="27432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8" name="" r:id="rId5" imgW="2741930" imgH="862965" progId="Equation.3">
                  <p:embed/>
                </p:oleObj>
              </mc:Choice>
              <mc:Fallback>
                <p:oleObj name="" r:id="rId5" imgW="2741930" imgH="862965" progId="Equation.3">
                  <p:embed/>
                  <p:pic>
                    <p:nvPicPr>
                      <p:cNvPr id="0" name="图片 375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18860" y="2708275"/>
                        <a:ext cx="2743200" cy="863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58" name="对象 35857"/>
          <p:cNvGraphicFramePr/>
          <p:nvPr/>
        </p:nvGraphicFramePr>
        <p:xfrm>
          <a:off x="3094673" y="4149725"/>
          <a:ext cx="1828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9" name="" r:id="rId7" imgW="1828800" imgH="838200" progId="Equation.3">
                  <p:embed/>
                </p:oleObj>
              </mc:Choice>
              <mc:Fallback>
                <p:oleObj name="" r:id="rId7" imgW="1828800" imgH="838200" progId="Equation.3">
                  <p:embed/>
                  <p:pic>
                    <p:nvPicPr>
                      <p:cNvPr id="0" name="图片 375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94673" y="4149725"/>
                        <a:ext cx="18288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59" name="对象 35858"/>
          <p:cNvGraphicFramePr/>
          <p:nvPr/>
        </p:nvGraphicFramePr>
        <p:xfrm>
          <a:off x="5110798" y="4149725"/>
          <a:ext cx="533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60" name="" r:id="rId9" imgW="533400" imgH="837565" progId="Equation.3">
                  <p:embed/>
                </p:oleObj>
              </mc:Choice>
              <mc:Fallback>
                <p:oleObj name="" r:id="rId9" imgW="533400" imgH="837565" progId="Equation.3">
                  <p:embed/>
                  <p:pic>
                    <p:nvPicPr>
                      <p:cNvPr id="0" name="图片 375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10798" y="4149725"/>
                        <a:ext cx="5334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60" name="对象 35859"/>
          <p:cNvGraphicFramePr/>
          <p:nvPr/>
        </p:nvGraphicFramePr>
        <p:xfrm>
          <a:off x="5758498" y="4149725"/>
          <a:ext cx="546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61" name="" r:id="rId11" imgW="546100" imgH="837565" progId="Equation.3">
                  <p:embed/>
                </p:oleObj>
              </mc:Choice>
              <mc:Fallback>
                <p:oleObj name="" r:id="rId11" imgW="546100" imgH="837565" progId="Equation.3">
                  <p:embed/>
                  <p:pic>
                    <p:nvPicPr>
                      <p:cNvPr id="0" name="图片 376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58498" y="4149725"/>
                        <a:ext cx="5461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61" name="对象 35860"/>
          <p:cNvGraphicFramePr/>
          <p:nvPr/>
        </p:nvGraphicFramePr>
        <p:xfrm>
          <a:off x="4174173" y="4076700"/>
          <a:ext cx="4318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62" name="" r:id="rId13" imgW="431165" imgH="317500" progId="Equation.3">
                  <p:embed/>
                </p:oleObj>
              </mc:Choice>
              <mc:Fallback>
                <p:oleObj name="" r:id="rId13" imgW="431165" imgH="317500" progId="Equation.3">
                  <p:embed/>
                  <p:pic>
                    <p:nvPicPr>
                      <p:cNvPr id="0" name="图片 376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174173" y="4076700"/>
                        <a:ext cx="431800" cy="317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62" name="对象 35861"/>
          <p:cNvGraphicFramePr>
            <a:graphicFrameLocks noGrp="1"/>
          </p:cNvGraphicFramePr>
          <p:nvPr/>
        </p:nvGraphicFramePr>
        <p:xfrm>
          <a:off x="7365048" y="2320925"/>
          <a:ext cx="1223962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63" name="" r:id="rId15" imgW="1154430" imgH="405765" progId="Equation.3">
                  <p:embed/>
                </p:oleObj>
              </mc:Choice>
              <mc:Fallback>
                <p:oleObj name="" r:id="rId15" imgW="1154430" imgH="405765" progId="Equation.3">
                  <p:embed/>
                  <p:pic>
                    <p:nvPicPr>
                      <p:cNvPr id="0" name="图片 376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365048" y="2320925"/>
                        <a:ext cx="1223962" cy="4476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63" name="对象 35862"/>
          <p:cNvGraphicFramePr>
            <a:graphicFrameLocks noGrp="1"/>
          </p:cNvGraphicFramePr>
          <p:nvPr/>
        </p:nvGraphicFramePr>
        <p:xfrm>
          <a:off x="8279448" y="1052513"/>
          <a:ext cx="292100" cy="754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64" name="" r:id="rId17" imgW="152400" imgH="393700" progId="Equation.3">
                  <p:embed/>
                </p:oleObj>
              </mc:Choice>
              <mc:Fallback>
                <p:oleObj name="" r:id="rId17" imgW="152400" imgH="393700" progId="Equation.3">
                  <p:embed/>
                  <p:pic>
                    <p:nvPicPr>
                      <p:cNvPr id="0" name="图片 376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279448" y="1052513"/>
                        <a:ext cx="292100" cy="754062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64" name="文本框 35863"/>
          <p:cNvSpPr txBox="1"/>
          <p:nvPr/>
        </p:nvSpPr>
        <p:spPr>
          <a:xfrm>
            <a:off x="3383598" y="5589588"/>
            <a:ext cx="45847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洛必达法则可反复使用！</a:t>
            </a:r>
            <a:endParaRPr lang="zh-CN" altLang="en-US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35865" name="文本框 35864"/>
          <p:cNvSpPr txBox="1"/>
          <p:nvPr/>
        </p:nvSpPr>
        <p:spPr>
          <a:xfrm>
            <a:off x="2373948" y="5589588"/>
            <a:ext cx="14478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说明：</a:t>
            </a:r>
            <a:endParaRPr lang="zh-CN" altLang="en-US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35866" name="右箭头 35865"/>
          <p:cNvSpPr/>
          <p:nvPr/>
        </p:nvSpPr>
        <p:spPr>
          <a:xfrm>
            <a:off x="7126923" y="1412875"/>
            <a:ext cx="936625" cy="215900"/>
          </a:xfrm>
          <a:prstGeom prst="rightArrow">
            <a:avLst>
              <a:gd name="adj1" fmla="val 50000"/>
              <a:gd name="adj2" fmla="val 10839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35867" name="矩形 35866"/>
          <p:cNvSpPr/>
          <p:nvPr/>
        </p:nvSpPr>
        <p:spPr>
          <a:xfrm>
            <a:off x="8782685" y="1266825"/>
            <a:ext cx="588963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3200" dirty="0">
                <a:latin typeface="Times New Roman" panose="02020603050405020304" pitchFamily="18" charset="0"/>
                <a:ea typeface="黑体" panose="02010609060101010101" charset="-122"/>
              </a:rPr>
              <a:t>型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5868" name="直接连接符 35867"/>
          <p:cNvSpPr/>
          <p:nvPr/>
        </p:nvSpPr>
        <p:spPr>
          <a:xfrm flipV="1">
            <a:off x="8208010" y="1700213"/>
            <a:ext cx="360363" cy="936625"/>
          </a:xfrm>
          <a:prstGeom prst="line">
            <a:avLst/>
          </a:prstGeom>
          <a:ln w="50800" cap="flat" cmpd="sng">
            <a:solidFill>
              <a:schemeClr val="tx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5869" name="直接连接符 35868"/>
          <p:cNvSpPr/>
          <p:nvPr/>
        </p:nvSpPr>
        <p:spPr>
          <a:xfrm flipV="1">
            <a:off x="5039360" y="1628775"/>
            <a:ext cx="3095625" cy="1008063"/>
          </a:xfrm>
          <a:prstGeom prst="line">
            <a:avLst/>
          </a:prstGeom>
          <a:ln w="50800" cap="flat" cmpd="sng">
            <a:solidFill>
              <a:schemeClr val="tx2"/>
            </a:solidFill>
            <a:prstDash val="solid"/>
            <a:round/>
            <a:headEnd type="none" w="med" len="med"/>
            <a:tailEnd type="triangle" w="med" len="med"/>
          </a:ln>
        </p:spPr>
      </p:sp>
      <p:graphicFrame>
        <p:nvGraphicFramePr>
          <p:cNvPr id="35870" name="对象 35869"/>
          <p:cNvGraphicFramePr>
            <a:graphicFrameLocks noGrp="1"/>
          </p:cNvGraphicFramePr>
          <p:nvPr/>
        </p:nvGraphicFramePr>
        <p:xfrm>
          <a:off x="7703185" y="4941888"/>
          <a:ext cx="233997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65" name="" r:id="rId19" imgW="1371600" imgH="419100" progId="Equation.3">
                  <p:embed/>
                </p:oleObj>
              </mc:Choice>
              <mc:Fallback>
                <p:oleObj name="" r:id="rId19" imgW="1371600" imgH="419100" progId="Equation.3">
                  <p:embed/>
                  <p:pic>
                    <p:nvPicPr>
                      <p:cNvPr id="0" name="图片 376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703185" y="4941888"/>
                        <a:ext cx="2339975" cy="714375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accent2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71" name="直接连接符 35870"/>
          <p:cNvSpPr/>
          <p:nvPr/>
        </p:nvSpPr>
        <p:spPr>
          <a:xfrm flipH="1" flipV="1">
            <a:off x="6263323" y="3213100"/>
            <a:ext cx="2016125" cy="1584325"/>
          </a:xfrm>
          <a:prstGeom prst="line">
            <a:avLst/>
          </a:prstGeom>
          <a:ln w="38100" cap="flat" cmpd="sng">
            <a:solidFill>
              <a:srgbClr val="FFFF00"/>
            </a:solidFill>
            <a:prstDash val="solid"/>
            <a:round/>
            <a:headEnd type="none" w="med" len="med"/>
            <a:tailEnd type="triangle" w="med" len="med"/>
          </a:ln>
        </p:spPr>
      </p:sp>
      <p:cxnSp>
        <p:nvCxnSpPr>
          <p:cNvPr id="59416" name="曲线连接符 35871"/>
          <p:cNvCxnSpPr>
            <a:stCxn id="35871" idx="0"/>
            <a:endCxn id="35858" idx="1"/>
          </p:cNvCxnSpPr>
          <p:nvPr/>
        </p:nvCxnSpPr>
        <p:spPr>
          <a:xfrm rot="-5400000" flipV="1">
            <a:off x="5563235" y="2100263"/>
            <a:ext cx="247650" cy="5184775"/>
          </a:xfrm>
          <a:prstGeom prst="curvedConnector4">
            <a:avLst>
              <a:gd name="adj1" fmla="val -161537"/>
              <a:gd name="adj2" fmla="val 104407"/>
            </a:avLst>
          </a:prstGeom>
          <a:ln w="9525">
            <a:noFill/>
          </a:ln>
        </p:spPr>
      </p:cxnSp>
      <p:sp>
        <p:nvSpPr>
          <p:cNvPr id="59417" name="直接连接符 35872"/>
          <p:cNvSpPr/>
          <p:nvPr/>
        </p:nvSpPr>
        <p:spPr>
          <a:xfrm>
            <a:off x="8855710" y="4581525"/>
            <a:ext cx="0" cy="0"/>
          </a:xfrm>
          <a:prstGeom prst="line">
            <a:avLst/>
          </a:prstGeom>
          <a:ln w="9525">
            <a:noFill/>
          </a:ln>
        </p:spPr>
      </p:sp>
      <p:sp>
        <p:nvSpPr>
          <p:cNvPr id="35874" name="直接连接符 35873"/>
          <p:cNvSpPr/>
          <p:nvPr/>
        </p:nvSpPr>
        <p:spPr>
          <a:xfrm flipH="1" flipV="1">
            <a:off x="3310573" y="4724400"/>
            <a:ext cx="4321175" cy="649288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5875" name="文本框 35874"/>
          <p:cNvSpPr txBox="1"/>
          <p:nvPr/>
        </p:nvSpPr>
        <p:spPr>
          <a:xfrm>
            <a:off x="7415848" y="3789363"/>
            <a:ext cx="1655762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宋体" pitchFamily="2" charset="-122"/>
              </a:rPr>
              <a:t>第一次使用</a:t>
            </a:r>
            <a:endParaRPr lang="zh-CN" altLang="en-US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35876" name="文本框 35875"/>
          <p:cNvSpPr txBox="1"/>
          <p:nvPr/>
        </p:nvSpPr>
        <p:spPr>
          <a:xfrm>
            <a:off x="4174173" y="5084763"/>
            <a:ext cx="15843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宋体" pitchFamily="2" charset="-122"/>
              </a:rPr>
              <a:t>第二次使用</a:t>
            </a:r>
            <a:endParaRPr lang="zh-CN" altLang="en-US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3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35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5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35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35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35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1000"/>
                                        <p:tgtEl>
                                          <p:spTgt spid="35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5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1" dur="1000"/>
                                        <p:tgtEl>
                                          <p:spTgt spid="35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5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8" dur="1000"/>
                                        <p:tgtEl>
                                          <p:spTgt spid="35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586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3586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5" grpId="0"/>
      <p:bldP spid="35864" grpId="0" build="p"/>
      <p:bldP spid="35865" grpId="0" build="p"/>
      <p:bldP spid="35867" grpId="0"/>
      <p:bldP spid="35875" grpId="0"/>
      <p:bldP spid="358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矩形"/>
          <p:cNvSpPr/>
          <p:nvPr/>
        </p:nvSpPr>
        <p:spPr>
          <a:xfrm>
            <a:off x="1616710" y="2808605"/>
            <a:ext cx="8972550" cy="258699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 anchorCtr="0">
            <a:noAutofit/>
          </a:bodyPr>
          <a:p>
            <a:pPr algn="ctr">
              <a:lnSpc>
                <a:spcPct val="100000"/>
              </a:lnSpc>
            </a:pPr>
            <a:r>
              <a:rPr lang="zh-CN" altLang="en-US" sz="7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微分学基本定理</a:t>
            </a:r>
            <a:endParaRPr lang="zh-CN" altLang="en-US" sz="7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7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及其应用</a:t>
            </a:r>
            <a:endParaRPr lang="zh-CN" altLang="en-US" sz="7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388" name="组合"/>
          <p:cNvGrpSpPr/>
          <p:nvPr/>
        </p:nvGrpSpPr>
        <p:grpSpPr>
          <a:xfrm>
            <a:off x="551180" y="548640"/>
            <a:ext cx="3008630" cy="2080186"/>
            <a:chOff x="1056000" y="621000"/>
            <a:chExt cx="3816000" cy="2808000"/>
          </a:xfrm>
        </p:grpSpPr>
        <p:sp>
          <p:nvSpPr>
            <p:cNvPr id="16389" name="等腰三角形"/>
            <p:cNvSpPr/>
            <p:nvPr/>
          </p:nvSpPr>
          <p:spPr>
            <a:xfrm rot="1501635">
              <a:off x="1771453" y="660334"/>
              <a:ext cx="2073278" cy="2284431"/>
            </a:xfrm>
            <a:prstGeom prst="triangle">
              <a:avLst>
                <a:gd name="adj" fmla="val 19685"/>
              </a:avLst>
            </a:prstGeom>
            <a:solidFill>
              <a:srgbClr val="FF3939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6390" name="等腰三角形"/>
            <p:cNvSpPr/>
            <p:nvPr/>
          </p:nvSpPr>
          <p:spPr>
            <a:xfrm rot="1578245">
              <a:off x="2330029" y="1154816"/>
              <a:ext cx="2240400" cy="1740367"/>
            </a:xfrm>
            <a:prstGeom prst="triangle">
              <a:avLst>
                <a:gd name="adj" fmla="val 19685"/>
              </a:avLst>
            </a:prstGeom>
            <a:solidFill>
              <a:srgbClr val="FFE12C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6391" name="等腰三角形"/>
            <p:cNvSpPr/>
            <p:nvPr/>
          </p:nvSpPr>
          <p:spPr>
            <a:xfrm>
              <a:off x="1056000" y="621000"/>
              <a:ext cx="3816000" cy="2808000"/>
            </a:xfrm>
            <a:prstGeom prst="triangle">
              <a:avLst>
                <a:gd name="adj" fmla="val 19685"/>
              </a:avLst>
            </a:prstGeom>
            <a:solidFill>
              <a:schemeClr val="bg1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6392" name="矩形"/>
            <p:cNvSpPr/>
            <p:nvPr/>
          </p:nvSpPr>
          <p:spPr>
            <a:xfrm>
              <a:off x="1420848" y="2272774"/>
              <a:ext cx="2210832" cy="8888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4000" baseline="0">
                  <a:latin typeface="楷体" pitchFamily="-128" charset="-122"/>
                  <a:ea typeface="楷体" pitchFamily="-128" charset="-122"/>
                </a:rPr>
                <a:t>第</a:t>
              </a:r>
              <a:r>
                <a:rPr lang="zh-CN" altLang="en-US" sz="4000" baseline="0">
                  <a:latin typeface="楷体" pitchFamily="-128" charset="-122"/>
                  <a:ea typeface="楷体" pitchFamily="-128" charset="-122"/>
                </a:rPr>
                <a:t>五章</a:t>
              </a:r>
              <a:endParaRPr lang="zh-CN" altLang="en-US" sz="4000" baseline="0">
                <a:latin typeface="楷体" pitchFamily="-128" charset="-122"/>
                <a:ea typeface="楷体" pitchFamily="-128" charset="-122"/>
              </a:endParaRPr>
            </a:p>
          </p:txBody>
        </p:sp>
      </p:grpSp>
    </p:spTree>
  </p:cSld>
  <p:clrMapOvr>
    <a:masterClrMapping/>
  </p:clrMapOvr>
  <p:transition spd="slow" advTm="3000"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洛必达法则 </a:t>
                </a:r>
                <a:r>
                  <a:rPr lang="en-US"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3</a:t>
                </a:r>
                <a:r>
                  <a:rPr lang="en-US"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　若函数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与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φ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满足下列条件：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(1) 在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的某去心邻域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Ů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可导，且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𝜑</m:t>
                        </m:r>
                      </m:e>
                      <m:sup>
                        <m:r>
                          <a:rPr sz="2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d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≠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0</m:t>
                    </m:r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；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(2)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lim>
                        </m:limLow>
                      </m:fName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=∞</m:t>
                    </m:r>
                    <m:r>
                      <a:rPr lang="zh-CN" alt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与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𝑎</m:t>
                            </m:r>
                          </m:lim>
                        </m:limLow>
                      </m:fName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𝜑</m:t>
                        </m:r>
                        <m:d>
                          <m:d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=∞</m:t>
                        </m:r>
                      </m:e>
                    </m:func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；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(3)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𝑓</m:t>
                                </m:r>
                              </m:e>
                              <m:sup>
                                <m:r>
                                  <a:rPr sz="2000">
                                    <a:solidFill>
                                      <a:schemeClr val="bg1"/>
                                    </a:solidFill>
                                    <a:latin typeface="Times New Roman Regular" panose="02020603050405020304" charset="0"/>
                                    <a:ea typeface="Microsoft YaHei Regular" panose="020B0503020204020204" charset="-122"/>
                                    <a:cs typeface="Times New Roman Regular" panose="02020603050405020304" charset="0"/>
                                    <a:sym typeface="+mn-ea"/>
                                  </a:rPr>
                                  <m:t>′</m:t>
                                </m:r>
                              </m:sup>
                            </m:sSup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num>
                          <m:den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𝜑</m:t>
                                </m:r>
                              </m:e>
                              <m:sup>
                                <m:r>
                                  <a:rPr sz="2000">
                                    <a:solidFill>
                                      <a:schemeClr val="bg1"/>
                                    </a:solidFill>
                                    <a:latin typeface="Times New Roman Regular" panose="02020603050405020304" charset="0"/>
                                    <a:ea typeface="Microsoft YaHei Regular" panose="020B0503020204020204" charset="-122"/>
                                    <a:cs typeface="Times New Roman Regular" panose="02020603050405020304" charset="0"/>
                                    <a:sym typeface="+mn-ea"/>
                                  </a:rPr>
                                  <m:t>′</m:t>
                                </m:r>
                              </m:sup>
                            </m:sSup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den>
                        </m:f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𝑙</m:t>
                    </m:r>
                  </m:oMath>
                </a14:m>
                <a:r>
                  <a:rPr lang="en-US" sz="2000" i="1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,</a:t>
                </a:r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则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𝜑</m:t>
                            </m:r>
                            <m:d>
                              <m:d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den>
                        </m:f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𝑓</m:t>
                                </m:r>
                              </m:e>
                              <m:sup>
                                <m:r>
                                  <a:rPr sz="2000">
                                    <a:solidFill>
                                      <a:schemeClr val="bg1"/>
                                    </a:solidFill>
                                    <a:latin typeface="Times New Roman Regular" panose="02020603050405020304" charset="0"/>
                                    <a:ea typeface="Microsoft YaHei Regular" panose="020B0503020204020204" charset="-122"/>
                                    <a:cs typeface="Times New Roman Regular" panose="02020603050405020304" charset="0"/>
                                    <a:sym typeface="+mn-ea"/>
                                  </a:rPr>
                                  <m:t>′</m:t>
                                </m:r>
                              </m:sup>
                            </m:sSup>
                            <m:d>
                              <m:dPr>
                                <m:ctrlPr>
                                  <a:rPr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𝑥</m:t>
                                </m:r>
                              </m:e>
                            </m:d>
                          </m:num>
                          <m:den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𝜑</m:t>
                                </m:r>
                              </m:e>
                              <m:sup>
                                <m:r>
                                  <a:rPr sz="2000">
                                    <a:solidFill>
                                      <a:schemeClr val="bg1"/>
                                    </a:solidFill>
                                    <a:latin typeface="Times New Roman Regular" panose="02020603050405020304" charset="0"/>
                                    <a:ea typeface="Microsoft YaHei Regular" panose="020B0503020204020204" charset="-122"/>
                                    <a:cs typeface="Times New Roman Regular" panose="02020603050405020304" charset="0"/>
                                    <a:sym typeface="+mn-ea"/>
                                  </a:rPr>
                                  <m:t>′</m:t>
                                </m:r>
                              </m:sup>
                            </m:sSup>
                            <m:d>
                              <m:dPr>
                                <m:ctrlPr>
                                  <a:rPr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𝑥</m:t>
                                </m:r>
                              </m:e>
                            </m:d>
                          </m:den>
                        </m:f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𝑙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zh-CN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sz="2000" b="1">
                    <a:solidFill>
                      <a:schemeClr val="accent4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注：</a:t>
                </a:r>
                <a:r>
                  <a:rPr lang="zh-CN" sz="2000">
                    <a:solidFill>
                      <a:schemeClr val="accent4"/>
                    </a:solidFill>
                    <a:latin typeface="宋体" charset="0"/>
                    <a:ea typeface="宋体" charset="0"/>
                    <a:cs typeface="宋体" charset="0"/>
                  </a:rPr>
                  <a:t>该定理也适用于 </a:t>
                </a:r>
                <a:r>
                  <a:rPr lang="zh-CN" sz="2000" i="1">
                    <a:solidFill>
                      <a:schemeClr val="accent4"/>
                    </a:solidFill>
                    <a:latin typeface="Times New Roman Italic" panose="02020603050405020304" charset="0"/>
                    <a:ea typeface="宋体" charset="0"/>
                    <a:cs typeface="Times New Roman Italic" panose="02020603050405020304" charset="0"/>
                  </a:rPr>
                  <a:t>x</a:t>
                </a:r>
                <a:r>
                  <a:rPr lang="zh-CN" sz="2000">
                    <a:solidFill>
                      <a:schemeClr val="accent4"/>
                    </a:solidFill>
                    <a:latin typeface="宋体" charset="0"/>
                    <a:ea typeface="宋体" charset="0"/>
                    <a:cs typeface="宋体" charset="0"/>
                  </a:rPr>
                  <a:t> →∞时的情形 .</a:t>
                </a:r>
                <a:endParaRPr lang="zh-CN" sz="2000">
                  <a:solidFill>
                    <a:schemeClr val="accent4"/>
                  </a:solidFill>
                  <a:latin typeface="宋体" charset="0"/>
                  <a:ea typeface="宋体" charset="0"/>
                  <a:cs typeface="宋体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584" name="Rectangle 11"/>
              <p:cNvSpPr/>
              <p:nvPr/>
            </p:nvSpPr>
            <p:spPr>
              <a:xfrm>
                <a:off x="1055688" y="731838"/>
                <a:ext cx="10080000" cy="75755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/>
                <a:r>
                  <a:rPr lang="zh-CN" altLang="en-US" sz="2800" b="1" dirty="0">
                    <a:solidFill>
                      <a:srgbClr val="FFFF00"/>
                    </a:solidFill>
                    <a:latin typeface="Microsoft YaHei Bold" panose="020B0503020204020204" charset="-122"/>
                    <a:ea typeface="Microsoft YaHei Bold" panose="020B0503020204020204" charset="-122"/>
                  </a:rPr>
                  <a:t>二、</a:t>
                </a:r>
                <a14:m>
                  <m:oMath xmlns:m="http://schemas.openxmlformats.org/officeDocument/2006/math">
                    <m:box>
                      <m:boxPr>
                        <m:noBreak m:val="on"/>
                        <m:ctrlPr>
                          <a:rPr lang="en-US" altLang="zh-CN" sz="4000" b="1" dirty="0">
                            <a:solidFill>
                              <a:srgbClr val="FFFF00"/>
                            </a:solidFill>
                            <a:latin typeface="DejaVu Math TeX Gyre" panose="02000503000000000000" charset="0"/>
                            <a:ea typeface="Microsoft YaHei Bold" panose="020B0503020204020204" charset="-122"/>
                            <a:cs typeface="DejaVu Math TeX Gyre" panose="02000503000000000000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en-US" altLang="zh-CN" sz="4000" b="1" dirty="0">
                                <a:solidFill>
                                  <a:srgbClr val="FFFF00"/>
                                </a:solidFill>
                                <a:latin typeface="DejaVu Math TeX Gyre" panose="02000503000000000000" charset="0"/>
                                <a:ea typeface="Microsoft YaHei Bold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4000" b="1" dirty="0">
                                <a:solidFill>
                                  <a:srgbClr val="FFFF00"/>
                                </a:solidFill>
                                <a:latin typeface="DejaVu Math TeX Gyre" panose="02000503000000000000" charset="0"/>
                                <a:ea typeface="Microsoft YaHei Bold" panose="020B0503020204020204" charset="-122"/>
                                <a:cs typeface="DejaVu Math TeX Gyre" panose="02000503000000000000" charset="0"/>
                              </a:rPr>
                              <m:t>∞</m:t>
                            </m:r>
                          </m:num>
                          <m:den>
                            <m:r>
                              <a:rPr lang="en-US" altLang="zh-CN" sz="4000" b="1" dirty="0">
                                <a:solidFill>
                                  <a:srgbClr val="FFFF00"/>
                                </a:solidFill>
                                <a:latin typeface="DejaVu Math TeX Gyre" panose="02000503000000000000" charset="0"/>
                                <a:ea typeface="Microsoft YaHei Bold" panose="020B0503020204020204" charset="-122"/>
                                <a:cs typeface="DejaVu Math TeX Gyre" panose="02000503000000000000" charset="0"/>
                              </a:rPr>
                              <m:t>∞</m:t>
                            </m:r>
                          </m:den>
                        </m:f>
                      </m:e>
                    </m:box>
                  </m:oMath>
                </a14:m>
                <a:r>
                  <a:rPr lang="zh-CN" altLang="en-US" sz="2800" b="1" dirty="0">
                    <a:solidFill>
                      <a:srgbClr val="FFFF00"/>
                    </a:solidFill>
                    <a:latin typeface="Microsoft YaHei Bold" panose="020B0503020204020204" charset="-122"/>
                    <a:ea typeface="Microsoft YaHei Bold" panose="020B0503020204020204" charset="-122"/>
                  </a:rPr>
                  <a:t> 型</a:t>
                </a:r>
                <a:endParaRPr lang="zh-CN" altLang="en-US" sz="2800" b="1" dirty="0">
                  <a:solidFill>
                    <a:srgbClr val="FFFF00"/>
                  </a:solidFill>
                  <a:latin typeface="Microsoft YaHei Bold" panose="020B0503020204020204" charset="-122"/>
                  <a:ea typeface="Microsoft YaHei Bold" panose="020B0503020204020204" charset="-122"/>
                </a:endParaRPr>
              </a:p>
            </p:txBody>
          </p:sp>
        </mc:Choice>
        <mc:Fallback>
          <p:sp>
            <p:nvSpPr>
              <p:cNvPr id="24584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688" y="731838"/>
                <a:ext cx="10080000" cy="757555"/>
              </a:xfrm>
              <a:prstGeom prst="rect">
                <a:avLst/>
              </a:prstGeom>
              <a:blipFill rotWithShape="1">
                <a:blip r:embed="rId2"/>
                <a:stretch>
                  <a:fillRect l="-3" t="-42" r="3" b="42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矩形 37897"/>
          <p:cNvSpPr/>
          <p:nvPr/>
        </p:nvSpPr>
        <p:spPr>
          <a:xfrm>
            <a:off x="3575050" y="3881755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11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37899" name="对象 37898"/>
          <p:cNvGraphicFramePr/>
          <p:nvPr/>
        </p:nvGraphicFramePr>
        <p:xfrm>
          <a:off x="2208213" y="1073468"/>
          <a:ext cx="338455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39" name="" r:id="rId1" imgW="1155065" imgH="393700" progId="Equation.3">
                  <p:embed/>
                </p:oleObj>
              </mc:Choice>
              <mc:Fallback>
                <p:oleObj name="" r:id="rId1" imgW="1155065" imgH="393700" progId="Equation.3">
                  <p:embed/>
                  <p:pic>
                    <p:nvPicPr>
                      <p:cNvPr id="0" name="图片 373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08213" y="1073468"/>
                        <a:ext cx="3384550" cy="1079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900" name="对象 37899"/>
          <p:cNvGraphicFramePr/>
          <p:nvPr/>
        </p:nvGraphicFramePr>
        <p:xfrm>
          <a:off x="5951538" y="1144905"/>
          <a:ext cx="696912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40" name="" r:id="rId3" imgW="698500" imgH="825500" progId="Equation.3">
                  <p:embed/>
                </p:oleObj>
              </mc:Choice>
              <mc:Fallback>
                <p:oleObj name="" r:id="rId3" imgW="698500" imgH="825500" progId="Equation.3">
                  <p:embed/>
                  <p:pic>
                    <p:nvPicPr>
                      <p:cNvPr id="0" name="图片 373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51538" y="1144905"/>
                        <a:ext cx="696912" cy="825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901" name="对象 37900"/>
          <p:cNvGraphicFramePr/>
          <p:nvPr/>
        </p:nvGraphicFramePr>
        <p:xfrm>
          <a:off x="2351088" y="3305493"/>
          <a:ext cx="1943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41" name="" r:id="rId5" imgW="1943100" imgH="838200" progId="Equation.3">
                  <p:embed/>
                </p:oleObj>
              </mc:Choice>
              <mc:Fallback>
                <p:oleObj name="" r:id="rId5" imgW="1943100" imgH="838200" progId="Equation.3">
                  <p:embed/>
                  <p:pic>
                    <p:nvPicPr>
                      <p:cNvPr id="0" name="图片 374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51088" y="3305493"/>
                        <a:ext cx="19431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902" name="对象 37901"/>
          <p:cNvGraphicFramePr/>
          <p:nvPr/>
        </p:nvGraphicFramePr>
        <p:xfrm>
          <a:off x="4224338" y="2873693"/>
          <a:ext cx="3403600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42" name="" r:id="rId7" imgW="3403600" imgH="1333500" progId="Equation.3">
                  <p:embed/>
                </p:oleObj>
              </mc:Choice>
              <mc:Fallback>
                <p:oleObj name="" r:id="rId7" imgW="3403600" imgH="1333500" progId="Equation.3">
                  <p:embed/>
                  <p:pic>
                    <p:nvPicPr>
                      <p:cNvPr id="0" name="图片 374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24338" y="2873693"/>
                        <a:ext cx="3403600" cy="1333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903" name="对象 37902"/>
          <p:cNvGraphicFramePr/>
          <p:nvPr/>
        </p:nvGraphicFramePr>
        <p:xfrm>
          <a:off x="7608888" y="3305493"/>
          <a:ext cx="2641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43" name="" r:id="rId9" imgW="2641600" imgH="838200" progId="Equation.3">
                  <p:embed/>
                </p:oleObj>
              </mc:Choice>
              <mc:Fallback>
                <p:oleObj name="" r:id="rId9" imgW="2641600" imgH="838200" progId="Equation.3">
                  <p:embed/>
                  <p:pic>
                    <p:nvPicPr>
                      <p:cNvPr id="0" name="图片 374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08888" y="3305493"/>
                        <a:ext cx="26416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904" name="对象 37903"/>
          <p:cNvGraphicFramePr/>
          <p:nvPr/>
        </p:nvGraphicFramePr>
        <p:xfrm>
          <a:off x="2279650" y="4889818"/>
          <a:ext cx="4203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44" name="" r:id="rId11" imgW="4203700" imgH="838200" progId="Equation.3">
                  <p:embed/>
                </p:oleObj>
              </mc:Choice>
              <mc:Fallback>
                <p:oleObj name="" r:id="rId11" imgW="4203700" imgH="838200" progId="Equation.3">
                  <p:embed/>
                  <p:pic>
                    <p:nvPicPr>
                      <p:cNvPr id="0" name="图片 374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79650" y="4889818"/>
                        <a:ext cx="42037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905" name="对象 37904"/>
          <p:cNvGraphicFramePr/>
          <p:nvPr/>
        </p:nvGraphicFramePr>
        <p:xfrm>
          <a:off x="6743700" y="5250180"/>
          <a:ext cx="698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45" name="" r:id="rId13" imgW="697865" imgH="304800" progId="Equation.3">
                  <p:embed/>
                </p:oleObj>
              </mc:Choice>
              <mc:Fallback>
                <p:oleObj name="" r:id="rId13" imgW="697865" imgH="304800" progId="Equation.3">
                  <p:embed/>
                  <p:pic>
                    <p:nvPicPr>
                      <p:cNvPr id="0" name="图片 374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743700" y="5250180"/>
                        <a:ext cx="698500" cy="304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906" name="对象 37905"/>
          <p:cNvGraphicFramePr/>
          <p:nvPr/>
        </p:nvGraphicFramePr>
        <p:xfrm>
          <a:off x="6024563" y="3018155"/>
          <a:ext cx="1549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46" name="" r:id="rId15" imgW="1548765" imgH="482600" progId="Equation.3">
                  <p:embed/>
                </p:oleObj>
              </mc:Choice>
              <mc:Fallback>
                <p:oleObj name="" r:id="rId15" imgW="1548765" imgH="482600" progId="Equation.3">
                  <p:embed/>
                  <p:pic>
                    <p:nvPicPr>
                      <p:cNvPr id="0" name="图片 374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24563" y="3018155"/>
                        <a:ext cx="1549400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907" name="对象 37906"/>
          <p:cNvGraphicFramePr/>
          <p:nvPr/>
        </p:nvGraphicFramePr>
        <p:xfrm>
          <a:off x="6024563" y="3810318"/>
          <a:ext cx="279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47" name="" r:id="rId17" imgW="279400" imgH="838200" progId="Equation.3">
                  <p:embed/>
                </p:oleObj>
              </mc:Choice>
              <mc:Fallback>
                <p:oleObj name="" r:id="rId17" imgW="279400" imgH="838200" progId="Equation.3">
                  <p:embed/>
                  <p:pic>
                    <p:nvPicPr>
                      <p:cNvPr id="0" name="图片 374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024563" y="3810318"/>
                        <a:ext cx="2794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908" name="对象 37907"/>
          <p:cNvGraphicFramePr>
            <a:graphicFrameLocks noGrp="1"/>
          </p:cNvGraphicFramePr>
          <p:nvPr/>
        </p:nvGraphicFramePr>
        <p:xfrm>
          <a:off x="7896225" y="929005"/>
          <a:ext cx="2376488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48" name="" r:id="rId19" imgW="1371600" imgH="419100" progId="Equation.3">
                  <p:embed/>
                </p:oleObj>
              </mc:Choice>
              <mc:Fallback>
                <p:oleObj name="" r:id="rId19" imgW="1371600" imgH="419100" progId="Equation.3">
                  <p:embed/>
                  <p:pic>
                    <p:nvPicPr>
                      <p:cNvPr id="0" name="图片 374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896225" y="929005"/>
                        <a:ext cx="2376488" cy="936625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accent2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909" name="直接连接符 37908"/>
          <p:cNvSpPr/>
          <p:nvPr/>
        </p:nvSpPr>
        <p:spPr>
          <a:xfrm flipH="1">
            <a:off x="4367213" y="1360805"/>
            <a:ext cx="3457575" cy="2162175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7910" name="文本框 37909"/>
          <p:cNvSpPr txBox="1"/>
          <p:nvPr/>
        </p:nvSpPr>
        <p:spPr>
          <a:xfrm>
            <a:off x="6600825" y="1217930"/>
            <a:ext cx="792163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itchFamily="2" charset="-122"/>
              </a:rPr>
              <a:t>型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37911" name="对象 37910"/>
          <p:cNvGraphicFramePr/>
          <p:nvPr/>
        </p:nvGraphicFramePr>
        <p:xfrm>
          <a:off x="9120188" y="4673918"/>
          <a:ext cx="86360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7" name="" r:id="rId21" imgW="584200" imgH="837565" progId="Equation.3">
                  <p:embed/>
                </p:oleObj>
              </mc:Choice>
              <mc:Fallback>
                <p:oleObj name="" r:id="rId21" imgW="584200" imgH="837565" progId="Equation.3">
                  <p:embed/>
                  <p:pic>
                    <p:nvPicPr>
                      <p:cNvPr id="0" name="图片 378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120188" y="4673918"/>
                        <a:ext cx="863600" cy="784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912" name="对象 37911"/>
          <p:cNvGraphicFramePr/>
          <p:nvPr/>
        </p:nvGraphicFramePr>
        <p:xfrm>
          <a:off x="7967663" y="4889818"/>
          <a:ext cx="122396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8" name="" r:id="rId23" imgW="913765" imgH="406400" progId="Equation.3">
                  <p:embed/>
                </p:oleObj>
              </mc:Choice>
              <mc:Fallback>
                <p:oleObj name="" r:id="rId23" imgW="913765" imgH="406400" progId="Equation.3">
                  <p:embed/>
                  <p:pic>
                    <p:nvPicPr>
                      <p:cNvPr id="0" name="图片 378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967663" y="4889818"/>
                        <a:ext cx="1223962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913" name="文本框 37912"/>
          <p:cNvSpPr txBox="1"/>
          <p:nvPr/>
        </p:nvSpPr>
        <p:spPr>
          <a:xfrm>
            <a:off x="7896225" y="4529455"/>
            <a:ext cx="2160588" cy="1168400"/>
          </a:xfrm>
          <a:prstGeom prst="rect">
            <a:avLst/>
          </a:prstGeom>
          <a:noFill/>
          <a:ln w="254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endParaRPr lang="en-US" altLang="zh-CN" sz="2800" b="1" dirty="0">
              <a:latin typeface="Times New Roman" panose="02020603050405020304" pitchFamily="18" charset="0"/>
              <a:ea typeface="宋体" pitchFamily="2" charset="-122"/>
            </a:endParaRPr>
          </a:p>
          <a:p>
            <a:pPr algn="ctr" eaLnBrk="0" hangingPunct="0">
              <a:spcBef>
                <a:spcPct val="50000"/>
              </a:spcBef>
            </a:pPr>
            <a:endParaRPr lang="en-US" altLang="zh-CN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37914" name="直接连接符 37913"/>
          <p:cNvSpPr/>
          <p:nvPr/>
        </p:nvSpPr>
        <p:spPr>
          <a:xfrm flipH="1" flipV="1">
            <a:off x="6383338" y="4313555"/>
            <a:ext cx="1512887" cy="936625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7915" name="直接连接符 37914"/>
          <p:cNvSpPr/>
          <p:nvPr/>
        </p:nvSpPr>
        <p:spPr>
          <a:xfrm flipH="1" flipV="1">
            <a:off x="5880100" y="3376930"/>
            <a:ext cx="1944688" cy="144145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round/>
            <a:headEnd type="none" w="med" len="med"/>
            <a:tailEnd type="triangle" w="med" len="med"/>
          </a:ln>
        </p:spPr>
      </p:sp>
      <p:graphicFrame>
        <p:nvGraphicFramePr>
          <p:cNvPr id="37916" name="对象 37915"/>
          <p:cNvGraphicFramePr/>
          <p:nvPr/>
        </p:nvGraphicFramePr>
        <p:xfrm>
          <a:off x="8688388" y="2297430"/>
          <a:ext cx="1223962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" name="" r:id="rId25" imgW="1459865" imgH="406400" progId="Equation.3">
                  <p:embed/>
                </p:oleObj>
              </mc:Choice>
              <mc:Fallback>
                <p:oleObj name="" r:id="rId25" imgW="1459865" imgH="406400" progId="Equation.3">
                  <p:embed/>
                  <p:pic>
                    <p:nvPicPr>
                      <p:cNvPr id="0" name="图片 378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688388" y="2297430"/>
                        <a:ext cx="1223962" cy="442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917" name="对象 37916"/>
          <p:cNvGraphicFramePr/>
          <p:nvPr/>
        </p:nvGraphicFramePr>
        <p:xfrm>
          <a:off x="7535863" y="2368868"/>
          <a:ext cx="11525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" name="" r:id="rId27" imgW="1078865" imgH="406400" progId="Equation.3">
                  <p:embed/>
                </p:oleObj>
              </mc:Choice>
              <mc:Fallback>
                <p:oleObj name="" r:id="rId27" imgW="1078865" imgH="406400" progId="Equation.3">
                  <p:embed/>
                  <p:pic>
                    <p:nvPicPr>
                      <p:cNvPr id="0" name="图片 378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535863" y="2368868"/>
                        <a:ext cx="1152525" cy="409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918" name="文本框 37917"/>
          <p:cNvSpPr txBox="1"/>
          <p:nvPr/>
        </p:nvSpPr>
        <p:spPr>
          <a:xfrm>
            <a:off x="7535863" y="2297430"/>
            <a:ext cx="2447925" cy="522288"/>
          </a:xfrm>
          <a:prstGeom prst="rect">
            <a:avLst/>
          </a:prstGeom>
          <a:noFill/>
          <a:ln w="254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endParaRPr lang="zh-CN" altLang="zh-CN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37919" name="直接连接符 37918"/>
          <p:cNvSpPr/>
          <p:nvPr/>
        </p:nvSpPr>
        <p:spPr>
          <a:xfrm flipH="1">
            <a:off x="7608888" y="2873693"/>
            <a:ext cx="1295400" cy="360362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7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0" dur="1000"/>
                                        <p:tgtEl>
                                          <p:spTgt spid="37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7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37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7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7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37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6" dur="1000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10" grpId="0"/>
      <p:bldP spid="37913" grpId="0" bldLvl="0" animBg="1"/>
      <p:bldP spid="3791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矩形 38921"/>
          <p:cNvSpPr/>
          <p:nvPr/>
        </p:nvSpPr>
        <p:spPr>
          <a:xfrm>
            <a:off x="3575050" y="357505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11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8923" name="文本框 38922"/>
          <p:cNvSpPr txBox="1"/>
          <p:nvPr/>
        </p:nvSpPr>
        <p:spPr>
          <a:xfrm>
            <a:off x="2279650" y="695325"/>
            <a:ext cx="14478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说明：</a:t>
            </a:r>
            <a:endParaRPr lang="zh-CN" altLang="en-US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38924" name="对象 38923"/>
          <p:cNvGraphicFramePr/>
          <p:nvPr/>
        </p:nvGraphicFramePr>
        <p:xfrm>
          <a:off x="2279650" y="1217613"/>
          <a:ext cx="655320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1" name="" r:id="rId1" imgW="3022600" imgH="393700" progId="Equation.3">
                  <p:embed/>
                </p:oleObj>
              </mc:Choice>
              <mc:Fallback>
                <p:oleObj name="" r:id="rId1" imgW="3022600" imgH="393700" progId="Equation.3">
                  <p:embed/>
                  <p:pic>
                    <p:nvPicPr>
                      <p:cNvPr id="0" name="图片 379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79650" y="1217613"/>
                        <a:ext cx="6553200" cy="831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25" name="对象 38924"/>
          <p:cNvGraphicFramePr/>
          <p:nvPr/>
        </p:nvGraphicFramePr>
        <p:xfrm>
          <a:off x="2279650" y="3359150"/>
          <a:ext cx="3175000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" name="" r:id="rId3" imgW="2159000" imgH="825500" progId="Equation.3">
                  <p:embed/>
                </p:oleObj>
              </mc:Choice>
              <mc:Fallback>
                <p:oleObj name="" r:id="rId3" imgW="2159000" imgH="825500" progId="Equation.3">
                  <p:embed/>
                  <p:pic>
                    <p:nvPicPr>
                      <p:cNvPr id="0" name="图片 379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79650" y="3359150"/>
                        <a:ext cx="3175000" cy="1012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26" name="对象 38925"/>
          <p:cNvGraphicFramePr/>
          <p:nvPr/>
        </p:nvGraphicFramePr>
        <p:xfrm>
          <a:off x="7032625" y="3503613"/>
          <a:ext cx="722313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" name="" r:id="rId5" imgW="723900" imgH="824865" progId="Equation.3">
                  <p:embed/>
                </p:oleObj>
              </mc:Choice>
              <mc:Fallback>
                <p:oleObj name="" r:id="rId5" imgW="723900" imgH="824865" progId="Equation.3">
                  <p:embed/>
                  <p:pic>
                    <p:nvPicPr>
                      <p:cNvPr id="0" name="图片 379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32625" y="3503613"/>
                        <a:ext cx="722313" cy="825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27" name="文本框 38926"/>
          <p:cNvSpPr txBox="1"/>
          <p:nvPr/>
        </p:nvSpPr>
        <p:spPr>
          <a:xfrm>
            <a:off x="2279650" y="4870450"/>
            <a:ext cx="9144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解：</a:t>
            </a:r>
            <a:endParaRPr lang="zh-CN" altLang="en-US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38928" name="对象 38927"/>
          <p:cNvGraphicFramePr/>
          <p:nvPr/>
        </p:nvGraphicFramePr>
        <p:xfrm>
          <a:off x="3000375" y="4648200"/>
          <a:ext cx="1511300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" name="" r:id="rId7" imgW="1383665" imgH="862965" progId="Equation.3">
                  <p:embed/>
                </p:oleObj>
              </mc:Choice>
              <mc:Fallback>
                <p:oleObj name="" r:id="rId7" imgW="1383665" imgH="862965" progId="Equation.3">
                  <p:embed/>
                  <p:pic>
                    <p:nvPicPr>
                      <p:cNvPr id="0" name="图片 379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00375" y="4648200"/>
                        <a:ext cx="1511300" cy="942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29" name="对象 38928"/>
          <p:cNvGraphicFramePr/>
          <p:nvPr/>
        </p:nvGraphicFramePr>
        <p:xfrm>
          <a:off x="4511675" y="4727575"/>
          <a:ext cx="16891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5" name="" r:id="rId9" imgW="1688465" imgH="862965" progId="Equation.3">
                  <p:embed/>
                </p:oleObj>
              </mc:Choice>
              <mc:Fallback>
                <p:oleObj name="" r:id="rId9" imgW="1688465" imgH="862965" progId="Equation.3">
                  <p:embed/>
                  <p:pic>
                    <p:nvPicPr>
                      <p:cNvPr id="0" name="图片 379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11675" y="4727575"/>
                        <a:ext cx="1689100" cy="863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30" name="对象 38929"/>
          <p:cNvGraphicFramePr/>
          <p:nvPr/>
        </p:nvGraphicFramePr>
        <p:xfrm>
          <a:off x="6167438" y="5014913"/>
          <a:ext cx="4953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6" name="" r:id="rId11" imgW="494665" imgH="317500" progId="Equation.3">
                  <p:embed/>
                </p:oleObj>
              </mc:Choice>
              <mc:Fallback>
                <p:oleObj name="" r:id="rId11" imgW="494665" imgH="317500" progId="Equation.3">
                  <p:embed/>
                  <p:pic>
                    <p:nvPicPr>
                      <p:cNvPr id="0" name="图片 379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67438" y="5014913"/>
                        <a:ext cx="495300" cy="317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31" name="矩形 38930"/>
          <p:cNvSpPr/>
          <p:nvPr/>
        </p:nvSpPr>
        <p:spPr>
          <a:xfrm>
            <a:off x="7680325" y="3573463"/>
            <a:ext cx="588963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3200" dirty="0">
                <a:latin typeface="Times New Roman" panose="02020603050405020304" pitchFamily="18" charset="0"/>
                <a:ea typeface="黑体" panose="02010609060101010101" charset="-122"/>
              </a:rPr>
              <a:t>型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38932" name="右箭头 38931"/>
          <p:cNvSpPr/>
          <p:nvPr/>
        </p:nvSpPr>
        <p:spPr>
          <a:xfrm>
            <a:off x="5808663" y="3790950"/>
            <a:ext cx="936625" cy="215900"/>
          </a:xfrm>
          <a:prstGeom prst="rightArrow">
            <a:avLst>
              <a:gd name="adj1" fmla="val 50000"/>
              <a:gd name="adj2" fmla="val 10839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Calibri" charset="0"/>
              <a:ea typeface="宋体" pitchFamily="2" charset="-122"/>
            </a:endParaRPr>
          </a:p>
        </p:txBody>
      </p:sp>
      <p:graphicFrame>
        <p:nvGraphicFramePr>
          <p:cNvPr id="38933" name="对象 38932"/>
          <p:cNvGraphicFramePr>
            <a:graphicFrameLocks noGrp="1"/>
          </p:cNvGraphicFramePr>
          <p:nvPr/>
        </p:nvGraphicFramePr>
        <p:xfrm>
          <a:off x="2279650" y="1965325"/>
          <a:ext cx="6388100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7" name="" r:id="rId13" imgW="3060065" imgH="393700" progId="Equation.3">
                  <p:embed/>
                </p:oleObj>
              </mc:Choice>
              <mc:Fallback>
                <p:oleObj name="" r:id="rId13" imgW="3060065" imgH="393700" progId="Equation.3">
                  <p:embed/>
                  <p:pic>
                    <p:nvPicPr>
                      <p:cNvPr id="0" name="图片 379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279650" y="1965325"/>
                        <a:ext cx="6388100" cy="7905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34" name="对象 38933"/>
          <p:cNvGraphicFramePr/>
          <p:nvPr/>
        </p:nvGraphicFramePr>
        <p:xfrm>
          <a:off x="8328025" y="5519738"/>
          <a:ext cx="1008063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8" name="" r:id="rId15" imgW="673100" imgH="406400" progId="Equation.3">
                  <p:embed/>
                </p:oleObj>
              </mc:Choice>
              <mc:Fallback>
                <p:oleObj name="" r:id="rId15" imgW="673100" imgH="406400" progId="Equation.3">
                  <p:embed/>
                  <p:pic>
                    <p:nvPicPr>
                      <p:cNvPr id="0" name="图片 379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328025" y="5519738"/>
                        <a:ext cx="1008063" cy="503237"/>
                      </a:xfrm>
                      <a:prstGeom prst="rect">
                        <a:avLst/>
                      </a:prstGeom>
                      <a:noFill/>
                      <a:ln w="38100" cap="flat" cmpd="sng">
                        <a:solidFill>
                          <a:schemeClr val="bg1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35" name="对象 38934"/>
          <p:cNvGraphicFramePr/>
          <p:nvPr/>
        </p:nvGraphicFramePr>
        <p:xfrm>
          <a:off x="7535863" y="5565775"/>
          <a:ext cx="865187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" name="" r:id="rId17" imgW="393065" imgH="266065" progId="Equation.3">
                  <p:embed/>
                </p:oleObj>
              </mc:Choice>
              <mc:Fallback>
                <p:oleObj name="" r:id="rId17" imgW="393065" imgH="266065" progId="Equation.3">
                  <p:embed/>
                  <p:pic>
                    <p:nvPicPr>
                      <p:cNvPr id="0" name="图片 379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535863" y="5565775"/>
                        <a:ext cx="865187" cy="642938"/>
                      </a:xfrm>
                      <a:prstGeom prst="rect">
                        <a:avLst/>
                      </a:prstGeom>
                      <a:noFill/>
                      <a:ln w="38100" cap="flat" cmpd="sng">
                        <a:solidFill>
                          <a:schemeClr val="bg1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36" name="文本框 38935"/>
          <p:cNvSpPr txBox="1"/>
          <p:nvPr/>
        </p:nvSpPr>
        <p:spPr>
          <a:xfrm>
            <a:off x="7319963" y="5591175"/>
            <a:ext cx="2089150" cy="522288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endParaRPr lang="zh-CN" altLang="zh-CN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38937" name="直接连接符 38936"/>
          <p:cNvSpPr/>
          <p:nvPr/>
        </p:nvSpPr>
        <p:spPr>
          <a:xfrm flipH="1">
            <a:off x="6024563" y="4583113"/>
            <a:ext cx="1871662" cy="21590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round/>
            <a:headEnd type="none" w="med" len="med"/>
            <a:tailEnd type="triangle" w="med" len="med"/>
          </a:ln>
        </p:spPr>
      </p:sp>
      <p:graphicFrame>
        <p:nvGraphicFramePr>
          <p:cNvPr id="38938" name="对象 38937"/>
          <p:cNvGraphicFramePr/>
          <p:nvPr/>
        </p:nvGraphicFramePr>
        <p:xfrm>
          <a:off x="8904288" y="4295775"/>
          <a:ext cx="1296987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" name="" r:id="rId19" imgW="1167765" imgH="482600" progId="Equation.3">
                  <p:embed/>
                </p:oleObj>
              </mc:Choice>
              <mc:Fallback>
                <p:oleObj name="" r:id="rId19" imgW="1167765" imgH="482600" progId="Equation.3">
                  <p:embed/>
                  <p:pic>
                    <p:nvPicPr>
                      <p:cNvPr id="0" name="图片 379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904288" y="4295775"/>
                        <a:ext cx="1296987" cy="534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39" name="对象 38938"/>
          <p:cNvGraphicFramePr/>
          <p:nvPr/>
        </p:nvGraphicFramePr>
        <p:xfrm>
          <a:off x="8040688" y="4295775"/>
          <a:ext cx="935037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1" name="" r:id="rId21" imgW="812165" imgH="482600" progId="Equation.3">
                  <p:embed/>
                </p:oleObj>
              </mc:Choice>
              <mc:Fallback>
                <p:oleObj name="" r:id="rId21" imgW="812165" imgH="482600" progId="Equation.3">
                  <p:embed/>
                  <p:pic>
                    <p:nvPicPr>
                      <p:cNvPr id="0" name="图片 380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040688" y="4295775"/>
                        <a:ext cx="935037" cy="598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40" name="文本框 38939"/>
          <p:cNvSpPr txBox="1"/>
          <p:nvPr/>
        </p:nvSpPr>
        <p:spPr>
          <a:xfrm>
            <a:off x="7896225" y="4295775"/>
            <a:ext cx="2376488" cy="522288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endParaRPr lang="zh-CN" altLang="zh-CN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38941" name="直接连接符 38940"/>
          <p:cNvSpPr/>
          <p:nvPr/>
        </p:nvSpPr>
        <p:spPr>
          <a:xfrm flipH="1" flipV="1">
            <a:off x="5880100" y="5446713"/>
            <a:ext cx="1296988" cy="504825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round/>
            <a:headEnd type="none" w="med" len="med"/>
            <a:tailEnd type="triangle" w="med" len="med"/>
          </a:ln>
        </p:spPr>
      </p:sp>
      <p:graphicFrame>
        <p:nvGraphicFramePr>
          <p:cNvPr id="38942" name="对象 38941"/>
          <p:cNvGraphicFramePr/>
          <p:nvPr/>
        </p:nvGraphicFramePr>
        <p:xfrm>
          <a:off x="8543925" y="2927350"/>
          <a:ext cx="82867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2" name="" r:id="rId23" imgW="1459865" imgH="913765" progId="Equation.3">
                  <p:embed/>
                </p:oleObj>
              </mc:Choice>
              <mc:Fallback>
                <p:oleObj name="" r:id="rId23" imgW="1459865" imgH="913765" progId="Equation.3">
                  <p:embed/>
                  <p:pic>
                    <p:nvPicPr>
                      <p:cNvPr id="0" name="图片 380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543925" y="2927350"/>
                        <a:ext cx="828675" cy="4714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43" name="对象 38942"/>
          <p:cNvGraphicFramePr/>
          <p:nvPr/>
        </p:nvGraphicFramePr>
        <p:xfrm>
          <a:off x="9336088" y="2927350"/>
          <a:ext cx="83502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3" name="" r:id="rId25" imgW="1663065" imgH="901065" progId="Equation.3">
                  <p:embed/>
                </p:oleObj>
              </mc:Choice>
              <mc:Fallback>
                <p:oleObj name="" r:id="rId25" imgW="1663065" imgH="901065" progId="Equation.3">
                  <p:embed/>
                  <p:pic>
                    <p:nvPicPr>
                      <p:cNvPr id="0" name="图片 380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336088" y="2927350"/>
                        <a:ext cx="835025" cy="498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44" name="文本框 38943"/>
          <p:cNvSpPr txBox="1"/>
          <p:nvPr/>
        </p:nvSpPr>
        <p:spPr>
          <a:xfrm>
            <a:off x="8472488" y="2927350"/>
            <a:ext cx="1944687" cy="522288"/>
          </a:xfrm>
          <a:prstGeom prst="rect">
            <a:avLst/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endParaRPr lang="zh-CN" altLang="zh-CN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38945" name="直接连接符 38944"/>
          <p:cNvSpPr/>
          <p:nvPr/>
        </p:nvSpPr>
        <p:spPr>
          <a:xfrm flipH="1">
            <a:off x="4727575" y="3287713"/>
            <a:ext cx="3673475" cy="172720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2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38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8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38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8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38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38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8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8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38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8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8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38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8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8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38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8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2" dur="1000"/>
                                        <p:tgtEl>
                                          <p:spTgt spid="38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8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9" dur="1000"/>
                                        <p:tgtEl>
                                          <p:spTgt spid="38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8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8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6" dur="1000"/>
                                        <p:tgtEl>
                                          <p:spTgt spid="38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8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8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3" dur="1000"/>
                                        <p:tgtEl>
                                          <p:spTgt spid="38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8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38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38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2" dur="1000"/>
                                        <p:tgtEl>
                                          <p:spTgt spid="38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3" grpId="0" build="p"/>
      <p:bldP spid="38927" grpId="0"/>
      <p:bldP spid="38931" grpId="0"/>
      <p:bldP spid="38936" grpId="0" bldLvl="0" animBg="1"/>
      <p:bldP spid="38940" grpId="0" bldLvl="0" animBg="1"/>
      <p:bldP spid="3894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rgbClr val="FFFF00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1. 0</a:t>
                </a:r>
                <a:r>
                  <a:rPr sz="2000" b="1">
                    <a:solidFill>
                      <a:srgbClr val="FFFF00"/>
                    </a:solidFill>
                    <a:latin typeface="FangSong" panose="02010609060101010101" charset="-122"/>
                    <a:ea typeface="FangSong" panose="02010609060101010101" charset="-122"/>
                    <a:cs typeface="Times New Roman Regular" panose="02020603050405020304" charset="0"/>
                  </a:rPr>
                  <a:t>·</a:t>
                </a:r>
                <a:r>
                  <a:rPr sz="2000" b="1">
                    <a:solidFill>
                      <a:srgbClr val="FFFF00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∞型</a:t>
                </a:r>
                <a:r>
                  <a:rPr lang="en-US" sz="2000" b="1">
                    <a:solidFill>
                      <a:srgbClr val="FFFF00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 </a:t>
                </a:r>
                <a:endParaRPr lang="en-US" sz="2000" b="1">
                  <a:solidFill>
                    <a:srgbClr val="FFFF00"/>
                  </a:solidFill>
                  <a:highlight>
                    <a:srgbClr val="008000"/>
                  </a:highlight>
                  <a:latin typeface="Microsoft YaHei Bold" panose="020B0503020204020204" charset="-122"/>
                  <a:ea typeface="Microsoft YaHei Bold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例 6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　求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func>
                    <m:func>
                      <m:funcPr>
                        <m:ctrlPr>
                          <a:rPr lang="en-US"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ln</m:t>
                        </m:r>
                      </m:fName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宋体" charset="0"/>
                  </a:rPr>
                  <a:t>解</a:t>
                </a:r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宋体" charset="0"/>
                  </a:rPr>
                  <a:t>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func>
                    <m:func>
                      <m:funcPr>
                        <m:ctrlPr>
                          <a:rPr lang="en-US" altLang="zh-CN"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ln</m:t>
                        </m:r>
                      </m:fName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func>
                              <m:funcPr>
                                <m:ctrl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ln</m:t>
                                </m:r>
                              </m:fName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func>
                          </m:num>
                          <m:den>
                            <m:f>
                              <m:f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den>
                            </m:f>
                          </m:den>
                        </m:f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f>
                              <m:f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den>
                            </m:f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num>
                              <m:den>
                                <m:sSup>
                                  <m:sSupPr>
                                    <m:ctrlP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den>
                        </m:f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d>
                          <m:d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0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宋体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三、</a:t>
            </a:r>
            <a:r>
              <a:rPr sz="2800" b="1" dirty="0">
                <a:solidFill>
                  <a:srgbClr val="FFFF00"/>
                </a:solidFill>
                <a:ea typeface="Microsoft YaHei Bold" panose="020B0503020204020204" charset="-122"/>
              </a:rPr>
              <a:t>其他待定型</a:t>
            </a:r>
            <a:endParaRPr sz="2800" b="1" dirty="0">
              <a:solidFill>
                <a:srgbClr val="FFFF00"/>
              </a:solidFill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836295"/>
                <a:ext cx="10079990" cy="47275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rgbClr val="FFFF00"/>
                    </a:solidFill>
                    <a:cs typeface="Times New Roman Regular" panose="02020603050405020304" charset="0"/>
                  </a:rPr>
                  <a:t>2. 1</a:t>
                </a:r>
                <a:r>
                  <a:rPr sz="2000" b="1" baseline="30000">
                    <a:solidFill>
                      <a:srgbClr val="FFFF00"/>
                    </a:solidFill>
                    <a:cs typeface="Times New Roman Regular" panose="02020603050405020304" charset="0"/>
                  </a:rPr>
                  <a:t>∞</a:t>
                </a:r>
                <a:r>
                  <a:rPr sz="2000" b="1">
                    <a:solidFill>
                      <a:srgbClr val="FFFF00"/>
                    </a:solidFill>
                    <a:cs typeface="Times New Roman Regular" panose="02020603050405020304" charset="0"/>
                  </a:rPr>
                  <a:t>型</a:t>
                </a:r>
                <a:r>
                  <a:rPr lang="en-US" sz="2000" b="1">
                    <a:solidFill>
                      <a:srgbClr val="FFFF00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 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例 </a:t>
                </a:r>
                <a:r>
                  <a:rPr lang="en-US"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7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　求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∞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𝑚</m:t>
                                    </m:r>
                                  </m:num>
                                  <m:den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sup>
                        </m:sSup>
                      </m:e>
                    </m:func>
                  </m:oMath>
                </a14:m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 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m 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是常数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宋体" charset="0"/>
                  </a:rPr>
                  <a:t>解</a:t>
                </a:r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宋体" charset="0"/>
                  </a:rPr>
                  <a:t>    </a:t>
                </a:r>
                <a:r>
                  <a:rPr lang="zh-CN" altLang="en-US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宋体" charset="0"/>
                  </a:rPr>
                  <a:t>其中</a:t>
                </a:r>
                <a:endParaRPr lang="zh-CN" altLang="en-US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宋体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zh-CN" alt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zh-CN" alt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→∞</m:t>
                              </m:r>
                            </m:lim>
                          </m:limLow>
                        </m:fName>
                        <m:e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e>
                      </m:func>
                      <m:func>
                        <m:funcPr>
                          <m:ctrlPr>
                            <a:rPr lang="zh-CN" altLang="en-US" sz="2000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zh-CN" sz="2000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ln</m:t>
                          </m:r>
                        </m:fName>
                        <m:e>
                          <m:d>
                            <m:dPr>
                              <m:ctrlPr>
                                <a:rPr lang="zh-CN" alt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den>
                              </m:f>
                            </m:e>
                          </m:d>
                        </m:e>
                      </m:func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unc>
                        <m:func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altLang="zh-CN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→∞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func>
                                <m:funcPr>
                                  <m:ctrlPr>
                                    <a:rPr lang="en-US" altLang="zh-CN" sz="2000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altLang="zh-CN" sz="2000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ln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1</m:t>
                                      </m:r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+</m:t>
                                      </m:r>
                                      <m:f>
                                        <m:fPr>
                                          <m:ctrlPr>
                                            <a:rPr lang="en-US" altLang="zh-CN" sz="2000" i="1">
                                              <a:solidFill>
                                                <a:schemeClr val="bg1"/>
                                              </a:solidFill>
                                              <a:latin typeface="DejaVu Math TeX Gyre" panose="02000503000000000000" charset="0"/>
                                              <a:ea typeface="Microsoft YaHei Regular" panose="020B0503020204020204" charset="-122"/>
                                              <a:cs typeface="DejaVu Math TeX Gyre" panose="02000503000000000000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altLang="zh-CN" sz="2000" i="1">
                                              <a:solidFill>
                                                <a:schemeClr val="bg1"/>
                                              </a:solidFill>
                                              <a:latin typeface="DejaVu Math TeX Gyre" panose="02000503000000000000" charset="0"/>
                                              <a:ea typeface="Microsoft YaHei Regular" panose="020B0503020204020204" charset="-122"/>
                                              <a:cs typeface="DejaVu Math TeX Gyre" panose="02000503000000000000" charset="0"/>
                                            </a:rPr>
                                            <m:t>𝑚</m:t>
                                          </m:r>
                                        </m:num>
                                        <m:den>
                                          <m:r>
                                            <a:rPr lang="en-US" altLang="zh-CN" sz="2000" i="1">
                                              <a:solidFill>
                                                <a:schemeClr val="bg1"/>
                                              </a:solidFill>
                                              <a:latin typeface="DejaVu Math TeX Gyre" panose="02000503000000000000" charset="0"/>
                                              <a:ea typeface="Microsoft YaHei Regular" panose="020B0503020204020204" charset="-122"/>
                                              <a:cs typeface="DejaVu Math TeX Gyre" panose="02000503000000000000" charset="0"/>
                                            </a:rPr>
                                            <m:t>𝑥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</m:func>
                            </m:num>
                            <m:den>
                              <m:f>
                                <m:f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den>
                              </m:f>
                            </m:den>
                          </m:f>
                        </m:e>
                      </m:func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unc>
                        <m:func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altLang="zh-CN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→∞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f>
                                <m:f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𝑚</m:t>
                                      </m:r>
                                    </m:num>
                                    <m:den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𝑥</m:t>
                                      </m:r>
                                    </m:den>
                                  </m:f>
                                </m:den>
                              </m:f>
                              <m:d>
                                <m:d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𝑚</m:t>
                                      </m:r>
                                    </m:num>
                                    <m:den>
                                      <m:sSup>
                                        <m:sSupPr>
                                          <m:ctrlPr>
                                            <a:rPr lang="en-US" altLang="zh-CN" sz="2000" i="1">
                                              <a:solidFill>
                                                <a:schemeClr val="bg1"/>
                                              </a:solidFill>
                                              <a:latin typeface="DejaVu Math TeX Gyre" panose="02000503000000000000" charset="0"/>
                                              <a:ea typeface="Microsoft YaHei Regular" panose="020B0503020204020204" charset="-122"/>
                                              <a:cs typeface="DejaVu Math TeX Gyre" panose="02000503000000000000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altLang="zh-CN" sz="2000" i="1">
                                              <a:solidFill>
                                                <a:schemeClr val="bg1"/>
                                              </a:solidFill>
                                              <a:latin typeface="DejaVu Math TeX Gyre" panose="02000503000000000000" charset="0"/>
                                              <a:ea typeface="Microsoft YaHei Regular" panose="020B0503020204020204" charset="-122"/>
                                              <a:cs typeface="DejaVu Math TeX Gyre" panose="02000503000000000000" charset="0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r>
                                            <a:rPr lang="en-US" altLang="zh-CN" sz="2000" i="1">
                                              <a:solidFill>
                                                <a:schemeClr val="bg1"/>
                                              </a:solidFill>
                                              <a:latin typeface="DejaVu Math TeX Gyre" panose="02000503000000000000" charset="0"/>
                                              <a:ea typeface="Microsoft YaHei Regular" panose="020B0503020204020204" charset="-122"/>
                                              <a:cs typeface="DejaVu Math TeX Gyre" panose="02000503000000000000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den>
                                  </m:f>
                                </m:e>
                              </m:d>
                            </m:num>
                            <m:den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den>
                          </m:f>
                        </m:e>
                      </m:func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unc>
                        <m:func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altLang="zh-CN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→∞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𝑚</m:t>
                              </m:r>
                            </m:num>
                            <m:den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den>
                              </m:f>
                            </m:den>
                          </m:f>
                        </m:e>
                      </m:func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𝑚</m:t>
                      </m:r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，</m:t>
                      </m:r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宋体" charset="0"/>
                  </a:rPr>
                  <a:t>有</a:t>
                </a:r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宋体" charset="0"/>
                  </a:rPr>
                  <a:t>                                   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sSup>
                          <m:sSup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𝑚</m:t>
                                    </m:r>
                                  </m:num>
                                  <m:den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sup>
                        </m:sSup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sSup>
                          <m:sSup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func>
                              <m:funcPr>
                                <m:ctrl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ln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1</m:t>
                                    </m:r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+</m:t>
                                    </m:r>
                                    <m:f>
                                      <m:fPr>
                                        <m:ctrlPr>
                                          <a:rPr lang="en-US" altLang="zh-CN" sz="2000" i="1">
                                            <a:solidFill>
                                              <a:schemeClr val="bg1"/>
                                            </a:solidFill>
                                            <a:latin typeface="DejaVu Math TeX Gyre" panose="02000503000000000000" charset="0"/>
                                            <a:ea typeface="Microsoft YaHei Regular" panose="020B0503020204020204" charset="-122"/>
                                            <a:cs typeface="DejaVu Math TeX Gyre" panose="02000503000000000000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altLang="zh-CN" sz="2000" i="1">
                                            <a:solidFill>
                                              <a:schemeClr val="bg1"/>
                                            </a:solidFill>
                                            <a:latin typeface="DejaVu Math TeX Gyre" panose="02000503000000000000" charset="0"/>
                                            <a:ea typeface="Microsoft YaHei Regular" panose="020B0503020204020204" charset="-122"/>
                                            <a:cs typeface="DejaVu Math TeX Gyre" panose="02000503000000000000" charset="0"/>
                                          </a:rPr>
                                          <m:t>𝑚</m:t>
                                        </m:r>
                                      </m:num>
                                      <m:den>
                                        <m:r>
                                          <a:rPr lang="en-US" altLang="zh-CN" sz="2000" i="1">
                                            <a:solidFill>
                                              <a:schemeClr val="bg1"/>
                                            </a:solidFill>
                                            <a:latin typeface="DejaVu Math TeX Gyre" panose="02000503000000000000" charset="0"/>
                                            <a:ea typeface="Microsoft YaHei Regular" panose="020B0503020204020204" charset="-122"/>
                                            <a:cs typeface="DejaVu Math TeX Gyre" panose="02000503000000000000" charset="0"/>
                                          </a:rPr>
                                          <m:t>𝑥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</m:func>
                          </m:sup>
                        </m:sSup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sSup>
                      <m:sSup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𝑒</m:t>
                        </m:r>
                      </m:e>
                      <m:sup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𝑚</m:t>
                        </m:r>
                      </m:sup>
                    </m:sSup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zh-CN" altLang="en-US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宋体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836295"/>
                <a:ext cx="10079990" cy="4727575"/>
              </a:xfrm>
              <a:prstGeom prst="rect">
                <a:avLst/>
              </a:prstGeom>
              <a:blipFill rotWithShape="1">
                <a:blip r:embed="rId1"/>
                <a:stretch>
                  <a:fillRect t="-363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836295"/>
                <a:ext cx="10079990" cy="47275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 b="1">
                    <a:solidFill>
                      <a:srgbClr val="FFFF00"/>
                    </a:solidFill>
                    <a:cs typeface="Times New Roman Regular" panose="02020603050405020304" charset="0"/>
                  </a:rPr>
                  <a:t>3</a:t>
                </a:r>
                <a:r>
                  <a:rPr sz="2000" b="1">
                    <a:solidFill>
                      <a:srgbClr val="FFFF00"/>
                    </a:solidFill>
                    <a:cs typeface="Times New Roman Regular" panose="02020603050405020304" charset="0"/>
                  </a:rPr>
                  <a:t>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>
                            <a:solidFill>
                              <a:srgbClr val="FFFF00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rgbClr val="FFFF00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∞</m:t>
                        </m:r>
                      </m:e>
                      <m:sup>
                        <m:r>
                          <a:rPr lang="en-US" sz="2000">
                            <a:solidFill>
                              <a:srgbClr val="FFFF00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sz="2000" b="1">
                    <a:solidFill>
                      <a:srgbClr val="FFFF00"/>
                    </a:solidFill>
                    <a:cs typeface="Times New Roman Regular" panose="02020603050405020304" charset="0"/>
                  </a:rPr>
                  <a:t>型</a:t>
                </a:r>
                <a:r>
                  <a:rPr lang="en-US" sz="2000" b="1">
                    <a:solidFill>
                      <a:srgbClr val="FFFF00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 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例 </a:t>
                </a:r>
                <a:r>
                  <a:rPr lang="en-US"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8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　求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f>
                              <m:f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den>
                            </m:f>
                          </m:sup>
                        </m:sSup>
                      </m:e>
                    </m:func>
                  </m:oMath>
                </a14:m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宋体" charset="0"/>
                  </a:rPr>
                  <a:t>解</a:t>
                </a:r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宋体" charset="0"/>
                  </a:rPr>
                  <a:t>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sSup>
                          <m:sSup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f>
                              <m:f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den>
                            </m:f>
                          </m:sup>
                        </m:sSup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sSup>
                          <m:sSup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𝑒</m:t>
                            </m:r>
                          </m:e>
                          <m:sup>
                            <m:f>
                              <m:f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den>
                            </m:f>
                            <m:func>
                              <m:funcPr>
                                <m:ctrl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ln</m:t>
                                </m:r>
                              </m:fName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func>
                          </m:sup>
                        </m:sSup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宋体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宋体" charset="0"/>
                  </a:rPr>
                  <a:t>其中，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zh-CN" alt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zh-CN" alt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den>
                        </m:f>
                      </m:e>
                    </m:func>
                    <m:func>
                      <m:funcPr>
                        <m:ctrlPr>
                          <a:rPr lang="zh-CN" altLang="en-US"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ln</m:t>
                        </m:r>
                      </m:fName>
                      <m:e>
                        <m:r>
                          <m:rPr>
                            <m:sty m:val="p"/>
                          </m:rPr>
                          <a:rPr lang="en-US" altLang="zh-CN"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x</m:t>
                        </m:r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func>
                              <m:funcPr>
                                <m:ctrl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ln</m:t>
                                </m:r>
                              </m:fName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x</m:t>
                                </m:r>
                              </m:e>
                            </m:func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den>
                        </m:f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f>
                              <m:f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den>
                            </m:f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den>
                        </m:f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0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宋体" charset="0"/>
                  </a:rPr>
                  <a:t>有</a:t>
                </a:r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宋体" charset="0"/>
                  </a:rPr>
                  <a:t>                                   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sSup>
                          <m:sSup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f>
                              <m:f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den>
                            </m:f>
                          </m:sup>
                        </m:sSup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sSup>
                      <m:sSup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𝑒</m:t>
                        </m:r>
                      </m:e>
                      <m:sup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p>
                    </m:sSup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1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zh-CN" altLang="en-US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宋体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836295"/>
                <a:ext cx="10079990" cy="47275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836295"/>
                <a:ext cx="10079990" cy="47275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 b="1">
                    <a:solidFill>
                      <a:srgbClr val="FFFF00"/>
                    </a:solidFill>
                    <a:cs typeface="Times New Roman Regular" panose="02020603050405020304" charset="0"/>
                  </a:rPr>
                  <a:t>4</a:t>
                </a:r>
                <a:r>
                  <a:rPr sz="2000" b="1">
                    <a:solidFill>
                      <a:srgbClr val="FFFF00"/>
                    </a:solidFill>
                    <a:cs typeface="Times New Roman Regular" panose="02020603050405020304" charset="0"/>
                  </a:rPr>
                  <a:t>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b="1" i="1">
                            <a:solidFill>
                              <a:srgbClr val="FFFF00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sz="2000">
                            <a:solidFill>
                              <a:srgbClr val="FFFF00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0</m:t>
                        </m:r>
                      </m:e>
                      <m:sup>
                        <m:r>
                          <a:rPr lang="en-US" sz="2000">
                            <a:solidFill>
                              <a:srgbClr val="FFFF00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0</m:t>
                        </m:r>
                      </m:sup>
                    </m:sSup>
                  </m:oMath>
                </a14:m>
                <a:r>
                  <a:rPr sz="2000" b="1">
                    <a:solidFill>
                      <a:srgbClr val="FFFF00"/>
                    </a:solidFill>
                    <a:cs typeface="Times New Roman Regular" panose="02020603050405020304" charset="0"/>
                  </a:rPr>
                  <a:t>型</a:t>
                </a:r>
                <a:r>
                  <a:rPr lang="en-US" sz="2000" b="1">
                    <a:solidFill>
                      <a:srgbClr val="FFFF00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 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例 </a:t>
                </a:r>
                <a:r>
                  <a:rPr lang="en-US"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9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　求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tan</m:t>
                                    </m:r>
                                  </m:fName>
                                  <m:e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</m:func>
                              </m:e>
                            </m:d>
                          </m:e>
                          <m:sup>
                            <m:func>
                              <m:funcPr>
                                <m:ctrl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func>
                          </m:sup>
                        </m:sSup>
                      </m:e>
                    </m:func>
                  </m:oMath>
                </a14:m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宋体" charset="0"/>
                  </a:rPr>
                  <a:t>解</a:t>
                </a:r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宋体" charset="0"/>
                  </a:rPr>
                  <a:t>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sSup>
                          <m:sSup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altLang="zh-CN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altLang="zh-CN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tan</m:t>
                                    </m:r>
                                  </m:fName>
                                  <m:e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</m:func>
                              </m:e>
                            </m:d>
                          </m:e>
                          <m:sup>
                            <m:func>
                              <m:funcPr>
                                <m:ctrl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func>
                          </m:sup>
                        </m:sSup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sSup>
                          <m:sSup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𝑒</m:t>
                            </m:r>
                          </m:e>
                          <m:sup>
                            <m:func>
                              <m:funcPr>
                                <m:ctrl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func>
                            <m:func>
                              <m:funcPr>
                                <m:ctrl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ln</m:t>
                                </m:r>
                              </m:fName>
                              <m:e>
                                <m:func>
                                  <m:funcPr>
                                    <m:ctrlPr>
                                      <a:rPr lang="en-US" altLang="zh-CN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altLang="zh-CN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tan</m:t>
                                    </m:r>
                                  </m:fName>
                                  <m:e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</m:func>
                              </m:e>
                            </m:func>
                          </m:sup>
                        </m:sSup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宋体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宋体" charset="0"/>
                  </a:rPr>
                  <a:t>其中，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zh-CN" alt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zh-CN" alt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func>
                          <m:func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func>
                        <m:func>
                          <m:func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ln</m:t>
                            </m:r>
                          </m:fName>
                          <m:e>
                            <m:func>
                              <m:funcPr>
                                <m:ctrl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tan</m:t>
                                </m:r>
                              </m:fName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func>
                          </m:e>
                        </m:func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func>
                              <m:funcPr>
                                <m:ctrl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ln</m:t>
                                </m:r>
                              </m:fName>
                              <m:e>
                                <m:func>
                                  <m:funcPr>
                                    <m:ctrlPr>
                                      <a:rPr lang="en-US" altLang="zh-CN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altLang="zh-CN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tan</m:t>
                                    </m:r>
                                  </m:fName>
                                  <m:e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</m:func>
                              </m:e>
                            </m:func>
                          </m:num>
                          <m:den>
                            <m:f>
                              <m:f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num>
                              <m:den>
                                <m:func>
                                  <m:funcPr>
                                    <m:ctrlPr>
                                      <a:rPr lang="en-US" altLang="zh-CN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altLang="zh-CN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</m:func>
                              </m:den>
                            </m:f>
                          </m:den>
                        </m:f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f>
                              <m:f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num>
                              <m:den>
                                <m:func>
                                  <m:funcPr>
                                    <m:ctrlPr>
                                      <a:rPr lang="en-US" altLang="zh-CN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altLang="zh-CN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tan</m:t>
                                    </m:r>
                                  </m:fName>
                                  <m:e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</m:func>
                                <m:func>
                                  <m:funcPr>
                                    <m:ctrlP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funcPr>
                                  <m:fName>
                                    <m:sSup>
                                      <m:sSupPr>
                                        <m:ctrlPr>
                                          <a:rPr lang="en-US" altLang="zh-CN" sz="2000">
                                            <a:solidFill>
                                              <a:schemeClr val="bg1"/>
                                            </a:solidFill>
                                            <a:latin typeface="DejaVu Math TeX Gyre" panose="02000503000000000000" charset="0"/>
                                            <a:ea typeface="Microsoft YaHei Regular" panose="020B0503020204020204" charset="-122"/>
                                            <a:cs typeface="DejaVu Math TeX Gyre" panose="02000503000000000000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altLang="zh-CN" sz="2000">
                                            <a:solidFill>
                                              <a:schemeClr val="bg1"/>
                                            </a:solidFill>
                                            <a:latin typeface="DejaVu Math TeX Gyre" panose="02000503000000000000" charset="0"/>
                                            <a:ea typeface="Microsoft YaHei Regular" panose="020B0503020204020204" charset="-122"/>
                                            <a:cs typeface="DejaVu Math TeX Gyre" panose="02000503000000000000" charset="0"/>
                                          </a:rPr>
                                          <m:t>cos</m:t>
                                        </m:r>
                                      </m:e>
                                      <m:sup>
                                        <m:r>
                                          <a:rPr lang="en-US" altLang="zh-CN" sz="2000" i="1">
                                            <a:solidFill>
                                              <a:schemeClr val="bg1"/>
                                            </a:solidFill>
                                            <a:latin typeface="DejaVu Math TeX Gyre" panose="02000503000000000000" charset="0"/>
                                            <a:ea typeface="Microsoft YaHei Regular" panose="020B0503020204020204" charset="-122"/>
                                            <a:cs typeface="DejaVu Math TeX Gyre" panose="02000503000000000000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fName>
                                  <m:e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</m:func>
                              </m:den>
                            </m:f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func>
                                  <m:funcPr>
                                    <m:ctrlPr>
                                      <a:rPr lang="en-US" altLang="zh-CN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altLang="zh-CN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</m:func>
                              </m:num>
                              <m:den>
                                <m:func>
                                  <m:funcPr>
                                    <m:ctrlP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funcPr>
                                  <m:fName>
                                    <m:sSup>
                                      <m:sSupPr>
                                        <m:ctrlPr>
                                          <a:rPr lang="en-US" altLang="zh-CN" sz="2000">
                                            <a:solidFill>
                                              <a:schemeClr val="bg1"/>
                                            </a:solidFill>
                                            <a:latin typeface="DejaVu Math TeX Gyre" panose="02000503000000000000" charset="0"/>
                                            <a:ea typeface="Microsoft YaHei Regular" panose="020B0503020204020204" charset="-122"/>
                                            <a:cs typeface="DejaVu Math TeX Gyre" panose="02000503000000000000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lang="en-US" altLang="zh-CN" sz="2000">
                                            <a:solidFill>
                                              <a:schemeClr val="bg1"/>
                                            </a:solidFill>
                                            <a:latin typeface="DejaVu Math TeX Gyre" panose="02000503000000000000" charset="0"/>
                                            <a:ea typeface="Microsoft YaHei Regular" panose="020B0503020204020204" charset="-122"/>
                                            <a:cs typeface="DejaVu Math TeX Gyre" panose="02000503000000000000" charset="0"/>
                                          </a:rPr>
                                          <m:t>sin</m:t>
                                        </m:r>
                                      </m:e>
                                      <m:sup>
                                        <m:r>
                                          <a:rPr lang="en-US" altLang="zh-CN" sz="2000" i="1">
                                            <a:solidFill>
                                              <a:schemeClr val="bg1"/>
                                            </a:solidFill>
                                            <a:latin typeface="DejaVu Math TeX Gyre" panose="02000503000000000000" charset="0"/>
                                            <a:ea typeface="Microsoft YaHei Regular" panose="020B0503020204020204" charset="-122"/>
                                            <a:cs typeface="DejaVu Math TeX Gyre" panose="02000503000000000000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fName>
                                  <m:e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</m:func>
                              </m:den>
                            </m:f>
                          </m:den>
                        </m:f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−</m:t>
                            </m:r>
                            <m:func>
                              <m:funcPr>
                                <m:ctrl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func>
                          </m:num>
                          <m:den>
                            <m:func>
                              <m:func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sSup>
                                  <m:sSupPr>
                                    <m:ctrlPr>
                                      <a:rPr lang="en-US" altLang="zh-CN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cos</m:t>
                                    </m:r>
                                  </m:e>
                                  <m:sup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2</m:t>
                                    </m:r>
                                  </m:sup>
                                </m:sSup>
                              </m:fName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func>
                          </m:den>
                        </m:f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0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宋体" charset="0"/>
                  </a:rPr>
                  <a:t>有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sSup>
                          <m:sSup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altLang="zh-CN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altLang="zh-CN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tan</m:t>
                                    </m:r>
                                  </m:fName>
                                  <m:e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</m:func>
                              </m:e>
                            </m:d>
                          </m:e>
                          <m:sup>
                            <m:func>
                              <m:funcPr>
                                <m:ctrl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func>
                          </m:sup>
                        </m:sSup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sSup>
                      <m:sSup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𝑒</m:t>
                        </m:r>
                      </m:e>
                      <m:sup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p>
                    </m:sSup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1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zh-CN" altLang="en-US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宋体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836295"/>
                <a:ext cx="10079990" cy="47275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184150"/>
                <a:ext cx="10079990" cy="64941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 b="1">
                    <a:solidFill>
                      <a:srgbClr val="FFFF00"/>
                    </a:solidFill>
                    <a:cs typeface="Times New Roman Regular" panose="02020603050405020304" charset="0"/>
                  </a:rPr>
                  <a:t>5</a:t>
                </a:r>
                <a:r>
                  <a:rPr sz="2000" b="1">
                    <a:solidFill>
                      <a:srgbClr val="FFFF00"/>
                    </a:solidFill>
                    <a:cs typeface="Times New Roman Regular" panose="02020603050405020304" charset="0"/>
                  </a:rPr>
                  <a:t>.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FFFF00"/>
                        </a:solidFill>
                        <a:latin typeface="DejaVu Math TeX Gyre" panose="02000503000000000000" charset="0"/>
                        <a:cs typeface="DejaVu Math TeX Gyre" panose="02000503000000000000" charset="0"/>
                      </a:rPr>
                      <m:t>∞−∞</m:t>
                    </m:r>
                  </m:oMath>
                </a14:m>
                <a:r>
                  <a:rPr sz="2000" b="1">
                    <a:solidFill>
                      <a:srgbClr val="FFFF00"/>
                    </a:solidFill>
                    <a:cs typeface="Times New Roman Regular" panose="02020603050405020304" charset="0"/>
                  </a:rPr>
                  <a:t>型</a:t>
                </a:r>
                <a:r>
                  <a:rPr lang="en-US" sz="2000" b="1">
                    <a:solidFill>
                      <a:srgbClr val="FFFF00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 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例 </a:t>
                </a:r>
                <a:r>
                  <a:rPr lang="en-US"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10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　求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lim>
                        </m:limLow>
                      </m:fName>
                      <m:e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num>
                              <m:den>
                                <m:func>
                                  <m:funcPr>
                                    <m:ctrlPr>
                                      <a:rPr lang="en-US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ln</m:t>
                                    </m:r>
                                  </m:fName>
                                  <m:e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</m:func>
                              </m:den>
                            </m:f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−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den>
                            </m:f>
                          </m:e>
                        </m:d>
                      </m:e>
                    </m:func>
                  </m:oMath>
                </a14:m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宋体" charset="0"/>
                  </a:rPr>
                  <a:t>解</a:t>
                </a:r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宋体" charset="0"/>
                  </a:rPr>
                  <a:t>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lim>
                        </m:limLow>
                      </m:fName>
                      <m:e>
                        <m:d>
                          <m:d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num>
                              <m:den>
                                <m:func>
                                  <m:funcPr>
                                    <m:ctrlPr>
                                      <a:rPr lang="en-US" altLang="zh-CN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altLang="zh-CN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ln</m:t>
                                    </m:r>
                                  </m:fName>
                                  <m:e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</m:func>
                              </m:den>
                            </m:f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−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den>
                            </m:f>
                          </m:e>
                        </m:d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−</m:t>
                            </m:r>
                            <m:func>
                              <m:funcPr>
                                <m:ctrl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ln</m:t>
                                </m:r>
                              </m:fName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func>
                          </m:num>
                          <m:den>
                            <m:d>
                              <m:d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−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e>
                            </m:d>
                            <m:func>
                              <m:funcPr>
                                <m:ctrl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ln</m:t>
                                </m:r>
                              </m:fName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func>
                          </m:den>
                        </m:f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den>
                            </m:f>
                          </m:num>
                          <m:den>
                            <m:func>
                              <m:funcPr>
                                <m:ctrl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ln</m:t>
                                </m:r>
                              </m:fName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func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−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den>
                            </m:f>
                          </m:den>
                        </m:f>
                      </m:e>
                    </m:func>
                  </m:oMath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altLang="zh-CN" sz="2000" i="1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=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func>
                              <m:funcPr>
                                <m:ctrl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ln</m:t>
                                </m:r>
                              </m:fName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func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+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den>
                        </m:f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num>
                          <m:den>
                            <m:func>
                              <m:funcPr>
                                <m:ctrl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ln</m:t>
                                </m:r>
                              </m:fName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func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+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+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den>
                        </m:f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>
                      <m:f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2</m:t>
                        </m:r>
                      </m:den>
                    </m:f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宋体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宋体" charset="0"/>
                  </a:rPr>
                  <a:t>从上述例题看到，洛必达法则是求待定型极限的有力工具 . 值得注意的是，洛必达法则的条件</a:t>
                </a:r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宋体" charset="0"/>
                  </a:rPr>
                  <a:t> </a:t>
                </a:r>
                <a:r>
                  <a:rPr lang="zh-CN" altLang="en-US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宋体" charset="0"/>
                  </a:rPr>
                  <a:t>(3) 仅是充分条件，即当极限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eqArr>
                              <m:eqArr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eqArr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→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𝑎</m:t>
                                </m:r>
                              </m:e>
                              <m:e>
                                <m:d>
                                  <m:dPr>
                                    <m:ctrlP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→∞</m:t>
                                    </m:r>
                                  </m:e>
                                </m:d>
                              </m:e>
                            </m:eqAr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𝜑</m:t>
                            </m:r>
                            <m:d>
                              <m:d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den>
                        </m:f>
                      </m:e>
                    </m:func>
                  </m:oMath>
                </a14:m>
                <a:r>
                  <a:rPr lang="zh-CN" altLang="en-US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宋体" charset="0"/>
                  </a:rPr>
                  <a:t>不存在时，而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eqArr>
                              <m:eqArr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eqArr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→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𝑎</m:t>
                                </m:r>
                              </m:e>
                              <m:e>
                                <m:d>
                                  <m:dPr>
                                    <m:ctrlP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→∞</m:t>
                                    </m:r>
                                  </m:e>
                                </m:d>
                              </m:e>
                            </m:eqAr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𝜑</m:t>
                            </m:r>
                            <m:d>
                              <m:d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den>
                        </m:f>
                      </m:e>
                    </m:func>
                  </m:oMath>
                </a14:m>
                <a:r>
                  <a:rPr lang="zh-CN" altLang="en-US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宋体" charset="0"/>
                  </a:rPr>
                  <a:t>仍可能存在 . 例如，求极限</a:t>
                </a:r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宋体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+</m:t>
                            </m:r>
                            <m:func>
                              <m:funcPr>
                                <m:ctrl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func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den>
                        </m:f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宋体" charset="0"/>
                  </a:rPr>
                  <a:t>极限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+</m:t>
                                    </m:r>
                                    <m:func>
                                      <m:funcPr>
                                        <m:ctrlPr>
                                          <a:rPr lang="en-US" altLang="zh-CN" sz="2000">
                                            <a:solidFill>
                                              <a:schemeClr val="bg1"/>
                                            </a:solidFill>
                                            <a:latin typeface="DejaVu Math TeX Gyre" panose="02000503000000000000" charset="0"/>
                                            <a:ea typeface="Microsoft YaHei Regular" panose="020B0503020204020204" charset="-122"/>
                                            <a:cs typeface="DejaVu Math TeX Gyre" panose="02000503000000000000" charset="0"/>
                                          </a:rPr>
                                        </m:ctrlPr>
                                      </m:funcPr>
                                      <m:fName>
                                        <m:r>
                                          <m:rPr>
                                            <m:sty m:val="p"/>
                                          </m:rPr>
                                          <a:rPr lang="en-US" altLang="zh-CN" sz="2000">
                                            <a:solidFill>
                                              <a:schemeClr val="bg1"/>
                                            </a:solidFill>
                                            <a:latin typeface="DejaVu Math TeX Gyre" panose="02000503000000000000" charset="0"/>
                                            <a:ea typeface="Microsoft YaHei Regular" panose="020B0503020204020204" charset="-122"/>
                                            <a:cs typeface="DejaVu Math TeX Gyre" panose="02000503000000000000" charset="0"/>
                                          </a:rPr>
                                          <m:t>sin</m:t>
                                        </m:r>
                                      </m:fName>
                                      <m:e>
                                        <m:r>
                                          <a:rPr lang="en-US" altLang="zh-CN" sz="2000" i="1">
                                            <a:solidFill>
                                              <a:schemeClr val="bg1"/>
                                            </a:solidFill>
                                            <a:latin typeface="DejaVu Math TeX Gyre" panose="02000503000000000000" charset="0"/>
                                            <a:ea typeface="Microsoft YaHei Regular" panose="020B0503020204020204" charset="-122"/>
                                            <a:cs typeface="DejaVu Math TeX Gyre" panose="02000503000000000000" charset="0"/>
                                          </a:rPr>
                                          <m:t>𝑥</m:t>
                                        </m:r>
                                      </m:e>
                                    </m:func>
                                  </m:e>
                                </m:d>
                              </m:e>
                              <m:sup>
                                <m:r>
                                  <a:rPr sz="2000">
                                    <a:solidFill>
                                      <a:schemeClr val="bg1"/>
                                    </a:solidFill>
                                    <a:latin typeface="Times New Roman Regular" panose="02020603050405020304" charset="0"/>
                                    <a:ea typeface="Microsoft YaHei Regular" panose="020B0503020204020204" charset="-122"/>
                                    <a:cs typeface="Times New Roman Regular" panose="02020603050405020304" charset="0"/>
                                    <a:sym typeface="+mn-ea"/>
                                  </a:rPr>
                                  <m:t>′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sz="2000">
                                    <a:solidFill>
                                      <a:schemeClr val="bg1"/>
                                    </a:solidFill>
                                    <a:latin typeface="Times New Roman Regular" panose="02020603050405020304" charset="0"/>
                                    <a:ea typeface="Microsoft YaHei Regular" panose="020B0503020204020204" charset="-122"/>
                                    <a:cs typeface="Times New Roman Regular" panose="02020603050405020304" charset="0"/>
                                    <a:sym typeface="+mn-ea"/>
                                  </a:rPr>
                                  <m:t>′</m:t>
                                </m:r>
                              </m:sup>
                            </m:sSup>
                          </m:den>
                        </m:f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+</m:t>
                            </m:r>
                            <m:func>
                              <m:funcPr>
                                <m:ctrl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csc</m:t>
                                </m:r>
                              </m:fName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func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den>
                        </m:f>
                      </m:e>
                    </m:func>
                  </m:oMath>
                </a14:m>
                <a:r>
                  <a:rPr lang="zh-CN" altLang="en-US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宋体" charset="0"/>
                  </a:rPr>
                  <a:t>不存在，而极限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func>
                              <m:funcPr>
                                <m:ctrl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func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den>
                        </m:f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d>
                          <m:d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func>
                                  <m:funcPr>
                                    <m:ctrlPr>
                                      <a:rPr lang="en-US" altLang="zh-CN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altLang="zh-CN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</m:func>
                              </m:num>
                              <m:den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den>
                            </m:f>
                          </m:e>
                        </m:d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1</m:t>
                    </m:r>
                  </m:oMath>
                </a14:m>
                <a:r>
                  <a:rPr lang="zh-CN" altLang="en-US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宋体" charset="0"/>
                  </a:rPr>
                  <a:t>却存在 .</a:t>
                </a:r>
                <a:endParaRPr lang="zh-CN" altLang="en-US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宋体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184150"/>
                <a:ext cx="10079990" cy="649414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836295"/>
                <a:ext cx="10079990" cy="47275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rgbClr val="FFFF00"/>
                    </a:solidFill>
                    <a:latin typeface="Microsoft YaHei" panose="020B0503020204020204" charset="-122"/>
                    <a:ea typeface="Microsoft YaHei" panose="020B0503020204020204" charset="-122"/>
                  </a:rPr>
                  <a:t>在使用洛必达法则时，应注意以下几点：</a:t>
                </a:r>
                <a:r>
                  <a:rPr lang="en-US" sz="2000" b="1">
                    <a:solidFill>
                      <a:srgbClr val="FFFF00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 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(1)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每次使用法则前，必须检验是否属于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den>
                    </m:f>
                  </m:oMath>
                </a14:m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或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den>
                    </m:f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型不定型，若不是，就不能使用该法则；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(2)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如果有可约因子，或有非零极限值的乘积因子，则可先约去或提出，以简化计算步骤；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(3)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当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eqArr>
                              <m:eqArr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eqArr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→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  <m:e>
                                <m:d>
                                  <m:dPr>
                                    <m:ctrlP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→∞</m:t>
                                    </m:r>
                                  </m:e>
                                </m:d>
                              </m:e>
                            </m:eqAr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𝑓</m:t>
                            </m:r>
                            <m:r>
                              <a:rPr sz="2000">
                                <a:solidFill>
                                  <a:schemeClr val="bg1"/>
                                </a:solidFill>
                                <a:latin typeface="Times New Roman Regular" panose="02020603050405020304" charset="0"/>
                                <a:ea typeface="Microsoft YaHei Regular" panose="020B0503020204020204" charset="-122"/>
                                <a:cs typeface="Times New Roman Regular" panose="02020603050405020304" charset="0"/>
                                <a:sym typeface="+mn-ea"/>
                              </a:rPr>
                              <m:t>′</m:t>
                            </m:r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num>
                          <m:den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𝜑</m:t>
                            </m:r>
                            <m:r>
                              <a:rPr sz="2000">
                                <a:solidFill>
                                  <a:schemeClr val="bg1"/>
                                </a:solidFill>
                                <a:latin typeface="Times New Roman Regular" panose="02020603050405020304" charset="0"/>
                                <a:ea typeface="Microsoft YaHei Regular" panose="020B0503020204020204" charset="-122"/>
                                <a:cs typeface="Times New Roman Regular" panose="02020603050405020304" charset="0"/>
                                <a:sym typeface="+mn-ea"/>
                              </a:rPr>
                              <m:t>′</m:t>
                            </m:r>
                            <m:d>
                              <m:dPr>
                                <m:ctrlPr>
                                  <a:rPr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𝑥</m:t>
                                </m:r>
                              </m:e>
                            </m:d>
                          </m:den>
                        </m:f>
                      </m:e>
                    </m:func>
                  </m:oMath>
                </a14:m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不存在时，并不能断定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eqArr>
                              <m:eqArr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eqArr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→</m:t>
                                </m:r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  <m:e>
                                <m:d>
                                  <m:dPr>
                                    <m:ctrlP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→∞</m:t>
                                    </m:r>
                                  </m:e>
                                </m:d>
                              </m:e>
                            </m:eqAr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num>
                          <m:den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𝜑</m:t>
                            </m:r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den>
                        </m:f>
                      </m:e>
                    </m:func>
                  </m:oMath>
                </a14:m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不存在，此时应使用其他方法求极限 .</a:t>
                </a:r>
                <a:endParaRPr 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836295"/>
                <a:ext cx="10079990" cy="47275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"/>
          <p:cNvSpPr/>
          <p:nvPr/>
        </p:nvSpPr>
        <p:spPr>
          <a:xfrm>
            <a:off x="443865" y="2997200"/>
            <a:ext cx="1121918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§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　导数在研究函数上的应用</a:t>
            </a:r>
            <a:endParaRPr sz="60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36713" y="873125"/>
            <a:ext cx="2397125" cy="1644650"/>
            <a:chOff x="8949837" y="2119688"/>
            <a:chExt cx="2397804" cy="1645758"/>
          </a:xfrm>
        </p:grpSpPr>
        <p:pic>
          <p:nvPicPr>
            <p:cNvPr id="22532" name="图片 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>
              <a:off x="8949837" y="2259537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3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 flipH="1" flipV="1">
              <a:off x="9918024" y="2119688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00371" name="Rectangle 19"/>
          <p:cNvSpPr/>
          <p:nvPr/>
        </p:nvSpPr>
        <p:spPr>
          <a:xfrm>
            <a:off x="1056005" y="1558290"/>
            <a:ext cx="10079990" cy="33204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noAutofit/>
          </a:bodyPr>
          <a:p>
            <a:pPr indent="7112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dirty="0">
                <a:solidFill>
                  <a:schemeClr val="bg1"/>
                </a:solidFill>
                <a:latin typeface="Times New Roman Regular" panose="02020603050405020304" charset="0"/>
                <a:ea typeface="宋体" pitchFamily="2" charset="-122"/>
              </a:rPr>
              <a:t>导数是研究函数性态的重要工具，仅从导数概念出发并不能充分体现这种工具的作用，它需要建立在微分学的基本定理的基础之上，这些基本定理统称为“中值定理”.</a:t>
            </a:r>
            <a:endParaRPr lang="zh-CN" altLang="en-US" sz="2800" dirty="0">
              <a:solidFill>
                <a:schemeClr val="bg1"/>
              </a:solidFill>
              <a:latin typeface="Times New Roman Regular" panose="0202060305040502030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0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7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983615" y="1514475"/>
            <a:ext cx="10079990" cy="31000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Autofit/>
          </a:bodyPr>
          <a:p>
            <a:pPr indent="711200"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中学</a:t>
            </a:r>
            <a:r>
              <a:rPr lang="en-US" altLang="zh-CN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数学</a:t>
            </a:r>
            <a:r>
              <a:rPr lang="en-US" altLang="zh-CN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》</a:t>
            </a:r>
            <a:r>
              <a: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sym typeface="+mn-ea"/>
              </a:rPr>
              <a:t>用代数方法讨论了一些函数的性态：如单调性、极值性、奇偶性、周期性等。由于受方法的限制，讨论得既不深刻也不全面，且计算繁琐，也不易掌握其规律。导数和微分学基本定理为我们深刻、全面地研究函数的性态提供了有力的数学工具。</a:t>
            </a:r>
            <a:endParaRPr lang="zh-CN" altLang="en-US" sz="2000" dirty="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983615" y="1514475"/>
            <a:ext cx="10079990" cy="4049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从几何直观上来看：如果函数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在区间 [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,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b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] 上单调递增，那么它的图像是一条沿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轴正向上升的曲线，其上每一点处的切线斜率为正，即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)＞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 如图 5-3 所示；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sz="2800" b="1" dirty="0">
                <a:solidFill>
                  <a:srgbClr val="FFFF00"/>
                </a:solidFill>
                <a:ea typeface="Microsoft YaHei Bold" panose="020B0503020204020204" charset="-122"/>
              </a:rPr>
              <a:t>一、函数的单调性</a:t>
            </a:r>
            <a:endParaRPr sz="2800" b="1" dirty="0">
              <a:solidFill>
                <a:srgbClr val="FFFF00"/>
              </a:solidFill>
              <a:ea typeface="Microsoft YaHei Bold" panose="020B0503020204020204" charset="-122"/>
            </a:endParaRPr>
          </a:p>
        </p:txBody>
      </p:sp>
      <p:sp>
        <p:nvSpPr>
          <p:cNvPr id="71692" name="直接连接符 48147"/>
          <p:cNvSpPr/>
          <p:nvPr/>
        </p:nvSpPr>
        <p:spPr>
          <a:xfrm flipV="1">
            <a:off x="4587875" y="5488940"/>
            <a:ext cx="3960813" cy="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1693" name="直接连接符 48148"/>
          <p:cNvSpPr/>
          <p:nvPr/>
        </p:nvSpPr>
        <p:spPr>
          <a:xfrm flipV="1">
            <a:off x="5451475" y="3328353"/>
            <a:ext cx="0" cy="2736850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1694" name="文本框 48149"/>
          <p:cNvSpPr txBox="1"/>
          <p:nvPr/>
        </p:nvSpPr>
        <p:spPr>
          <a:xfrm>
            <a:off x="8693150" y="5128578"/>
            <a:ext cx="288925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y</a:t>
            </a:r>
            <a:endParaRPr lang="en-US" altLang="zh-CN" sz="2800" b="1">
              <a:solidFill>
                <a:schemeClr val="bg1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71695" name="文本框 48150"/>
          <p:cNvSpPr txBox="1"/>
          <p:nvPr/>
        </p:nvSpPr>
        <p:spPr>
          <a:xfrm>
            <a:off x="4875213" y="3041015"/>
            <a:ext cx="576262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x</a:t>
            </a:r>
            <a:endParaRPr lang="en-US" altLang="zh-CN" sz="2800" b="1">
              <a:solidFill>
                <a:schemeClr val="bg1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71696" name="文本框 48151"/>
          <p:cNvSpPr txBox="1"/>
          <p:nvPr/>
        </p:nvSpPr>
        <p:spPr>
          <a:xfrm>
            <a:off x="5451475" y="5488940"/>
            <a:ext cx="4318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0</a:t>
            </a:r>
            <a:endParaRPr lang="en-US" altLang="zh-CN" sz="2800" b="1">
              <a:solidFill>
                <a:schemeClr val="bg1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71697" name="任意多边形 48152"/>
          <p:cNvSpPr/>
          <p:nvPr/>
        </p:nvSpPr>
        <p:spPr>
          <a:xfrm flipV="1">
            <a:off x="5740400" y="3256915"/>
            <a:ext cx="1655763" cy="2087563"/>
          </a:xfrm>
          <a:custGeom>
            <a:avLst/>
            <a:gdLst/>
            <a:ahLst/>
            <a:cxnLst>
              <a:cxn ang="270">
                <a:pos x="0" y="0"/>
              </a:cxn>
              <a:cxn ang="90">
                <a:pos x="21600" y="21600"/>
              </a:cxn>
              <a:cxn ang="90">
                <a:pos x="0" y="21600"/>
              </a:cxn>
            </a:cxnLst>
            <a:pathLst>
              <a:path w="21600" h="21600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</a:path>
              <a:path w="21600" h="21600" stroke="0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noFill/>
          </a:ln>
        </p:spPr>
        <p:txBody>
          <a:bodyPr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1698" name="任意多边形 48153"/>
          <p:cNvSpPr/>
          <p:nvPr/>
        </p:nvSpPr>
        <p:spPr>
          <a:xfrm flipV="1">
            <a:off x="5667375" y="3617278"/>
            <a:ext cx="1657350" cy="1584325"/>
          </a:xfrm>
          <a:custGeom>
            <a:avLst/>
            <a:gdLst/>
            <a:ahLst/>
            <a:cxnLst>
              <a:cxn ang="270">
                <a:pos x="0" y="0"/>
              </a:cxn>
              <a:cxn ang="90">
                <a:pos x="21600" y="21600"/>
              </a:cxn>
              <a:cxn ang="90">
                <a:pos x="0" y="21600"/>
              </a:cxn>
            </a:cxnLst>
            <a:pathLst>
              <a:path w="21600" h="21600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</a:path>
              <a:path w="21600" h="21600" stroke="0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1699" name="矩形 48154"/>
          <p:cNvSpPr/>
          <p:nvPr/>
        </p:nvSpPr>
        <p:spPr>
          <a:xfrm>
            <a:off x="6094413" y="4720590"/>
            <a:ext cx="2857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.</a:t>
            </a:r>
            <a:endParaRPr lang="en-US" altLang="zh-CN" sz="3200" b="1">
              <a:solidFill>
                <a:schemeClr val="bg1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71700" name="矩形 48155"/>
          <p:cNvSpPr/>
          <p:nvPr/>
        </p:nvSpPr>
        <p:spPr>
          <a:xfrm>
            <a:off x="6964363" y="4049078"/>
            <a:ext cx="2857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3200" b="1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.</a:t>
            </a:r>
            <a:endParaRPr lang="en-US" altLang="zh-CN" sz="3200" b="1">
              <a:solidFill>
                <a:schemeClr val="bg1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71701" name="直接连接符 48156"/>
          <p:cNvSpPr/>
          <p:nvPr/>
        </p:nvSpPr>
        <p:spPr>
          <a:xfrm flipV="1">
            <a:off x="4948238" y="4409440"/>
            <a:ext cx="3311525" cy="1150938"/>
          </a:xfrm>
          <a:prstGeom prst="line">
            <a:avLst/>
          </a:prstGeom>
          <a:ln w="2540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02" name="直接连接符 48157"/>
          <p:cNvSpPr/>
          <p:nvPr/>
        </p:nvSpPr>
        <p:spPr>
          <a:xfrm flipH="1">
            <a:off x="6243638" y="3401378"/>
            <a:ext cx="1439862" cy="2592387"/>
          </a:xfrm>
          <a:prstGeom prst="line">
            <a:avLst/>
          </a:prstGeom>
          <a:ln w="254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03" name="任意多边形 48158"/>
          <p:cNvSpPr/>
          <p:nvPr/>
        </p:nvSpPr>
        <p:spPr>
          <a:xfrm>
            <a:off x="5595938" y="5347653"/>
            <a:ext cx="71437" cy="144462"/>
          </a:xfrm>
          <a:custGeom>
            <a:avLst/>
            <a:gdLst/>
            <a:ahLst/>
            <a:cxnLst>
              <a:cxn ang="270">
                <a:pos x="0" y="0"/>
              </a:cxn>
              <a:cxn ang="90">
                <a:pos x="21600" y="21600"/>
              </a:cxn>
              <a:cxn ang="90">
                <a:pos x="0" y="21600"/>
              </a:cxn>
            </a:cxnLst>
            <a:pathLst>
              <a:path w="21600" h="21600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</a:path>
              <a:path w="21600" h="21600" stroke="0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1704" name="任意多边形 48159"/>
          <p:cNvSpPr/>
          <p:nvPr/>
        </p:nvSpPr>
        <p:spPr>
          <a:xfrm>
            <a:off x="6675438" y="5273040"/>
            <a:ext cx="144462" cy="215900"/>
          </a:xfrm>
          <a:custGeom>
            <a:avLst/>
            <a:gdLst/>
            <a:ahLst/>
            <a:cxnLst>
              <a:cxn ang="270">
                <a:pos x="0" y="0"/>
              </a:cxn>
              <a:cxn ang="90">
                <a:pos x="21600" y="21600"/>
              </a:cxn>
              <a:cxn ang="90">
                <a:pos x="0" y="21600"/>
              </a:cxn>
            </a:cxnLst>
            <a:pathLst>
              <a:path w="21600" h="21600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</a:path>
              <a:path w="21600" h="21600" stroke="0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1705" name="文本框 48160"/>
          <p:cNvSpPr txBox="1"/>
          <p:nvPr/>
        </p:nvSpPr>
        <p:spPr>
          <a:xfrm>
            <a:off x="5883275" y="4768215"/>
            <a:ext cx="431800" cy="3984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A</a:t>
            </a:r>
            <a:endParaRPr lang="en-US" altLang="zh-CN" sz="2000" b="1">
              <a:solidFill>
                <a:schemeClr val="bg1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71706" name="文本框 48161"/>
          <p:cNvSpPr txBox="1"/>
          <p:nvPr/>
        </p:nvSpPr>
        <p:spPr>
          <a:xfrm>
            <a:off x="6675438" y="4193540"/>
            <a:ext cx="504825" cy="3984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B</a:t>
            </a:r>
            <a:endParaRPr lang="en-US" altLang="zh-CN" sz="2000" b="1">
              <a:solidFill>
                <a:schemeClr val="bg1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71709" name="内容占位符 48164"/>
          <p:cNvGraphicFramePr>
            <a:graphicFrameLocks noGrp="1"/>
          </p:cNvGraphicFramePr>
          <p:nvPr/>
        </p:nvGraphicFramePr>
        <p:xfrm>
          <a:off x="6083300" y="3325178"/>
          <a:ext cx="11430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5" name="" r:id="rId1" imgW="584200" imgH="203200" progId="Equation.DSMT4">
                  <p:embed/>
                </p:oleObj>
              </mc:Choice>
              <mc:Fallback>
                <p:oleObj name="" r:id="rId1" imgW="584200" imgH="203200" progId="Equation.DSMT4">
                  <p:embed/>
                  <p:pic>
                    <p:nvPicPr>
                      <p:cNvPr id="0" name="图片 36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83300" y="3325178"/>
                        <a:ext cx="1143000" cy="40005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983615" y="701040"/>
            <a:ext cx="10079990" cy="48628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如果函数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在区间 [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] 上单调递减，那么它的图像是一条沿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轴正向下降的曲线，其上每一点处的切线斜率为负，即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＜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 如图 5-4 所示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72716" name="直接连接符 49171"/>
          <p:cNvSpPr/>
          <p:nvPr/>
        </p:nvSpPr>
        <p:spPr>
          <a:xfrm flipV="1">
            <a:off x="5243513" y="4898073"/>
            <a:ext cx="5184775" cy="71437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2717" name="直接连接符 49172"/>
          <p:cNvSpPr/>
          <p:nvPr/>
        </p:nvSpPr>
        <p:spPr>
          <a:xfrm flipH="1" flipV="1">
            <a:off x="5962650" y="2448560"/>
            <a:ext cx="73025" cy="3457575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72718" name="任意多边形 49173"/>
          <p:cNvSpPr/>
          <p:nvPr/>
        </p:nvSpPr>
        <p:spPr>
          <a:xfrm>
            <a:off x="6251575" y="3456623"/>
            <a:ext cx="1727200" cy="1368425"/>
          </a:xfrm>
          <a:custGeom>
            <a:avLst/>
            <a:gdLst/>
            <a:ahLst/>
            <a:cxnLst>
              <a:cxn ang="270">
                <a:pos x="160" y="0"/>
              </a:cxn>
              <a:cxn ang="0">
                <a:pos x="21600" y="21599"/>
              </a:cxn>
              <a:cxn ang="180">
                <a:pos x="0" y="21599"/>
              </a:cxn>
            </a:cxnLst>
            <a:pathLst>
              <a:path w="21600" h="21599" fill="none">
                <a:moveTo>
                  <a:pt x="160" y="0"/>
                </a:moveTo>
                <a:cubicBezTo>
                  <a:pt x="12016" y="86"/>
                  <a:pt x="21600" y="9723"/>
                  <a:pt x="21600" y="21599"/>
                </a:cubicBezTo>
              </a:path>
              <a:path w="21600" h="21599" stroke="0">
                <a:moveTo>
                  <a:pt x="160" y="0"/>
                </a:moveTo>
                <a:cubicBezTo>
                  <a:pt x="12016" y="86"/>
                  <a:pt x="21600" y="9723"/>
                  <a:pt x="21600" y="21599"/>
                </a:cubicBezTo>
                <a:lnTo>
                  <a:pt x="0" y="21599"/>
                </a:lnTo>
                <a:close/>
              </a:path>
            </a:pathLst>
          </a:custGeom>
          <a:noFill/>
          <a:ln w="254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2719" name="文本框 49174"/>
          <p:cNvSpPr txBox="1"/>
          <p:nvPr/>
        </p:nvSpPr>
        <p:spPr>
          <a:xfrm>
            <a:off x="6899275" y="3313748"/>
            <a:ext cx="576263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.</a:t>
            </a:r>
            <a:endParaRPr lang="en-US" altLang="zh-CN" sz="2800" b="1">
              <a:solidFill>
                <a:schemeClr val="bg1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72720" name="文本框 49175"/>
          <p:cNvSpPr txBox="1"/>
          <p:nvPr/>
        </p:nvSpPr>
        <p:spPr>
          <a:xfrm>
            <a:off x="7546975" y="3890010"/>
            <a:ext cx="576263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.</a:t>
            </a:r>
            <a:endParaRPr lang="en-US" altLang="zh-CN" sz="2800" b="1">
              <a:solidFill>
                <a:schemeClr val="bg1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72721" name="直接连接符 49176"/>
          <p:cNvSpPr/>
          <p:nvPr/>
        </p:nvSpPr>
        <p:spPr>
          <a:xfrm>
            <a:off x="5891213" y="3024823"/>
            <a:ext cx="4032250" cy="2016125"/>
          </a:xfrm>
          <a:prstGeom prst="line">
            <a:avLst/>
          </a:prstGeom>
          <a:ln w="254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2722" name="直接连接符 49177"/>
          <p:cNvSpPr/>
          <p:nvPr/>
        </p:nvSpPr>
        <p:spPr>
          <a:xfrm>
            <a:off x="6683375" y="2448560"/>
            <a:ext cx="2016125" cy="3168650"/>
          </a:xfrm>
          <a:prstGeom prst="line">
            <a:avLst/>
          </a:prstGeom>
          <a:ln w="2540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2723" name="任意多边形 49178"/>
          <p:cNvSpPr/>
          <p:nvPr/>
        </p:nvSpPr>
        <p:spPr>
          <a:xfrm>
            <a:off x="8194675" y="4755198"/>
            <a:ext cx="433388" cy="144462"/>
          </a:xfrm>
          <a:custGeom>
            <a:avLst/>
            <a:gdLst/>
            <a:ahLst/>
            <a:cxnLst>
              <a:cxn ang="270">
                <a:pos x="0" y="0"/>
              </a:cxn>
              <a:cxn ang="90">
                <a:pos x="21600" y="21600"/>
              </a:cxn>
              <a:cxn ang="90">
                <a:pos x="0" y="21600"/>
              </a:cxn>
            </a:cxnLst>
            <a:pathLst>
              <a:path w="21600" h="21600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</a:path>
              <a:path w="21600" h="21600" stroke="0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2724" name="任意多边形 49179"/>
          <p:cNvSpPr/>
          <p:nvPr/>
        </p:nvSpPr>
        <p:spPr>
          <a:xfrm>
            <a:off x="9420225" y="4753610"/>
            <a:ext cx="574675" cy="144463"/>
          </a:xfrm>
          <a:custGeom>
            <a:avLst/>
            <a:gdLst/>
            <a:ahLst/>
            <a:cxnLst>
              <a:cxn ang="270">
                <a:pos x="0" y="0"/>
              </a:cxn>
              <a:cxn ang="90">
                <a:pos x="21600" y="21600"/>
              </a:cxn>
              <a:cxn ang="90">
                <a:pos x="0" y="21600"/>
              </a:cxn>
            </a:cxnLst>
            <a:pathLst>
              <a:path w="21600" h="21600" fill="none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</a:path>
              <a:path w="21600" h="21600" stroke="0">
                <a:moveTo>
                  <a:pt x="0" y="0"/>
                </a:moveTo>
                <a:cubicBezTo>
                  <a:pt x="11929" y="0"/>
                  <a:pt x="21600" y="9671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2725" name="文本框 49180"/>
          <p:cNvSpPr txBox="1"/>
          <p:nvPr/>
        </p:nvSpPr>
        <p:spPr>
          <a:xfrm>
            <a:off x="5530850" y="2232660"/>
            <a:ext cx="288925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y</a:t>
            </a:r>
            <a:endParaRPr lang="en-US" altLang="zh-CN" sz="2800" b="1">
              <a:solidFill>
                <a:schemeClr val="bg1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72726" name="文本框 49181"/>
          <p:cNvSpPr txBox="1"/>
          <p:nvPr/>
        </p:nvSpPr>
        <p:spPr>
          <a:xfrm>
            <a:off x="10283825" y="4825048"/>
            <a:ext cx="576263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x</a:t>
            </a:r>
            <a:endParaRPr lang="en-US" altLang="zh-CN" sz="2800" b="1">
              <a:solidFill>
                <a:schemeClr val="bg1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72727" name="文本框 49182"/>
          <p:cNvSpPr txBox="1"/>
          <p:nvPr/>
        </p:nvSpPr>
        <p:spPr>
          <a:xfrm>
            <a:off x="6970713" y="3240723"/>
            <a:ext cx="431800" cy="3984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A</a:t>
            </a:r>
            <a:endParaRPr lang="en-US" altLang="zh-CN" sz="2000" b="1">
              <a:solidFill>
                <a:schemeClr val="bg1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72728" name="文本框 49183"/>
          <p:cNvSpPr txBox="1"/>
          <p:nvPr/>
        </p:nvSpPr>
        <p:spPr>
          <a:xfrm>
            <a:off x="7331075" y="4105910"/>
            <a:ext cx="504825" cy="3984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2000" b="1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B</a:t>
            </a:r>
            <a:endParaRPr lang="en-US" altLang="zh-CN" sz="2000" b="1">
              <a:solidFill>
                <a:schemeClr val="bg1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72729" name="文本框 49184"/>
          <p:cNvSpPr txBox="1"/>
          <p:nvPr/>
        </p:nvSpPr>
        <p:spPr>
          <a:xfrm>
            <a:off x="6035675" y="4969510"/>
            <a:ext cx="4318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0</a:t>
            </a:r>
            <a:endParaRPr lang="en-US" altLang="zh-CN" sz="2800" b="1">
              <a:solidFill>
                <a:schemeClr val="bg1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72730" name="内容占位符 49185"/>
          <p:cNvGraphicFramePr>
            <a:graphicFrameLocks noGrp="1"/>
          </p:cNvGraphicFramePr>
          <p:nvPr/>
        </p:nvGraphicFramePr>
        <p:xfrm>
          <a:off x="6364288" y="3623310"/>
          <a:ext cx="992187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9" name="" r:id="rId1" imgW="584200" imgH="203200" progId="Equation.DSMT4">
                  <p:embed/>
                </p:oleObj>
              </mc:Choice>
              <mc:Fallback>
                <p:oleObj name="" r:id="rId1" imgW="584200" imgH="203200" progId="Equation.DSMT4">
                  <p:embed/>
                  <p:pic>
                    <p:nvPicPr>
                      <p:cNvPr id="0" name="图片 36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364288" y="3623310"/>
                        <a:ext cx="992187" cy="3587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983615" y="2629535"/>
            <a:ext cx="403225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</a:rPr>
              <a:t>由此看出，函数在 </a:t>
            </a:r>
            <a:r>
              <a:rPr lang="zh-CN" altLang="en-US" sz="2000">
                <a:solidFill>
                  <a:schemeClr val="bg1"/>
                </a:solidFill>
              </a:rPr>
              <a:t>[</a:t>
            </a:r>
            <a:r>
              <a:rPr sz="2000" b="1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000" b="1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 </a:t>
            </a:r>
            <a:r>
              <a:rPr sz="2000" b="1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lang="zh-CN" altLang="en-US" sz="2000">
                <a:solidFill>
                  <a:schemeClr val="bg1"/>
                </a:solidFill>
              </a:rPr>
              <a:t>]</a:t>
            </a:r>
            <a:r>
              <a:rPr lang="zh-CN" altLang="en-US" sz="2000" b="1">
                <a:solidFill>
                  <a:schemeClr val="bg1"/>
                </a:solidFill>
              </a:rPr>
              <a:t> 上的单调增减性，反映出它的导数在 </a:t>
            </a:r>
            <a:r>
              <a:rPr lang="zh-CN" altLang="en-US" sz="2000">
                <a:solidFill>
                  <a:schemeClr val="bg1"/>
                </a:solidFill>
              </a:rPr>
              <a:t>[</a:t>
            </a:r>
            <a:r>
              <a:rPr sz="2000" b="1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000" b="1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 </a:t>
            </a:r>
            <a:r>
              <a:rPr sz="2000" b="1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lang="zh-CN" altLang="en-US" sz="2000">
                <a:solidFill>
                  <a:schemeClr val="bg1"/>
                </a:solidFill>
              </a:rPr>
              <a:t>]</a:t>
            </a:r>
            <a:r>
              <a:rPr lang="zh-CN" altLang="en-US" sz="2000" b="1">
                <a:solidFill>
                  <a:schemeClr val="bg1"/>
                </a:solidFill>
              </a:rPr>
              <a:t> 上具有固定的符号 . 反之，利用导数的符号可判定函数在区间 [</a:t>
            </a:r>
            <a:r>
              <a:rPr sz="2000" b="1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000" b="1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 </a:t>
            </a:r>
            <a:r>
              <a:rPr sz="2000" b="1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lang="zh-CN" altLang="en-US" sz="2000">
                <a:solidFill>
                  <a:schemeClr val="bg1"/>
                </a:solidFill>
              </a:rPr>
              <a:t>]</a:t>
            </a:r>
            <a:r>
              <a:rPr lang="zh-CN" altLang="en-US" sz="2000" b="1">
                <a:solidFill>
                  <a:schemeClr val="bg1"/>
                </a:solidFill>
              </a:rPr>
              <a:t> 上的单调增减性 .</a:t>
            </a:r>
            <a:endParaRPr lang="zh-CN" altLang="en-US" sz="2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983615" y="1514475"/>
            <a:ext cx="10079990" cy="4049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(1) 如果在 (</a:t>
            </a:r>
            <a:r>
              <a:rPr sz="2000" i="1" dirty="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000" dirty="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 </a:t>
            </a:r>
            <a:r>
              <a:rPr sz="2000" i="1" dirty="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内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)＞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， 则函数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在 [</a:t>
            </a:r>
            <a:r>
              <a:rPr sz="2000" i="1" dirty="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000" dirty="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 </a:t>
            </a:r>
            <a:r>
              <a:rPr sz="2000" i="1" dirty="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] 上单调递增；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(2) 如果在 (</a:t>
            </a:r>
            <a:r>
              <a:rPr sz="2000" i="1" dirty="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000" dirty="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 </a:t>
            </a:r>
            <a:r>
              <a:rPr sz="2000" i="1" dirty="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内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＜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， 则函数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在 [</a:t>
            </a:r>
            <a:r>
              <a:rPr sz="2000" i="1" dirty="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000" dirty="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 </a:t>
            </a:r>
            <a:r>
              <a:rPr sz="2000" i="1" dirty="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] 上单调递减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上述定理对无限区间也是成立的，定理 1 说明了可以利用导数的正负号来判断函数的单调性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sz="2800" b="1" dirty="0">
                <a:solidFill>
                  <a:srgbClr val="FFFF00"/>
                </a:solidFill>
                <a:ea typeface="Microsoft YaHei Bold" panose="020B0503020204020204" charset="-122"/>
              </a:rPr>
              <a:t>定理 1</a:t>
            </a:r>
            <a:r>
              <a:rPr sz="2400" dirty="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　设函数 </a:t>
            </a:r>
            <a:r>
              <a:rPr sz="2400" i="1" dirty="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400" dirty="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400" i="1" dirty="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 dirty="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在区间 [</a:t>
            </a:r>
            <a:r>
              <a:rPr sz="2400" i="1" dirty="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400" dirty="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, </a:t>
            </a:r>
            <a:r>
              <a:rPr sz="2400" i="1" dirty="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b</a:t>
            </a:r>
            <a:r>
              <a:rPr sz="2400" dirty="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] 上连续，在 (</a:t>
            </a:r>
            <a:r>
              <a:rPr sz="2400" i="1" dirty="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400" dirty="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, </a:t>
            </a:r>
            <a:r>
              <a:rPr sz="2400" i="1" dirty="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b</a:t>
            </a:r>
            <a:r>
              <a:rPr sz="2400" dirty="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内可导 .</a:t>
            </a:r>
            <a:endParaRPr sz="2400" dirty="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983615" y="1514475"/>
            <a:ext cx="10079990" cy="4049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(1) 确定函数 </a:t>
            </a:r>
            <a:r>
              <a:rPr sz="2000" dirty="0">
                <a:solidFill>
                  <a:schemeClr val="bg1"/>
                </a:solidFill>
                <a:ea typeface="Microsoft YaHei Regular" panose="020B0503020204020204" charset="-122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 dirty="0">
                <a:solidFill>
                  <a:schemeClr val="bg1"/>
                </a:solidFill>
                <a:ea typeface="Microsoft YaHei Regular" panose="020B0503020204020204" charset="-122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的定义域；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(2) 求导函数 </a:t>
            </a:r>
            <a:r>
              <a:rPr sz="2000" dirty="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′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 dirty="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的零点 ( 或方程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 dirty="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dirty="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 的根 )；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(3) 用零点将定义域分成若干开区间；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(4) 判断导函数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 dirty="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在每个开区间的符号；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(5) 根据定理 1，判定函数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 dirty="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单调递增或递减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24584" name="Rectangle 11"/>
          <p:cNvSpPr/>
          <p:nvPr/>
        </p:nvSpPr>
        <p:spPr>
          <a:xfrm>
            <a:off x="1055688" y="731838"/>
            <a:ext cx="10080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sz="2400" dirty="0">
                <a:solidFill>
                  <a:schemeClr val="bg1"/>
                </a:solidFill>
                <a:ea typeface="Microsoft YaHei Regular" panose="020B0503020204020204" charset="-122"/>
              </a:rPr>
              <a:t>根据定理 1，讨论可导函数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 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400" dirty="0">
                <a:solidFill>
                  <a:schemeClr val="bg1"/>
                </a:solidFill>
                <a:ea typeface="Microsoft YaHei Regular" panose="020B0503020204020204" charset="-122"/>
              </a:rPr>
              <a:t> 的单调区间可按下列步骤进行：</a:t>
            </a:r>
            <a:endParaRPr sz="2400" dirty="0">
              <a:solidFill>
                <a:schemeClr val="bg1"/>
              </a:solidFill>
              <a:ea typeface="Microsoft YaHei Regular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矩形 52233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11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2235" name="文本框 52234"/>
          <p:cNvSpPr txBox="1"/>
          <p:nvPr/>
        </p:nvSpPr>
        <p:spPr>
          <a:xfrm>
            <a:off x="2279650" y="1052513"/>
            <a:ext cx="16002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  <a:ea typeface="宋体" pitchFamily="2" charset="-122"/>
              </a:rPr>
              <a:t>指出：</a:t>
            </a:r>
            <a:endParaRPr lang="zh-CN" altLang="en-US" sz="32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52236" name="对象 52235"/>
          <p:cNvGraphicFramePr/>
          <p:nvPr/>
        </p:nvGraphicFramePr>
        <p:xfrm>
          <a:off x="2782888" y="2133600"/>
          <a:ext cx="7143750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8" name="" r:id="rId1" imgW="6588125" imgH="431800" progId="Equation.3">
                  <p:embed/>
                </p:oleObj>
              </mc:Choice>
              <mc:Fallback>
                <p:oleObj name="" r:id="rId1" imgW="6588125" imgH="431800" progId="Equation.3">
                  <p:embed/>
                  <p:pic>
                    <p:nvPicPr>
                      <p:cNvPr id="0" name="图片 362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82888" y="2133600"/>
                        <a:ext cx="7143750" cy="439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7" name="对象 52236"/>
          <p:cNvGraphicFramePr/>
          <p:nvPr/>
        </p:nvGraphicFramePr>
        <p:xfrm>
          <a:off x="2782888" y="2997200"/>
          <a:ext cx="7010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9" name="" r:id="rId3" imgW="6689725" imgH="431800" progId="Equation.3">
                  <p:embed/>
                </p:oleObj>
              </mc:Choice>
              <mc:Fallback>
                <p:oleObj name="" r:id="rId3" imgW="6689725" imgH="431800" progId="Equation.3">
                  <p:embed/>
                  <p:pic>
                    <p:nvPicPr>
                      <p:cNvPr id="0" name="图片 362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82888" y="2997200"/>
                        <a:ext cx="7010400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38" name="对象 52237"/>
          <p:cNvGraphicFramePr/>
          <p:nvPr/>
        </p:nvGraphicFramePr>
        <p:xfrm>
          <a:off x="2782888" y="4222750"/>
          <a:ext cx="22733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0" name="" r:id="rId5" imgW="2273300" imgH="419100" progId="Equation.3">
                  <p:embed/>
                </p:oleObj>
              </mc:Choice>
              <mc:Fallback>
                <p:oleObj name="" r:id="rId5" imgW="2273300" imgH="419100" progId="Equation.3">
                  <p:embed/>
                  <p:pic>
                    <p:nvPicPr>
                      <p:cNvPr id="0" name="图片 36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82888" y="4222750"/>
                        <a:ext cx="2273300" cy="415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39" name="右箭头 52238"/>
          <p:cNvSpPr/>
          <p:nvPr/>
        </p:nvSpPr>
        <p:spPr>
          <a:xfrm>
            <a:off x="5232400" y="4365625"/>
            <a:ext cx="990600" cy="152400"/>
          </a:xfrm>
          <a:prstGeom prst="rightArrow">
            <a:avLst>
              <a:gd name="adj1" fmla="val 50000"/>
              <a:gd name="adj2" fmla="val 1625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52240" name="对象 52239"/>
          <p:cNvGraphicFramePr/>
          <p:nvPr/>
        </p:nvGraphicFramePr>
        <p:xfrm>
          <a:off x="6292850" y="4217988"/>
          <a:ext cx="73660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1" name="" r:id="rId7" imgW="735965" imgH="405765" progId="Equation.3">
                  <p:embed/>
                </p:oleObj>
              </mc:Choice>
              <mc:Fallback>
                <p:oleObj name="" r:id="rId7" imgW="735965" imgH="405765" progId="Equation.3">
                  <p:embed/>
                  <p:pic>
                    <p:nvPicPr>
                      <p:cNvPr id="0" name="图片 363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92850" y="4217988"/>
                        <a:ext cx="736600" cy="403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41" name="文本框 52240"/>
          <p:cNvSpPr txBox="1"/>
          <p:nvPr/>
        </p:nvSpPr>
        <p:spPr>
          <a:xfrm>
            <a:off x="6985000" y="4151313"/>
            <a:ext cx="28194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I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上单调递增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52242" name="对象 52241"/>
          <p:cNvGraphicFramePr/>
          <p:nvPr/>
        </p:nvGraphicFramePr>
        <p:xfrm>
          <a:off x="2782888" y="4768850"/>
          <a:ext cx="22606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4" name="" r:id="rId9" imgW="2260600" imgH="419100" progId="Equation.3">
                  <p:embed/>
                </p:oleObj>
              </mc:Choice>
              <mc:Fallback>
                <p:oleObj name="" r:id="rId9" imgW="2260600" imgH="419100" progId="Equation.3">
                  <p:embed/>
                  <p:pic>
                    <p:nvPicPr>
                      <p:cNvPr id="0" name="图片 360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82888" y="4768850"/>
                        <a:ext cx="2260600" cy="415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43" name="右箭头 52242"/>
          <p:cNvSpPr/>
          <p:nvPr/>
        </p:nvSpPr>
        <p:spPr>
          <a:xfrm>
            <a:off x="5232400" y="4913313"/>
            <a:ext cx="990600" cy="152400"/>
          </a:xfrm>
          <a:prstGeom prst="rightArrow">
            <a:avLst>
              <a:gd name="adj1" fmla="val 50000"/>
              <a:gd name="adj2" fmla="val 1625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52244" name="对象 52243"/>
          <p:cNvGraphicFramePr/>
          <p:nvPr/>
        </p:nvGraphicFramePr>
        <p:xfrm>
          <a:off x="6292850" y="4765675"/>
          <a:ext cx="73660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5" name="" r:id="rId11" imgW="735965" imgH="405765" progId="Equation.3">
                  <p:embed/>
                </p:oleObj>
              </mc:Choice>
              <mc:Fallback>
                <p:oleObj name="" r:id="rId11" imgW="735965" imgH="405765" progId="Equation.3">
                  <p:embed/>
                  <p:pic>
                    <p:nvPicPr>
                      <p:cNvPr id="0" name="图片 360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92850" y="4765675"/>
                        <a:ext cx="736600" cy="403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45" name="文本框 52244"/>
          <p:cNvSpPr txBox="1"/>
          <p:nvPr/>
        </p:nvSpPr>
        <p:spPr>
          <a:xfrm>
            <a:off x="6985000" y="4684713"/>
            <a:ext cx="28194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I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上单调递减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2246" name="文本框 52245"/>
          <p:cNvSpPr txBox="1"/>
          <p:nvPr/>
        </p:nvSpPr>
        <p:spPr>
          <a:xfrm>
            <a:off x="2208213" y="2060575"/>
            <a:ext cx="719137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itchFamily="2" charset="-122"/>
              </a:rPr>
              <a:t>1.</a:t>
            </a:r>
            <a:endParaRPr lang="en-US" altLang="zh-CN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52247" name="文本框 52246"/>
          <p:cNvSpPr txBox="1"/>
          <p:nvPr/>
        </p:nvSpPr>
        <p:spPr>
          <a:xfrm>
            <a:off x="2208213" y="4149725"/>
            <a:ext cx="7188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  <a:ea typeface="宋体" pitchFamily="2" charset="-122"/>
              </a:rPr>
              <a:t>2.</a:t>
            </a:r>
            <a:endParaRPr lang="en-US" altLang="zh-CN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23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2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5" grpId="0" build="p"/>
      <p:bldP spid="52241" grpId="0"/>
      <p:bldP spid="52245" grpId="0"/>
      <p:bldP spid="5224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9" name="矩形 53258"/>
          <p:cNvSpPr/>
          <p:nvPr/>
        </p:nvSpPr>
        <p:spPr>
          <a:xfrm>
            <a:off x="1235835" y="1272223"/>
            <a:ext cx="9720000" cy="5400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no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例</a:t>
            </a:r>
            <a:r>
              <a:rPr lang="en-US" altLang="zh-CN" sz="2800" b="1">
                <a:latin typeface="Times New Roman" panose="02020603050405020304" pitchFamily="18" charset="0"/>
                <a:ea typeface="宋体" pitchFamily="2" charset="-122"/>
              </a:rPr>
              <a:t>1  </a:t>
            </a:r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讨论函数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lang="en-US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lang="en-US"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800" baseline="300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3</a:t>
            </a:r>
            <a:r>
              <a:rPr lang="en-US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-6</a:t>
            </a:r>
            <a:r>
              <a:rPr lang="en-US"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800" baseline="300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2</a:t>
            </a:r>
            <a:r>
              <a:rPr lang="en-US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+9</a:t>
            </a:r>
            <a:r>
              <a:rPr lang="en-US"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-2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的单调性。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3262" name="矩形 53261"/>
              <p:cNvSpPr/>
              <p:nvPr/>
            </p:nvSpPr>
            <p:spPr>
              <a:xfrm>
                <a:off x="1235835" y="2137728"/>
                <a:ext cx="9720000" cy="5400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noAutofit/>
              </a:bodyPr>
              <a:p>
                <a:pPr eaLnBrk="0" hangingPunct="0"/>
                <a:r>
                  <a:rPr lang="zh-CN" altLang="en-US" sz="2800" b="1" dirty="0">
                    <a:latin typeface="Times New Roman" panose="02020603050405020304" pitchFamily="18" charset="0"/>
                    <a:ea typeface="宋体" pitchFamily="2" charset="-122"/>
                  </a:rPr>
                  <a:t>解：</a:t>
                </a:r>
                <a:r>
                  <a:rPr lang="zh-CN" altLang="en-US" sz="2800" dirty="0">
                    <a:latin typeface="Times New Roman" panose="02020603050405020304" pitchFamily="18" charset="0"/>
                    <a:ea typeface="宋体" pitchFamily="2" charset="-122"/>
                  </a:rPr>
                  <a:t>函数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itchFamily="2" charset="-122"/>
                  </a:rPr>
                  <a:t> </a:t>
                </a:r>
                <a:r>
                  <a:rPr sz="2800" i="1"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lang="en-US" sz="2800"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800"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(</a:t>
                </a:r>
                <a:r>
                  <a:rPr sz="2800" i="1"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800"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</a:t>
                </a:r>
                <a:r>
                  <a:rPr lang="zh-CN" altLang="en-US" sz="2800" dirty="0">
                    <a:latin typeface="Times New Roman" panose="02020603050405020304" pitchFamily="18" charset="0"/>
                    <a:sym typeface="+mn-ea"/>
                  </a:rPr>
                  <a:t>的定义域是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800" dirty="0">
                            <a:latin typeface="DejaVu Math TeX Gyre" panose="02000503000000000000" charset="0"/>
                            <a:cs typeface="DejaVu Math TeX Gyre" panose="02000503000000000000" charset="0"/>
                            <a:sym typeface="+mn-ea"/>
                          </a:rPr>
                        </m:ctrlPr>
                      </m:dPr>
                      <m:e>
                        <m:r>
                          <a:rPr lang="en-US" altLang="zh-CN" sz="2800" dirty="0">
                            <a:latin typeface="DejaVu Math TeX Gyre" panose="02000503000000000000" charset="0"/>
                            <a:cs typeface="DejaVu Math TeX Gyre" panose="02000503000000000000" charset="0"/>
                            <a:sym typeface="+mn-ea"/>
                          </a:rPr>
                          <m:t>−∞,+∞</m:t>
                        </m:r>
                      </m:e>
                    </m:d>
                  </m:oMath>
                </a14:m>
                <a:r>
                  <a:rPr lang="en-US" altLang="zh-CN" sz="2800" dirty="0">
                    <a:latin typeface="Times New Roman" panose="02020603050405020304" pitchFamily="18" charset="0"/>
                    <a:sym typeface="+mn-ea"/>
                  </a:rPr>
                  <a:t>.</a:t>
                </a:r>
                <a:endParaRPr lang="en-US" altLang="zh-CN" sz="2800" dirty="0">
                  <a:latin typeface="Times New Roman" panose="02020603050405020304" pitchFamily="18" charset="0"/>
                  <a:ea typeface="宋体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53262" name="矩形 532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5835" y="2137728"/>
                <a:ext cx="9720000" cy="540000"/>
              </a:xfrm>
              <a:prstGeom prst="rect">
                <a:avLst/>
              </a:prstGeom>
              <a:blipFill rotWithShape="1">
                <a:blip r:embed="rId1"/>
                <a:stretch>
                  <a:fillRect l="-1" t="-59" r="2" b="105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3266" name="对象 53265"/>
          <p:cNvGraphicFramePr/>
          <p:nvPr/>
        </p:nvGraphicFramePr>
        <p:xfrm>
          <a:off x="3755860" y="3003233"/>
          <a:ext cx="4679950" cy="499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8" name="" r:id="rId2" imgW="2298700" imgH="228600" progId="Equation.DSMT4">
                  <p:embed/>
                </p:oleObj>
              </mc:Choice>
              <mc:Fallback>
                <p:oleObj name="" r:id="rId2" imgW="2298700" imgH="228600" progId="Equation.DSMT4">
                  <p:embed/>
                  <p:pic>
                    <p:nvPicPr>
                      <p:cNvPr id="0" name="图片 3607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755860" y="3003233"/>
                        <a:ext cx="4679950" cy="4997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53267" name="矩形 53266"/>
              <p:cNvSpPr/>
              <p:nvPr/>
            </p:nvSpPr>
            <p:spPr>
              <a:xfrm>
                <a:off x="1235835" y="3630930"/>
                <a:ext cx="9720000" cy="5400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noAutofit/>
              </a:bodyPr>
              <a:p>
                <a:pPr eaLnBrk="0" hangingPunct="0"/>
                <a:r>
                  <a:rPr lang="zh-CN" altLang="en-US" sz="2800" dirty="0">
                    <a:latin typeface="Times New Roman" panose="02020603050405020304" pitchFamily="18" charset="0"/>
                    <a:ea typeface="宋体" pitchFamily="2" charset="-122"/>
                  </a:rPr>
                  <a:t>令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宋体" pitchFamily="2" charset="-122"/>
                  </a:rPr>
                  <a:t> </a:t>
                </a:r>
                <a:r>
                  <a:rPr sz="2800" i="1">
                    <a:solidFill>
                      <a:schemeClr val="tx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lang="en-US" sz="2800">
                    <a:solidFill>
                      <a:schemeClr val="tx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800">
                    <a:solidFill>
                      <a:schemeClr val="tx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′(</a:t>
                </a:r>
                <a:r>
                  <a:rPr sz="2800" i="1">
                    <a:solidFill>
                      <a:schemeClr val="tx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800">
                    <a:solidFill>
                      <a:schemeClr val="tx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</a:t>
                </a:r>
                <a:r>
                  <a:rPr lang="en-US" sz="2800">
                    <a:solidFill>
                      <a:schemeClr val="tx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=0 </a:t>
                </a:r>
                <a:r>
                  <a:rPr lang="zh-CN" altLang="en-US" sz="2800" dirty="0">
                    <a:latin typeface="Times New Roman" panose="02020603050405020304" pitchFamily="18" charset="0"/>
                    <a:sym typeface="+mn-ea"/>
                  </a:rPr>
                  <a:t>，其根是</a:t>
                </a:r>
                <a:r>
                  <a:rPr lang="en-US" altLang="zh-CN" sz="2800" dirty="0">
                    <a:latin typeface="Times New Roman" panose="02020603050405020304" pitchFamily="18" charset="0"/>
                    <a:sym typeface="+mn-ea"/>
                  </a:rPr>
                  <a:t>1</a:t>
                </a:r>
                <a:r>
                  <a:rPr lang="zh-CN" altLang="en-US" sz="2800" dirty="0">
                    <a:latin typeface="Times New Roman" panose="02020603050405020304" pitchFamily="18" charset="0"/>
                    <a:sym typeface="+mn-ea"/>
                  </a:rPr>
                  <a:t>和</a:t>
                </a:r>
                <a:r>
                  <a:rPr lang="en-US" altLang="zh-CN" sz="2800" dirty="0">
                    <a:latin typeface="Times New Roman" panose="02020603050405020304" pitchFamily="18" charset="0"/>
                    <a:sym typeface="+mn-ea"/>
                  </a:rPr>
                  <a:t>3</a:t>
                </a:r>
                <a:r>
                  <a:rPr lang="zh-CN" altLang="en-US" sz="2800" dirty="0">
                    <a:latin typeface="Times New Roman" panose="02020603050405020304" pitchFamily="18" charset="0"/>
                    <a:sym typeface="+mn-ea"/>
                  </a:rPr>
                  <a:t>，它们将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800" dirty="0">
                            <a:latin typeface="DejaVu Math TeX Gyre" panose="02000503000000000000" charset="0"/>
                            <a:cs typeface="DejaVu Math TeX Gyre" panose="02000503000000000000" charset="0"/>
                            <a:sym typeface="+mn-ea"/>
                          </a:rPr>
                        </m:ctrlPr>
                      </m:dPr>
                      <m:e>
                        <m:r>
                          <a:rPr lang="en-US" altLang="zh-CN" sz="2800" dirty="0">
                            <a:latin typeface="DejaVu Math TeX Gyre" panose="02000503000000000000" charset="0"/>
                            <a:cs typeface="DejaVu Math TeX Gyre" panose="02000503000000000000" charset="0"/>
                            <a:sym typeface="+mn-ea"/>
                          </a:rPr>
                          <m:t>−∞,+∞</m:t>
                        </m:r>
                      </m:e>
                    </m:d>
                  </m:oMath>
                </a14:m>
                <a:r>
                  <a:rPr lang="zh-CN" altLang="en-US" sz="2800" dirty="0">
                    <a:latin typeface="Times New Roman" panose="02020603050405020304" pitchFamily="18" charset="0"/>
                    <a:sym typeface="+mn-ea"/>
                  </a:rPr>
                  <a:t>分成三个区间：</a:t>
                </a:r>
                <a:endParaRPr lang="zh-CN" altLang="en-US" sz="2800" dirty="0">
                  <a:solidFill>
                    <a:schemeClr val="tx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</p:txBody>
          </p:sp>
        </mc:Choice>
        <mc:Fallback>
          <p:sp>
            <p:nvSpPr>
              <p:cNvPr id="53267" name="矩形 532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5835" y="3630930"/>
                <a:ext cx="9720000" cy="540000"/>
              </a:xfrm>
              <a:prstGeom prst="rect">
                <a:avLst/>
              </a:prstGeom>
              <a:blipFill rotWithShape="1">
                <a:blip r:embed="rId4"/>
                <a:stretch>
                  <a:fillRect l="-1" r="2" b="46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271" name="矩形 53270"/>
          <p:cNvSpPr/>
          <p:nvPr/>
        </p:nvSpPr>
        <p:spPr>
          <a:xfrm>
            <a:off x="2983541" y="4411028"/>
            <a:ext cx="6224588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（－</a:t>
            </a:r>
            <a:r>
              <a:rPr lang="en-US" altLang="zh-CN" sz="2800" dirty="0">
                <a:latin typeface="Times New Roman" panose="02020603050405020304" pitchFamily="18" charset="0"/>
                <a:ea typeface="宋体" pitchFamily="2" charset="-122"/>
              </a:rPr>
              <a:t>∞</a:t>
            </a:r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宋体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），（</a:t>
            </a:r>
            <a:r>
              <a:rPr lang="en-US" altLang="zh-CN" sz="2800" dirty="0">
                <a:latin typeface="Times New Roman" panose="02020603050405020304" pitchFamily="18" charset="0"/>
                <a:ea typeface="宋体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宋体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），（</a:t>
            </a:r>
            <a:r>
              <a:rPr lang="en-US" altLang="zh-CN" sz="2800" dirty="0">
                <a:latin typeface="Times New Roman" panose="02020603050405020304" pitchFamily="18" charset="0"/>
                <a:ea typeface="宋体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宋体" pitchFamily="2" charset="-122"/>
              </a:rPr>
              <a:t>+∞</a:t>
            </a:r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）。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9" grpId="0"/>
      <p:bldP spid="53262" grpId="0"/>
      <p:bldP spid="53267" grpId="0"/>
      <p:bldP spid="5327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86" name="矩形 54285"/>
          <p:cNvSpPr/>
          <p:nvPr/>
        </p:nvSpPr>
        <p:spPr>
          <a:xfrm>
            <a:off x="1236345" y="982980"/>
            <a:ext cx="9719945" cy="1925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711200" algn="just" eaLnBrk="0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因为导函数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′(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在每个区间上的符号不变，所以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′(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在区间内某一点的符号就是导函数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′(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在该区间上的符号。不难判别</a:t>
            </a:r>
            <a:r>
              <a:rPr lang="zh-CN" altLang="en-US" sz="2800" b="1" dirty="0">
                <a:latin typeface="Times New Roman" panose="02020603050405020304" pitchFamily="18" charset="0"/>
                <a:sym typeface="+mn-ea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sym typeface="+mn-ea"/>
            </a:endParaRPr>
          </a:p>
          <a:p>
            <a:pPr indent="711200" algn="just" eaLnBrk="0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  <a:p>
            <a:pPr indent="711200" algn="just" eaLnBrk="0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  <a:p>
            <a:pPr indent="711200" algn="just" eaLnBrk="0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54293" name="对象 54292"/>
          <p:cNvGraphicFramePr/>
          <p:nvPr/>
        </p:nvGraphicFramePr>
        <p:xfrm>
          <a:off x="2999105" y="3228658"/>
          <a:ext cx="6192838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3" name="" r:id="rId1" imgW="2171700" imgH="482600" progId="Equation.DSMT4">
                  <p:embed/>
                </p:oleObj>
              </mc:Choice>
              <mc:Fallback>
                <p:oleObj name="" r:id="rId1" imgW="2171700" imgH="482600" progId="Equation.DSMT4">
                  <p:embed/>
                  <p:pic>
                    <p:nvPicPr>
                      <p:cNvPr id="0" name="图片 36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99105" y="3228658"/>
                        <a:ext cx="6192838" cy="1006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94" name="矩形 54293"/>
          <p:cNvSpPr/>
          <p:nvPr/>
        </p:nvSpPr>
        <p:spPr>
          <a:xfrm>
            <a:off x="1235710" y="4292283"/>
            <a:ext cx="972058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711200" algn="just" eaLnBrk="0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由定理</a:t>
            </a:r>
            <a:r>
              <a:rPr lang="en-US" altLang="zh-CN" sz="2800">
                <a:latin typeface="Times New Roman" panose="02020603050405020304" pitchFamily="18" charset="0"/>
                <a:ea typeface="宋体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，函数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在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∞,1)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与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(</a:t>
            </a:r>
            <a:r>
              <a:rPr lang="en-US" altLang="zh-CN" sz="2800">
                <a:latin typeface="Times New Roman" panose="02020603050405020304" pitchFamily="18" charset="0"/>
                <a:sym typeface="+mn-ea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,</a:t>
            </a:r>
            <a:r>
              <a:rPr lang="en-US" altLang="zh-CN" sz="2800">
                <a:latin typeface="Times New Roman" panose="02020603050405020304" pitchFamily="18" charset="0"/>
                <a:sym typeface="+mn-ea"/>
              </a:rPr>
              <a:t>+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∞)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单调增加；在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(1,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3)</a:t>
            </a:r>
            <a:r>
              <a:rPr lang="zh-CN" altLang="en-US" sz="2800" dirty="0">
                <a:latin typeface="Times New Roman" panose="02020603050405020304" pitchFamily="18" charset="0"/>
                <a:sym typeface="+mn-ea"/>
              </a:rPr>
              <a:t>单调减少</a:t>
            </a:r>
            <a:r>
              <a:rPr lang="zh-CN" altLang="en-US" sz="2800" b="1" dirty="0">
                <a:latin typeface="Times New Roman" panose="02020603050405020304" pitchFamily="18" charset="0"/>
                <a:sym typeface="+mn-ea"/>
              </a:rPr>
              <a:t> 。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4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4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6" grpId="0"/>
      <p:bldP spid="5429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1" name="矩形 55306"/>
          <p:cNvSpPr/>
          <p:nvPr/>
        </p:nvSpPr>
        <p:spPr>
          <a:xfrm>
            <a:off x="2279650" y="1156335"/>
            <a:ext cx="1960563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作表如下： 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pic>
        <p:nvPicPr>
          <p:cNvPr id="78853" name="图片 55308"/>
          <p:cNvPicPr/>
          <p:nvPr/>
        </p:nvPicPr>
        <p:blipFill>
          <a:blip r:embed="rId1"/>
          <a:stretch>
            <a:fillRect/>
          </a:stretch>
        </p:blipFill>
        <p:spPr>
          <a:xfrm>
            <a:off x="3000375" y="3458210"/>
            <a:ext cx="719138" cy="37941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5310" name="表格 55309"/>
          <p:cNvGraphicFramePr/>
          <p:nvPr/>
        </p:nvGraphicFramePr>
        <p:xfrm>
          <a:off x="2927350" y="1950085"/>
          <a:ext cx="6264275" cy="2736850"/>
        </p:xfrm>
        <a:graphic>
          <a:graphicData uri="http://schemas.openxmlformats.org/drawingml/2006/table">
            <a:tbl>
              <a:tblPr/>
              <a:tblGrid>
                <a:gridCol w="849630"/>
                <a:gridCol w="1962150"/>
                <a:gridCol w="1587500"/>
                <a:gridCol w="1864995"/>
              </a:tblGrid>
              <a:tr h="1195388">
                <a:tc>
                  <a:txBody>
                    <a:bodyPr/>
                    <a:p>
                      <a:pPr marL="0" lvl="0" indent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zh-CN" altLang="en-U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eaLnBrk="0" hangingPunct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en-US" alt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（－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∞</a:t>
                      </a:r>
                      <a:r>
                        <a:rPr lang="zh-CN" alt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</a:t>
                      </a:r>
                      <a:endParaRPr lang="zh-CN" alt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eaLnBrk="0" hangingPunct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alt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</a:t>
                      </a:r>
                      <a:endParaRPr lang="zh-CN" alt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eaLnBrk="0" hangingPunct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alt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altLang="zh-CN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+∞</a:t>
                      </a:r>
                      <a:r>
                        <a:rPr lang="zh-CN" alt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）</a:t>
                      </a:r>
                      <a:endParaRPr lang="zh-CN" alt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>
                  <a:txBody>
                    <a:bodyPr/>
                    <a:p>
                      <a:pPr marL="0" lvl="0" indent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endParaRPr lang="zh-CN" altLang="en-U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eaLnBrk="0" hangingPunct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altLang="zh-CN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eaLnBrk="0" hangingPunct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—</a:t>
                      </a:r>
                      <a:endParaRPr lang="en-US" altLang="zh-CN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eaLnBrk="0" hangingPunct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</a:t>
                      </a:r>
                      <a:endParaRPr lang="en-US" altLang="zh-CN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p>
                      <a:pPr marL="0" lvl="0" indent="0" algn="ctr" eaLnBrk="0" hangingPunct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800" i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 </a:t>
                      </a:r>
                      <a:r>
                        <a:rPr lang="en-US" altLang="zh-CN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altLang="zh-CN" sz="1800" i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lang="en-US" altLang="zh-CN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zh-CN" altLang="en-US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eaLnBrk="0" hangingPunct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↗</a:t>
                      </a:r>
                      <a:endParaRPr lang="en-US" altLang="zh-CN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eaLnBrk="0" hangingPunct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↘</a:t>
                      </a:r>
                      <a:endParaRPr lang="en-US" altLang="zh-CN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eaLnBrk="0" hangingPunct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↗</a:t>
                      </a:r>
                      <a:endParaRPr lang="en-US" altLang="zh-CN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2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8876" name="矩形 55331"/>
          <p:cNvSpPr/>
          <p:nvPr/>
        </p:nvSpPr>
        <p:spPr>
          <a:xfrm>
            <a:off x="2566988" y="5117148"/>
            <a:ext cx="7610475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其中符号“</a:t>
            </a:r>
            <a:r>
              <a:rPr lang="en-US" altLang="zh-CN" sz="2800" dirty="0">
                <a:latin typeface="Times New Roman" panose="02020603050405020304" pitchFamily="18" charset="0"/>
                <a:ea typeface="宋体" pitchFamily="2" charset="-122"/>
              </a:rPr>
              <a:t>↗”</a:t>
            </a:r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表严格增加，“</a:t>
            </a:r>
            <a:r>
              <a:rPr lang="en-US" altLang="zh-CN" sz="2800" dirty="0">
                <a:latin typeface="Times New Roman" panose="02020603050405020304" pitchFamily="18" charset="0"/>
                <a:ea typeface="宋体" pitchFamily="2" charset="-122"/>
              </a:rPr>
              <a:t>↘”</a:t>
            </a:r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表严格减少。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86" name="矩形 54285"/>
          <p:cNvSpPr/>
          <p:nvPr/>
        </p:nvSpPr>
        <p:spPr>
          <a:xfrm>
            <a:off x="1236345" y="982980"/>
            <a:ext cx="9719945" cy="34328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711200" algn="just" eaLnBrk="0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b="1" dirty="0">
                <a:latin typeface="Times New Roman" panose="02020603050405020304" pitchFamily="18" charset="0"/>
                <a:sym typeface="+mn-ea"/>
              </a:rPr>
              <a:t>根据上述讨论，可得如下结论：</a:t>
            </a:r>
            <a:endParaRPr lang="zh-CN" altLang="en-US" sz="2800" b="1" dirty="0">
              <a:latin typeface="Times New Roman" panose="02020603050405020304" pitchFamily="18" charset="0"/>
              <a:sym typeface="+mn-ea"/>
            </a:endParaRPr>
          </a:p>
          <a:p>
            <a:pPr indent="711200" algn="just" eaLnBrk="0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b="1" dirty="0">
                <a:latin typeface="Times New Roman" panose="02020603050405020304" pitchFamily="18" charset="0"/>
                <a:sym typeface="+mn-ea"/>
              </a:rPr>
              <a:t>如果函数在定义区间上连续，除去有限个导数不存在的点外导数存在且连续，那末只要用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′(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lang="en-US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=0</a:t>
            </a:r>
            <a:r>
              <a:rPr lang="zh-CN" altLang="en-US" sz="2800" b="1" dirty="0">
                <a:latin typeface="Times New Roman" panose="02020603050405020304" pitchFamily="18" charset="0"/>
                <a:sym typeface="+mn-ea"/>
              </a:rPr>
              <a:t>的根及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′(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lang="zh-CN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不存在的点来划分函数的定义域，</a:t>
            </a:r>
            <a:r>
              <a:rPr lang="zh-CN" altLang="en-US" sz="2800" b="1" dirty="0">
                <a:latin typeface="Times New Roman" panose="02020603050405020304" pitchFamily="18" charset="0"/>
                <a:sym typeface="+mn-ea"/>
              </a:rPr>
              <a:t>就能保证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′(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lang="zh-CN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在各个部分区间内保持固定符号，即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′(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lang="en-US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&gt;0</a:t>
            </a:r>
            <a:r>
              <a:rPr lang="zh-CN" altLang="en-US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或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′(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lang="en-US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&lt;0</a:t>
            </a:r>
            <a:r>
              <a:rPr lang="zh-CN" altLang="en-US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，由此确定函数</a:t>
            </a:r>
            <a:r>
              <a:rPr lang="en-US" altLang="zh-CN" sz="2800" dirty="0">
                <a:latin typeface="Times New Roman" panose="02020603050405020304" pitchFamily="18" charset="0"/>
                <a:sym typeface="+mn-ea"/>
              </a:rPr>
              <a:t> 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lang="zh-CN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在每个部分区间的单调</a:t>
            </a:r>
            <a:r>
              <a:rPr lang="zh-CN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性。</a:t>
            </a:r>
            <a:endParaRPr lang="zh-CN" sz="2800"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"/>
          <p:cNvSpPr/>
          <p:nvPr/>
        </p:nvSpPr>
        <p:spPr>
          <a:xfrm>
            <a:off x="2387600" y="2997200"/>
            <a:ext cx="733171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§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.1　中值定理</a:t>
            </a:r>
            <a:endParaRPr sz="60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36713" y="873125"/>
            <a:ext cx="2397125" cy="1644650"/>
            <a:chOff x="8949837" y="2119688"/>
            <a:chExt cx="2397804" cy="1645758"/>
          </a:xfrm>
        </p:grpSpPr>
        <p:pic>
          <p:nvPicPr>
            <p:cNvPr id="22532" name="图片 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>
              <a:off x="8949837" y="2259537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3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 flipH="1" flipV="1">
              <a:off x="9918024" y="2119688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403" name="矩形 59402"/>
          <p:cNvSpPr/>
          <p:nvPr/>
        </p:nvSpPr>
        <p:spPr>
          <a:xfrm>
            <a:off x="1235393" y="1981518"/>
            <a:ext cx="9720000" cy="332359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（</a:t>
            </a:r>
            <a:r>
              <a:rPr lang="en-US" altLang="zh-CN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</a:t>
            </a:r>
            <a:r>
              <a:rPr lang="zh-CN" altLang="en-US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）</a:t>
            </a:r>
            <a:r>
              <a:rPr lang="zh-CN" altLang="en-US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确定函数的定义域</a:t>
            </a:r>
            <a:r>
              <a:rPr lang="en-US" altLang="zh-CN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Symbol" pitchFamily="18" charset="2"/>
              </a:rPr>
              <a:t></a:t>
            </a:r>
            <a:r>
              <a:rPr lang="en-US" altLang="zh-CN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endParaRPr lang="en-US" altLang="zh-CN" sz="2400" dirty="0"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（</a:t>
            </a:r>
            <a:r>
              <a:rPr lang="en-US" altLang="zh-CN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</a:t>
            </a:r>
            <a:r>
              <a:rPr lang="zh-CN" altLang="en-US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）求出导数</a:t>
            </a:r>
            <a:r>
              <a:rPr lang="en-US" altLang="zh-CN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lang="en-US" altLang="zh-CN" sz="24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Symbol" pitchFamily="18" charset="2"/>
              </a:rPr>
              <a:t>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lang="en-US" altLang="zh-CN" sz="24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Symbol" pitchFamily="18" charset="2"/>
              </a:rPr>
              <a:t>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endParaRPr lang="en-US" altLang="zh-CN" sz="2400"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（</a:t>
            </a:r>
            <a:r>
              <a:rPr lang="en-US" altLang="zh-CN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3</a:t>
            </a:r>
            <a:r>
              <a:rPr lang="zh-CN" altLang="en-US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）求出</a:t>
            </a:r>
            <a:r>
              <a:rPr lang="en-US" altLang="zh-CN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lang="en-US" altLang="zh-CN" sz="24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Symbol" pitchFamily="18" charset="2"/>
              </a:rPr>
              <a:t>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lang="en-US" altLang="zh-CN" sz="24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lang="zh-CN" altLang="en-US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全部零点和不可导点</a:t>
            </a:r>
            <a:r>
              <a:rPr lang="en-US" altLang="zh-CN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Symbol" pitchFamily="18" charset="2"/>
              </a:rPr>
              <a:t></a:t>
            </a:r>
            <a:r>
              <a:rPr lang="en-US" altLang="zh-CN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endParaRPr lang="en-US" altLang="zh-CN" sz="2400" dirty="0"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（</a:t>
            </a:r>
            <a:r>
              <a:rPr lang="en-US" altLang="zh-CN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4</a:t>
            </a:r>
            <a:r>
              <a:rPr lang="zh-CN" altLang="en-US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）</a:t>
            </a:r>
            <a:r>
              <a:rPr lang="zh-CN" altLang="en-US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用零点和不可导点将定义域分成若干开区间；</a:t>
            </a:r>
            <a:endParaRPr lang="zh-CN" altLang="en-US" sz="2400" dirty="0"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（</a:t>
            </a:r>
            <a:r>
              <a:rPr lang="en-US" altLang="zh-CN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5</a:t>
            </a:r>
            <a:r>
              <a:rPr lang="zh-CN" altLang="en-US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）</a:t>
            </a:r>
            <a:r>
              <a:rPr lang="zh-CN" altLang="en-US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判断导函数在每个开区间的符号。根据定理</a:t>
            </a:r>
            <a:r>
              <a:rPr lang="en-US" altLang="zh-CN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</a:t>
            </a:r>
            <a:r>
              <a:rPr lang="zh-CN" altLang="en-US" sz="24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 判定函数单调增加或单调减少。</a:t>
            </a:r>
            <a:endParaRPr lang="zh-CN" altLang="en-US" sz="2400" dirty="0"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59404" name="矩形 59403"/>
          <p:cNvSpPr/>
          <p:nvPr/>
        </p:nvSpPr>
        <p:spPr>
          <a:xfrm>
            <a:off x="1235393" y="1088073"/>
            <a:ext cx="9720000" cy="5905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charset="-122"/>
              </a:rPr>
              <a:t>确定函数单调区间的步骤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40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940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>
                                            <p:txEl>
                                              <p:charRg st="25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9403">
                                            <p:txEl>
                                              <p:charRg st="25" end="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>
                                            <p:txEl>
                                              <p:charRg st="52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9403">
                                            <p:txEl>
                                              <p:charRg st="52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>
                                            <p:txEl>
                                              <p:charRg st="86" end="1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9403">
                                            <p:txEl>
                                              <p:charRg st="86" end="1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>
                                            <p:txEl>
                                              <p:charRg st="121" end="1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9403">
                                            <p:txEl>
                                              <p:charRg st="121" end="1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3" grpId="0" build="p"/>
      <p:bldP spid="59404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5698" y="1514475"/>
            <a:ext cx="10079990" cy="4049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sz="2400" b="1">
                <a:solidFill>
                  <a:schemeClr val="accent2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1. 函数极值的定义</a:t>
            </a:r>
            <a:endParaRPr sz="2400" b="1">
              <a:solidFill>
                <a:schemeClr val="accent2"/>
              </a:solidFill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b="1">
                <a:solidFill>
                  <a:srgbClr val="FFFF00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定义 1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　如果函数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在点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的某一邻域内有定义，对该邻域内的任意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≠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)，总有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＜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baseline="-25000">
                <a:solidFill>
                  <a:schemeClr val="bg1"/>
                </a:solidFill>
                <a:latin typeface="Times New Roman" panose="02020603050405020304" pitchFamily="18" charset="0"/>
                <a:ea typeface="Microsoft YaHei Regular" panose="020B0503020204020204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，则称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baseline="-25000">
                <a:solidFill>
                  <a:schemeClr val="bg1"/>
                </a:solidFill>
                <a:latin typeface="Times New Roman" panose="02020603050405020304" pitchFamily="18" charset="0"/>
                <a:ea typeface="Microsoft YaHei Regular" panose="020B0503020204020204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为函数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的极大值，点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称为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的极大点；如果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＞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baseline="-25000">
                <a:solidFill>
                  <a:schemeClr val="bg1"/>
                </a:solidFill>
                <a:latin typeface="Times New Roman" panose="02020603050405020304" pitchFamily="18" charset="0"/>
                <a:ea typeface="Microsoft YaHei Regular" panose="020B0503020204020204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，则称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baseline="-25000">
                <a:solidFill>
                  <a:schemeClr val="bg1"/>
                </a:solidFill>
                <a:latin typeface="Times New Roman" panose="02020603050405020304" pitchFamily="18" charset="0"/>
                <a:ea typeface="Microsoft YaHei Regular" panose="020B0503020204020204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为函数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的极小值，点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称为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的极小点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函数的极大值与极小值统称为极值，极大点与极小点称为极值点，如图 5-5 所示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sz="2800" b="1" dirty="0">
                <a:solidFill>
                  <a:srgbClr val="FFFF00"/>
                </a:solidFill>
                <a:ea typeface="Microsoft YaHei Bold" panose="020B0503020204020204" charset="-122"/>
              </a:rPr>
              <a:t>二、函数的极值与最值</a:t>
            </a:r>
            <a:endParaRPr sz="2800" b="1" dirty="0">
              <a:solidFill>
                <a:srgbClr val="FFFF00"/>
              </a:solidFill>
              <a:ea typeface="Microsoft YaHei Bold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9140" y="4257040"/>
            <a:ext cx="3606800" cy="21717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5698" y="1514475"/>
            <a:ext cx="10079990" cy="4049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从图中可以看出，函数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在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处取得极大值，则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从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左侧靠近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时，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是递增的，在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的右侧离开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时，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是递减的 . 极大点可能是函数增减的转折点 . 极小点也有类似结论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此外，从图形还可以看出，如果函数在点 x0 处取得极值，则过该点的切线平行于 x 轴 . 所以有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′(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=0.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5698" y="1514475"/>
            <a:ext cx="10079990" cy="4049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sz="2400" b="1">
                <a:solidFill>
                  <a:schemeClr val="accent2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2. 函数取得极值的必要条件</a:t>
            </a:r>
            <a:endParaRPr sz="2400" b="1">
              <a:solidFill>
                <a:schemeClr val="accent2"/>
              </a:solidFill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b="1">
                <a:solidFill>
                  <a:srgbClr val="FFFF00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定理 2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　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若函数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在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baseline="-25000">
                <a:solidFill>
                  <a:schemeClr val="bg1"/>
                </a:solidFill>
                <a:latin typeface="Times New Roman" panose="02020603050405020304" pitchFamily="18" charset="0"/>
                <a:ea typeface="Microsoft YaHei Regular" panose="020B0503020204020204" charset="-122"/>
                <a:cs typeface="Times New Roman" panose="02020603050405020304" pitchFamily="18" charset="0"/>
                <a:sym typeface="+mn-ea"/>
              </a:rPr>
              <a:t>0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处可导，且在点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baseline="-25000">
                <a:solidFill>
                  <a:schemeClr val="bg1"/>
                </a:solidFill>
                <a:latin typeface="Times New Roman" panose="02020603050405020304" pitchFamily="18" charset="0"/>
                <a:ea typeface="Microsoft YaHei Regular" panose="020B0503020204020204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 处取得极值，则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  <a:sym typeface="+mn-ea"/>
              </a:rPr>
              <a:t>′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 =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.</a:t>
            </a:r>
            <a:endParaRPr sz="20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使得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  <a:sym typeface="+mn-ea"/>
              </a:rPr>
              <a:t>′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  <a:sym typeface="+mn-ea"/>
              </a:rPr>
              <a:t> =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的点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 称为函数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的驻点 ( 或稳定点 ).</a:t>
            </a:r>
            <a:endParaRPr sz="20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定理表明，极值点有可能是驻点 .</a:t>
            </a:r>
            <a:endParaRPr sz="20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若函数在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baseline="-25000">
                <a:solidFill>
                  <a:schemeClr val="bg1"/>
                </a:solidFill>
                <a:latin typeface="Times New Roman" panose="02020603050405020304" pitchFamily="18" charset="0"/>
                <a:ea typeface="Microsoft YaHei Regular" panose="020B0503020204020204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 处不可导，且在</a:t>
            </a:r>
            <a:r>
              <a:rPr lang="en-US" sz="2000">
                <a:solidFill>
                  <a:schemeClr val="bg1"/>
                </a:solidFill>
                <a:ea typeface="Microsoft YaHei Regular" panose="020B0503020204020204" charset="-122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baseline="-25000">
                <a:solidFill>
                  <a:schemeClr val="bg1"/>
                </a:solidFill>
                <a:latin typeface="Times New Roman" panose="02020603050405020304" pitchFamily="18" charset="0"/>
                <a:ea typeface="Microsoft YaHei Regular" panose="020B0503020204020204" charset="-122"/>
                <a:cs typeface="Times New Roman" panose="02020603050405020304" pitchFamily="18" charset="0"/>
                <a:sym typeface="+mn-ea"/>
              </a:rPr>
              <a:t>0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处取得极值，则极值点就是不可导点，如图5-6所示 .</a:t>
            </a:r>
            <a:endParaRPr sz="20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endParaRPr sz="2000">
              <a:solidFill>
                <a:schemeClr val="bg1"/>
              </a:solidFill>
              <a:ea typeface="Microsoft YaHei Regular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77400" y="283210"/>
            <a:ext cx="2222500" cy="2260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5698" y="1514475"/>
            <a:ext cx="10079990" cy="4049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从图中可以看出，函数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=|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|在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=0 处不可导，但取得了极小值，所以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=0 是不可导点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总之，若连续函数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在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处取得极值，则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为驻点或不可导点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5698" y="1514475"/>
            <a:ext cx="10079990" cy="4049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sz="2400" b="1">
                <a:solidFill>
                  <a:schemeClr val="accent2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3. 极值的求法</a:t>
            </a:r>
            <a:endParaRPr sz="2400" b="1">
              <a:solidFill>
                <a:schemeClr val="accent2"/>
              </a:solidFill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b="1">
                <a:solidFill>
                  <a:srgbClr val="FFFF00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 定理 3</a:t>
            </a:r>
            <a:r>
              <a:rPr lang="en-US" sz="2000" b="1">
                <a:solidFill>
                  <a:srgbClr val="FFFF00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　极值的第一判别法　若函数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在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的邻域内连续，在点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的某去心邻域内可导，且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  <a:sym typeface="+mn-ea"/>
              </a:rPr>
              <a:t>′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  <a:sym typeface="+mn-ea"/>
              </a:rPr>
              <a:t> =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[ 或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  <a:sym typeface="+mn-ea"/>
              </a:rPr>
              <a:t>′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不存在 ]，则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(1) 当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＜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时，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  <a:sym typeface="+mn-ea"/>
              </a:rPr>
              <a:t>′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＞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， 当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＞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时，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  <a:sym typeface="+mn-ea"/>
              </a:rPr>
              <a:t>′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＜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， 则函数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在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处取得极大值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. 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(2) 当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＜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时，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  <a:sym typeface="+mn-ea"/>
              </a:rPr>
              <a:t>′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＜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， 当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＞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时，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  <a:sym typeface="+mn-ea"/>
              </a:rPr>
              <a:t>′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＞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， 则函数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在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处取得极小值 f x( ). 0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(3) 当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≠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时，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  <a:sym typeface="+mn-ea"/>
              </a:rPr>
              <a:t>′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＜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或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  <a:sym typeface="+mn-ea"/>
              </a:rPr>
              <a:t>′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＞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， 则函数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在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处无极值 .</a:t>
            </a:r>
            <a:endParaRPr sz="2000">
              <a:solidFill>
                <a:schemeClr val="bg1"/>
              </a:solidFill>
              <a:ea typeface="Microsoft YaHei Regular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6005" y="1229360"/>
            <a:ext cx="10079990" cy="43345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sz="2400" b="1">
                <a:solidFill>
                  <a:schemeClr val="accent2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综上所述，可归纳出求极值的一般步骤：</a:t>
            </a:r>
            <a:endParaRPr sz="2400" b="1">
              <a:solidFill>
                <a:schemeClr val="accent2"/>
              </a:solidFill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(1) 确定函数定义域并求出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  <a:sym typeface="+mn-ea"/>
              </a:rPr>
              <a:t>′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；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(2) 令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  <a:sym typeface="+mn-ea"/>
              </a:rPr>
              <a:t>′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=0 求出驻点或不可导点；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(3) 用驻点及不可导点将函数的定义区间分成若干个小区间；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(4) 列表讨论导数在每个小区间的正负；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(5) 据极值的第一判别法，判断每个驻点或不可导点是否为极值点，并指明是极大值点还是极小值点；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(6) 求出各极值点对应的函数值，从而求得极大值或极小值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矩形 63497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11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3499" name="文本框 63498"/>
          <p:cNvSpPr txBox="1"/>
          <p:nvPr/>
        </p:nvSpPr>
        <p:spPr>
          <a:xfrm>
            <a:off x="3648075" y="908050"/>
            <a:ext cx="48768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3200" b="1" dirty="0">
                <a:latin typeface="Times New Roman" panose="02020603050405020304" pitchFamily="18" charset="0"/>
                <a:ea typeface="宋体" pitchFamily="2" charset="-122"/>
              </a:rPr>
              <a:t>1.</a:t>
            </a:r>
            <a:r>
              <a:rPr lang="zh-CN" altLang="en-US" sz="3200" b="1" dirty="0">
                <a:latin typeface="Times New Roman" panose="02020603050405020304" pitchFamily="18" charset="0"/>
                <a:ea typeface="宋体" pitchFamily="2" charset="-122"/>
              </a:rPr>
              <a:t>极值的定义与必要条件</a:t>
            </a:r>
            <a:endParaRPr lang="zh-CN" altLang="en-US" sz="32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63500" name="对象 63499"/>
          <p:cNvGraphicFramePr>
            <a:graphicFrameLocks noGrp="1"/>
          </p:cNvGraphicFramePr>
          <p:nvPr/>
        </p:nvGraphicFramePr>
        <p:xfrm>
          <a:off x="2513013" y="1822450"/>
          <a:ext cx="7470775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5" name="" r:id="rId1" imgW="2540000" imgH="228600" progId="Equation.3">
                  <p:embed/>
                </p:oleObj>
              </mc:Choice>
              <mc:Fallback>
                <p:oleObj name="" r:id="rId1" imgW="2540000" imgH="228600" progId="Equation.3">
                  <p:embed/>
                  <p:pic>
                    <p:nvPicPr>
                      <p:cNvPr id="0" name="图片 353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13013" y="1822450"/>
                        <a:ext cx="7470775" cy="6762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3501" name="组合 63500"/>
          <p:cNvGrpSpPr/>
          <p:nvPr/>
        </p:nvGrpSpPr>
        <p:grpSpPr>
          <a:xfrm>
            <a:off x="3935413" y="3141663"/>
            <a:ext cx="4968875" cy="2879725"/>
            <a:chOff x="3636" y="1260"/>
            <a:chExt cx="1788" cy="2292"/>
          </a:xfrm>
        </p:grpSpPr>
        <p:graphicFrame>
          <p:nvGraphicFramePr>
            <p:cNvPr id="87046" name="对象 63501"/>
            <p:cNvGraphicFramePr/>
            <p:nvPr/>
          </p:nvGraphicFramePr>
          <p:xfrm>
            <a:off x="3636" y="1260"/>
            <a:ext cx="1788" cy="22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72" name="" r:id="rId3" imgW="2838450" imgH="3600450" progId="Paint.Picture">
                    <p:embed/>
                  </p:oleObj>
                </mc:Choice>
                <mc:Fallback>
                  <p:oleObj name="" r:id="rId3" imgW="2838450" imgH="3600450" progId="Paint.Picture">
                    <p:embed/>
                    <p:pic>
                      <p:nvPicPr>
                        <p:cNvPr id="0" name="图片 3571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636" y="1260"/>
                          <a:ext cx="1788" cy="22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87047" name="组合 63502"/>
            <p:cNvGrpSpPr/>
            <p:nvPr/>
          </p:nvGrpSpPr>
          <p:grpSpPr>
            <a:xfrm>
              <a:off x="4080" y="2210"/>
              <a:ext cx="336" cy="225"/>
              <a:chOff x="4080" y="1152"/>
              <a:chExt cx="336" cy="225"/>
            </a:xfrm>
          </p:grpSpPr>
          <p:graphicFrame>
            <p:nvGraphicFramePr>
              <p:cNvPr id="87048" name="对象 63503"/>
              <p:cNvGraphicFramePr/>
              <p:nvPr/>
            </p:nvGraphicFramePr>
            <p:xfrm>
              <a:off x="4080" y="1152"/>
              <a:ext cx="336" cy="18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73" name="" r:id="rId5" imgW="698500" imgH="393700" progId="Equation.3">
                      <p:embed/>
                    </p:oleObj>
                  </mc:Choice>
                  <mc:Fallback>
                    <p:oleObj name="" r:id="rId5" imgW="698500" imgH="393700" progId="Equation.3">
                      <p:embed/>
                      <p:pic>
                        <p:nvPicPr>
                          <p:cNvPr id="0" name="图片 3572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4080" y="1152"/>
                            <a:ext cx="336" cy="189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87049" name="对象 63504"/>
              <p:cNvGraphicFramePr/>
              <p:nvPr/>
            </p:nvGraphicFramePr>
            <p:xfrm>
              <a:off x="4147" y="1305"/>
              <a:ext cx="64" cy="7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74" name="" r:id="rId7" imgW="101600" imgH="114300" progId="Equation.3">
                      <p:embed/>
                    </p:oleObj>
                  </mc:Choice>
                  <mc:Fallback>
                    <p:oleObj name="" r:id="rId7" imgW="101600" imgH="114300" progId="Equation.3">
                      <p:embed/>
                      <p:pic>
                        <p:nvPicPr>
                          <p:cNvPr id="0" name="图片 3573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4147" y="1305"/>
                            <a:ext cx="64" cy="7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87050" name="对象 63505"/>
            <p:cNvGraphicFramePr/>
            <p:nvPr/>
          </p:nvGraphicFramePr>
          <p:xfrm>
            <a:off x="3888" y="3480"/>
            <a:ext cx="64" cy="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75" name="" r:id="rId9" imgW="101600" imgH="114300" progId="Equation.3">
                    <p:embed/>
                  </p:oleObj>
                </mc:Choice>
                <mc:Fallback>
                  <p:oleObj name="" r:id="rId9" imgW="101600" imgH="114300" progId="Equation.3">
                    <p:embed/>
                    <p:pic>
                      <p:nvPicPr>
                        <p:cNvPr id="0" name="图片 357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888" y="3480"/>
                          <a:ext cx="64" cy="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87051" name="组合 63506"/>
            <p:cNvGrpSpPr/>
            <p:nvPr/>
          </p:nvGrpSpPr>
          <p:grpSpPr>
            <a:xfrm>
              <a:off x="4451" y="2605"/>
              <a:ext cx="480" cy="216"/>
              <a:chOff x="4429" y="1575"/>
              <a:chExt cx="495" cy="249"/>
            </a:xfrm>
          </p:grpSpPr>
          <p:graphicFrame>
            <p:nvGraphicFramePr>
              <p:cNvPr id="87052" name="对象 63507"/>
              <p:cNvGraphicFramePr/>
              <p:nvPr/>
            </p:nvGraphicFramePr>
            <p:xfrm>
              <a:off x="4429" y="1575"/>
              <a:ext cx="64" cy="7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76" name="" r:id="rId10" imgW="101600" imgH="114300" progId="Equation.3">
                      <p:embed/>
                    </p:oleObj>
                  </mc:Choice>
                  <mc:Fallback>
                    <p:oleObj name="" r:id="rId10" imgW="101600" imgH="114300" progId="Equation.3">
                      <p:embed/>
                      <p:pic>
                        <p:nvPicPr>
                          <p:cNvPr id="0" name="图片 3575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4429" y="1575"/>
                            <a:ext cx="64" cy="7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87053" name="对象 63508"/>
              <p:cNvGraphicFramePr/>
              <p:nvPr/>
            </p:nvGraphicFramePr>
            <p:xfrm>
              <a:off x="4512" y="1592"/>
              <a:ext cx="412" cy="23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77" name="" r:id="rId11" imgW="698500" imgH="393700" progId="Equation.3">
                      <p:embed/>
                    </p:oleObj>
                  </mc:Choice>
                  <mc:Fallback>
                    <p:oleObj name="" r:id="rId11" imgW="698500" imgH="393700" progId="Equation.3">
                      <p:embed/>
                      <p:pic>
                        <p:nvPicPr>
                          <p:cNvPr id="0" name="图片 3576"/>
                          <p:cNvPicPr/>
                          <p:nvPr/>
                        </p:nvPicPr>
                        <p:blipFill>
                          <a:blip r:embed="rId12"/>
                          <a:stretch>
                            <a:fillRect/>
                          </a:stretch>
                        </p:blipFill>
                        <p:spPr>
                          <a:xfrm>
                            <a:off x="4512" y="1592"/>
                            <a:ext cx="412" cy="23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87054" name="组合 63509"/>
            <p:cNvGrpSpPr/>
            <p:nvPr/>
          </p:nvGrpSpPr>
          <p:grpSpPr>
            <a:xfrm>
              <a:off x="4717" y="1416"/>
              <a:ext cx="426" cy="229"/>
              <a:chOff x="4717" y="384"/>
              <a:chExt cx="426" cy="229"/>
            </a:xfrm>
          </p:grpSpPr>
          <p:graphicFrame>
            <p:nvGraphicFramePr>
              <p:cNvPr id="87055" name="对象 63510"/>
              <p:cNvGraphicFramePr/>
              <p:nvPr/>
            </p:nvGraphicFramePr>
            <p:xfrm>
              <a:off x="4717" y="541"/>
              <a:ext cx="64" cy="7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78" name="" r:id="rId13" imgW="101600" imgH="114300" progId="Equation.3">
                      <p:embed/>
                    </p:oleObj>
                  </mc:Choice>
                  <mc:Fallback>
                    <p:oleObj name="" r:id="rId13" imgW="101600" imgH="114300" progId="Equation.3">
                      <p:embed/>
                      <p:pic>
                        <p:nvPicPr>
                          <p:cNvPr id="0" name="图片 3577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4717" y="541"/>
                            <a:ext cx="64" cy="7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87056" name="对象 63511"/>
              <p:cNvGraphicFramePr/>
              <p:nvPr/>
            </p:nvGraphicFramePr>
            <p:xfrm>
              <a:off x="4752" y="384"/>
              <a:ext cx="391" cy="2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79" name="" r:id="rId14" imgW="723900" imgH="393700" progId="Equation.3">
                      <p:embed/>
                    </p:oleObj>
                  </mc:Choice>
                  <mc:Fallback>
                    <p:oleObj name="" r:id="rId14" imgW="723900" imgH="393700" progId="Equation.3">
                      <p:embed/>
                      <p:pic>
                        <p:nvPicPr>
                          <p:cNvPr id="0" name="图片 3578"/>
                          <p:cNvPicPr/>
                          <p:nvPr/>
                        </p:nvPicPr>
                        <p:blipFill>
                          <a:blip r:embed="rId15"/>
                          <a:stretch>
                            <a:fillRect/>
                          </a:stretch>
                        </p:blipFill>
                        <p:spPr>
                          <a:xfrm>
                            <a:off x="4752" y="384"/>
                            <a:ext cx="391" cy="21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87057" name="对象 63512"/>
            <p:cNvGraphicFramePr/>
            <p:nvPr/>
          </p:nvGraphicFramePr>
          <p:xfrm>
            <a:off x="5264" y="2917"/>
            <a:ext cx="160" cy="1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0" name="" r:id="rId16" imgW="254000" imgH="241300" progId="Equation.3">
                    <p:embed/>
                  </p:oleObj>
                </mc:Choice>
                <mc:Fallback>
                  <p:oleObj name="" r:id="rId16" imgW="254000" imgH="241300" progId="Equation.3">
                    <p:embed/>
                    <p:pic>
                      <p:nvPicPr>
                        <p:cNvPr id="0" name="图片 3579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5264" y="2917"/>
                          <a:ext cx="160" cy="15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7058" name="对象 63513"/>
            <p:cNvGraphicFramePr/>
            <p:nvPr/>
          </p:nvGraphicFramePr>
          <p:xfrm>
            <a:off x="3689" y="1285"/>
            <a:ext cx="160" cy="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1" name="" r:id="rId18" imgW="254000" imgH="317500" progId="Equation.3">
                    <p:embed/>
                  </p:oleObj>
                </mc:Choice>
                <mc:Fallback>
                  <p:oleObj name="" r:id="rId18" imgW="254000" imgH="317500" progId="Equation.3">
                    <p:embed/>
                    <p:pic>
                      <p:nvPicPr>
                        <p:cNvPr id="0" name="图片 3580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3689" y="1285"/>
                          <a:ext cx="160" cy="2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7059" name="对象 63514"/>
            <p:cNvGraphicFramePr/>
            <p:nvPr/>
          </p:nvGraphicFramePr>
          <p:xfrm>
            <a:off x="3739" y="2895"/>
            <a:ext cx="136" cy="1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2" name="" r:id="rId20" imgW="215900" imgH="241300" progId="Equation.3">
                    <p:embed/>
                  </p:oleObj>
                </mc:Choice>
                <mc:Fallback>
                  <p:oleObj name="" r:id="rId20" imgW="215900" imgH="241300" progId="Equation.3">
                    <p:embed/>
                    <p:pic>
                      <p:nvPicPr>
                        <p:cNvPr id="0" name="图片 3581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3739" y="2895"/>
                          <a:ext cx="136" cy="15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7060" name="直接连接符 63515"/>
            <p:cNvSpPr/>
            <p:nvPr/>
          </p:nvSpPr>
          <p:spPr>
            <a:xfrm>
              <a:off x="4176" y="2400"/>
              <a:ext cx="0" cy="4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87061" name="对象 63516"/>
            <p:cNvGraphicFramePr/>
            <p:nvPr/>
          </p:nvGraphicFramePr>
          <p:xfrm>
            <a:off x="4128" y="2928"/>
            <a:ext cx="84" cy="1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3" name="" r:id="rId22" imgW="177800" imgH="304165" progId="Equation.3">
                    <p:embed/>
                  </p:oleObj>
                </mc:Choice>
                <mc:Fallback>
                  <p:oleObj name="" r:id="rId22" imgW="177800" imgH="304165" progId="Equation.3">
                    <p:embed/>
                    <p:pic>
                      <p:nvPicPr>
                        <p:cNvPr id="0" name="图片 3582"/>
                        <p:cNvPicPr/>
                        <p:nvPr/>
                      </p:nvPicPr>
                      <p:blipFill>
                        <a:blip r:embed="rId23"/>
                        <a:stretch>
                          <a:fillRect/>
                        </a:stretch>
                      </p:blipFill>
                      <p:spPr>
                        <a:xfrm>
                          <a:off x="4128" y="2928"/>
                          <a:ext cx="84" cy="1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7062" name="直接连接符 63517"/>
            <p:cNvSpPr/>
            <p:nvPr/>
          </p:nvSpPr>
          <p:spPr>
            <a:xfrm>
              <a:off x="4464" y="2640"/>
              <a:ext cx="0" cy="2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87063" name="对象 63518"/>
            <p:cNvGraphicFramePr/>
            <p:nvPr/>
          </p:nvGraphicFramePr>
          <p:xfrm>
            <a:off x="4424" y="2928"/>
            <a:ext cx="102" cy="1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4" name="" r:id="rId24" imgW="215900" imgH="304165" progId="Equation.3">
                    <p:embed/>
                  </p:oleObj>
                </mc:Choice>
                <mc:Fallback>
                  <p:oleObj name="" r:id="rId24" imgW="215900" imgH="304165" progId="Equation.3">
                    <p:embed/>
                    <p:pic>
                      <p:nvPicPr>
                        <p:cNvPr id="0" name="图片 3583"/>
                        <p:cNvPicPr/>
                        <p:nvPr/>
                      </p:nvPicPr>
                      <p:blipFill>
                        <a:blip r:embed="rId25"/>
                        <a:stretch>
                          <a:fillRect/>
                        </a:stretch>
                      </p:blipFill>
                      <p:spPr>
                        <a:xfrm>
                          <a:off x="4424" y="2928"/>
                          <a:ext cx="102" cy="1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49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9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39" name="文本框 64538"/>
          <p:cNvSpPr txBox="1"/>
          <p:nvPr/>
        </p:nvSpPr>
        <p:spPr>
          <a:xfrm>
            <a:off x="1235710" y="1171575"/>
            <a:ext cx="9719945" cy="4076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algn="just" fontAlgn="t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观察函数的图形可知：</a:t>
            </a:r>
            <a:endParaRPr lang="zh-CN" altLang="en-US" sz="2800" dirty="0"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711200" algn="just" fontAlgn="t">
              <a:lnSpc>
                <a:spcPct val="150000"/>
              </a:lnSpc>
              <a:spcBef>
                <a:spcPts val="0"/>
              </a:spcBef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点</a:t>
            </a:r>
            <a:r>
              <a:rPr lang="en-US" altLang="zh-CN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lang="en-US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1,2</a:t>
            </a:r>
            <a:r>
              <a:rPr lang="en-US" altLang="zh-CN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</a:t>
            </a:r>
            <a:r>
              <a:rPr lang="zh-CN" altLang="en-US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不是曲线的最高点，但是与</a:t>
            </a:r>
            <a:r>
              <a:rPr lang="en-US" altLang="zh-CN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x=1</a:t>
            </a:r>
            <a:r>
              <a:rPr lang="zh-CN" altLang="en-US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附近的</a:t>
            </a:r>
            <a:r>
              <a:rPr lang="en-US" altLang="zh-CN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x </a:t>
            </a:r>
            <a:r>
              <a:rPr lang="zh-CN" altLang="en-US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相比这个点是最高点，也就是说，</a:t>
            </a:r>
            <a:r>
              <a:rPr lang="en-US" altLang="zh-CN" sz="2800" i="1" dirty="0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lang="en-US" altLang="zh-CN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(1) = </a:t>
            </a:r>
            <a:r>
              <a:rPr lang="en-US" altLang="zh-CN" sz="2800" i="1" dirty="0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altLang="zh-CN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(2) </a:t>
            </a:r>
            <a:r>
              <a:rPr lang="zh-CN" altLang="en-US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在</a:t>
            </a:r>
            <a:r>
              <a:rPr lang="en-US" altLang="zh-CN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[0,3]</a:t>
            </a:r>
            <a:r>
              <a:rPr lang="zh-CN" altLang="en-US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上不是函数的最大值，但是与</a:t>
            </a:r>
            <a:r>
              <a:rPr lang="en-US" altLang="zh-CN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lang="en-US" altLang="zh-CN" sz="2800" i="1" dirty="0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lang="en-US" altLang="zh-CN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=1 </a:t>
            </a:r>
            <a:r>
              <a:rPr lang="zh-CN" altLang="en-US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附近的</a:t>
            </a:r>
            <a:r>
              <a:rPr lang="en-US" altLang="zh-CN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x</a:t>
            </a:r>
            <a:r>
              <a:rPr lang="zh-CN" altLang="en-US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处函数值相比，</a:t>
            </a:r>
            <a:r>
              <a:rPr lang="en-US" altLang="zh-CN" sz="2800" i="1" dirty="0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lang="en-US" altLang="zh-CN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(1) </a:t>
            </a:r>
            <a:r>
              <a:rPr lang="zh-CN" altLang="en-US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是最大的。</a:t>
            </a:r>
            <a:endParaRPr lang="zh-CN" altLang="en-US" sz="2800" dirty="0"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711200" algn="just" fontAlgn="t">
              <a:lnSpc>
                <a:spcPct val="150000"/>
              </a:lnSpc>
              <a:spcBef>
                <a:spcPts val="0"/>
              </a:spcBef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同样的，函数在</a:t>
            </a:r>
            <a:r>
              <a:rPr lang="en-US" altLang="zh-CN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lang="en-US" altLang="zh-CN" sz="2800" i="1" dirty="0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lang="en-US" altLang="zh-CN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=2 </a:t>
            </a:r>
            <a:r>
              <a:rPr lang="zh-CN" altLang="en-US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附近的</a:t>
            </a:r>
            <a:r>
              <a:rPr lang="en-US" altLang="zh-CN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x</a:t>
            </a:r>
            <a:r>
              <a:rPr lang="zh-CN" altLang="en-US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处的函数值</a:t>
            </a:r>
            <a:r>
              <a:rPr lang="en-US" altLang="zh-CN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lang="en-US" altLang="zh-CN" sz="2800" i="1" dirty="0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lang="en-US" altLang="zh-CN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(x) </a:t>
            </a:r>
            <a:r>
              <a:rPr lang="zh-CN" altLang="en-US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，与</a:t>
            </a:r>
            <a:r>
              <a:rPr lang="en-US" altLang="zh-CN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lang="en-US" altLang="zh-CN" sz="2800" i="1" dirty="0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lang="en-US" altLang="zh-CN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(2) </a:t>
            </a:r>
            <a:r>
              <a:rPr lang="zh-CN" altLang="en-US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相比，</a:t>
            </a:r>
            <a:r>
              <a:rPr lang="en-US" altLang="zh-CN" sz="2800" i="1" dirty="0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lang="en-US" altLang="zh-CN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(2) </a:t>
            </a:r>
            <a:r>
              <a:rPr lang="zh-CN" altLang="en-US" sz="2800" dirty="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是最小的。</a:t>
            </a:r>
            <a:endParaRPr lang="zh-CN" altLang="en-US" sz="2800" dirty="0"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4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3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47" name="文本框 65546"/>
          <p:cNvSpPr txBox="1"/>
          <p:nvPr/>
        </p:nvSpPr>
        <p:spPr>
          <a:xfrm>
            <a:off x="2424113" y="1562100"/>
            <a:ext cx="18288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  <a:ea typeface="宋体" pitchFamily="2" charset="-122"/>
              </a:rPr>
              <a:t>定义</a:t>
            </a:r>
            <a:r>
              <a:rPr lang="en-US" altLang="zh-CN" sz="3200" b="1">
                <a:latin typeface="Times New Roman" panose="02020603050405020304" pitchFamily="18" charset="0"/>
                <a:ea typeface="宋体" pitchFamily="2" charset="-122"/>
              </a:rPr>
              <a:t>1</a:t>
            </a:r>
            <a:endParaRPr lang="en-US" altLang="zh-CN" sz="32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65548" name="对象 65547"/>
          <p:cNvGraphicFramePr/>
          <p:nvPr/>
        </p:nvGraphicFramePr>
        <p:xfrm>
          <a:off x="2424113" y="2354263"/>
          <a:ext cx="756126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1" name="" r:id="rId1" imgW="6664325" imgH="444500" progId="Equation.3">
                  <p:embed/>
                </p:oleObj>
              </mc:Choice>
              <mc:Fallback>
                <p:oleObj name="" r:id="rId1" imgW="6664325" imgH="444500" progId="Equation.3">
                  <p:embed/>
                  <p:pic>
                    <p:nvPicPr>
                      <p:cNvPr id="0" name="图片 36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24113" y="2354263"/>
                        <a:ext cx="7561263" cy="44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49" name="对象 65548"/>
          <p:cNvGraphicFramePr/>
          <p:nvPr/>
        </p:nvGraphicFramePr>
        <p:xfrm>
          <a:off x="2424113" y="3073400"/>
          <a:ext cx="4330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2" name="" r:id="rId3" imgW="4328795" imgH="444500" progId="Equation.3">
                  <p:embed/>
                </p:oleObj>
              </mc:Choice>
              <mc:Fallback>
                <p:oleObj name="" r:id="rId3" imgW="4328795" imgH="444500" progId="Equation.3">
                  <p:embed/>
                  <p:pic>
                    <p:nvPicPr>
                      <p:cNvPr id="0" name="图片 360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24113" y="3073400"/>
                        <a:ext cx="4330700" cy="44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50" name="对象 65549"/>
          <p:cNvGraphicFramePr/>
          <p:nvPr/>
        </p:nvGraphicFramePr>
        <p:xfrm>
          <a:off x="6959600" y="3073400"/>
          <a:ext cx="28956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3" name="" r:id="rId5" imgW="2894330" imgH="444500" progId="Equation.3">
                  <p:embed/>
                </p:oleObj>
              </mc:Choice>
              <mc:Fallback>
                <p:oleObj name="" r:id="rId5" imgW="2894330" imgH="444500" progId="Equation.3">
                  <p:embed/>
                  <p:pic>
                    <p:nvPicPr>
                      <p:cNvPr id="0" name="图片 360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59600" y="3073400"/>
                        <a:ext cx="2895600" cy="44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51" name="文本框 65550"/>
          <p:cNvSpPr txBox="1"/>
          <p:nvPr/>
        </p:nvSpPr>
        <p:spPr>
          <a:xfrm>
            <a:off x="2424113" y="3797300"/>
            <a:ext cx="10668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则称</a:t>
            </a:r>
            <a:endParaRPr lang="zh-CN" altLang="en-US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65552" name="对象 65551"/>
          <p:cNvGraphicFramePr/>
          <p:nvPr/>
        </p:nvGraphicFramePr>
        <p:xfrm>
          <a:off x="3359150" y="3829844"/>
          <a:ext cx="405923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46" name="" r:id="rId7" imgW="3733800" imgH="457200" progId="Equation.3">
                  <p:embed/>
                </p:oleObj>
              </mc:Choice>
              <mc:Fallback>
                <p:oleObj name="" r:id="rId7" imgW="3733800" imgH="457200" progId="Equation.3">
                  <p:embed/>
                  <p:pic>
                    <p:nvPicPr>
                      <p:cNvPr id="0" name="图片 354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59150" y="3829844"/>
                        <a:ext cx="4059238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53" name="对象 65552"/>
          <p:cNvGraphicFramePr/>
          <p:nvPr/>
        </p:nvGraphicFramePr>
        <p:xfrm>
          <a:off x="7391400" y="3842544"/>
          <a:ext cx="13144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47" name="" r:id="rId9" imgW="1218565" imgH="431800" progId="Equation.3">
                  <p:embed/>
                </p:oleObj>
              </mc:Choice>
              <mc:Fallback>
                <p:oleObj name="" r:id="rId9" imgW="1218565" imgH="431800" progId="Equation.3">
                  <p:embed/>
                  <p:pic>
                    <p:nvPicPr>
                      <p:cNvPr id="0" name="图片 354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91400" y="3842544"/>
                        <a:ext cx="1314450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54" name="对象 65553"/>
          <p:cNvGraphicFramePr/>
          <p:nvPr/>
        </p:nvGraphicFramePr>
        <p:xfrm>
          <a:off x="2424113" y="4730750"/>
          <a:ext cx="4330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48" name="" r:id="rId11" imgW="4328795" imgH="444500" progId="Equation.3">
                  <p:embed/>
                </p:oleObj>
              </mc:Choice>
              <mc:Fallback>
                <p:oleObj name="" r:id="rId11" imgW="4328795" imgH="444500" progId="Equation.3">
                  <p:embed/>
                  <p:pic>
                    <p:nvPicPr>
                      <p:cNvPr id="0" name="图片 354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24113" y="4730750"/>
                        <a:ext cx="4330700" cy="44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55" name="对象 65554"/>
          <p:cNvGraphicFramePr/>
          <p:nvPr/>
        </p:nvGraphicFramePr>
        <p:xfrm>
          <a:off x="6959600" y="4730750"/>
          <a:ext cx="2832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49" name="" r:id="rId12" imgW="2830830" imgH="444500" progId="Equation.3">
                  <p:embed/>
                </p:oleObj>
              </mc:Choice>
              <mc:Fallback>
                <p:oleObj name="" r:id="rId12" imgW="2830830" imgH="444500" progId="Equation.3">
                  <p:embed/>
                  <p:pic>
                    <p:nvPicPr>
                      <p:cNvPr id="0" name="图片 354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959600" y="4730750"/>
                        <a:ext cx="2832100" cy="44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56" name="文本框 65555"/>
          <p:cNvSpPr txBox="1"/>
          <p:nvPr/>
        </p:nvSpPr>
        <p:spPr>
          <a:xfrm>
            <a:off x="2424113" y="5480685"/>
            <a:ext cx="10668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则称</a:t>
            </a:r>
            <a:endParaRPr lang="zh-CN" altLang="en-US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65557" name="对象 65556"/>
          <p:cNvGraphicFramePr/>
          <p:nvPr/>
        </p:nvGraphicFramePr>
        <p:xfrm>
          <a:off x="3359150" y="5513229"/>
          <a:ext cx="405923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50" name="" r:id="rId14" imgW="3733800" imgH="457200" progId="Equation.3">
                  <p:embed/>
                </p:oleObj>
              </mc:Choice>
              <mc:Fallback>
                <p:oleObj name="" r:id="rId14" imgW="3733800" imgH="457200" progId="Equation.3">
                  <p:embed/>
                  <p:pic>
                    <p:nvPicPr>
                      <p:cNvPr id="0" name="图片 354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59150" y="5513229"/>
                        <a:ext cx="4059238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58" name="对象 65557"/>
          <p:cNvGraphicFramePr/>
          <p:nvPr/>
        </p:nvGraphicFramePr>
        <p:xfrm>
          <a:off x="7391400" y="5525929"/>
          <a:ext cx="14414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51" name="" r:id="rId15" imgW="1218565" imgH="431800" progId="Equation.3">
                  <p:embed/>
                </p:oleObj>
              </mc:Choice>
              <mc:Fallback>
                <p:oleObj name="" r:id="rId15" imgW="1218565" imgH="431800" progId="Equation.3">
                  <p:embed/>
                  <p:pic>
                    <p:nvPicPr>
                      <p:cNvPr id="0" name="图片 355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391400" y="5525929"/>
                        <a:ext cx="1441450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59" name="文本框 65558"/>
          <p:cNvSpPr txBox="1"/>
          <p:nvPr/>
        </p:nvSpPr>
        <p:spPr>
          <a:xfrm>
            <a:off x="2424113" y="841375"/>
            <a:ext cx="77724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为了描述这种点的性质</a:t>
            </a:r>
            <a:r>
              <a:rPr lang="en-US" altLang="zh-CN" sz="2800" b="1" dirty="0">
                <a:latin typeface="Times New Roman" panose="02020603050405020304" pitchFamily="18" charset="0"/>
                <a:ea typeface="宋体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引进函数极值的概念</a:t>
            </a:r>
            <a:r>
              <a:rPr lang="en-US" altLang="zh-CN" sz="2800" b="1">
                <a:latin typeface="Times New Roman" panose="02020603050405020304" pitchFamily="18" charset="0"/>
                <a:ea typeface="宋体" pitchFamily="2" charset="-122"/>
              </a:rPr>
              <a:t>.</a:t>
            </a:r>
            <a:endParaRPr lang="en-US" altLang="zh-CN" sz="2800" b="1"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65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554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5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555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5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5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555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5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5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7" grpId="0" build="p"/>
      <p:bldP spid="65551" grpId="0" build="p"/>
      <p:bldP spid="65556" grpId="0" build="p"/>
      <p:bldP spid="655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矩形 3080"/>
          <p:cNvSpPr/>
          <p:nvPr/>
        </p:nvSpPr>
        <p:spPr>
          <a:xfrm>
            <a:off x="152400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>
              <a:latin typeface="Calibri" charset="0"/>
              <a:ea typeface="宋体" pitchFamily="2" charset="-122"/>
            </a:endParaRPr>
          </a:p>
        </p:txBody>
      </p:sp>
      <p:sp>
        <p:nvSpPr>
          <p:cNvPr id="3084" name="矩形 3083"/>
          <p:cNvSpPr/>
          <p:nvPr/>
        </p:nvSpPr>
        <p:spPr>
          <a:xfrm>
            <a:off x="1056005" y="797560"/>
            <a:ext cx="10079990" cy="212788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Autofit/>
          </a:bodyPr>
          <a:p>
            <a:pPr indent="609600" algn="just" eaLnBrk="0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itchFamily="2" charset="-122"/>
              </a:rPr>
              <a:t>导数是研究函数性态的重要工具，仅从导数概念出发并不能充分体现这种工具的作用，它需要建立在微分学的基本定理的基础之上，这些基本定理统称为“中值定理”。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4117" name="矩形 4116"/>
          <p:cNvSpPr/>
          <p:nvPr/>
        </p:nvSpPr>
        <p:spPr>
          <a:xfrm>
            <a:off x="1056164" y="3053715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pPr indent="6096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</a:rPr>
              <a:t>一、罗尔定理</a:t>
            </a:r>
            <a:endParaRPr lang="zh-CN" altLang="en-US" sz="2400" b="1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4118" name="矩形 4117"/>
          <p:cNvSpPr/>
          <p:nvPr/>
        </p:nvSpPr>
        <p:spPr>
          <a:xfrm>
            <a:off x="1056164" y="3893820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pPr indent="6096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</a:rPr>
              <a:t>二、拉格朗日定理</a:t>
            </a:r>
            <a:endParaRPr lang="zh-CN" altLang="en-US" sz="2400" b="1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4119" name="矩形 4118"/>
          <p:cNvSpPr/>
          <p:nvPr/>
        </p:nvSpPr>
        <p:spPr>
          <a:xfrm>
            <a:off x="1056164" y="4733925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pPr indent="6096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</a:rPr>
              <a:t>三、柯西定理</a:t>
            </a:r>
            <a:endParaRPr lang="zh-CN" altLang="en-US" sz="2400" b="1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4" grpId="0"/>
      <p:bldP spid="3084" grpId="1"/>
      <p:bldP spid="4117" grpId="0"/>
      <p:bldP spid="4117" grpId="1"/>
      <p:bldP spid="4118" grpId="0"/>
      <p:bldP spid="4118" grpId="1"/>
      <p:bldP spid="4119" grpId="0"/>
      <p:bldP spid="4119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4" name="矩形 66569"/>
          <p:cNvSpPr/>
          <p:nvPr/>
        </p:nvSpPr>
        <p:spPr>
          <a:xfrm>
            <a:off x="3575050" y="3560445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11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66571" name="对象 66570"/>
          <p:cNvGraphicFramePr/>
          <p:nvPr/>
        </p:nvGraphicFramePr>
        <p:xfrm>
          <a:off x="3432175" y="2047558"/>
          <a:ext cx="12954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52" name="" r:id="rId1" imgW="1295400" imgH="977900" progId="Equation.3">
                  <p:embed/>
                </p:oleObj>
              </mc:Choice>
              <mc:Fallback>
                <p:oleObj name="" r:id="rId1" imgW="1295400" imgH="977900" progId="Equation.3">
                  <p:embed/>
                  <p:pic>
                    <p:nvPicPr>
                      <p:cNvPr id="0" name="图片 355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32175" y="2047558"/>
                        <a:ext cx="1295400" cy="977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72" name="对象 66571"/>
          <p:cNvGraphicFramePr/>
          <p:nvPr/>
        </p:nvGraphicFramePr>
        <p:xfrm>
          <a:off x="7492048" y="4281170"/>
          <a:ext cx="1257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53" name="" r:id="rId3" imgW="1256665" imgH="431800" progId="Equation.3">
                  <p:embed/>
                </p:oleObj>
              </mc:Choice>
              <mc:Fallback>
                <p:oleObj name="" r:id="rId3" imgW="1256665" imgH="431800" progId="Equation.3">
                  <p:embed/>
                  <p:pic>
                    <p:nvPicPr>
                      <p:cNvPr id="0" name="图片 355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92048" y="4281170"/>
                        <a:ext cx="1257300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73" name="文本框 66572"/>
          <p:cNvSpPr txBox="1"/>
          <p:nvPr/>
        </p:nvSpPr>
        <p:spPr>
          <a:xfrm>
            <a:off x="3432175" y="4208145"/>
            <a:ext cx="43434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使函数取得极值的点称为</a:t>
            </a:r>
            <a:endParaRPr lang="zh-CN" altLang="en-US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66574" name="对象 66573"/>
          <p:cNvGraphicFramePr/>
          <p:nvPr/>
        </p:nvGraphicFramePr>
        <p:xfrm>
          <a:off x="3432175" y="3344545"/>
          <a:ext cx="3962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54" name="" r:id="rId5" imgW="3960495" imgH="444500" progId="Equation.3">
                  <p:embed/>
                </p:oleObj>
              </mc:Choice>
              <mc:Fallback>
                <p:oleObj name="" r:id="rId5" imgW="3960495" imgH="444500" progId="Equation.3">
                  <p:embed/>
                  <p:pic>
                    <p:nvPicPr>
                      <p:cNvPr id="0" name="图片 355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32175" y="3344545"/>
                        <a:ext cx="3962400" cy="44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75" name="对象 66574"/>
          <p:cNvGraphicFramePr/>
          <p:nvPr/>
        </p:nvGraphicFramePr>
        <p:xfrm>
          <a:off x="3432175" y="5144770"/>
          <a:ext cx="3733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55" name="" r:id="rId7" imgW="3731895" imgH="444500" progId="Equation.3">
                  <p:embed/>
                </p:oleObj>
              </mc:Choice>
              <mc:Fallback>
                <p:oleObj name="" r:id="rId7" imgW="3731895" imgH="444500" progId="Equation.3">
                  <p:embed/>
                  <p:pic>
                    <p:nvPicPr>
                      <p:cNvPr id="0" name="图片 355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32175" y="5144770"/>
                        <a:ext cx="3733800" cy="44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76" name="文本框 66575"/>
          <p:cNvSpPr txBox="1"/>
          <p:nvPr/>
        </p:nvSpPr>
        <p:spPr>
          <a:xfrm>
            <a:off x="2566988" y="896620"/>
            <a:ext cx="1511300" cy="6318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fontAlgn="t">
              <a:lnSpc>
                <a:spcPct val="110000"/>
              </a:lnSpc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itchFamily="2" charset="-122"/>
              </a:rPr>
              <a:t>说明：</a:t>
            </a:r>
            <a:endParaRPr lang="zh-CN" altLang="en-US" sz="32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66577" name="文本框 66576"/>
          <p:cNvSpPr txBox="1"/>
          <p:nvPr/>
        </p:nvSpPr>
        <p:spPr>
          <a:xfrm>
            <a:off x="2566988" y="2192020"/>
            <a:ext cx="863600" cy="565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fontAlgn="t"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1.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6578" name="文本框 66577"/>
          <p:cNvSpPr txBox="1"/>
          <p:nvPr/>
        </p:nvSpPr>
        <p:spPr>
          <a:xfrm>
            <a:off x="2640013" y="4208145"/>
            <a:ext cx="863600" cy="565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fontAlgn="t"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2.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6579" name="文本框 66578"/>
          <p:cNvSpPr txBox="1"/>
          <p:nvPr/>
        </p:nvSpPr>
        <p:spPr>
          <a:xfrm>
            <a:off x="4800600" y="2192020"/>
            <a:ext cx="43434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称为函数极值</a:t>
            </a:r>
            <a:endParaRPr lang="zh-CN" altLang="en-US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6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6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6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6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657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6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6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66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657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6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73" grpId="0" build="p"/>
      <p:bldP spid="66576" grpId="0"/>
      <p:bldP spid="66577" grpId="0"/>
      <p:bldP spid="66578" grpId="0"/>
      <p:bldP spid="66579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矩形 67593"/>
          <p:cNvSpPr/>
          <p:nvPr/>
        </p:nvSpPr>
        <p:spPr>
          <a:xfrm>
            <a:off x="3575050" y="354584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11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67595" name="组合 67594"/>
          <p:cNvGrpSpPr/>
          <p:nvPr/>
        </p:nvGrpSpPr>
        <p:grpSpPr>
          <a:xfrm>
            <a:off x="6949758" y="2649855"/>
            <a:ext cx="3744912" cy="3298825"/>
            <a:chOff x="3876" y="288"/>
            <a:chExt cx="1692" cy="2078"/>
          </a:xfrm>
        </p:grpSpPr>
        <p:graphicFrame>
          <p:nvGraphicFramePr>
            <p:cNvPr id="91140" name="对象 67595"/>
            <p:cNvGraphicFramePr/>
            <p:nvPr/>
          </p:nvGraphicFramePr>
          <p:xfrm>
            <a:off x="3876" y="288"/>
            <a:ext cx="1692" cy="20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56" name="" r:id="rId1" imgW="2838450" imgH="3600450" progId="Paint.Picture">
                    <p:embed/>
                  </p:oleObj>
                </mc:Choice>
                <mc:Fallback>
                  <p:oleObj name="" r:id="rId1" imgW="2838450" imgH="3600450" progId="Paint.Picture">
                    <p:embed/>
                    <p:pic>
                      <p:nvPicPr>
                        <p:cNvPr id="0" name="图片 355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876" y="288"/>
                          <a:ext cx="1692" cy="207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91141" name="组合 67596"/>
            <p:cNvGrpSpPr/>
            <p:nvPr/>
          </p:nvGrpSpPr>
          <p:grpSpPr>
            <a:xfrm>
              <a:off x="4296" y="1158"/>
              <a:ext cx="318" cy="207"/>
              <a:chOff x="4080" y="1152"/>
              <a:chExt cx="336" cy="225"/>
            </a:xfrm>
          </p:grpSpPr>
          <p:graphicFrame>
            <p:nvGraphicFramePr>
              <p:cNvPr id="91142" name="对象 67597"/>
              <p:cNvGraphicFramePr/>
              <p:nvPr/>
            </p:nvGraphicFramePr>
            <p:xfrm>
              <a:off x="4080" y="1152"/>
              <a:ext cx="336" cy="18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57" name="" r:id="rId3" imgW="698500" imgH="393700" progId="Equation.3">
                      <p:embed/>
                    </p:oleObj>
                  </mc:Choice>
                  <mc:Fallback>
                    <p:oleObj name="" r:id="rId3" imgW="698500" imgH="393700" progId="Equation.3">
                      <p:embed/>
                      <p:pic>
                        <p:nvPicPr>
                          <p:cNvPr id="0" name="图片 3556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4080" y="1152"/>
                            <a:ext cx="336" cy="189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91143" name="对象 67598"/>
              <p:cNvGraphicFramePr/>
              <p:nvPr/>
            </p:nvGraphicFramePr>
            <p:xfrm>
              <a:off x="4147" y="1305"/>
              <a:ext cx="64" cy="7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58" name="" r:id="rId5" imgW="101600" imgH="114300" progId="Equation.3">
                      <p:embed/>
                    </p:oleObj>
                  </mc:Choice>
                  <mc:Fallback>
                    <p:oleObj name="" r:id="rId5" imgW="101600" imgH="114300" progId="Equation.3">
                      <p:embed/>
                      <p:pic>
                        <p:nvPicPr>
                          <p:cNvPr id="0" name="图片 3557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4147" y="1305"/>
                            <a:ext cx="64" cy="7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91144" name="对象 67599"/>
            <p:cNvGraphicFramePr/>
            <p:nvPr/>
          </p:nvGraphicFramePr>
          <p:xfrm>
            <a:off x="4647" y="1520"/>
            <a:ext cx="59" cy="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59" name="" r:id="rId7" imgW="101600" imgH="114300" progId="Equation.3">
                    <p:embed/>
                  </p:oleObj>
                </mc:Choice>
                <mc:Fallback>
                  <p:oleObj name="" r:id="rId7" imgW="101600" imgH="114300" progId="Equation.3">
                    <p:embed/>
                    <p:pic>
                      <p:nvPicPr>
                        <p:cNvPr id="0" name="图片 355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647" y="1520"/>
                          <a:ext cx="59" cy="5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1145" name="对象 67600"/>
            <p:cNvGraphicFramePr/>
            <p:nvPr/>
          </p:nvGraphicFramePr>
          <p:xfrm>
            <a:off x="4759" y="1546"/>
            <a:ext cx="378" cy="1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60" name="" r:id="rId8" imgW="698500" imgH="393700" progId="Equation.3">
                    <p:embed/>
                  </p:oleObj>
                </mc:Choice>
                <mc:Fallback>
                  <p:oleObj name="" r:id="rId8" imgW="698500" imgH="393700" progId="Equation.3">
                    <p:embed/>
                    <p:pic>
                      <p:nvPicPr>
                        <p:cNvPr id="0" name="图片 3559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4759" y="1546"/>
                          <a:ext cx="378" cy="18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91146" name="组合 67601"/>
            <p:cNvGrpSpPr/>
            <p:nvPr/>
          </p:nvGrpSpPr>
          <p:grpSpPr>
            <a:xfrm>
              <a:off x="4899" y="431"/>
              <a:ext cx="403" cy="210"/>
              <a:chOff x="4717" y="384"/>
              <a:chExt cx="426" cy="229"/>
            </a:xfrm>
          </p:grpSpPr>
          <p:graphicFrame>
            <p:nvGraphicFramePr>
              <p:cNvPr id="91147" name="对象 67602"/>
              <p:cNvGraphicFramePr/>
              <p:nvPr/>
            </p:nvGraphicFramePr>
            <p:xfrm>
              <a:off x="4717" y="541"/>
              <a:ext cx="64" cy="7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61" name="" r:id="rId10" imgW="101600" imgH="114300" progId="Equation.3">
                      <p:embed/>
                    </p:oleObj>
                  </mc:Choice>
                  <mc:Fallback>
                    <p:oleObj name="" r:id="rId10" imgW="101600" imgH="114300" progId="Equation.3">
                      <p:embed/>
                      <p:pic>
                        <p:nvPicPr>
                          <p:cNvPr id="0" name="图片 3560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4717" y="541"/>
                            <a:ext cx="64" cy="7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91148" name="对象 67603"/>
              <p:cNvGraphicFramePr/>
              <p:nvPr/>
            </p:nvGraphicFramePr>
            <p:xfrm>
              <a:off x="4752" y="384"/>
              <a:ext cx="391" cy="2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62" name="" r:id="rId11" imgW="723900" imgH="393700" progId="Equation.3">
                      <p:embed/>
                    </p:oleObj>
                  </mc:Choice>
                  <mc:Fallback>
                    <p:oleObj name="" r:id="rId11" imgW="723900" imgH="393700" progId="Equation.3">
                      <p:embed/>
                      <p:pic>
                        <p:nvPicPr>
                          <p:cNvPr id="0" name="图片 3561"/>
                          <p:cNvPicPr/>
                          <p:nvPr/>
                        </p:nvPicPr>
                        <p:blipFill>
                          <a:blip r:embed="rId12"/>
                          <a:stretch>
                            <a:fillRect/>
                          </a:stretch>
                        </p:blipFill>
                        <p:spPr>
                          <a:xfrm>
                            <a:off x="4752" y="384"/>
                            <a:ext cx="391" cy="21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91149" name="对象 67604"/>
            <p:cNvGraphicFramePr/>
            <p:nvPr/>
          </p:nvGraphicFramePr>
          <p:xfrm>
            <a:off x="5417" y="1806"/>
            <a:ext cx="151" cy="1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63" name="" r:id="rId13" imgW="254000" imgH="241300" progId="Equation.3">
                    <p:embed/>
                  </p:oleObj>
                </mc:Choice>
                <mc:Fallback>
                  <p:oleObj name="" r:id="rId13" imgW="254000" imgH="241300" progId="Equation.3">
                    <p:embed/>
                    <p:pic>
                      <p:nvPicPr>
                        <p:cNvPr id="0" name="图片 3562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5417" y="1806"/>
                          <a:ext cx="151" cy="13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1150" name="对象 67605"/>
            <p:cNvGraphicFramePr/>
            <p:nvPr/>
          </p:nvGraphicFramePr>
          <p:xfrm>
            <a:off x="3926" y="311"/>
            <a:ext cx="152" cy="1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64" name="" r:id="rId15" imgW="254000" imgH="317500" progId="Equation.3">
                    <p:embed/>
                  </p:oleObj>
                </mc:Choice>
                <mc:Fallback>
                  <p:oleObj name="" r:id="rId15" imgW="254000" imgH="317500" progId="Equation.3">
                    <p:embed/>
                    <p:pic>
                      <p:nvPicPr>
                        <p:cNvPr id="0" name="图片 3563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3926" y="311"/>
                          <a:ext cx="152" cy="18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1151" name="对象 67606"/>
            <p:cNvGraphicFramePr/>
            <p:nvPr/>
          </p:nvGraphicFramePr>
          <p:xfrm>
            <a:off x="3973" y="1786"/>
            <a:ext cx="129" cy="1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65" name="" r:id="rId17" imgW="215900" imgH="241300" progId="Equation.3">
                    <p:embed/>
                  </p:oleObj>
                </mc:Choice>
                <mc:Fallback>
                  <p:oleObj name="" r:id="rId17" imgW="215900" imgH="241300" progId="Equation.3">
                    <p:embed/>
                    <p:pic>
                      <p:nvPicPr>
                        <p:cNvPr id="0" name="图片 3564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3973" y="1786"/>
                          <a:ext cx="129" cy="13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1152" name="直接连接符 67607"/>
            <p:cNvSpPr/>
            <p:nvPr/>
          </p:nvSpPr>
          <p:spPr>
            <a:xfrm>
              <a:off x="4387" y="1333"/>
              <a:ext cx="0" cy="439"/>
            </a:xfrm>
            <a:prstGeom prst="line">
              <a:avLst/>
            </a:prstGeom>
            <a:ln w="25400" cap="flat" cmpd="sng">
              <a:solidFill>
                <a:schemeClr val="tx2"/>
              </a:solidFill>
              <a:prstDash val="dash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91153" name="对象 67608"/>
            <p:cNvGraphicFramePr/>
            <p:nvPr/>
          </p:nvGraphicFramePr>
          <p:xfrm>
            <a:off x="4342" y="1816"/>
            <a:ext cx="79" cy="1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66" name="" r:id="rId19" imgW="177800" imgH="304165" progId="Equation.3">
                    <p:embed/>
                  </p:oleObj>
                </mc:Choice>
                <mc:Fallback>
                  <p:oleObj name="" r:id="rId19" imgW="177800" imgH="304165" progId="Equation.3">
                    <p:embed/>
                    <p:pic>
                      <p:nvPicPr>
                        <p:cNvPr id="0" name="图片 3565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4342" y="1816"/>
                          <a:ext cx="79" cy="13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1154" name="直接连接符 67609"/>
            <p:cNvSpPr/>
            <p:nvPr/>
          </p:nvSpPr>
          <p:spPr>
            <a:xfrm>
              <a:off x="4660" y="1552"/>
              <a:ext cx="0" cy="220"/>
            </a:xfrm>
            <a:prstGeom prst="line">
              <a:avLst/>
            </a:prstGeom>
            <a:ln w="25400" cap="flat" cmpd="sng">
              <a:solidFill>
                <a:schemeClr val="tx2"/>
              </a:solidFill>
              <a:prstDash val="dash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91155" name="对象 67610"/>
            <p:cNvGraphicFramePr/>
            <p:nvPr/>
          </p:nvGraphicFramePr>
          <p:xfrm>
            <a:off x="4622" y="1816"/>
            <a:ext cx="96" cy="1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67" name="" r:id="rId21" imgW="215900" imgH="304165" progId="Equation.3">
                    <p:embed/>
                  </p:oleObj>
                </mc:Choice>
                <mc:Fallback>
                  <p:oleObj name="" r:id="rId21" imgW="215900" imgH="304165" progId="Equation.3">
                    <p:embed/>
                    <p:pic>
                      <p:nvPicPr>
                        <p:cNvPr id="0" name="图片 3566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4622" y="1816"/>
                          <a:ext cx="96" cy="13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7612" name="文本框 67611"/>
          <p:cNvSpPr txBox="1"/>
          <p:nvPr/>
        </p:nvSpPr>
        <p:spPr>
          <a:xfrm>
            <a:off x="2351088" y="3329940"/>
            <a:ext cx="35052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从图上还可以看出，</a:t>
            </a:r>
            <a:endParaRPr lang="zh-CN" altLang="en-US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67613" name="文本框 67612"/>
          <p:cNvSpPr txBox="1"/>
          <p:nvPr/>
        </p:nvSpPr>
        <p:spPr>
          <a:xfrm>
            <a:off x="2351088" y="4050665"/>
            <a:ext cx="32766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函数在极值点处，</a:t>
            </a:r>
            <a:endParaRPr lang="zh-CN" altLang="en-US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67614" name="文本框 67613"/>
          <p:cNvSpPr txBox="1"/>
          <p:nvPr/>
        </p:nvSpPr>
        <p:spPr>
          <a:xfrm>
            <a:off x="2279650" y="4914265"/>
            <a:ext cx="47244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曲线上的切线是水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charset="-122"/>
              </a:rPr>
              <a:t>平的，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67615" name="对象 67614"/>
          <p:cNvGraphicFramePr/>
          <p:nvPr/>
        </p:nvGraphicFramePr>
        <p:xfrm>
          <a:off x="2351088" y="1674178"/>
          <a:ext cx="2232025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68" name="" r:id="rId23" imgW="964565" imgH="203200" progId="Equation.3">
                  <p:embed/>
                </p:oleObj>
              </mc:Choice>
              <mc:Fallback>
                <p:oleObj name="" r:id="rId23" imgW="964565" imgH="203200" progId="Equation.3">
                  <p:embed/>
                  <p:pic>
                    <p:nvPicPr>
                      <p:cNvPr id="0" name="图片 356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351088" y="1674178"/>
                        <a:ext cx="2232025" cy="576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616" name="对象 67615"/>
          <p:cNvGraphicFramePr/>
          <p:nvPr/>
        </p:nvGraphicFramePr>
        <p:xfrm>
          <a:off x="4656138" y="1667828"/>
          <a:ext cx="5256212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69" name="" r:id="rId25" imgW="5775960" imgH="482600" progId="Equation.3">
                  <p:embed/>
                </p:oleObj>
              </mc:Choice>
              <mc:Fallback>
                <p:oleObj name="" r:id="rId25" imgW="5775960" imgH="482600" progId="Equation.3">
                  <p:embed/>
                  <p:pic>
                    <p:nvPicPr>
                      <p:cNvPr id="0" name="图片 356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656138" y="1667828"/>
                        <a:ext cx="5256212" cy="488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617" name="对象 67616"/>
          <p:cNvGraphicFramePr/>
          <p:nvPr/>
        </p:nvGraphicFramePr>
        <p:xfrm>
          <a:off x="2351088" y="2609215"/>
          <a:ext cx="4343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70" name="" r:id="rId27" imgW="3973195" imgH="431800" progId="Equation.3">
                  <p:embed/>
                </p:oleObj>
              </mc:Choice>
              <mc:Fallback>
                <p:oleObj name="" r:id="rId27" imgW="3973195" imgH="431800" progId="Equation.3">
                  <p:embed/>
                  <p:pic>
                    <p:nvPicPr>
                      <p:cNvPr id="0" name="图片 356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351088" y="2609215"/>
                        <a:ext cx="4343400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618" name="直接连接符 67617"/>
          <p:cNvSpPr/>
          <p:nvPr/>
        </p:nvSpPr>
        <p:spPr>
          <a:xfrm>
            <a:off x="7668895" y="4307205"/>
            <a:ext cx="7207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graphicFrame>
        <p:nvGraphicFramePr>
          <p:cNvPr id="67619" name="对象 67618"/>
          <p:cNvGraphicFramePr/>
          <p:nvPr/>
        </p:nvGraphicFramePr>
        <p:xfrm>
          <a:off x="2424113" y="5706428"/>
          <a:ext cx="3313112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71" name="" r:id="rId29" imgW="3340100" imgH="419100" progId="Equation.3">
                  <p:embed/>
                </p:oleObj>
              </mc:Choice>
              <mc:Fallback>
                <p:oleObj name="" r:id="rId29" imgW="3340100" imgH="419100" progId="Equation.3">
                  <p:embed/>
                  <p:pic>
                    <p:nvPicPr>
                      <p:cNvPr id="0" name="图片 357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424113" y="5706428"/>
                        <a:ext cx="3313112" cy="409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620" name="直接连接符 67619"/>
          <p:cNvSpPr/>
          <p:nvPr/>
        </p:nvSpPr>
        <p:spPr>
          <a:xfrm>
            <a:off x="8389620" y="4665980"/>
            <a:ext cx="604838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7621" name="文本框 67620"/>
          <p:cNvSpPr txBox="1"/>
          <p:nvPr/>
        </p:nvSpPr>
        <p:spPr>
          <a:xfrm>
            <a:off x="2279650" y="737553"/>
            <a:ext cx="2447925" cy="565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fontAlgn="t"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由定义可知：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7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7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7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7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761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76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7614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7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7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67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7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7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67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7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12" grpId="0" build="p"/>
      <p:bldP spid="67613" grpId="0" build="p"/>
      <p:bldP spid="67614" grpId="0" build="p"/>
      <p:bldP spid="67621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62" name="矩形 68617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11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8619" name="文本框 68618"/>
          <p:cNvSpPr txBox="1"/>
          <p:nvPr/>
        </p:nvSpPr>
        <p:spPr>
          <a:xfrm>
            <a:off x="2055813" y="692150"/>
            <a:ext cx="44196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  <a:ea typeface="宋体" pitchFamily="2" charset="-122"/>
              </a:rPr>
              <a:t>一般地，有下面的定理</a:t>
            </a:r>
            <a:r>
              <a:rPr lang="en-US" altLang="zh-CN" sz="3200" b="1">
                <a:latin typeface="Times New Roman" panose="02020603050405020304" pitchFamily="18" charset="0"/>
                <a:ea typeface="宋体" pitchFamily="2" charset="-122"/>
              </a:rPr>
              <a:t>.</a:t>
            </a:r>
            <a:endParaRPr lang="en-US" altLang="zh-CN" sz="32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68620" name="文本框 68619"/>
          <p:cNvSpPr txBox="1"/>
          <p:nvPr/>
        </p:nvSpPr>
        <p:spPr>
          <a:xfrm>
            <a:off x="2055813" y="1628775"/>
            <a:ext cx="27432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  <a:ea typeface="宋体" pitchFamily="2" charset="-122"/>
              </a:rPr>
              <a:t>定理</a:t>
            </a:r>
            <a:r>
              <a:rPr lang="en-US" altLang="zh-CN" sz="3200" b="1">
                <a:latin typeface="Times New Roman" panose="02020603050405020304" pitchFamily="18" charset="0"/>
                <a:ea typeface="宋体" pitchFamily="2" charset="-122"/>
              </a:rPr>
              <a:t>1</a:t>
            </a:r>
            <a:endParaRPr lang="en-US" altLang="zh-CN" sz="32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68621" name="对象 68620"/>
          <p:cNvGraphicFramePr/>
          <p:nvPr/>
        </p:nvGraphicFramePr>
        <p:xfrm>
          <a:off x="3432175" y="1700213"/>
          <a:ext cx="4724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2" name="" r:id="rId1" imgW="4290695" imgH="444500" progId="Equation.3">
                  <p:embed/>
                </p:oleObj>
              </mc:Choice>
              <mc:Fallback>
                <p:oleObj name="" r:id="rId1" imgW="4290695" imgH="444500" progId="Equation.3">
                  <p:embed/>
                  <p:pic>
                    <p:nvPicPr>
                      <p:cNvPr id="0" name="图片 345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32175" y="1700213"/>
                        <a:ext cx="472440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22" name="对象 68621"/>
          <p:cNvGraphicFramePr/>
          <p:nvPr/>
        </p:nvGraphicFramePr>
        <p:xfrm>
          <a:off x="8256588" y="1557338"/>
          <a:ext cx="172878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3" name="" r:id="rId3" imgW="596900" imgH="228600" progId="Equation.3">
                  <p:embed/>
                </p:oleObj>
              </mc:Choice>
              <mc:Fallback>
                <p:oleObj name="" r:id="rId3" imgW="596900" imgH="228600" progId="Equation.3">
                  <p:embed/>
                  <p:pic>
                    <p:nvPicPr>
                      <p:cNvPr id="0" name="图片 345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56588" y="1557338"/>
                        <a:ext cx="1728787" cy="647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23" name="对象 68622"/>
          <p:cNvGraphicFramePr/>
          <p:nvPr/>
        </p:nvGraphicFramePr>
        <p:xfrm>
          <a:off x="3934143" y="2453719"/>
          <a:ext cx="1980000" cy="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4" name="" r:id="rId5" imgW="2056765" imgH="444500" progId="Equation.3">
                  <p:embed/>
                </p:oleObj>
              </mc:Choice>
              <mc:Fallback>
                <p:oleObj name="" r:id="rId5" imgW="2056765" imgH="444500" progId="Equation.3">
                  <p:embed/>
                  <p:pic>
                    <p:nvPicPr>
                      <p:cNvPr id="0" name="图片 345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34143" y="2453719"/>
                        <a:ext cx="1980000" cy="54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624" name="矩形 68623"/>
          <p:cNvSpPr/>
          <p:nvPr/>
        </p:nvSpPr>
        <p:spPr>
          <a:xfrm>
            <a:off x="2055813" y="3500438"/>
            <a:ext cx="1255713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注意：</a:t>
            </a:r>
            <a:endParaRPr lang="zh-CN" altLang="en-US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68625" name="文本框 68624"/>
          <p:cNvSpPr txBox="1"/>
          <p:nvPr/>
        </p:nvSpPr>
        <p:spPr>
          <a:xfrm>
            <a:off x="3359150" y="3500438"/>
            <a:ext cx="4465638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定理</a:t>
            </a:r>
            <a:r>
              <a:rPr lang="en-US" altLang="zh-CN" sz="2800" b="1" dirty="0">
                <a:latin typeface="Times New Roman" panose="02020603050405020304" pitchFamily="18" charset="0"/>
                <a:ea typeface="宋体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的逆定理不成立</a:t>
            </a:r>
            <a:r>
              <a:rPr lang="en-US" altLang="zh-CN" sz="2800" b="1">
                <a:latin typeface="Times New Roman" panose="02020603050405020304" pitchFamily="18" charset="0"/>
                <a:ea typeface="宋体" pitchFamily="2" charset="-122"/>
              </a:rPr>
              <a:t>.</a:t>
            </a:r>
            <a:endParaRPr lang="en-US" altLang="zh-CN" sz="28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68626" name="对象 68625"/>
          <p:cNvGraphicFramePr>
            <a:graphicFrameLocks noGrp="1"/>
          </p:cNvGraphicFramePr>
          <p:nvPr/>
        </p:nvGraphicFramePr>
        <p:xfrm>
          <a:off x="2056130" y="2453640"/>
          <a:ext cx="1878330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5" name="" r:id="rId7" imgW="685165" imgH="203200" progId="Equation.3">
                  <p:embed/>
                </p:oleObj>
              </mc:Choice>
              <mc:Fallback>
                <p:oleObj name="" r:id="rId7" imgW="685165" imgH="203200" progId="Equation.3">
                  <p:embed/>
                  <p:pic>
                    <p:nvPicPr>
                      <p:cNvPr id="0" name="图片 345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56130" y="2453640"/>
                        <a:ext cx="1878330" cy="53975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627" name="文本框 68626"/>
          <p:cNvSpPr txBox="1"/>
          <p:nvPr/>
        </p:nvSpPr>
        <p:spPr>
          <a:xfrm>
            <a:off x="2055813" y="4365625"/>
            <a:ext cx="10668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例如</a:t>
            </a:r>
            <a:endParaRPr lang="zh-CN" altLang="en-US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68628" name="对象 68627"/>
          <p:cNvGraphicFramePr/>
          <p:nvPr/>
        </p:nvGraphicFramePr>
        <p:xfrm>
          <a:off x="3287713" y="4365625"/>
          <a:ext cx="40322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6" name="" r:id="rId9" imgW="3721100" imgH="457200" progId="Equation.3">
                  <p:embed/>
                </p:oleObj>
              </mc:Choice>
              <mc:Fallback>
                <p:oleObj name="" r:id="rId9" imgW="3721100" imgH="457200" progId="Equation.3">
                  <p:embed/>
                  <p:pic>
                    <p:nvPicPr>
                      <p:cNvPr id="0" name="图片 345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87713" y="4365625"/>
                        <a:ext cx="403225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29" name="对象 68628"/>
          <p:cNvGraphicFramePr/>
          <p:nvPr/>
        </p:nvGraphicFramePr>
        <p:xfrm>
          <a:off x="2055813" y="5300663"/>
          <a:ext cx="53149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7" name="" r:id="rId11" imgW="5041900" imgH="457200" progId="Equation.3">
                  <p:embed/>
                </p:oleObj>
              </mc:Choice>
              <mc:Fallback>
                <p:oleObj name="" r:id="rId11" imgW="5041900" imgH="457200" progId="Equation.3">
                  <p:embed/>
                  <p:pic>
                    <p:nvPicPr>
                      <p:cNvPr id="0" name="图片 345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55813" y="5300663"/>
                        <a:ext cx="531495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8630" name="组合 68629"/>
          <p:cNvGrpSpPr/>
          <p:nvPr/>
        </p:nvGrpSpPr>
        <p:grpSpPr>
          <a:xfrm>
            <a:off x="7608888" y="3141663"/>
            <a:ext cx="2795587" cy="2592387"/>
            <a:chOff x="4416" y="2688"/>
            <a:chExt cx="1392" cy="1164"/>
          </a:xfrm>
        </p:grpSpPr>
        <p:graphicFrame>
          <p:nvGraphicFramePr>
            <p:cNvPr id="92175" name="对象 68630"/>
            <p:cNvGraphicFramePr/>
            <p:nvPr/>
          </p:nvGraphicFramePr>
          <p:xfrm>
            <a:off x="4596" y="2688"/>
            <a:ext cx="1212" cy="11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58" name="" r:id="rId13" imgW="2076450" imgH="1847850" progId="Paint.Picture">
                    <p:embed/>
                  </p:oleObj>
                </mc:Choice>
                <mc:Fallback>
                  <p:oleObj name="" r:id="rId13" imgW="2076450" imgH="1847850" progId="Paint.Picture">
                    <p:embed/>
                    <p:pic>
                      <p:nvPicPr>
                        <p:cNvPr id="0" name="图片 3457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4596" y="2688"/>
                          <a:ext cx="1212" cy="116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176" name="对象 68631"/>
            <p:cNvGraphicFramePr/>
            <p:nvPr/>
          </p:nvGraphicFramePr>
          <p:xfrm>
            <a:off x="5000" y="3360"/>
            <a:ext cx="136" cy="1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59" name="" r:id="rId15" imgW="215900" imgH="241300" progId="Equation.3">
                    <p:embed/>
                  </p:oleObj>
                </mc:Choice>
                <mc:Fallback>
                  <p:oleObj name="" r:id="rId15" imgW="215900" imgH="241300" progId="Equation.3">
                    <p:embed/>
                    <p:pic>
                      <p:nvPicPr>
                        <p:cNvPr id="0" name="图片 3458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5000" y="3360"/>
                          <a:ext cx="136" cy="15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177" name="对象 68632"/>
            <p:cNvGraphicFramePr/>
            <p:nvPr/>
          </p:nvGraphicFramePr>
          <p:xfrm>
            <a:off x="4416" y="2880"/>
            <a:ext cx="512" cy="2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60" name="" r:id="rId17" imgW="965200" imgH="457200" progId="Equation.3">
                    <p:embed/>
                  </p:oleObj>
                </mc:Choice>
                <mc:Fallback>
                  <p:oleObj name="" r:id="rId17" imgW="965200" imgH="457200" progId="Equation.3">
                    <p:embed/>
                    <p:pic>
                      <p:nvPicPr>
                        <p:cNvPr id="0" name="图片 3459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4416" y="2880"/>
                          <a:ext cx="512" cy="24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61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862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6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8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862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862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862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8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8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8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68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8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9" grpId="0" build="p"/>
      <p:bldP spid="68620" grpId="0" build="p"/>
      <p:bldP spid="68624" grpId="0" build="p"/>
      <p:bldP spid="68625" grpId="0" build="p"/>
      <p:bldP spid="68627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矩形 69641"/>
          <p:cNvSpPr/>
          <p:nvPr/>
        </p:nvSpPr>
        <p:spPr>
          <a:xfrm>
            <a:off x="3209925" y="3443605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11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9643" name="文本框 69642"/>
          <p:cNvSpPr txBox="1"/>
          <p:nvPr/>
        </p:nvSpPr>
        <p:spPr>
          <a:xfrm>
            <a:off x="1698625" y="929005"/>
            <a:ext cx="140811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latin typeface="Times New Roman" panose="02020603050405020304" pitchFamily="18" charset="0"/>
                <a:ea typeface="宋体" pitchFamily="2" charset="-122"/>
              </a:rPr>
              <a:t>说明：</a:t>
            </a:r>
            <a:endParaRPr lang="zh-CN" altLang="en-US" sz="32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69644" name="文本框 69643"/>
          <p:cNvSpPr txBox="1"/>
          <p:nvPr/>
        </p:nvSpPr>
        <p:spPr>
          <a:xfrm>
            <a:off x="1698625" y="1974215"/>
            <a:ext cx="9121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1.</a:t>
            </a:r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对于连续函数</a:t>
            </a:r>
            <a:r>
              <a:rPr lang="en-US" altLang="zh-CN" sz="2800" b="1" dirty="0">
                <a:latin typeface="Times New Roman" panose="02020603050405020304" pitchFamily="18" charset="0"/>
                <a:ea typeface="宋体" pitchFamily="2" charset="-122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导数不存在的点也可能是函数</a:t>
            </a:r>
            <a:r>
              <a:rPr lang="zh-CN" altLang="en-US" sz="2800" b="1" dirty="0">
                <a:latin typeface="Times New Roman" panose="02020603050405020304" pitchFamily="18" charset="0"/>
                <a:sym typeface="+mn-ea"/>
              </a:rPr>
              <a:t>的极值点</a:t>
            </a:r>
            <a:r>
              <a:rPr lang="en-US" altLang="zh-CN" sz="2800" b="1">
                <a:latin typeface="Times New Roman" panose="02020603050405020304" pitchFamily="18" charset="0"/>
                <a:sym typeface="+mn-ea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69645" name="文本框 69644"/>
          <p:cNvSpPr txBox="1"/>
          <p:nvPr/>
        </p:nvSpPr>
        <p:spPr>
          <a:xfrm>
            <a:off x="1698625" y="2811939"/>
            <a:ext cx="1255712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例如，</a:t>
            </a:r>
            <a:endParaRPr lang="zh-CN" altLang="en-US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69646" name="对象 69645"/>
          <p:cNvGraphicFramePr/>
          <p:nvPr/>
        </p:nvGraphicFramePr>
        <p:xfrm>
          <a:off x="2922588" y="2856230"/>
          <a:ext cx="518477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61" name="" r:id="rId1" imgW="4785995" imgH="431800" progId="Equation.3">
                  <p:embed/>
                </p:oleObj>
              </mc:Choice>
              <mc:Fallback>
                <p:oleObj name="" r:id="rId1" imgW="4785995" imgH="431800" progId="Equation.3">
                  <p:embed/>
                  <p:pic>
                    <p:nvPicPr>
                      <p:cNvPr id="0" name="图片 34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22588" y="2856230"/>
                        <a:ext cx="5184775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7" name="对象 69646"/>
          <p:cNvGraphicFramePr/>
          <p:nvPr/>
        </p:nvGraphicFramePr>
        <p:xfrm>
          <a:off x="1698625" y="3667125"/>
          <a:ext cx="3313112" cy="423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62" name="" r:id="rId3" imgW="3046730" imgH="431800" progId="Equation.3">
                  <p:embed/>
                </p:oleObj>
              </mc:Choice>
              <mc:Fallback>
                <p:oleObj name="" r:id="rId3" imgW="3046730" imgH="431800" progId="Equation.3">
                  <p:embed/>
                  <p:pic>
                    <p:nvPicPr>
                      <p:cNvPr id="0" name="图片 346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98625" y="3667125"/>
                        <a:ext cx="3313112" cy="4235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8" name="对象 69647"/>
          <p:cNvGraphicFramePr/>
          <p:nvPr/>
        </p:nvGraphicFramePr>
        <p:xfrm>
          <a:off x="1698625" y="4321810"/>
          <a:ext cx="38877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63" name="" r:id="rId5" imgW="3427730" imgH="444500" progId="Equation.3">
                  <p:embed/>
                </p:oleObj>
              </mc:Choice>
              <mc:Fallback>
                <p:oleObj name="" r:id="rId5" imgW="3427730" imgH="444500" progId="Equation.3">
                  <p:embed/>
                  <p:pic>
                    <p:nvPicPr>
                      <p:cNvPr id="0" name="图片 346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98625" y="4321810"/>
                        <a:ext cx="3887788" cy="44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9" name="对象 69648"/>
          <p:cNvGraphicFramePr/>
          <p:nvPr/>
        </p:nvGraphicFramePr>
        <p:xfrm>
          <a:off x="5490210" y="4328160"/>
          <a:ext cx="901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64" name="" r:id="rId7" imgW="901065" imgH="431800" progId="Equation.3">
                  <p:embed/>
                </p:oleObj>
              </mc:Choice>
              <mc:Fallback>
                <p:oleObj name="" r:id="rId7" imgW="901065" imgH="431800" progId="Equation.3">
                  <p:embed/>
                  <p:pic>
                    <p:nvPicPr>
                      <p:cNvPr id="0" name="图片 346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90210" y="4328160"/>
                        <a:ext cx="901700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50" name="文本框 69649"/>
          <p:cNvSpPr txBox="1"/>
          <p:nvPr/>
        </p:nvSpPr>
        <p:spPr>
          <a:xfrm>
            <a:off x="1698625" y="5027295"/>
            <a:ext cx="92494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函数在定义域中的驻点及不可导点统称为</a:t>
            </a:r>
            <a:r>
              <a:rPr lang="zh-CN" altLang="en-US" sz="2800" b="1" dirty="0">
                <a:latin typeface="Times New Roman" panose="02020603050405020304" pitchFamily="18" charset="0"/>
                <a:sym typeface="+mn-ea"/>
              </a:rPr>
              <a:t>极值可疑点</a:t>
            </a:r>
            <a:r>
              <a:rPr lang="en-US" altLang="zh-CN" sz="2800" b="1">
                <a:latin typeface="Times New Roman" panose="02020603050405020304" pitchFamily="18" charset="0"/>
                <a:sym typeface="+mn-ea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             </a:t>
            </a:r>
            <a:endParaRPr lang="zh-CN" altLang="en-US" sz="28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pSp>
        <p:nvGrpSpPr>
          <p:cNvPr id="69653" name="组合 69652"/>
          <p:cNvGrpSpPr/>
          <p:nvPr/>
        </p:nvGrpSpPr>
        <p:grpSpPr>
          <a:xfrm>
            <a:off x="7546975" y="3372168"/>
            <a:ext cx="3095625" cy="1524000"/>
            <a:chOff x="4008" y="816"/>
            <a:chExt cx="1608" cy="960"/>
          </a:xfrm>
        </p:grpSpPr>
        <p:grpSp>
          <p:nvGrpSpPr>
            <p:cNvPr id="93198" name="组合 69653"/>
            <p:cNvGrpSpPr/>
            <p:nvPr/>
          </p:nvGrpSpPr>
          <p:grpSpPr>
            <a:xfrm>
              <a:off x="4256" y="816"/>
              <a:ext cx="1360" cy="960"/>
              <a:chOff x="3984" y="816"/>
              <a:chExt cx="1360" cy="960"/>
            </a:xfrm>
          </p:grpSpPr>
          <p:sp>
            <p:nvSpPr>
              <p:cNvPr id="93199" name="直接连接符 69654"/>
              <p:cNvSpPr/>
              <p:nvPr/>
            </p:nvSpPr>
            <p:spPr>
              <a:xfrm>
                <a:off x="3984" y="1536"/>
                <a:ext cx="1344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93200" name="直接连接符 69655"/>
              <p:cNvSpPr/>
              <p:nvPr/>
            </p:nvSpPr>
            <p:spPr>
              <a:xfrm flipV="1">
                <a:off x="4608" y="816"/>
                <a:ext cx="0" cy="96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93201" name="直接连接符 69656"/>
              <p:cNvSpPr/>
              <p:nvPr/>
            </p:nvSpPr>
            <p:spPr>
              <a:xfrm flipH="1" flipV="1">
                <a:off x="4176" y="1104"/>
                <a:ext cx="432" cy="432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aphicFrame>
            <p:nvGraphicFramePr>
              <p:cNvPr id="93202" name="对象 69657"/>
              <p:cNvGraphicFramePr/>
              <p:nvPr/>
            </p:nvGraphicFramePr>
            <p:xfrm>
              <a:off x="4656" y="816"/>
              <a:ext cx="160" cy="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65" name="" r:id="rId9" imgW="254000" imgH="317500" progId="Equation.3">
                      <p:embed/>
                    </p:oleObj>
                  </mc:Choice>
                  <mc:Fallback>
                    <p:oleObj name="" r:id="rId9" imgW="254000" imgH="317500" progId="Equation.3">
                      <p:embed/>
                      <p:pic>
                        <p:nvPicPr>
                          <p:cNvPr id="0" name="图片 3464"/>
                          <p:cNvPicPr/>
                          <p:nvPr/>
                        </p:nvPicPr>
                        <p:blipFill>
                          <a:blip r:embed="rId10"/>
                          <a:stretch>
                            <a:fillRect/>
                          </a:stretch>
                        </p:blipFill>
                        <p:spPr>
                          <a:xfrm>
                            <a:off x="4656" y="816"/>
                            <a:ext cx="160" cy="20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93203" name="对象 69658"/>
              <p:cNvGraphicFramePr/>
              <p:nvPr/>
            </p:nvGraphicFramePr>
            <p:xfrm>
              <a:off x="5184" y="1584"/>
              <a:ext cx="160" cy="1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66" name="" r:id="rId11" imgW="254000" imgH="241300" progId="Equation.3">
                      <p:embed/>
                    </p:oleObj>
                  </mc:Choice>
                  <mc:Fallback>
                    <p:oleObj name="" r:id="rId11" imgW="254000" imgH="241300" progId="Equation.3">
                      <p:embed/>
                      <p:pic>
                        <p:nvPicPr>
                          <p:cNvPr id="0" name="图片 3465"/>
                          <p:cNvPicPr/>
                          <p:nvPr/>
                        </p:nvPicPr>
                        <p:blipFill>
                          <a:blip r:embed="rId12"/>
                          <a:stretch>
                            <a:fillRect/>
                          </a:stretch>
                        </p:blipFill>
                        <p:spPr>
                          <a:xfrm>
                            <a:off x="5184" y="1584"/>
                            <a:ext cx="160" cy="15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93204" name="对象 69659"/>
              <p:cNvGraphicFramePr/>
              <p:nvPr/>
            </p:nvGraphicFramePr>
            <p:xfrm>
              <a:off x="4472" y="1536"/>
              <a:ext cx="136" cy="1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467" name="" r:id="rId13" imgW="215900" imgH="241300" progId="Equation.3">
                      <p:embed/>
                    </p:oleObj>
                  </mc:Choice>
                  <mc:Fallback>
                    <p:oleObj name="" r:id="rId13" imgW="215900" imgH="241300" progId="Equation.3">
                      <p:embed/>
                      <p:pic>
                        <p:nvPicPr>
                          <p:cNvPr id="0" name="图片 3466"/>
                          <p:cNvPicPr/>
                          <p:nvPr/>
                        </p:nvPicPr>
                        <p:blipFill>
                          <a:blip r:embed="rId14"/>
                          <a:stretch>
                            <a:fillRect/>
                          </a:stretch>
                        </p:blipFill>
                        <p:spPr>
                          <a:xfrm>
                            <a:off x="4472" y="1536"/>
                            <a:ext cx="136" cy="15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93205" name="直接连接符 69660"/>
              <p:cNvSpPr/>
              <p:nvPr/>
            </p:nvSpPr>
            <p:spPr>
              <a:xfrm flipV="1">
                <a:off x="4608" y="1116"/>
                <a:ext cx="432" cy="432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aphicFrame>
          <p:nvGraphicFramePr>
            <p:cNvPr id="93206" name="对象 69661"/>
            <p:cNvGraphicFramePr/>
            <p:nvPr/>
          </p:nvGraphicFramePr>
          <p:xfrm>
            <a:off x="4008" y="816"/>
            <a:ext cx="648" cy="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68" name="" r:id="rId15" imgW="1028065" imgH="393700" progId="Equation.3">
                    <p:embed/>
                  </p:oleObj>
                </mc:Choice>
                <mc:Fallback>
                  <p:oleObj name="" r:id="rId15" imgW="1028065" imgH="393700" progId="Equation.3">
                    <p:embed/>
                    <p:pic>
                      <p:nvPicPr>
                        <p:cNvPr id="0" name="图片 3467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4008" y="816"/>
                          <a:ext cx="648" cy="2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9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964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9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9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9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0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9650">
                                            <p:txEl>
                                              <p:charRg st="0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3" grpId="0"/>
      <p:bldP spid="69644" grpId="0"/>
      <p:bldP spid="69645" grpId="0" build="p"/>
      <p:bldP spid="69650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6005" y="1514475"/>
            <a:ext cx="10079990" cy="4049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b="1">
                <a:solidFill>
                  <a:srgbClr val="FFFF00"/>
                </a:solidFill>
                <a:highlight>
                  <a:srgbClr val="008000"/>
                </a:highlight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 定理 4</a:t>
            </a:r>
            <a:r>
              <a:rPr lang="en-US" sz="2000">
                <a:solidFill>
                  <a:srgbClr val="FFFF00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　极值的第二判别法　设函数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在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的邻域内具有一阶导数与二阶导数且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baseline="-25000">
                <a:solidFill>
                  <a:schemeClr val="bg1"/>
                </a:solidFill>
                <a:latin typeface="Times New Roman" panose="02020603050405020304" pitchFamily="18" charset="0"/>
                <a:ea typeface="Microsoft YaHei Regular" panose="020B0503020204020204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，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″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baseline="-25000">
                <a:solidFill>
                  <a:schemeClr val="bg1"/>
                </a:solidFill>
                <a:latin typeface="Times New Roman" panose="02020603050405020304" pitchFamily="18" charset="0"/>
                <a:ea typeface="Microsoft YaHei Regular" panose="020B0503020204020204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≠ 0，则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(1) 若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″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baseline="-25000">
                <a:solidFill>
                  <a:schemeClr val="bg1"/>
                </a:solidFill>
                <a:latin typeface="Times New Roman" panose="02020603050405020304" pitchFamily="18" charset="0"/>
                <a:ea typeface="Microsoft YaHei Regular" panose="020B0503020204020204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＜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 则函数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在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处取得极大值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baseline="-25000">
                <a:solidFill>
                  <a:schemeClr val="bg1"/>
                </a:solidFill>
                <a:latin typeface="Times New Roman" panose="02020603050405020304" pitchFamily="18" charset="0"/>
                <a:ea typeface="Microsoft YaHei Regular" panose="020B0503020204020204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；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(2) 若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″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baseline="-25000">
                <a:solidFill>
                  <a:schemeClr val="bg1"/>
                </a:solidFill>
                <a:latin typeface="Times New Roman" panose="02020603050405020304" pitchFamily="18" charset="0"/>
                <a:ea typeface="Microsoft YaHei Regular" panose="020B0503020204020204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＞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 则函数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在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处取得极小值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baseline="-25000">
                <a:solidFill>
                  <a:schemeClr val="bg1"/>
                </a:solidFill>
                <a:latin typeface="Times New Roman" panose="02020603050405020304" pitchFamily="18" charset="0"/>
                <a:ea typeface="Microsoft YaHei Regular" panose="020B0503020204020204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；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(3) 若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″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baseline="-25000">
                <a:solidFill>
                  <a:schemeClr val="bg1"/>
                </a:solidFill>
                <a:latin typeface="Times New Roman" panose="02020603050405020304" pitchFamily="18" charset="0"/>
                <a:ea typeface="Microsoft YaHei Regular" panose="020B0503020204020204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=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 ， 则不能判断函数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在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处是否有极值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6005" y="883285"/>
            <a:ext cx="10079990" cy="4680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spcAft>
                <a:spcPts val="120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b="1">
                <a:solidFill>
                  <a:srgbClr val="FFFF00"/>
                </a:solidFill>
                <a:latin typeface="Times New Roman Regular" panose="02020603050405020304" charset="0"/>
                <a:ea typeface="Microsoft YaHei Bold" panose="020B0503020204020204" charset="-122"/>
                <a:cs typeface="Times New Roman Regular" panose="02020603050405020304" charset="0"/>
              </a:rPr>
              <a:t>例 5　</a:t>
            </a:r>
            <a:r>
              <a:rPr sz="2000">
                <a:solidFill>
                  <a:srgbClr val="FFFF0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求 </a:t>
            </a:r>
            <a:r>
              <a:rPr sz="2000" i="1">
                <a:solidFill>
                  <a:srgbClr val="FFFF00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 </a:t>
            </a:r>
            <a:r>
              <a:rPr sz="2000">
                <a:solidFill>
                  <a:srgbClr val="FFFF0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rgbClr val="FFFF00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rgbClr val="FFFF0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rgbClr val="FFFF0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=</a:t>
            </a:r>
            <a:r>
              <a:rPr lang="en-US" sz="2000" i="1">
                <a:solidFill>
                  <a:srgbClr val="FFFF00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lang="en-US" sz="2000" baseline="30000">
                <a:solidFill>
                  <a:srgbClr val="FFFF0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3</a:t>
            </a:r>
            <a:r>
              <a:rPr sz="2000">
                <a:solidFill>
                  <a:srgbClr val="FFFF0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</a:t>
            </a:r>
            <a:r>
              <a:rPr lang="en-US" sz="2000">
                <a:solidFill>
                  <a:srgbClr val="FFFF0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3</a:t>
            </a:r>
            <a:r>
              <a:rPr lang="en-US" sz="2000" i="1">
                <a:solidFill>
                  <a:srgbClr val="FFFF00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lang="en-US" sz="2000" baseline="30000">
                <a:solidFill>
                  <a:srgbClr val="FFFF0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</a:t>
            </a:r>
            <a:r>
              <a:rPr sz="2000">
                <a:solidFill>
                  <a:srgbClr val="FFFF0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-</a:t>
            </a:r>
            <a:r>
              <a:rPr lang="en-US" sz="2000">
                <a:solidFill>
                  <a:srgbClr val="FFFF0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24</a:t>
            </a:r>
            <a:r>
              <a:rPr lang="en-US" sz="2000" i="1">
                <a:solidFill>
                  <a:srgbClr val="FFFF00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rgbClr val="FFFF0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-</a:t>
            </a:r>
            <a:r>
              <a:rPr lang="en-US" sz="2000">
                <a:solidFill>
                  <a:srgbClr val="FFFF0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20</a:t>
            </a:r>
            <a:r>
              <a:rPr sz="2000">
                <a:solidFill>
                  <a:srgbClr val="FFFF0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的极值 </a:t>
            </a:r>
            <a:r>
              <a:rPr sz="2000" b="1">
                <a:solidFill>
                  <a:srgbClr val="FFFF00"/>
                </a:solidFill>
                <a:latin typeface="Times New Roman Regular" panose="02020603050405020304" charset="0"/>
                <a:ea typeface="Microsoft YaHei Bold" panose="020B0503020204020204" charset="-122"/>
                <a:cs typeface="Times New Roman Regular" panose="02020603050405020304" charset="0"/>
              </a:rPr>
              <a:t>.</a:t>
            </a:r>
            <a:endParaRPr sz="2000" b="1">
              <a:solidFill>
                <a:schemeClr val="accent2"/>
              </a:solidFill>
              <a:latin typeface="Times New Roman Regular" panose="02020603050405020304" charset="0"/>
              <a:ea typeface="Microsoft YaHei Bold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解　函数定义域为 (−∞, + ∞)，且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′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=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3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baseline="30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2 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+6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-24</a:t>
            </a:r>
            <a:r>
              <a:rPr lang="en-US" sz="2000" i="1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3(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+4)(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-2).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令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=0， 得驻点 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=2，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 −4.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求二阶导数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″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 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6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+6=6(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+1)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又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″(2)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 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18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＞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， 所以 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=2 是极小值点，极小值为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(2) = 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-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4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8.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又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″(4)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= -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18＜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， 所以 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= -4 是极大值点，极大值为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-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4)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=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60.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应该指出，第二判别法在判定函数极值上比较简便，但它与第一判别法比应用范围比较小，当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baseline="-25000">
                <a:solidFill>
                  <a:schemeClr val="bg1"/>
                </a:solidFill>
                <a:latin typeface="Times New Roman" panose="02020603050405020304" pitchFamily="18" charset="0"/>
                <a:ea typeface="Microsoft YaHei Regular" panose="020B0503020204020204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=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″(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baseline="-25000">
                <a:solidFill>
                  <a:schemeClr val="bg1"/>
                </a:solidFill>
                <a:latin typeface="Times New Roman" panose="02020603050405020304" pitchFamily="18" charset="0"/>
                <a:ea typeface="Microsoft YaHei Regular" panose="020B0503020204020204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= 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时，第二判别法就不可再用，应改用第一判别法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6005" y="1243330"/>
            <a:ext cx="10079990" cy="43205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sz="2400" b="1">
                <a:solidFill>
                  <a:schemeClr val="accent2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4. 函数的最值</a:t>
            </a:r>
            <a:endParaRPr sz="2400" b="1">
              <a:solidFill>
                <a:schemeClr val="accent2"/>
              </a:solidFill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  <a:p>
            <a:pPr indent="5588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在实际应用中，我们常要解决在一定条件下，怎样才能使投入最小、产出最多、成本最低、利润最大等问题，这些反映在数学上就是求函数最值的问题 . 函数的最大值与最小值统称为函数的最值 . 函数的最值与函数的极值是有区别的 . 函数的最值是指在整个区间上所有函数值中的最大值或最小值，因而最值是全局性的概念；而极值只是函数在一点的某一邻域内的最大值与最小值，因而极值是一个局部性的概念 .</a:t>
            </a:r>
            <a:endParaRPr sz="220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6005" y="1243330"/>
            <a:ext cx="10079990" cy="43205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588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如果函数在闭区间 [</a:t>
            </a:r>
            <a:r>
              <a:rPr sz="2200" i="1">
                <a:solidFill>
                  <a:schemeClr val="bg1"/>
                </a:solidFill>
                <a:latin typeface="Times New Roman Regular" panose="02020603050405020304" charset="0"/>
                <a:ea typeface="Microsoft YaHei" panose="020B0503020204020204" charset="-122"/>
                <a:cs typeface="Times New Roman Regular" panose="02020603050405020304" charset="0"/>
              </a:rPr>
              <a:t>a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, </a:t>
            </a:r>
            <a:r>
              <a:rPr sz="2200" i="1">
                <a:solidFill>
                  <a:schemeClr val="bg1"/>
                </a:solidFill>
                <a:latin typeface="Times New Roman Regular" panose="02020603050405020304" charset="0"/>
                <a:ea typeface="Microsoft YaHei" panose="020B0503020204020204" charset="-122"/>
                <a:cs typeface="Times New Roman Regular" panose="02020603050405020304" charset="0"/>
              </a:rPr>
              <a:t>b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] 上连续，则由最值定理知，函数在闭区间 [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,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b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] 上必有最大值与最小值 . 这些最值的取得可能在区间端点处，也可能在区间内的驻点或不可导点处，因而我们求函数的最值可采取如下方法：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588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(1) 求出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lang="en-US"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′(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)；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588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(2) 令 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′(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lang="en-US"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= 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 ，求出驻点或不可导点；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588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(3) 求出函数在驻点、不可导点以及区间端点处的函数值，并进行比较，其中最大的就是最大值，最小的就是最小值 .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6005" y="1243330"/>
            <a:ext cx="10079990" cy="43205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588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另外，在一些特殊情况下，可简便求出函数的最值 .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588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(1) 如果函数在闭区间 [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,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b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] 是单调增加的，则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)为最小值，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)为最大值 .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588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(2) 如果函数在闭区间 [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] 上连续，且在 [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] 上仅有一个极值，若该极值是极大值，则此极大值必定是最大值，若是极小值，必定为最小值 .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8" name="矩形 88073"/>
          <p:cNvSpPr/>
          <p:nvPr/>
        </p:nvSpPr>
        <p:spPr>
          <a:xfrm>
            <a:off x="3575050" y="3735705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11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1619" name="文本框 88074"/>
          <p:cNvSpPr txBox="1"/>
          <p:nvPr/>
        </p:nvSpPr>
        <p:spPr>
          <a:xfrm>
            <a:off x="1992313" y="782955"/>
            <a:ext cx="13716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例</a:t>
            </a:r>
            <a:r>
              <a:rPr lang="en-US" altLang="zh-CN" sz="2800" b="1">
                <a:latin typeface="Times New Roman" panose="02020603050405020304" pitchFamily="18" charset="0"/>
                <a:ea typeface="宋体" pitchFamily="2" charset="-122"/>
              </a:rPr>
              <a:t>:</a:t>
            </a:r>
            <a:endParaRPr lang="en-US" altLang="zh-CN" sz="28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8076" name="文本框 88075"/>
          <p:cNvSpPr txBox="1"/>
          <p:nvPr/>
        </p:nvSpPr>
        <p:spPr>
          <a:xfrm>
            <a:off x="2424113" y="4065270"/>
            <a:ext cx="7620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itchFamily="2" charset="-122"/>
              </a:rPr>
              <a:t>解</a:t>
            </a:r>
            <a:r>
              <a:rPr lang="en-US" altLang="zh-CN" sz="2800" b="1">
                <a:latin typeface="Times New Roman" panose="02020603050405020304" pitchFamily="18" charset="0"/>
                <a:ea typeface="宋体" pitchFamily="2" charset="-122"/>
              </a:rPr>
              <a:t>:</a:t>
            </a:r>
            <a:endParaRPr lang="en-US" altLang="zh-CN" sz="2800" b="1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88078" name="对象 88077"/>
          <p:cNvGraphicFramePr/>
          <p:nvPr/>
        </p:nvGraphicFramePr>
        <p:xfrm>
          <a:off x="3575050" y="1864043"/>
          <a:ext cx="5037138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2" name="" r:id="rId1" imgW="4749800" imgH="838200" progId="Equation.3">
                  <p:embed/>
                </p:oleObj>
              </mc:Choice>
              <mc:Fallback>
                <p:oleObj name="" r:id="rId1" imgW="4749800" imgH="838200" progId="Equation.3">
                  <p:embed/>
                  <p:pic>
                    <p:nvPicPr>
                      <p:cNvPr id="0" name="图片 327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75050" y="1864043"/>
                        <a:ext cx="5037138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9" name="对象 88078"/>
          <p:cNvGraphicFramePr/>
          <p:nvPr/>
        </p:nvGraphicFramePr>
        <p:xfrm>
          <a:off x="8112125" y="852011"/>
          <a:ext cx="179863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3" name="" r:id="rId3" imgW="1802130" imgH="405765" progId="Equation.3">
                  <p:embed/>
                </p:oleObj>
              </mc:Choice>
              <mc:Fallback>
                <p:oleObj name="" r:id="rId3" imgW="1802130" imgH="405765" progId="Equation.3">
                  <p:embed/>
                  <p:pic>
                    <p:nvPicPr>
                      <p:cNvPr id="0" name="图片 32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12125" y="852011"/>
                        <a:ext cx="1798638" cy="384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80" name="对象 88079"/>
          <p:cNvGraphicFramePr/>
          <p:nvPr/>
        </p:nvGraphicFramePr>
        <p:xfrm>
          <a:off x="6167438" y="1438593"/>
          <a:ext cx="3687762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4" name="" r:id="rId5" imgW="3629025" imgH="405765" progId="Equation.3">
                  <p:embed/>
                </p:oleObj>
              </mc:Choice>
              <mc:Fallback>
                <p:oleObj name="" r:id="rId5" imgW="3629025" imgH="405765" progId="Equation.3">
                  <p:embed/>
                  <p:pic>
                    <p:nvPicPr>
                      <p:cNvPr id="0" name="图片 327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67438" y="1438593"/>
                        <a:ext cx="3687762" cy="396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81" name="对象 88080"/>
          <p:cNvGraphicFramePr/>
          <p:nvPr/>
        </p:nvGraphicFramePr>
        <p:xfrm>
          <a:off x="2640013" y="2799080"/>
          <a:ext cx="71945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5" name="" r:id="rId7" imgW="7150100" imgH="419100" progId="Equation.3">
                  <p:embed/>
                </p:oleObj>
              </mc:Choice>
              <mc:Fallback>
                <p:oleObj name="" r:id="rId7" imgW="7150100" imgH="419100" progId="Equation.3">
                  <p:embed/>
                  <p:pic>
                    <p:nvPicPr>
                      <p:cNvPr id="0" name="图片 327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40013" y="2799080"/>
                        <a:ext cx="719455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82" name="对象 88081"/>
          <p:cNvGraphicFramePr/>
          <p:nvPr/>
        </p:nvGraphicFramePr>
        <p:xfrm>
          <a:off x="2640013" y="3519805"/>
          <a:ext cx="19812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6" name="" r:id="rId9" imgW="2056765" imgH="431800" progId="Equation.3">
                  <p:embed/>
                </p:oleObj>
              </mc:Choice>
              <mc:Fallback>
                <p:oleObj name="" r:id="rId9" imgW="2056765" imgH="431800" progId="Equation.3">
                  <p:embed/>
                  <p:pic>
                    <p:nvPicPr>
                      <p:cNvPr id="0" name="图片 327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40013" y="3519805"/>
                        <a:ext cx="1981200" cy="415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83" name="对象 88082"/>
          <p:cNvGraphicFramePr/>
          <p:nvPr/>
        </p:nvGraphicFramePr>
        <p:xfrm>
          <a:off x="3359150" y="4109720"/>
          <a:ext cx="4608513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" name="" r:id="rId11" imgW="4595495" imgH="431800" progId="Equation.3">
                  <p:embed/>
                </p:oleObj>
              </mc:Choice>
              <mc:Fallback>
                <p:oleObj name="" r:id="rId11" imgW="4595495" imgH="431800" progId="Equation.3">
                  <p:embed/>
                  <p:pic>
                    <p:nvPicPr>
                      <p:cNvPr id="0" name="图片 327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359150" y="4109720"/>
                        <a:ext cx="4608513" cy="4333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84" name="对象 88083"/>
          <p:cNvGraphicFramePr/>
          <p:nvPr/>
        </p:nvGraphicFramePr>
        <p:xfrm>
          <a:off x="3359150" y="4667568"/>
          <a:ext cx="4103688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" name="" r:id="rId13" imgW="4062095" imgH="431800" progId="Equation.3">
                  <p:embed/>
                </p:oleObj>
              </mc:Choice>
              <mc:Fallback>
                <p:oleObj name="" r:id="rId13" imgW="4062095" imgH="431800" progId="Equation.3">
                  <p:embed/>
                  <p:pic>
                    <p:nvPicPr>
                      <p:cNvPr id="0" name="图片 327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59150" y="4667568"/>
                        <a:ext cx="4103688" cy="4365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85" name="对象 88084"/>
          <p:cNvGraphicFramePr/>
          <p:nvPr/>
        </p:nvGraphicFramePr>
        <p:xfrm>
          <a:off x="3359150" y="5227638"/>
          <a:ext cx="55245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" name="" r:id="rId15" imgW="5524500" imgH="825500" progId="Equation.3">
                  <p:embed/>
                </p:oleObj>
              </mc:Choice>
              <mc:Fallback>
                <p:oleObj name="" r:id="rId15" imgW="5524500" imgH="825500" progId="Equation.3">
                  <p:embed/>
                  <p:pic>
                    <p:nvPicPr>
                      <p:cNvPr id="0" name="图片 327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359150" y="5227638"/>
                        <a:ext cx="5524500" cy="825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86" name="对象 88085"/>
          <p:cNvGraphicFramePr/>
          <p:nvPr/>
        </p:nvGraphicFramePr>
        <p:xfrm>
          <a:off x="2640013" y="831374"/>
          <a:ext cx="2971800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" name="" r:id="rId17" imgW="3097530" imgH="444500" progId="Equation.3">
                  <p:embed/>
                </p:oleObj>
              </mc:Choice>
              <mc:Fallback>
                <p:oleObj name="" r:id="rId17" imgW="3097530" imgH="444500" progId="Equation.3">
                  <p:embed/>
                  <p:pic>
                    <p:nvPicPr>
                      <p:cNvPr id="0" name="图片 327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640013" y="831374"/>
                        <a:ext cx="2971800" cy="425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87" name="对象 88086"/>
          <p:cNvGraphicFramePr/>
          <p:nvPr/>
        </p:nvGraphicFramePr>
        <p:xfrm>
          <a:off x="5808663" y="843280"/>
          <a:ext cx="22860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" name="" r:id="rId19" imgW="2462530" imgH="431800" progId="Equation.3">
                  <p:embed/>
                </p:oleObj>
              </mc:Choice>
              <mc:Fallback>
                <p:oleObj name="" r:id="rId19" imgW="2462530" imgH="431800" progId="Equation.3">
                  <p:embed/>
                  <p:pic>
                    <p:nvPicPr>
                      <p:cNvPr id="0" name="图片 328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808663" y="843280"/>
                        <a:ext cx="2286000" cy="401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88" name="对象 88087"/>
          <p:cNvGraphicFramePr/>
          <p:nvPr/>
        </p:nvGraphicFramePr>
        <p:xfrm>
          <a:off x="2640013" y="1436212"/>
          <a:ext cx="1079500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" name="" r:id="rId21" imgW="1193165" imgH="444500" progId="Equation.3">
                  <p:embed/>
                </p:oleObj>
              </mc:Choice>
              <mc:Fallback>
                <p:oleObj name="" r:id="rId21" imgW="1193165" imgH="444500" progId="Equation.3">
                  <p:embed/>
                  <p:pic>
                    <p:nvPicPr>
                      <p:cNvPr id="0" name="图片 328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640013" y="1436212"/>
                        <a:ext cx="1079500" cy="401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89" name="对象 88088"/>
          <p:cNvGraphicFramePr/>
          <p:nvPr/>
        </p:nvGraphicFramePr>
        <p:xfrm>
          <a:off x="3935413" y="1432243"/>
          <a:ext cx="21590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" name="" r:id="rId23" imgW="2132965" imgH="431800" progId="Equation.3">
                  <p:embed/>
                </p:oleObj>
              </mc:Choice>
              <mc:Fallback>
                <p:oleObj name="" r:id="rId23" imgW="2132965" imgH="431800" progId="Equation.3">
                  <p:embed/>
                  <p:pic>
                    <p:nvPicPr>
                      <p:cNvPr id="0" name="图片 328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935413" y="1432243"/>
                        <a:ext cx="2159000" cy="409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90" name="对象 88089"/>
          <p:cNvGraphicFramePr/>
          <p:nvPr/>
        </p:nvGraphicFramePr>
        <p:xfrm>
          <a:off x="2640013" y="2086293"/>
          <a:ext cx="7239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" name="" r:id="rId25" imgW="723900" imgH="393700" progId="Equation.3">
                  <p:embed/>
                </p:oleObj>
              </mc:Choice>
              <mc:Fallback>
                <p:oleObj name="" r:id="rId25" imgW="723900" imgH="393700" progId="Equation.3">
                  <p:embed/>
                  <p:pic>
                    <p:nvPicPr>
                      <p:cNvPr id="0" name="图片 328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640013" y="2086293"/>
                        <a:ext cx="723900" cy="39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8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8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8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8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8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8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8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8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8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8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807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8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8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8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" name="组合 33"/>
          <p:cNvGrpSpPr/>
          <p:nvPr/>
        </p:nvGrpSpPr>
        <p:grpSpPr>
          <a:xfrm>
            <a:off x="3792855" y="4942750"/>
            <a:ext cx="5579110" cy="899160"/>
            <a:chOff x="5973" y="7332"/>
            <a:chExt cx="8786" cy="1416"/>
          </a:xfrm>
        </p:grpSpPr>
        <p:sp>
          <p:nvSpPr>
            <p:cNvPr id="19" name="圆角矩形 18"/>
            <p:cNvSpPr/>
            <p:nvPr/>
          </p:nvSpPr>
          <p:spPr>
            <a:xfrm>
              <a:off x="5973" y="7332"/>
              <a:ext cx="8787" cy="1417"/>
            </a:xfrm>
            <a:prstGeom prst="roundRect">
              <a:avLst>
                <a:gd name="adj" fmla="val 16667"/>
              </a:avLst>
            </a:prstGeom>
            <a:noFill/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Calibri" charset="0"/>
                <a:ea typeface="宋体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479" y="7581"/>
              <a:ext cx="7774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Times New Roman" panose="02020603050405020304" pitchFamily="18" charset="0"/>
                  <a:ea typeface="宋体" pitchFamily="2" charset="-122"/>
                </a:rPr>
                <a:t>函数</a:t>
              </a:r>
              <a:r>
                <a:rPr lang="en-US" altLang="zh-CN" sz="3200" dirty="0">
                  <a:latin typeface="Times New Roman" panose="02020603050405020304" pitchFamily="18" charset="0"/>
                  <a:ea typeface="宋体" pitchFamily="2" charset="-122"/>
                </a:rPr>
                <a:t> </a:t>
              </a:r>
              <a:r>
                <a:rPr lang="en-US" altLang="zh-CN" sz="3200" i="1" dirty="0">
                  <a:latin typeface="Times New Roman Italic" panose="02020603050405020304" charset="0"/>
                  <a:ea typeface="宋体" pitchFamily="2" charset="-122"/>
                  <a:cs typeface="Times New Roman Italic" panose="02020603050405020304" charset="0"/>
                </a:rPr>
                <a:t>f </a:t>
              </a:r>
              <a:r>
                <a:rPr lang="en-US" altLang="zh-CN" sz="3200" dirty="0">
                  <a:latin typeface="Times New Roman" panose="02020603050405020304" pitchFamily="18" charset="0"/>
                  <a:ea typeface="宋体" pitchFamily="2" charset="-122"/>
                </a:rPr>
                <a:t>(</a:t>
              </a:r>
              <a:r>
                <a:rPr lang="en-US" altLang="zh-CN" sz="3200" i="1" dirty="0">
                  <a:latin typeface="Times New Roman Italic" panose="02020603050405020304" charset="0"/>
                  <a:ea typeface="宋体" pitchFamily="2" charset="-122"/>
                  <a:cs typeface="Times New Roman Italic" panose="02020603050405020304" charset="0"/>
                </a:rPr>
                <a:t>x</a:t>
              </a:r>
              <a:r>
                <a:rPr lang="en-US" altLang="zh-CN" sz="3200" dirty="0">
                  <a:latin typeface="Times New Roman" panose="02020603050405020304" pitchFamily="18" charset="0"/>
                  <a:ea typeface="宋体" pitchFamily="2" charset="-122"/>
                </a:rPr>
                <a:t>) </a:t>
              </a:r>
              <a:r>
                <a:rPr lang="zh-CN" altLang="en-US" sz="3200" dirty="0">
                  <a:latin typeface="Times New Roman" panose="02020603050405020304" pitchFamily="18" charset="0"/>
                  <a:ea typeface="宋体" pitchFamily="2" charset="-122"/>
                </a:rPr>
                <a:t>在点</a:t>
              </a:r>
              <a:r>
                <a:rPr lang="en-US" altLang="zh-CN" sz="3200" i="1" dirty="0">
                  <a:latin typeface="Times New Roman Italic" panose="02020603050405020304" charset="0"/>
                  <a:ea typeface="宋体" pitchFamily="2" charset="-122"/>
                  <a:cs typeface="Times New Roman Italic" panose="02020603050405020304" charset="0"/>
                </a:rPr>
                <a:t>x</a:t>
              </a:r>
              <a:r>
                <a:rPr lang="en-US" altLang="zh-CN" sz="3200" baseline="-25000" dirty="0">
                  <a:latin typeface="Times New Roman" panose="02020603050405020304" pitchFamily="18" charset="0"/>
                  <a:ea typeface="宋体" pitchFamily="2" charset="-122"/>
                </a:rPr>
                <a:t>0</a:t>
              </a:r>
              <a:r>
                <a:rPr lang="zh-CN" altLang="en-US" sz="3200" dirty="0">
                  <a:latin typeface="Times New Roman" panose="02020603050405020304" pitchFamily="18" charset="0"/>
                  <a:ea typeface="宋体" pitchFamily="2" charset="-122"/>
                </a:rPr>
                <a:t>连续</a:t>
              </a:r>
              <a:endParaRPr lang="zh-CN" altLang="en-US" sz="32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tx1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一、罗尔定理</a:t>
            </a:r>
            <a:endParaRPr lang="zh-CN" altLang="en-US" sz="2800" b="1" dirty="0">
              <a:solidFill>
                <a:schemeClr val="tx1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4242118" y="3419158"/>
            <a:ext cx="1900237" cy="1376362"/>
          </a:xfrm>
          <a:custGeom>
            <a:avLst/>
            <a:gdLst/>
            <a:ahLst/>
            <a:cxnLst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6239692" y="3347720"/>
            <a:ext cx="366395" cy="1562100"/>
          </a:xfrm>
          <a:custGeom>
            <a:avLst/>
            <a:gdLst/>
            <a:ahLst/>
            <a:cxnLst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chemeClr val="tx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6690360" y="3419158"/>
            <a:ext cx="1899920" cy="1376362"/>
          </a:xfrm>
          <a:custGeom>
            <a:avLst/>
            <a:gdLst/>
            <a:ahLst/>
            <a:cxnLst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684145" y="2101037"/>
            <a:ext cx="2160000" cy="1260000"/>
            <a:chOff x="4320" y="1152"/>
            <a:chExt cx="414" cy="402"/>
          </a:xfrm>
        </p:grpSpPr>
        <p:sp>
          <p:nvSpPr>
            <p:cNvPr id="9" name="圆角矩形 5134"/>
            <p:cNvSpPr/>
            <p:nvPr/>
          </p:nvSpPr>
          <p:spPr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406C95"/>
                </a:gs>
              </a:gsLst>
              <a:lin ang="5400000" scaled="1"/>
              <a:tileRect/>
            </a:gradFill>
            <a:ln w="2540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3882" dir="2699999" algn="ctr" rotWithShape="0">
                <a:srgbClr val="000000">
                  <a:alpha val="50000"/>
                </a:srgbClr>
              </a:outerShdw>
            </a:effectLst>
          </p:spPr>
          <p:txBody>
            <a:bodyPr anchor="t" anchorCtr="0"/>
            <a:p>
              <a:endParaRPr lang="zh-CN" altLang="en-US">
                <a:latin typeface="Calibri" charset="0"/>
                <a:ea typeface="宋体" pitchFamily="2" charset="-122"/>
              </a:endParaRPr>
            </a:p>
          </p:txBody>
        </p:sp>
        <p:sp>
          <p:nvSpPr>
            <p:cNvPr id="10" name="任意多边形 5135"/>
            <p:cNvSpPr/>
            <p:nvPr/>
          </p:nvSpPr>
          <p:spPr>
            <a:xfrm>
              <a:off x="4346" y="1178"/>
              <a:ext cx="206" cy="201"/>
            </a:xfrm>
            <a:custGeom>
              <a:avLst/>
              <a:gdLst/>
              <a:ahLst/>
              <a:cxnLst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AFCEEB"/>
                </a:gs>
                <a:gs pos="50000">
                  <a:schemeClr val="accent1">
                    <a:alpha val="0"/>
                  </a:schemeClr>
                </a:gs>
                <a:gs pos="100000">
                  <a:srgbClr val="AFCEEB"/>
                </a:gs>
              </a:gsLst>
              <a:lin ang="270000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42890" y="2101037"/>
            <a:ext cx="2160000" cy="1260000"/>
            <a:chOff x="4320" y="1152"/>
            <a:chExt cx="414" cy="402"/>
          </a:xfrm>
        </p:grpSpPr>
        <p:sp>
          <p:nvSpPr>
            <p:cNvPr id="13" name="圆角矩形 5138"/>
            <p:cNvSpPr/>
            <p:nvPr/>
          </p:nvSpPr>
          <p:spPr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A55722"/>
                </a:gs>
              </a:gsLst>
              <a:lin ang="5400000" scaled="1"/>
              <a:tileRect/>
            </a:gradFill>
            <a:ln w="2540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3882" dir="2699999" algn="ctr" rotWithShape="0">
                <a:srgbClr val="000000">
                  <a:alpha val="50000"/>
                </a:srgbClr>
              </a:outerShdw>
            </a:effectLst>
          </p:spPr>
          <p:txBody>
            <a:bodyPr anchor="t" anchorCtr="0"/>
            <a:p>
              <a:endParaRPr lang="zh-CN" altLang="en-US">
                <a:latin typeface="Calibri" charset="0"/>
                <a:ea typeface="宋体" pitchFamily="2" charset="-122"/>
              </a:endParaRPr>
            </a:p>
          </p:txBody>
        </p:sp>
        <p:sp>
          <p:nvSpPr>
            <p:cNvPr id="14" name="任意多边形 5139"/>
            <p:cNvSpPr/>
            <p:nvPr/>
          </p:nvSpPr>
          <p:spPr>
            <a:xfrm>
              <a:off x="4346" y="1178"/>
              <a:ext cx="206" cy="201"/>
            </a:xfrm>
            <a:custGeom>
              <a:avLst/>
              <a:gdLst/>
              <a:ahLst/>
              <a:cxnLst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F6C09B"/>
                </a:gs>
                <a:gs pos="50000">
                  <a:schemeClr val="accent2">
                    <a:alpha val="0"/>
                  </a:schemeClr>
                </a:gs>
                <a:gs pos="100000">
                  <a:srgbClr val="F6C09B"/>
                </a:gs>
              </a:gsLst>
              <a:lin ang="270000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70520" y="2101037"/>
            <a:ext cx="2160000" cy="1260000"/>
            <a:chOff x="4320" y="1172"/>
            <a:chExt cx="414" cy="402"/>
          </a:xfrm>
        </p:grpSpPr>
        <p:sp>
          <p:nvSpPr>
            <p:cNvPr id="16" name="圆角矩形 5141"/>
            <p:cNvSpPr/>
            <p:nvPr/>
          </p:nvSpPr>
          <p:spPr>
            <a:xfrm>
              <a:off x="4320" y="117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034587"/>
                </a:gs>
              </a:gsLst>
              <a:lin ang="5400000" scaled="1"/>
              <a:tileRect/>
            </a:gradFill>
            <a:ln w="25400" cap="flat" cmpd="sng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3882" dir="2699999" algn="ctr" rotWithShape="0">
                <a:srgbClr val="000000">
                  <a:alpha val="50000"/>
                </a:srgbClr>
              </a:outerShdw>
            </a:effectLst>
          </p:spPr>
          <p:txBody>
            <a:bodyPr anchor="t" anchorCtr="0"/>
            <a:p>
              <a:endParaRPr lang="zh-CN" altLang="en-US">
                <a:latin typeface="Calibri" charset="0"/>
                <a:ea typeface="宋体" pitchFamily="2" charset="-122"/>
              </a:endParaRPr>
            </a:p>
          </p:txBody>
        </p:sp>
        <p:sp>
          <p:nvSpPr>
            <p:cNvPr id="17" name="任意多边形 5142"/>
            <p:cNvSpPr/>
            <p:nvPr/>
          </p:nvSpPr>
          <p:spPr>
            <a:xfrm>
              <a:off x="4346" y="1178"/>
              <a:ext cx="206" cy="201"/>
            </a:xfrm>
            <a:custGeom>
              <a:avLst/>
              <a:gdLst/>
              <a:ahLst/>
              <a:cxnLst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85B3E1"/>
                </a:gs>
                <a:gs pos="50000">
                  <a:schemeClr val="hlink">
                    <a:alpha val="0"/>
                  </a:schemeClr>
                </a:gs>
                <a:gs pos="100000">
                  <a:srgbClr val="85B3E1"/>
                </a:gs>
              </a:gsLst>
              <a:lin ang="270000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8" name="矩形 5143"/>
          <p:cNvSpPr/>
          <p:nvPr/>
        </p:nvSpPr>
        <p:spPr>
          <a:xfrm>
            <a:off x="6267315" y="1758950"/>
            <a:ext cx="311150" cy="368300"/>
          </a:xfrm>
          <a:prstGeom prst="rect">
            <a:avLst/>
          </a:prstGeom>
          <a:noFill/>
          <a:ln w="9525">
            <a:noFill/>
          </a:ln>
          <a:scene3d>
            <a:camera prst="legacyObliqueTopRight">
              <a:rot lat="0" lon="0" rev="0"/>
            </a:camera>
            <a:lightRig rig="legacyFlat2" dir="t"/>
          </a:scene3d>
          <a:sp3d extrusionH="163500" prstMaterial="legacyMetal">
            <a:bevelT w="13500" h="13500" prst="angle"/>
            <a:bevelB w="13500" h="13500" prst="angle"/>
            <a:extrusionClr>
              <a:srgbClr val="66CCFF"/>
            </a:extrusionClr>
          </a:sp3d>
        </p:spPr>
        <p:txBody>
          <a:bodyPr wrap="none" anchor="t" anchorCtr="0">
            <a:spAutoFit/>
            <a:flatTx/>
          </a:bodyPr>
          <a:p>
            <a:pPr algn="ctr"/>
            <a:endParaRPr lang="zh-CN" altLang="zh-CN" b="1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0" name="图片 19" descr="YG_circle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0178" y="4672330"/>
            <a:ext cx="1440000" cy="144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文本框 20"/>
          <p:cNvSpPr txBox="1"/>
          <p:nvPr/>
        </p:nvSpPr>
        <p:spPr>
          <a:xfrm>
            <a:off x="2909480" y="5131345"/>
            <a:ext cx="10013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 eaLnBrk="0" hangingPunct="0"/>
            <a:r>
              <a:rPr lang="zh-CN" altLang="en-US" sz="2800" b="1" dirty="0">
                <a:latin typeface="Arial" panose="020B0604020202020204" pitchFamily="34" charset="0"/>
                <a:ea typeface="黑体" panose="02010609060101010101" charset="-122"/>
              </a:rPr>
              <a:t>条件</a:t>
            </a:r>
            <a:endParaRPr lang="zh-CN" altLang="en-US" sz="2800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  <p:graphicFrame>
        <p:nvGraphicFramePr>
          <p:cNvPr id="25" name="对象 24"/>
          <p:cNvGraphicFramePr>
            <a:graphicFrameLocks noGrp="1"/>
          </p:cNvGraphicFramePr>
          <p:nvPr/>
        </p:nvGraphicFramePr>
        <p:xfrm>
          <a:off x="3314089" y="2274571"/>
          <a:ext cx="900112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2" imgW="431800" imgH="228600" progId="Equation.3">
                  <p:embed/>
                </p:oleObj>
              </mc:Choice>
              <mc:Fallback>
                <p:oleObj name="" r:id="rId2" imgW="431800" imgH="228600" progId="Equation.3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314089" y="2274571"/>
                        <a:ext cx="900112" cy="47625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/>
          <p:cNvGraphicFramePr>
            <a:graphicFrameLocks noGrp="1"/>
          </p:cNvGraphicFramePr>
          <p:nvPr/>
        </p:nvGraphicFramePr>
        <p:xfrm>
          <a:off x="5846627" y="2201546"/>
          <a:ext cx="1152525" cy="61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4" imgW="571500" imgH="292100" progId="Equation.3">
                  <p:embed/>
                </p:oleObj>
              </mc:Choice>
              <mc:Fallback>
                <p:oleObj name="" r:id="rId4" imgW="571500" imgH="292100" progId="Equation.3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46627" y="2201546"/>
                        <a:ext cx="1152525" cy="61200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矩形 28"/>
          <p:cNvSpPr/>
          <p:nvPr/>
        </p:nvSpPr>
        <p:spPr>
          <a:xfrm>
            <a:off x="3079932" y="2761853"/>
            <a:ext cx="1368425" cy="504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algn="ctr"/>
            <a:r>
              <a:rPr lang="zh-CN" altLang="en-US" sz="2800" b="1" dirty="0">
                <a:latin typeface="Arial" panose="020B0604020202020204" pitchFamily="34" charset="0"/>
                <a:ea typeface="宋体" pitchFamily="2" charset="-122"/>
              </a:rPr>
              <a:t>存在</a:t>
            </a:r>
            <a:endParaRPr lang="zh-CN" altLang="en-US" sz="2800" b="1" dirty="0">
              <a:latin typeface="Arial" panose="020B0604020202020204" pitchFamily="34" charset="0"/>
              <a:ea typeface="宋体" pitchFamily="2" charset="-122"/>
            </a:endParaRPr>
          </a:p>
        </p:txBody>
      </p:sp>
      <p:graphicFrame>
        <p:nvGraphicFramePr>
          <p:cNvPr id="30" name="对象 29"/>
          <p:cNvGraphicFramePr>
            <a:graphicFrameLocks noGrp="1"/>
          </p:cNvGraphicFramePr>
          <p:nvPr/>
        </p:nvGraphicFramePr>
        <p:xfrm>
          <a:off x="8151201" y="2423062"/>
          <a:ext cx="1798637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" r:id="rId6" imgW="1091565" imgH="292100" progId="Equation.DSMT4">
                  <p:embed/>
                </p:oleObj>
              </mc:Choice>
              <mc:Fallback>
                <p:oleObj name="" r:id="rId6" imgW="1091565" imgH="292100" progId="Equation.DSMT4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51201" y="2423062"/>
                        <a:ext cx="1798637" cy="6159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tx1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矩形 31"/>
          <p:cNvSpPr/>
          <p:nvPr/>
        </p:nvSpPr>
        <p:spPr>
          <a:xfrm>
            <a:off x="5838690" y="2761853"/>
            <a:ext cx="1168400" cy="504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algn="ctr"/>
            <a:r>
              <a:rPr lang="zh-CN" altLang="en-US" sz="2800" b="1" dirty="0">
                <a:latin typeface="Arial" panose="020B0604020202020204" pitchFamily="34" charset="0"/>
                <a:ea typeface="宋体" pitchFamily="2" charset="-122"/>
              </a:rPr>
              <a:t>存在</a:t>
            </a:r>
            <a:r>
              <a:rPr lang="en-US" altLang="zh-CN" sz="2800" b="1" dirty="0">
                <a:latin typeface="Arial" panose="020B0604020202020204" pitchFamily="34" charset="0"/>
                <a:ea typeface="宋体" pitchFamily="2" charset="-122"/>
              </a:rPr>
              <a:t> </a:t>
            </a:r>
            <a:endParaRPr lang="en-US" altLang="zh-CN" sz="2800" b="1" dirty="0"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702165" y="1463675"/>
            <a:ext cx="144145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itchFamily="2" charset="-122"/>
              </a:rPr>
              <a:t>连  续</a:t>
            </a:r>
            <a:endParaRPr lang="zh-CN" altLang="en-US" sz="3200" b="1" dirty="0"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9" grpId="0"/>
      <p:bldP spid="3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9099" name="对象 89098"/>
          <p:cNvGraphicFramePr>
            <a:graphicFrameLocks noGrp="1"/>
          </p:cNvGraphicFramePr>
          <p:nvPr/>
        </p:nvGraphicFramePr>
        <p:xfrm>
          <a:off x="2513013" y="4689793"/>
          <a:ext cx="6099175" cy="547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" name="" r:id="rId1" imgW="4963795" imgH="482600" progId="Equation.3">
                  <p:embed/>
                </p:oleObj>
              </mc:Choice>
              <mc:Fallback>
                <p:oleObj name="" r:id="rId1" imgW="4963795" imgH="482600" progId="Equation.3">
                  <p:embed/>
                  <p:pic>
                    <p:nvPicPr>
                      <p:cNvPr id="0" name="图片 32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13013" y="4689793"/>
                        <a:ext cx="6099175" cy="54737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100" name="对象 89099"/>
          <p:cNvGraphicFramePr>
            <a:graphicFrameLocks noGrp="1"/>
          </p:cNvGraphicFramePr>
          <p:nvPr/>
        </p:nvGraphicFramePr>
        <p:xfrm>
          <a:off x="2513330" y="3826193"/>
          <a:ext cx="6306185" cy="471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" name="" r:id="rId3" imgW="5560060" imgH="431800" progId="Equation.3">
                  <p:embed/>
                </p:oleObj>
              </mc:Choice>
              <mc:Fallback>
                <p:oleObj name="" r:id="rId3" imgW="5560060" imgH="431800" progId="Equation.3">
                  <p:embed/>
                  <p:pic>
                    <p:nvPicPr>
                      <p:cNvPr id="0" name="图片 328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3330" y="3826193"/>
                        <a:ext cx="6306185" cy="47180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101" name="对象 89100"/>
          <p:cNvGraphicFramePr/>
          <p:nvPr/>
        </p:nvGraphicFramePr>
        <p:xfrm>
          <a:off x="2513013" y="2173288"/>
          <a:ext cx="2089150" cy="436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9" name="" r:id="rId5" imgW="2069465" imgH="431800" progId="Equation.3">
                  <p:embed/>
                </p:oleObj>
              </mc:Choice>
              <mc:Fallback>
                <p:oleObj name="" r:id="rId5" imgW="2069465" imgH="431800" progId="Equation.3">
                  <p:embed/>
                  <p:pic>
                    <p:nvPicPr>
                      <p:cNvPr id="0" name="图片 328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13013" y="2173288"/>
                        <a:ext cx="2089150" cy="4362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102" name="对象 89101"/>
          <p:cNvGraphicFramePr/>
          <p:nvPr/>
        </p:nvGraphicFramePr>
        <p:xfrm>
          <a:off x="2513013" y="3001328"/>
          <a:ext cx="3313113" cy="433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0" name="" r:id="rId7" imgW="3008630" imgH="431800" progId="Equation.3">
                  <p:embed/>
                </p:oleObj>
              </mc:Choice>
              <mc:Fallback>
                <p:oleObj name="" r:id="rId7" imgW="3008630" imgH="431800" progId="Equation.3">
                  <p:embed/>
                  <p:pic>
                    <p:nvPicPr>
                      <p:cNvPr id="0" name="图片 328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13013" y="3001328"/>
                        <a:ext cx="3313113" cy="4330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103" name="对象 89102"/>
          <p:cNvGraphicFramePr>
            <a:graphicFrameLocks noGrp="1"/>
          </p:cNvGraphicFramePr>
          <p:nvPr/>
        </p:nvGraphicFramePr>
        <p:xfrm>
          <a:off x="2513013" y="1317943"/>
          <a:ext cx="4608513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1" name="" r:id="rId9" imgW="4034790" imgH="405765" progId="Equation.3">
                  <p:embed/>
                </p:oleObj>
              </mc:Choice>
              <mc:Fallback>
                <p:oleObj name="" r:id="rId9" imgW="4034790" imgH="405765" progId="Equation.3">
                  <p:embed/>
                  <p:pic>
                    <p:nvPicPr>
                      <p:cNvPr id="0" name="图片 329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13013" y="1317943"/>
                        <a:ext cx="4608513" cy="46355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9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9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9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9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9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0127" name="组合 90126"/>
          <p:cNvGrpSpPr/>
          <p:nvPr/>
        </p:nvGrpSpPr>
        <p:grpSpPr>
          <a:xfrm>
            <a:off x="7216458" y="789940"/>
            <a:ext cx="4267200" cy="3048000"/>
            <a:chOff x="3216" y="768"/>
            <a:chExt cx="2400" cy="1872"/>
          </a:xfrm>
        </p:grpSpPr>
        <p:grpSp>
          <p:nvGrpSpPr>
            <p:cNvPr id="113672" name="组合 90127"/>
            <p:cNvGrpSpPr/>
            <p:nvPr/>
          </p:nvGrpSpPr>
          <p:grpSpPr>
            <a:xfrm>
              <a:off x="3264" y="768"/>
              <a:ext cx="2352" cy="1872"/>
              <a:chOff x="2928" y="864"/>
              <a:chExt cx="2736" cy="1968"/>
            </a:xfrm>
          </p:grpSpPr>
          <p:sp>
            <p:nvSpPr>
              <p:cNvPr id="113673" name="直接连接符 90128"/>
              <p:cNvSpPr/>
              <p:nvPr/>
            </p:nvSpPr>
            <p:spPr>
              <a:xfrm>
                <a:off x="2928" y="2544"/>
                <a:ext cx="273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113674" name="直接连接符 90129"/>
              <p:cNvSpPr/>
              <p:nvPr/>
            </p:nvSpPr>
            <p:spPr>
              <a:xfrm flipV="1">
                <a:off x="4368" y="864"/>
                <a:ext cx="0" cy="196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graphicFrame>
            <p:nvGraphicFramePr>
              <p:cNvPr id="113675" name="对象 90130"/>
              <p:cNvGraphicFramePr/>
              <p:nvPr/>
            </p:nvGraphicFramePr>
            <p:xfrm>
              <a:off x="5504" y="2632"/>
              <a:ext cx="160" cy="1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46" name="" r:id="rId1" imgW="254000" imgH="241300" progId="Equation.3">
                      <p:embed/>
                    </p:oleObj>
                  </mc:Choice>
                  <mc:Fallback>
                    <p:oleObj name="" r:id="rId1" imgW="254000" imgH="241300" progId="Equation.3">
                      <p:embed/>
                      <p:pic>
                        <p:nvPicPr>
                          <p:cNvPr id="0" name="图片 3245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5504" y="2632"/>
                            <a:ext cx="160" cy="15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3676" name="对象 90131"/>
              <p:cNvGraphicFramePr/>
              <p:nvPr/>
            </p:nvGraphicFramePr>
            <p:xfrm>
              <a:off x="4184" y="2584"/>
              <a:ext cx="136" cy="1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47" name="" r:id="rId3" imgW="215900" imgH="241300" progId="Equation.3">
                      <p:embed/>
                    </p:oleObj>
                  </mc:Choice>
                  <mc:Fallback>
                    <p:oleObj name="" r:id="rId3" imgW="215900" imgH="241300" progId="Equation.3">
                      <p:embed/>
                      <p:pic>
                        <p:nvPicPr>
                          <p:cNvPr id="0" name="图片 3246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4184" y="2584"/>
                            <a:ext cx="136" cy="15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3677" name="对象 90132"/>
              <p:cNvGraphicFramePr/>
              <p:nvPr/>
            </p:nvGraphicFramePr>
            <p:xfrm>
              <a:off x="4448" y="892"/>
              <a:ext cx="160" cy="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48" name="" r:id="rId5" imgW="254000" imgH="317500" progId="Equation.3">
                      <p:embed/>
                    </p:oleObj>
                  </mc:Choice>
                  <mc:Fallback>
                    <p:oleObj name="" r:id="rId5" imgW="254000" imgH="317500" progId="Equation.3">
                      <p:embed/>
                      <p:pic>
                        <p:nvPicPr>
                          <p:cNvPr id="0" name="图片 3247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4448" y="892"/>
                            <a:ext cx="160" cy="20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113678" name="组合 90133"/>
            <p:cNvGrpSpPr/>
            <p:nvPr/>
          </p:nvGrpSpPr>
          <p:grpSpPr>
            <a:xfrm>
              <a:off x="3216" y="1200"/>
              <a:ext cx="2160" cy="1404"/>
              <a:chOff x="3024" y="1380"/>
              <a:chExt cx="2160" cy="1404"/>
            </a:xfrm>
          </p:grpSpPr>
          <p:sp>
            <p:nvSpPr>
              <p:cNvPr id="113679" name="直接连接符 90134"/>
              <p:cNvSpPr/>
              <p:nvPr/>
            </p:nvSpPr>
            <p:spPr>
              <a:xfrm>
                <a:off x="5088" y="1440"/>
                <a:ext cx="0" cy="1104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3680" name="直接连接符 90135"/>
              <p:cNvSpPr/>
              <p:nvPr/>
            </p:nvSpPr>
            <p:spPr>
              <a:xfrm>
                <a:off x="3168" y="1968"/>
                <a:ext cx="0" cy="576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pSp>
            <p:nvGrpSpPr>
              <p:cNvPr id="113681" name="组合 90136"/>
              <p:cNvGrpSpPr/>
              <p:nvPr/>
            </p:nvGrpSpPr>
            <p:grpSpPr>
              <a:xfrm>
                <a:off x="3024" y="1380"/>
                <a:ext cx="2160" cy="1404"/>
                <a:chOff x="3024" y="1392"/>
                <a:chExt cx="2160" cy="1404"/>
              </a:xfrm>
            </p:grpSpPr>
            <p:graphicFrame>
              <p:nvGraphicFramePr>
                <p:cNvPr id="113682" name="对象 90137"/>
                <p:cNvGraphicFramePr/>
                <p:nvPr/>
              </p:nvGraphicFramePr>
              <p:xfrm>
                <a:off x="3072" y="1392"/>
                <a:ext cx="2076" cy="102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249" name="" r:id="rId7" imgW="3295650" imgH="1619250" progId="Paint.Picture">
                        <p:embed/>
                      </p:oleObj>
                    </mc:Choice>
                    <mc:Fallback>
                      <p:oleObj name="" r:id="rId7" imgW="3295650" imgH="1619250" progId="Paint.Picture">
                        <p:embed/>
                        <p:pic>
                          <p:nvPicPr>
                            <p:cNvPr id="0" name="图片 3248"/>
                            <p:cNvPicPr/>
                            <p:nvPr/>
                          </p:nvPicPr>
                          <p:blipFill>
                            <a:blip r:embed="rId8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072" y="1392"/>
                              <a:ext cx="2076" cy="1020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3683" name="对象 90138"/>
                <p:cNvGraphicFramePr/>
                <p:nvPr/>
              </p:nvGraphicFramePr>
              <p:xfrm>
                <a:off x="3024" y="2592"/>
                <a:ext cx="144" cy="15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250" name="" r:id="rId9" imgW="228600" imgH="241300" progId="Equation.3">
                        <p:embed/>
                      </p:oleObj>
                    </mc:Choice>
                    <mc:Fallback>
                      <p:oleObj name="" r:id="rId9" imgW="228600" imgH="241300" progId="Equation.3">
                        <p:embed/>
                        <p:pic>
                          <p:nvPicPr>
                            <p:cNvPr id="0" name="图片 3249"/>
                            <p:cNvPicPr/>
                            <p:nvPr/>
                          </p:nvPicPr>
                          <p:blipFill>
                            <a:blip r:embed="rId10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024" y="2592"/>
                              <a:ext cx="144" cy="152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3684" name="对象 90139"/>
                <p:cNvGraphicFramePr/>
                <p:nvPr/>
              </p:nvGraphicFramePr>
              <p:xfrm>
                <a:off x="5048" y="2596"/>
                <a:ext cx="136" cy="20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251" name="" r:id="rId11" imgW="215900" imgH="316865" progId="Equation.3">
                        <p:embed/>
                      </p:oleObj>
                    </mc:Choice>
                    <mc:Fallback>
                      <p:oleObj name="" r:id="rId11" imgW="215900" imgH="316865" progId="Equation.3">
                        <p:embed/>
                        <p:pic>
                          <p:nvPicPr>
                            <p:cNvPr id="0" name="图片 3250"/>
                            <p:cNvPicPr/>
                            <p:nvPr/>
                          </p:nvPicPr>
                          <p:blipFill>
                            <a:blip r:embed="rId12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5048" y="2596"/>
                              <a:ext cx="136" cy="200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3685" name="对象 90140"/>
                <p:cNvGraphicFramePr/>
                <p:nvPr/>
              </p:nvGraphicFramePr>
              <p:xfrm>
                <a:off x="3312" y="1528"/>
                <a:ext cx="864" cy="24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252" name="" r:id="rId13" imgW="1370965" imgH="393700" progId="Equation.3">
                        <p:embed/>
                      </p:oleObj>
                    </mc:Choice>
                    <mc:Fallback>
                      <p:oleObj name="" r:id="rId13" imgW="1370965" imgH="393700" progId="Equation.3">
                        <p:embed/>
                        <p:pic>
                          <p:nvPicPr>
                            <p:cNvPr id="0" name="图片 3251"/>
                            <p:cNvPicPr/>
                            <p:nvPr/>
                          </p:nvPicPr>
                          <p:blipFill>
                            <a:blip r:embed="rId14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312" y="1528"/>
                              <a:ext cx="864" cy="24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grpSp>
          <p:nvGrpSpPr>
            <p:cNvPr id="113686" name="组合 90141"/>
            <p:cNvGrpSpPr/>
            <p:nvPr/>
          </p:nvGrpSpPr>
          <p:grpSpPr>
            <a:xfrm>
              <a:off x="3368" y="1212"/>
              <a:ext cx="1816" cy="1380"/>
              <a:chOff x="3176" y="1404"/>
              <a:chExt cx="1816" cy="1380"/>
            </a:xfrm>
          </p:grpSpPr>
          <p:grpSp>
            <p:nvGrpSpPr>
              <p:cNvPr id="113687" name="组合 90142"/>
              <p:cNvGrpSpPr/>
              <p:nvPr/>
            </p:nvGrpSpPr>
            <p:grpSpPr>
              <a:xfrm>
                <a:off x="3600" y="1404"/>
                <a:ext cx="1392" cy="1360"/>
                <a:chOff x="3600" y="1404"/>
                <a:chExt cx="1392" cy="1360"/>
              </a:xfrm>
            </p:grpSpPr>
            <p:graphicFrame>
              <p:nvGraphicFramePr>
                <p:cNvPr id="113688" name="对象 90143"/>
                <p:cNvGraphicFramePr/>
                <p:nvPr/>
              </p:nvGraphicFramePr>
              <p:xfrm>
                <a:off x="3600" y="2544"/>
                <a:ext cx="170" cy="21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253" name="" r:id="rId15" imgW="330200" imgH="419100" progId="Equation.3">
                        <p:embed/>
                      </p:oleObj>
                    </mc:Choice>
                    <mc:Fallback>
                      <p:oleObj name="" r:id="rId15" imgW="330200" imgH="419100" progId="Equation.3">
                        <p:embed/>
                        <p:pic>
                          <p:nvPicPr>
                            <p:cNvPr id="0" name="图片 3252"/>
                            <p:cNvPicPr/>
                            <p:nvPr/>
                          </p:nvPicPr>
                          <p:blipFill>
                            <a:blip r:embed="rId16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600" y="2544"/>
                              <a:ext cx="170" cy="216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3689" name="对象 90144"/>
                <p:cNvGraphicFramePr/>
                <p:nvPr/>
              </p:nvGraphicFramePr>
              <p:xfrm>
                <a:off x="3760" y="2544"/>
                <a:ext cx="183" cy="21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254" name="" r:id="rId17" imgW="355600" imgH="418465" progId="Equation.3">
                        <p:embed/>
                      </p:oleObj>
                    </mc:Choice>
                    <mc:Fallback>
                      <p:oleObj name="" r:id="rId17" imgW="355600" imgH="418465" progId="Equation.3">
                        <p:embed/>
                        <p:pic>
                          <p:nvPicPr>
                            <p:cNvPr id="0" name="图片 3253"/>
                            <p:cNvPicPr/>
                            <p:nvPr/>
                          </p:nvPicPr>
                          <p:blipFill>
                            <a:blip r:embed="rId18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760" y="2544"/>
                              <a:ext cx="183" cy="216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3690" name="对象 90145"/>
                <p:cNvGraphicFramePr/>
                <p:nvPr/>
              </p:nvGraphicFramePr>
              <p:xfrm>
                <a:off x="3947" y="2544"/>
                <a:ext cx="181" cy="22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255" name="" r:id="rId19" imgW="355600" imgH="431165" progId="Equation.3">
                        <p:embed/>
                      </p:oleObj>
                    </mc:Choice>
                    <mc:Fallback>
                      <p:oleObj name="" r:id="rId19" imgW="355600" imgH="431165" progId="Equation.3">
                        <p:embed/>
                        <p:pic>
                          <p:nvPicPr>
                            <p:cNvPr id="0" name="图片 3254"/>
                            <p:cNvPicPr/>
                            <p:nvPr/>
                          </p:nvPicPr>
                          <p:blipFill>
                            <a:blip r:embed="rId20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947" y="2544"/>
                              <a:ext cx="181" cy="220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3691" name="对象 90146"/>
                <p:cNvGraphicFramePr/>
                <p:nvPr/>
              </p:nvGraphicFramePr>
              <p:xfrm>
                <a:off x="4623" y="2544"/>
                <a:ext cx="177" cy="21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256" name="" r:id="rId21" imgW="342900" imgH="419100" progId="Equation.3">
                        <p:embed/>
                      </p:oleObj>
                    </mc:Choice>
                    <mc:Fallback>
                      <p:oleObj name="" r:id="rId21" imgW="342900" imgH="419100" progId="Equation.3">
                        <p:embed/>
                        <p:pic>
                          <p:nvPicPr>
                            <p:cNvPr id="0" name="图片 3255"/>
                            <p:cNvPicPr/>
                            <p:nvPr/>
                          </p:nvPicPr>
                          <p:blipFill>
                            <a:blip r:embed="rId22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623" y="2544"/>
                              <a:ext cx="177" cy="216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13692" name="对象 90147"/>
                <p:cNvGraphicFramePr/>
                <p:nvPr/>
              </p:nvGraphicFramePr>
              <p:xfrm>
                <a:off x="4817" y="2544"/>
                <a:ext cx="175" cy="22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257" name="" r:id="rId23" imgW="342900" imgH="431800" progId="Equation.3">
                        <p:embed/>
                      </p:oleObj>
                    </mc:Choice>
                    <mc:Fallback>
                      <p:oleObj name="" r:id="rId23" imgW="342900" imgH="431800" progId="Equation.3">
                        <p:embed/>
                        <p:pic>
                          <p:nvPicPr>
                            <p:cNvPr id="0" name="图片 3256"/>
                            <p:cNvPicPr/>
                            <p:nvPr/>
                          </p:nvPicPr>
                          <p:blipFill>
                            <a:blip r:embed="rId24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817" y="2544"/>
                              <a:ext cx="175" cy="220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113693" name="直接连接符 90148"/>
                <p:cNvSpPr/>
                <p:nvPr/>
              </p:nvSpPr>
              <p:spPr>
                <a:xfrm>
                  <a:off x="3648" y="2244"/>
                  <a:ext cx="0" cy="336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13694" name="直接连接符 90149"/>
                <p:cNvSpPr/>
                <p:nvPr/>
              </p:nvSpPr>
              <p:spPr>
                <a:xfrm>
                  <a:off x="3876" y="2040"/>
                  <a:ext cx="0" cy="528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13695" name="直接连接符 90150"/>
                <p:cNvSpPr/>
                <p:nvPr/>
              </p:nvSpPr>
              <p:spPr>
                <a:xfrm>
                  <a:off x="4032" y="2364"/>
                  <a:ext cx="0" cy="192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13696" name="直接连接符 90151"/>
                <p:cNvSpPr/>
                <p:nvPr/>
              </p:nvSpPr>
              <p:spPr>
                <a:xfrm>
                  <a:off x="4704" y="1404"/>
                  <a:ext cx="0" cy="1152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113697" name="直接连接符 90152"/>
                <p:cNvSpPr/>
                <p:nvPr/>
              </p:nvSpPr>
              <p:spPr>
                <a:xfrm>
                  <a:off x="4836" y="1596"/>
                  <a:ext cx="0" cy="96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13698" name="直接连接符 90153"/>
              <p:cNvSpPr/>
              <p:nvPr/>
            </p:nvSpPr>
            <p:spPr>
              <a:xfrm>
                <a:off x="3240" y="1920"/>
                <a:ext cx="0" cy="624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graphicFrame>
            <p:nvGraphicFramePr>
              <p:cNvPr id="113699" name="对象 90154"/>
              <p:cNvGraphicFramePr/>
              <p:nvPr/>
            </p:nvGraphicFramePr>
            <p:xfrm>
              <a:off x="3176" y="2552"/>
              <a:ext cx="184" cy="23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58" name="" r:id="rId25" imgW="342900" imgH="431800" progId="Equation.3">
                      <p:embed/>
                    </p:oleObj>
                  </mc:Choice>
                  <mc:Fallback>
                    <p:oleObj name="" r:id="rId25" imgW="342900" imgH="431800" progId="Equation.3">
                      <p:embed/>
                      <p:pic>
                        <p:nvPicPr>
                          <p:cNvPr id="0" name="图片 3257"/>
                          <p:cNvPicPr/>
                          <p:nvPr/>
                        </p:nvPicPr>
                        <p:blipFill>
                          <a:blip r:embed="rId26"/>
                          <a:stretch>
                            <a:fillRect/>
                          </a:stretch>
                        </p:blipFill>
                        <p:spPr>
                          <a:xfrm>
                            <a:off x="3176" y="2552"/>
                            <a:ext cx="184" cy="23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113666" name="矩形 90121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11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3667" name="矩形 90122"/>
          <p:cNvSpPr/>
          <p:nvPr/>
        </p:nvSpPr>
        <p:spPr>
          <a:xfrm>
            <a:off x="5246688" y="607060"/>
            <a:ext cx="1447800" cy="762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charset="-122"/>
              </a:rPr>
              <a:t>小结</a:t>
            </a:r>
            <a:r>
              <a:rPr lang="en-US" altLang="zh-CN" sz="3200" b="1">
                <a:latin typeface="Times New Roman" panose="02020603050405020304" pitchFamily="18" charset="0"/>
                <a:ea typeface="黑体" panose="02010609060101010101" charset="-122"/>
              </a:rPr>
              <a:t>:</a:t>
            </a:r>
            <a:endParaRPr lang="en-US" altLang="zh-CN" sz="3200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90160" name="文本框 90159"/>
          <p:cNvSpPr txBox="1"/>
          <p:nvPr/>
        </p:nvSpPr>
        <p:spPr>
          <a:xfrm>
            <a:off x="1428750" y="1493520"/>
            <a:ext cx="72631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极值是函数的局部性概念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:</a:t>
            </a:r>
            <a:endParaRPr lang="en-US" altLang="zh-CN" sz="2400"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极大值可能小于极小值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.</a:t>
            </a:r>
            <a:endParaRPr lang="en-US" altLang="zh-CN" sz="2400"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如图所示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:</a:t>
            </a:r>
            <a:endParaRPr lang="en-US" altLang="zh-CN" sz="2400"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其中极大值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lang="en-US" altLang="zh-CN" sz="24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lang="en-US" altLang="zh-CN" sz="24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lang="en-US" altLang="zh-CN" sz="2400" baseline="-250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</a:t>
            </a:r>
            <a:endParaRPr lang="en-US" altLang="zh-CN" sz="2400"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比极小值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lang="en-US" altLang="zh-CN" sz="24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lang="en-US" altLang="zh-CN" sz="24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lang="en-US" altLang="zh-CN" sz="2400" baseline="-250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5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</a:t>
            </a:r>
            <a:r>
              <a:rPr lang="zh-CN" altLang="en-US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还小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.</a:t>
            </a:r>
            <a:endParaRPr lang="en-US" altLang="zh-CN" sz="2400"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驻点和不可导点统称为极值可疑点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.</a:t>
            </a:r>
            <a:endParaRPr lang="en-US" altLang="zh-CN" sz="2400"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函数的极值必在极值可疑点取得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.</a:t>
            </a:r>
            <a:endParaRPr lang="en-US" altLang="zh-CN" sz="2400"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最值是整体概念而极值是局部概念</a:t>
            </a:r>
            <a:r>
              <a:rPr lang="en-US" altLang="zh-CN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.</a:t>
            </a:r>
            <a:endParaRPr lang="en-US" altLang="zh-CN" sz="2400"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0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60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5698" y="1514475"/>
            <a:ext cx="10079990" cy="4049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spcAft>
                <a:spcPts val="1200"/>
              </a:spcAft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b="1">
                <a:solidFill>
                  <a:schemeClr val="accent2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1. 曲线的凹凸性及其判别法</a:t>
            </a:r>
            <a:endParaRPr sz="2000" b="1">
              <a:solidFill>
                <a:schemeClr val="accent2"/>
              </a:solidFill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从几何上看，有的曲线弧在其上任取两点，连接这两点的弦总位于这两点间的弧段的上方，如图 5−8(a) 所示 . 而有的曲线弧，在其上任取两点，连接这两点的弦总位于这两点间的弧段的下方，如图 5−8(b) 所示 . 曲线的这种性质就是曲线的凹凸性 .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sz="2800" b="1" dirty="0">
                <a:solidFill>
                  <a:srgbClr val="FFFF00"/>
                </a:solidFill>
                <a:ea typeface="Microsoft YaHei Bold" panose="020B0503020204020204" charset="-122"/>
              </a:rPr>
              <a:t>三、函数的凹凸性</a:t>
            </a:r>
            <a:endParaRPr sz="2800" b="1" dirty="0">
              <a:solidFill>
                <a:srgbClr val="FFFF00"/>
              </a:solidFill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5850" y="1612900"/>
            <a:ext cx="7480300" cy="3632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1055698" y="1514475"/>
                <a:ext cx="10079990" cy="4049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rgbClr val="FFFF00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定义 2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　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设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在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内连续，如果在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内任意两点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1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，恒有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𝑓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&lt;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，</m:t>
                      </m:r>
                    </m:oMath>
                  </m:oMathPara>
                </a14:m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则称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在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,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b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内的图像是凹的 . 如果恒有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𝑓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&gt;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，</m:t>
                      </m:r>
                    </m:oMath>
                  </m:oMathPara>
                </a14:m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则称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在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,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b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内的图像是凸的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698" y="1514475"/>
                <a:ext cx="10079990" cy="4049395"/>
              </a:xfrm>
              <a:prstGeom prst="rect">
                <a:avLst/>
              </a:prstGeom>
              <a:blipFill rotWithShape="1">
                <a:blip r:embed="rId1"/>
                <a:stretch>
                  <a:fillRect l="-3" r="3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5698" y="429260"/>
            <a:ext cx="10079990" cy="4049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对于凹曲线弧，切线的斜率随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增大而变大，如图 5-9(a) 所示；对于凸曲线弧，切线的斜率随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增大而变小，如图 5-9(b) 所示 . 由于切线的斜率就是函数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的导数，因此，凹的曲线弧，导数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是单调递增的，凸的曲线弧，导数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是单调递减的 . 反之，从几何直观上也可以看出：导数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单调递增，曲线弧是凹的；导数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单调递减，曲线弧是凸的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导数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的单调性，可通过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″(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的正负号判定，于是利用二阶导数的符号，可以得到判定曲线凹凸的方法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8395" y="3429000"/>
            <a:ext cx="6197600" cy="304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5698" y="1514475"/>
            <a:ext cx="10079990" cy="4049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b="1">
                <a:solidFill>
                  <a:schemeClr val="bg1"/>
                </a:solidFill>
                <a:highlight>
                  <a:srgbClr val="008000"/>
                </a:highlight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 定理 5 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  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曲线弧凹凸的判别法　设函数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在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,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b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内具有二阶导数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″(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，则在该区间内，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(1) 当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″(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＞0 时，曲线 y =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是凹的；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(2) 当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″(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＜0 时，曲线 y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是凸的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1055698" y="1514475"/>
                <a:ext cx="10079990" cy="4049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例 9　判断曲线</a:t>
                </a:r>
                <a:r>
                  <a:rPr sz="2400">
                    <a:solidFill>
                      <a:schemeClr val="bg1"/>
                    </a:solidFill>
                  </a:rPr>
                  <a:t>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y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=ln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</a:rPr>
                  <a:t> </a:t>
                </a:r>
                <a:r>
                  <a:rPr sz="24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的凹凸性 </a:t>
                </a:r>
                <a:r>
                  <a:rPr sz="2400">
                    <a:solidFill>
                      <a:schemeClr val="bg1"/>
                    </a:solidFill>
                  </a:rPr>
                  <a:t>.</a:t>
                </a:r>
                <a:endParaRPr sz="2400">
                  <a:solidFill>
                    <a:schemeClr val="bg1"/>
                  </a:solidFill>
                </a:endParaRPr>
              </a:p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</a:rPr>
                  <a:t>解　函数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y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=ln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 </a:t>
                </a:r>
                <a:r>
                  <a:rPr sz="2400">
                    <a:solidFill>
                      <a:schemeClr val="bg1"/>
                    </a:solidFill>
                  </a:rPr>
                  <a:t>的定义域为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 (0, + ∞)</a:t>
                </a:r>
                <a:r>
                  <a:rPr sz="2400">
                    <a:solidFill>
                      <a:schemeClr val="bg1"/>
                    </a:solidFill>
                  </a:rPr>
                  <a:t>，求导得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𝑦</m:t>
                        </m:r>
                      </m:e>
                      <m:sup>
                        <m:r>
                          <a:rPr sz="2400">
                            <a:solidFill>
                              <a:schemeClr val="bg1"/>
                            </a:solidFill>
                            <a:sym typeface="+mn-ea"/>
                          </a:rPr>
                          <m:t>′</m:t>
                        </m:r>
                      </m:sup>
                    </m:sSup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cs typeface="DejaVu Math TeX Gyre" panose="02000503000000000000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𝑥</m:t>
                        </m:r>
                      </m:den>
                    </m:f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cs typeface="DejaVu Math TeX Gyre" panose="02000503000000000000" charset="0"/>
                      </a:rPr>
                      <m:t>，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𝑦</m:t>
                        </m:r>
                      </m:e>
                      <m:sup>
                        <m:r>
                          <a:rPr sz="2400">
                            <a:solidFill>
                              <a:schemeClr val="bg1"/>
                            </a:solidFill>
                            <a:sym typeface="+mn-ea"/>
                          </a:rPr>
                          <m:t>′′</m:t>
                        </m:r>
                      </m:sup>
                    </m:sSup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cs typeface="DejaVu Math TeX Gyre" panose="02000503000000000000" charset="0"/>
                      </a:rPr>
                      <m:t>=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cs typeface="DejaVu Math TeX Gyre" panose="02000503000000000000" charset="0"/>
                      </a:rPr>
                      <m:t>−</m:t>
                    </m:r>
                    <m:f>
                      <m:f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400">
                    <a:solidFill>
                      <a:schemeClr val="bg1"/>
                    </a:solidFill>
                  </a:rPr>
                  <a:t>.</a:t>
                </a:r>
                <a:endParaRPr lang="en-US" sz="2400">
                  <a:solidFill>
                    <a:schemeClr val="bg1"/>
                  </a:solidFill>
                </a:endParaRPr>
              </a:p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lang="en-US" sz="2400">
                    <a:solidFill>
                      <a:schemeClr val="bg1"/>
                    </a:solidFill>
                  </a:rPr>
                  <a:t>当 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</a:rPr>
                  <a:t>＞</a:t>
                </a:r>
                <a:r>
                  <a:rPr lang="en-US" sz="24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sz="2400">
                    <a:solidFill>
                      <a:schemeClr val="bg1"/>
                    </a:solidFill>
                  </a:rPr>
                  <a:t> 时，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 y″</a:t>
                </a:r>
                <a:r>
                  <a:rPr lang="en-US" sz="2400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＜</a:t>
                </a:r>
                <a:r>
                  <a:rPr lang="en-US" sz="240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sz="2400">
                    <a:solidFill>
                      <a:schemeClr val="bg1"/>
                    </a:solidFill>
                  </a:rPr>
                  <a:t> ，故曲线在整个定义域内是凸的 .</a:t>
                </a:r>
                <a:endParaRPr lang="en-US" sz="240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698" y="1514475"/>
                <a:ext cx="10079990" cy="4049395"/>
              </a:xfrm>
              <a:prstGeom prst="rect">
                <a:avLst/>
              </a:prstGeom>
              <a:blipFill rotWithShape="1">
                <a:blip r:embed="rId1"/>
                <a:stretch>
                  <a:fillRect l="-3" r="3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5698" y="1514475"/>
            <a:ext cx="10079990" cy="4049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例 10　判断曲线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400" baseline="30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3</a:t>
            </a:r>
            <a:r>
              <a:rPr sz="24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 的凹凸性 </a:t>
            </a:r>
            <a:r>
              <a:rPr sz="2400">
                <a:solidFill>
                  <a:schemeClr val="bg1"/>
                </a:solidFill>
              </a:rPr>
              <a:t>.</a:t>
            </a:r>
            <a:endParaRPr sz="2400">
              <a:solidFill>
                <a:schemeClr val="bg1"/>
              </a:solidFill>
            </a:endParaRPr>
          </a:p>
          <a:p>
            <a:pPr indent="6096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</a:rPr>
              <a:t>解　函数</a:t>
            </a:r>
            <a:r>
              <a:rPr sz="24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y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 baseline="30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3</a:t>
            </a:r>
            <a:r>
              <a:rPr sz="24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 </a:t>
            </a:r>
            <a:r>
              <a:rPr sz="2400">
                <a:solidFill>
                  <a:schemeClr val="bg1"/>
                </a:solidFill>
              </a:rPr>
              <a:t>的定义域为 (−∞, + ∞)，求导得</a:t>
            </a:r>
            <a:r>
              <a:rPr sz="24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y</a:t>
            </a:r>
            <a:r>
              <a:rPr sz="2400">
                <a:solidFill>
                  <a:schemeClr val="bg1"/>
                </a:solidFill>
                <a:sym typeface="+mn-ea"/>
              </a:rPr>
              <a:t>′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lang="en-US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3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400" baseline="30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2</a:t>
            </a:r>
            <a:r>
              <a:rPr lang="zh-CN" sz="2400">
                <a:solidFill>
                  <a:schemeClr val="bg1"/>
                </a:solidFill>
              </a:rPr>
              <a:t>，</a:t>
            </a:r>
            <a:r>
              <a:rPr lang="en-US" altLang="zh-CN" sz="2400" i="1">
                <a:solidFill>
                  <a:schemeClr val="bg1"/>
                </a:solidFill>
                <a:latin typeface="Times New Roman Italic" panose="02020603050405020304" charset="0"/>
                <a:cs typeface="Times New Roman Italic" panose="02020603050405020304" charset="0"/>
              </a:rPr>
              <a:t>y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cs typeface="Times New Roman Regular" panose="02020603050405020304" charset="0"/>
              </a:rPr>
              <a:t>″= </a:t>
            </a:r>
            <a:r>
              <a:rPr lang="en-US" sz="2400">
                <a:solidFill>
                  <a:schemeClr val="bg1"/>
                </a:solidFill>
                <a:latin typeface="Times New Roman Regular" panose="02020603050405020304" charset="0"/>
                <a:cs typeface="Times New Roman Regular" panose="02020603050405020304" charset="0"/>
              </a:rPr>
              <a:t>6</a:t>
            </a:r>
            <a:r>
              <a:rPr lang="en-US" sz="2400" i="1">
                <a:solidFill>
                  <a:schemeClr val="bg1"/>
                </a:solidFill>
                <a:latin typeface="Times New Roman Italic" panose="02020603050405020304" charset="0"/>
                <a:cs typeface="Times New Roman Italic" panose="02020603050405020304" charset="0"/>
              </a:rPr>
              <a:t>x</a:t>
            </a:r>
            <a:r>
              <a:rPr lang="en-US" sz="2400">
                <a:solidFill>
                  <a:schemeClr val="bg1"/>
                </a:solidFill>
              </a:rPr>
              <a:t>.</a:t>
            </a:r>
            <a:endParaRPr lang="en-US" sz="2400">
              <a:solidFill>
                <a:schemeClr val="bg1"/>
              </a:solidFill>
            </a:endParaRPr>
          </a:p>
          <a:p>
            <a:pPr indent="6096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cs typeface="Times New Roman Regular" panose="02020603050405020304" charset="0"/>
              </a:rPr>
              <a:t>当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cs typeface="Times New Roman Italic" panose="02020603050405020304" charset="0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cs typeface="Times New Roman Regular" panose="02020603050405020304" charset="0"/>
              </a:rPr>
              <a:t>＜0 时，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cs typeface="Times New Roman Italic" panose="02020603050405020304" charset="0"/>
              </a:rPr>
              <a:t>y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cs typeface="Times New Roman Regular" panose="02020603050405020304" charset="0"/>
              </a:rPr>
              <a:t>″＜ ，0 故曲线在 (−∞, 0) 内是凸的；当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cs typeface="Times New Roman Italic" panose="02020603050405020304" charset="0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cs typeface="Times New Roman Regular" panose="02020603050405020304" charset="0"/>
              </a:rPr>
              <a:t>＞0时，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cs typeface="Times New Roman Italic" panose="02020603050405020304" charset="0"/>
              </a:rPr>
              <a:t>y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cs typeface="Times New Roman Regular" panose="02020603050405020304" charset="0"/>
              </a:rPr>
              <a:t>″＞</a:t>
            </a:r>
            <a:r>
              <a:rPr lang="en-US" sz="2400">
                <a:solidFill>
                  <a:schemeClr val="bg1"/>
                </a:solidFill>
                <a:latin typeface="Times New Roman Regular" panose="02020603050405020304" charset="0"/>
                <a:cs typeface="Times New Roman Regular" panose="02020603050405020304" charset="0"/>
              </a:rPr>
              <a:t>0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cs typeface="Times New Roman Regular" panose="02020603050405020304" charset="0"/>
              </a:rPr>
              <a:t>，故曲线在 (0, + ∞) 内是凹的 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6005" y="715645"/>
            <a:ext cx="10079990" cy="4848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sz="2400" b="1">
                <a:solidFill>
                  <a:schemeClr val="accent2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2. 曲线的拐点及其求法</a:t>
            </a:r>
            <a:endParaRPr sz="2400" b="1">
              <a:solidFill>
                <a:schemeClr val="accent2"/>
              </a:solidFill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rgbClr val="FFFF00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定义 </a:t>
            </a:r>
            <a:r>
              <a:rPr lang="en-US" sz="2000">
                <a:solidFill>
                  <a:srgbClr val="FFFF00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3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　设函数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=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在所考虑的区间内是连续的，则曲线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=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的凹部与凸部的分界点称为曲线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=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的拐点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如何来寻找曲线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=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的拐点呢？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根据曲线凹凸的判定法可知，若函数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在区间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,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b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内具有二阶连续导数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″(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，且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″(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在点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的左右两侧具有相反的符号，则点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lang="en-US"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lang="zh-CN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，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)) 就是曲线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=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的拐点，且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″(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baseline="-25000">
                <a:solidFill>
                  <a:schemeClr val="bg1"/>
                </a:solidFill>
                <a:latin typeface="Times New Roman" panose="02020603050405020304" pitchFamily="18" charset="0"/>
                <a:ea typeface="Microsoft YaHei Regular" panose="020B0503020204020204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0. 因此，曲线拐点的横坐标应该在使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″(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 0 的点中去寻找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983615" y="1514475"/>
            <a:ext cx="10079990" cy="4049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sz="2000" b="1">
                <a:solidFill>
                  <a:srgbClr val="FFFF00"/>
                </a:solidFill>
                <a:highlight>
                  <a:srgbClr val="008000"/>
                </a:highlight>
                <a:latin typeface="Microsoft YaHei Bold" panose="020B0503020204020204" charset="-122"/>
                <a:ea typeface="Microsoft YaHei Bold" panose="020B0503020204020204" charset="-122"/>
                <a:cs typeface="Times New Roman Regular" panose="02020603050405020304" charset="0"/>
              </a:rPr>
              <a:t> </a:t>
            </a:r>
            <a:r>
              <a:rPr sz="2000" b="1">
                <a:solidFill>
                  <a:srgbClr val="FFFF00"/>
                </a:solidFill>
                <a:highlight>
                  <a:srgbClr val="008000"/>
                </a:highlight>
                <a:latin typeface="Microsoft YaHei Bold" panose="020B0503020204020204" charset="-122"/>
                <a:ea typeface="Microsoft YaHei Bold" panose="020B0503020204020204" charset="-122"/>
                <a:cs typeface="Times New Roman Regular" panose="02020603050405020304" charset="0"/>
              </a:rPr>
              <a:t>罗尔定理</a:t>
            </a:r>
            <a:r>
              <a:rPr lang="en-US" sz="2000" b="1">
                <a:solidFill>
                  <a:srgbClr val="FFFF00"/>
                </a:solidFill>
                <a:highlight>
                  <a:srgbClr val="008000"/>
                </a:highlight>
                <a:latin typeface="Microsoft YaHei Bold" panose="020B0503020204020204" charset="-122"/>
                <a:ea typeface="Microsoft YaHei Bold" panose="020B0503020204020204" charset="-122"/>
                <a:cs typeface="Times New Roman Regular" panose="02020603050405020304" charset="0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　如果函数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满足如下条件：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(1) 在闭区间 [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,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b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] 连续；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(2) 在开区间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可导；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(3) 在闭区间 [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] 端点处的函数值相等，即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2520315" algn="just">
              <a:lnSpc>
                <a:spcPct val="150000"/>
              </a:lnSpc>
            </a:pP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，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则在开区间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b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内至少存在一点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ξ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，使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2520315" algn="just">
              <a:lnSpc>
                <a:spcPct val="150000"/>
              </a:lnSpc>
            </a:pP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′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ξ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0. 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sz="2000" b="1">
                <a:solidFill>
                  <a:srgbClr val="FFFF00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 b="1">
                <a:solidFill>
                  <a:srgbClr val="FFFF00"/>
                </a:solidFill>
                <a:highlight>
                  <a:srgbClr val="008000"/>
                </a:highlight>
                <a:latin typeface="Microsoft YaHei Bold" panose="020B0503020204020204" charset="-122"/>
                <a:ea typeface="Microsoft YaHei Bold" panose="020B0503020204020204" charset="-122"/>
                <a:cs typeface="Times New Roman Regular" panose="02020603050405020304" charset="0"/>
              </a:rPr>
              <a:t>几何意义</a:t>
            </a:r>
            <a:r>
              <a:rPr lang="en-US" sz="2000" b="1">
                <a:solidFill>
                  <a:srgbClr val="FFFF00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　函数在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ξ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处的切线的斜率等于零，亦即函数在点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ξ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处的切线平行于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轴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一、罗尔定理 ( 图 5-1)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90105" y="1635760"/>
            <a:ext cx="3873500" cy="2743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6005" y="1802130"/>
            <a:ext cx="10079990" cy="37617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b="1">
                <a:solidFill>
                  <a:srgbClr val="FFFF00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定义 </a:t>
            </a:r>
            <a:r>
              <a:rPr lang="en-US" sz="2000" b="1">
                <a:solidFill>
                  <a:srgbClr val="FFFF00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4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　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当曲线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C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上动点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沿着曲线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C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无限远移时，若动点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P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到某直线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l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的距离无限趋近于 0，则称直线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l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是曲线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C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的渐近线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曲线的渐近线有两种：一种是</a:t>
            </a:r>
            <a:r>
              <a:rPr sz="2000" b="1">
                <a:solidFill>
                  <a:srgbClr val="FFC000"/>
                </a:solidFill>
                <a:latin typeface="Microsoft YaHei Bold" panose="020B0503020204020204" charset="-122"/>
                <a:ea typeface="Microsoft YaHei Bold" panose="020B0503020204020204" charset="-122"/>
                <a:cs typeface="Times New Roman Regular" panose="02020603050405020304" charset="0"/>
              </a:rPr>
              <a:t>垂直渐近线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；另一种是</a:t>
            </a:r>
            <a:r>
              <a:rPr sz="2000" b="1">
                <a:solidFill>
                  <a:srgbClr val="FFC000"/>
                </a:solidFill>
                <a:latin typeface="Microsoft YaHei Bold" panose="020B0503020204020204" charset="-122"/>
                <a:ea typeface="Microsoft YaHei Bold" panose="020B0503020204020204" charset="-122"/>
                <a:cs typeface="Times New Roman Regular" panose="02020603050405020304" charset="0"/>
              </a:rPr>
              <a:t>斜渐近线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 包括水平渐近线 ).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sz="2800" b="1" dirty="0">
                <a:solidFill>
                  <a:srgbClr val="FFFF00"/>
                </a:solidFill>
                <a:ea typeface="Microsoft YaHei Bold" panose="020B0503020204020204" charset="-122"/>
              </a:rPr>
              <a:t>四、曲线的渐近线</a:t>
            </a:r>
            <a:endParaRPr sz="2800" b="1" dirty="0">
              <a:solidFill>
                <a:srgbClr val="FFFF00"/>
              </a:solidFill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1056005" y="384810"/>
                <a:ext cx="10079990" cy="52387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algn="just">
                  <a:lnSpc>
                    <a:spcPct val="150000"/>
                  </a:lnSpc>
                  <a:spcAft>
                    <a:spcPts val="1200"/>
                  </a:spcAft>
                </a:pPr>
                <a:r>
                  <a:rPr sz="2400" b="1">
                    <a:solidFill>
                      <a:schemeClr val="accent2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1. 垂直渐近线</a:t>
                </a:r>
                <a:endParaRPr sz="2400" b="1">
                  <a:solidFill>
                    <a:schemeClr val="accent2"/>
                  </a:solidFill>
                  <a:latin typeface="Microsoft YaHei Bold" panose="020B0503020204020204" charset="-122"/>
                  <a:ea typeface="Microsoft YaHei Bold" panose="020B0503020204020204" charset="-122"/>
                  <a:cs typeface="Microsoft YaHei Bold" panose="020B0503020204020204" charset="-122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若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r>
                          <a:rPr sz="2000" i="1">
                            <a:solidFill>
                              <a:schemeClr val="bg1"/>
                            </a:solidFill>
                            <a:latin typeface="Times New Roman Italic" panose="02020603050405020304" charset="0"/>
                            <a:ea typeface="Microsoft YaHei Regular" panose="020B0503020204020204" charset="-122"/>
                            <a:cs typeface="Times New Roman Italic" panose="02020603050405020304" charset="0"/>
                            <a:sym typeface="+mn-ea"/>
                          </a:rPr>
                          <m:t>f</m:t>
                        </m:r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sz="2000" i="1">
                                <a:solidFill>
                                  <a:schemeClr val="bg1"/>
                                </a:solidFill>
                                <a:latin typeface="Times New Roman Italic" panose="02020603050405020304" charset="0"/>
                                <a:ea typeface="Microsoft YaHei Regular" panose="020B0503020204020204" charset="-122"/>
                                <a:cs typeface="Times New Roman Italic" panose="02020603050405020304" charset="0"/>
                                <a:sym typeface="+mn-ea"/>
                              </a:rPr>
                              <m:t>x</m:t>
                            </m:r>
                          </m:e>
                        </m:d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=∞</m:t>
                    </m:r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或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−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r>
                          <a:rPr sz="2000" i="1">
                            <a:solidFill>
                              <a:schemeClr val="bg1"/>
                            </a:solidFill>
                            <a:latin typeface="Times New Roman Italic" panose="02020603050405020304" charset="0"/>
                            <a:ea typeface="Microsoft YaHei Regular" panose="020B0503020204020204" charset="-122"/>
                            <a:cs typeface="Times New Roman Italic" panose="02020603050405020304" charset="0"/>
                            <a:sym typeface="+mn-ea"/>
                          </a:rPr>
                          <m:t>f</m:t>
                        </m:r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sz="2000" i="1">
                                <a:solidFill>
                                  <a:schemeClr val="bg1"/>
                                </a:solidFill>
                                <a:latin typeface="Times New Roman Italic" panose="02020603050405020304" charset="0"/>
                                <a:ea typeface="Microsoft YaHei Regular" panose="020B0503020204020204" charset="-122"/>
                                <a:cs typeface="Times New Roman Italic" panose="02020603050405020304" charset="0"/>
                                <a:sym typeface="+mn-ea"/>
                              </a:rPr>
                              <m:t>x</m:t>
                            </m:r>
                          </m:e>
                        </m:d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=∞</m:t>
                    </m:r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 则直线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是曲线 y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的垂直渐近线 (垂直于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轴).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例如，曲线 </a:t>
                </a:r>
                <a14:m>
                  <m:oMath xmlns:m="http://schemas.openxmlformats.org/officeDocument/2006/math">
                    <m:r>
                      <a:rPr sz="2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cs typeface="Times New Roman Regular" panose="02020603050405020304" charset="0"/>
                        <a:sym typeface="+mn-ea"/>
                      </a:rPr>
                      <m:t> </m:t>
                    </m:r>
                    <m:r>
                      <a:rPr sz="2000" i="1">
                        <a:solidFill>
                          <a:schemeClr val="bg1"/>
                        </a:solidFill>
                        <a:latin typeface="Times New Roman Italic" panose="02020603050405020304" charset="0"/>
                        <a:ea typeface="Microsoft YaHei Regular" panose="020B0503020204020204" charset="-122"/>
                        <a:cs typeface="Times New Roman Italic" panose="02020603050405020304" charset="0"/>
                        <a:sym typeface="+mn-ea"/>
                      </a:rPr>
                      <m:t>f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Times New Roman Italic" panose="02020603050405020304" charset="0"/>
                        <a:ea typeface="Microsoft YaHei Regular" panose="020B0503020204020204" charset="-122"/>
                        <a:cs typeface="Times New Roman Italic" panose="02020603050405020304" charset="0"/>
                        <a:sym typeface="+mn-ea"/>
                      </a:rPr>
                      <m:t> </m:t>
                    </m:r>
                    <m:r>
                      <a:rPr sz="2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cs typeface="Times New Roman Regular" panose="02020603050405020304" charset="0"/>
                        <a:sym typeface="+mn-ea"/>
                      </a:rPr>
                      <m:t>(</m:t>
                    </m:r>
                    <m:r>
                      <a:rPr sz="2000" i="1">
                        <a:solidFill>
                          <a:schemeClr val="bg1"/>
                        </a:solidFill>
                        <a:latin typeface="Times New Roman Italic" panose="02020603050405020304" charset="0"/>
                        <a:ea typeface="Microsoft YaHei Regular" panose="020B0503020204020204" charset="-122"/>
                        <a:cs typeface="Times New Roman Italic" panose="02020603050405020304" charset="0"/>
                        <a:sym typeface="+mn-ea"/>
                      </a:rPr>
                      <m:t>x</m:t>
                    </m:r>
                    <m:r>
                      <a:rPr sz="2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cs typeface="Times New Roman Regular" panose="02020603050405020304" charset="0"/>
                        <a:sym typeface="+mn-ea"/>
                      </a:rPr>
                      <m:t>)</m:t>
                    </m:r>
                    <m:r>
                      <a:rPr lang="en-US" sz="200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1</m:t>
                        </m:r>
                      </m:num>
                      <m:den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dPr>
                          <m:e>
                            <m:r>
                              <a:rPr sz="2000" i="1">
                                <a:solidFill>
                                  <a:schemeClr val="bg1"/>
                                </a:solidFill>
                                <a:latin typeface="Times New Roman Italic" panose="02020603050405020304" charset="0"/>
                                <a:ea typeface="Microsoft YaHei Regular" panose="020B0503020204020204" charset="-122"/>
                                <a:cs typeface="Times New Roman Italic" panose="02020603050405020304" charset="0"/>
                                <a:sym typeface="+mn-ea"/>
                              </a:rPr>
                              <m:t>x</m:t>
                            </m:r>
                            <m: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−</m:t>
                            </m:r>
                            <m: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  <a:sym typeface="+mn-ea"/>
                              </a:rPr>
                              <m:t>1</m:t>
                            </m:r>
                          </m:e>
                        </m:d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dPr>
                          <m:e>
                            <m:r>
                              <a:rPr sz="2000" i="1">
                                <a:solidFill>
                                  <a:schemeClr val="bg1"/>
                                </a:solidFill>
                                <a:latin typeface="Times New Roman Italic" panose="02020603050405020304" charset="0"/>
                                <a:ea typeface="Microsoft YaHei Regular" panose="020B0503020204020204" charset="-122"/>
                                <a:cs typeface="Times New Roman Italic" panose="02020603050405020304" charset="0"/>
                                <a:sym typeface="+mn-ea"/>
                              </a:rPr>
                              <m:t>x</m:t>
                            </m:r>
                            <m: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−</m:t>
                            </m:r>
                            <m: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  <a:sym typeface="+mn-ea"/>
                              </a:rPr>
                              <m:t>2</m:t>
                            </m:r>
                          </m:e>
                        </m:d>
                      </m:den>
                    </m:f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 有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</m:t>
                              </m:r>
                              <m:sSup>
                                <m:sSup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+</m:t>
                                  </m:r>
                                </m:sup>
                              </m:sSup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𝑥−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𝑥−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2</m:t>
                                  </m:r>
                                </m:e>
                              </m:d>
                            </m:den>
                          </m:f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−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∞，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</m:t>
                              </m:r>
                              <m:sSup>
                                <m:sSup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−</m:t>
                                  </m:r>
                                </m:sup>
                              </m:sSup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𝑥−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𝑥−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2</m:t>
                                  </m:r>
                                </m:e>
                              </m:d>
                            </m:den>
                          </m:f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+∞,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</m:t>
                              </m:r>
                              <m:sSup>
                                <m:sSup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+</m:t>
                                  </m:r>
                                </m:sup>
                              </m:sSup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𝑥−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𝑥−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2</m:t>
                                  </m:r>
                                </m:e>
                              </m:d>
                            </m:den>
                          </m:f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+∞,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</m:t>
                              </m:r>
                              <m:sSup>
                                <m:sSup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−</m:t>
                                  </m:r>
                                </m:sup>
                              </m:sSup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𝑥−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𝑥−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2</m:t>
                                  </m:r>
                                </m:e>
                              </m:d>
                            </m:den>
                          </m:f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−∞,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则两条直线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=1 与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=2 都是曲线的垂直渐近线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384810"/>
                <a:ext cx="10079990" cy="52387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992370" y="5623560"/>
                <a:ext cx="5300345" cy="85280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r>
                  <a:rPr lang="zh-CN" altLang="en-US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Microsoft YaHei Regular" panose="020B0503020204020204" charset="-122"/>
                  </a:rPr>
                  <a:t>再如，曲线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𝑦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altLang="zh-CN"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tan</m:t>
                        </m:r>
                      </m:fName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func>
                  </m:oMath>
                </a14:m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Microsoft YaHei Regular" panose="020B0503020204020204" charset="-122"/>
                  </a:rPr>
                  <a:t> </a:t>
                </a:r>
                <a:r>
                  <a:rPr lang="zh-CN" altLang="en-US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Microsoft YaHei Regular" panose="020B0503020204020204" charset="-122"/>
                  </a:rPr>
                  <a:t>有无限多条垂直渐近线</a:t>
                </a:r>
                <a:endParaRPr lang="zh-CN" altLang="en-US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</a:endParaRPr>
              </a:p>
              <a:p>
                <a:r>
                  <a:rPr lang="zh-CN" altLang="en-US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Microsoft YaHei Regular" panose="020B0503020204020204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𝑐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𝑘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𝜋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f>
                      <m:f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𝜋</m:t>
                        </m:r>
                      </m:num>
                      <m:den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2</m:t>
                        </m:r>
                      </m:den>
                    </m:f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,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𝑘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∈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𝑍</m:t>
                    </m:r>
                  </m:oMath>
                </a14:m>
                <a:r>
                  <a:rPr lang="zh-CN" altLang="en-US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Microsoft YaHei Regular" panose="020B0503020204020204" charset="-122"/>
                  </a:rPr>
                  <a:t> .</a:t>
                </a:r>
                <a:endParaRPr lang="zh-CN" altLang="en-US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2370" y="5623560"/>
                <a:ext cx="5300345" cy="85280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1056005" y="384810"/>
                <a:ext cx="10079990" cy="52387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algn="just">
                  <a:lnSpc>
                    <a:spcPct val="150000"/>
                  </a:lnSpc>
                  <a:spcAft>
                    <a:spcPts val="1200"/>
                  </a:spcAft>
                </a:pPr>
                <a:r>
                  <a:rPr sz="2400" b="1">
                    <a:solidFill>
                      <a:schemeClr val="accent2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2. 斜渐近线</a:t>
                </a:r>
                <a:endParaRPr sz="2400" b="1">
                  <a:solidFill>
                    <a:schemeClr val="accent2"/>
                  </a:solidFill>
                  <a:latin typeface="Microsoft YaHei Bold" panose="020B0503020204020204" charset="-122"/>
                  <a:ea typeface="Microsoft YaHei Bold" panose="020B0503020204020204" charset="-122"/>
                  <a:cs typeface="Microsoft YaHei Bold" panose="020B0503020204020204" charset="-122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设直线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kx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+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是曲线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=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的斜渐近线，怎样确定常数 k 和 b 呢？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由已知的点到直线的距离公式，曲线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=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上的点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lang="zh-CN" sz="2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，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</a:t>
                </a:r>
                <a:r>
                  <a:rPr 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）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到直线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kx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+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b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的距离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𝑑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</m:d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−𝑘𝑥−𝑏</m:t>
                              </m:r>
                            </m:e>
                          </m:d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𝑘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直线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kx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+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b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是曲线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=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的渐近线 ⇔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384810"/>
                <a:ext cx="10079990" cy="52387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48310" y="3719830"/>
                <a:ext cx="11295380" cy="128778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eqArr>
                                <m:eqArr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→+∞</m:t>
                                  </m:r>
                                </m:e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(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→−∞)</m:t>
                                  </m:r>
                                </m:e>
                              </m:eqAr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𝑓</m:t>
                                  </m:r>
                                  <m:d>
                                    <m:dPr>
                                      <m:ctrlP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𝑥</m:t>
                                      </m:r>
                                    </m:e>
                                  </m:d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−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𝑘𝑥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−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𝑏</m:t>
                                  </m:r>
                                </m:e>
                              </m:d>
                            </m:num>
                            <m:den>
                              <m:rad>
                                <m:radPr>
                                  <m:degHide m:val="on"/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𝑘</m:t>
                                      </m:r>
                                    </m:e>
                                    <m:sup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rad>
                            </m:den>
                          </m:f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0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⟺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eqArr>
                                <m:eqArr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→+∞</m:t>
                                  </m:r>
                                </m:e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(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→−∞)</m:t>
                                  </m:r>
                                </m:e>
                              </m:eqArr>
                            </m:lim>
                          </m:limLow>
                        </m:fName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</m:d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𝑘𝑥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𝑏</m:t>
                              </m:r>
                            </m:e>
                          </m:d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0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⟺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eqArr>
                                <m:eqArr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→+∞</m:t>
                                  </m:r>
                                </m:e>
                                <m:e>
                                  <m:d>
                                    <m:dPr>
                                      <m:ctrlP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𝑥</m:t>
                                      </m:r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→−∞</m:t>
                                      </m:r>
                                    </m:e>
                                  </m:d>
                                </m:e>
                              </m:eqArr>
                            </m:lim>
                          </m:limLow>
                        </m:fName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</m:d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𝑘𝑥</m:t>
                              </m:r>
                            </m:e>
                          </m:d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𝑏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lang="en-US" alt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310" y="3719830"/>
                <a:ext cx="11295380" cy="128778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1056005" y="1196975"/>
                <a:ext cx="10079990" cy="44265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若知道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k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，则由上式即可求得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已知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eqArr>
                              <m:eqArr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eqArr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→+∞</m:t>
                                </m:r>
                              </m:e>
                              <m:e>
                                <m:d>
                                  <m:dPr>
                                    <m:ctrlP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→−∞</m:t>
                                    </m:r>
                                  </m:e>
                                </m:d>
                              </m:e>
                            </m:eqAr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den>
                        </m:f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0</m:t>
                    </m:r>
                  </m:oMath>
                </a14:m>
                <a:r>
                  <a:rPr 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由上式与极限运算法则，有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eqArr>
                                <m:eqArr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→+∞</m:t>
                                  </m:r>
                                </m:e>
                                <m:e>
                                  <m:d>
                                    <m:dPr>
                                      <m:ctrlP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𝑥</m:t>
                                      </m:r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→−∞</m:t>
                                      </m:r>
                                    </m:e>
                                  </m:d>
                                </m:e>
                              </m:eqAr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</m:d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−𝑘𝑥</m:t>
                              </m:r>
                            </m:num>
                            <m:den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den>
                          </m:f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，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即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                         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eqArr>
                              <m:eqArr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eqArr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→+∞</m:t>
                                </m:r>
                              </m:e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(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→−∞)</m:t>
                                </m:r>
                              </m:e>
                            </m:eqArr>
                          </m:lim>
                        </m:limLow>
                      </m:fName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</m:d>
                              </m:num>
                              <m:den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den>
                            </m:f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−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𝑘</m:t>
                            </m:r>
                          </m:e>
                        </m:d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0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 </m:t>
                    </m:r>
                    <m:r>
                      <a:rPr lang="zh-CN" alt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或</m:t>
                    </m:r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eqArr>
                              <m:eqArr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eqArr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→+∞</m:t>
                                </m:r>
                              </m:e>
                              <m:e>
                                <m:d>
                                  <m:dPr>
                                    <m:ctrlP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→−∞</m:t>
                                    </m:r>
                                  </m:e>
                                </m:d>
                              </m:e>
                            </m:eqAr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num>
                          <m:den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den>
                        </m:f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𝑘</m:t>
                        </m:r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en-US" alt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endParaRPr lang="zh-CN" alt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1196975"/>
                <a:ext cx="10079990" cy="442658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1056005" y="1196975"/>
                <a:ext cx="10079990" cy="44265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于是，直线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kx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+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是曲线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=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的渐近线 ⇔</a:t>
                </a:r>
                <a:endParaRPr sz="20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𝑘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=</m:t>
                          </m:r>
                          <m:limLow>
                            <m:limLowPr>
                              <m:ctrlPr>
                                <a:rPr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eqArr>
                                <m:eqArr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→+∞</m:t>
                                  </m:r>
                                </m:e>
                                <m:e>
                                  <m:d>
                                    <m:dPr>
                                      <m:ctrlP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𝑥</m:t>
                                      </m:r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→−∞</m:t>
                                      </m:r>
                                    </m:e>
                                  </m:d>
                                </m:e>
                              </m:eqAr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den>
                          </m:f>
                        </m:e>
                      </m:func>
                      <m:r>
                        <a:rPr lang="zh-CN" alt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与</m:t>
                      </m:r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𝑏</m:t>
                      </m:r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unc>
                        <m:func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altLang="zh-CN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eqArr>
                                <m:eqArr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→+∞</m:t>
                                  </m:r>
                                </m:e>
                                <m:e>
                                  <m:d>
                                    <m:dPr>
                                      <m:ctrlP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𝑥</m:t>
                                      </m:r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→−∞</m:t>
                                      </m:r>
                                    </m:e>
                                  </m:d>
                                </m:e>
                              </m:eqArr>
                            </m:lim>
                          </m:limLow>
                        </m:fName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</m:d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−𝑘𝑥</m:t>
                              </m:r>
                            </m:e>
                          </m:d>
                        </m:e>
                      </m:func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endParaRPr lang="zh-CN" alt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若 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k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=0，直线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 y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是曲线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=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的水平渐近线 .</a:t>
                </a:r>
                <a:endParaRPr lang="zh-CN" alt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1196975"/>
                <a:ext cx="10079990" cy="442658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1056005" y="184150"/>
                <a:ext cx="10079990" cy="54394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例</a:t>
                </a:r>
                <a:r>
                  <a:rPr lang="en-US" altLang="zh-CN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 求曲线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" panose="020B0503020204020204" charset="-122"/>
                        <a:cs typeface="DejaVu Math TeX Gyre" panose="02000503000000000000" charset="0"/>
                      </a:rPr>
                      <m:t>𝑓</m:t>
                    </m:r>
                    <m:d>
                      <m:d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d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>
                      <m:f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𝑥−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3</m:t>
                                </m:r>
                              </m:e>
                            </m:d>
                          </m:e>
                          <m:sup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4</m:t>
                        </m:r>
                        <m:d>
                          <m:d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e>
                        </m:d>
                      </m:den>
                    </m:f>
                  </m:oMath>
                </a14:m>
                <a:r>
                  <a:rPr lang="en-US" altLang="zh-CN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</a:t>
                </a:r>
                <a:r>
                  <a:rPr lang="en-US" altLang="zh-CN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的渐近线 .</a:t>
                </a:r>
                <a:endParaRPr lang="en-US" altLang="zh-CN" sz="20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解　已知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𝑥−</m:t>
                                    </m:r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3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4</m:t>
                            </m:r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𝑥−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e>
                            </m:d>
                          </m:den>
                        </m:f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∞，</m:t>
                    </m:r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−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𝑥−</m:t>
                                    </m:r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3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4</m:t>
                            </m:r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𝑥−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e>
                            </m:d>
                          </m:den>
                        </m:f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−∞</m:t>
                    </m:r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 则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=1 是曲线的垂直渐近线 . 又有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𝑘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→∞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den>
                          </m:f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𝑥−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3</m:t>
                                  </m:r>
                                </m:e>
                              </m:d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4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𝑥−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e>
                          </m:d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4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𝑏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→∞</m:t>
                              </m:r>
                            </m:lim>
                          </m:limLow>
                        </m:fName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</m:d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−𝑘𝑥</m:t>
                              </m:r>
                            </m:e>
                          </m:d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→∞</m:t>
                              </m:r>
                            </m:lim>
                          </m:limLow>
                        </m:fName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sz="2000" i="1">
                                              <a:solidFill>
                                                <a:schemeClr val="bg1"/>
                                              </a:solidFill>
                                              <a:latin typeface="DejaVu Math TeX Gyre" panose="02000503000000000000" charset="0"/>
                                              <a:ea typeface="Microsoft YaHei Regular" panose="020B0503020204020204" charset="-122"/>
                                              <a:cs typeface="DejaVu Math TeX Gyre" panose="02000503000000000000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2000" i="1">
                                              <a:solidFill>
                                                <a:schemeClr val="bg1"/>
                                              </a:solidFill>
                                              <a:latin typeface="DejaVu Math TeX Gyre" panose="02000503000000000000" charset="0"/>
                                              <a:ea typeface="Microsoft YaHei Regular" panose="020B0503020204020204" charset="-122"/>
                                              <a:cs typeface="DejaVu Math TeX Gyre" panose="02000503000000000000" charset="0"/>
                                            </a:rPr>
                                            <m:t>𝑥−</m:t>
                                          </m:r>
                                          <m:r>
                                            <a:rPr lang="en-US" sz="2000" i="1">
                                              <a:solidFill>
                                                <a:schemeClr val="bg1"/>
                                              </a:solidFill>
                                              <a:latin typeface="DejaVu Math TeX Gyre" panose="02000503000000000000" charset="0"/>
                                              <a:ea typeface="Microsoft YaHei Regular" panose="020B0503020204020204" charset="-122"/>
                                              <a:cs typeface="DejaVu Math TeX Gyre" panose="02000503000000000000" charset="0"/>
                                            </a:rPr>
                                            <m:t>3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4</m:t>
                                  </m:r>
                                  <m:d>
                                    <m:dPr>
                                      <m:ctrlP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𝑥−</m:t>
                                      </m:r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1</m:t>
                                      </m:r>
                                    </m:e>
                                  </m:d>
                                </m:den>
                              </m:f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4</m:t>
                                  </m:r>
                                </m:den>
                              </m:f>
                            </m:e>
                          </m:d>
                        </m:e>
                      </m:func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x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→∞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6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+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9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+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num>
                            <m:den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4</m:t>
                              </m:r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𝑥−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</m:e>
                              </m:d>
                            </m:den>
                          </m:f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x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→∞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5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+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9</m:t>
                              </m:r>
                            </m:num>
                            <m:den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4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(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𝑥−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)</m:t>
                              </m:r>
                            </m:den>
                          </m:f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−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5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4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直线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𝑦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4</m:t>
                        </m:r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𝑥−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5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 即 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−4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=5 是曲线的斜渐近线 .</a:t>
                </a:r>
                <a:endParaRPr 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184150"/>
                <a:ext cx="10079990" cy="543941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6005" y="1802130"/>
            <a:ext cx="10079990" cy="37617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中学</a:t>
            </a:r>
            <a:r>
              <a:rPr lang="zh-CN" sz="2000">
                <a:solidFill>
                  <a:schemeClr val="bg1"/>
                </a:solidFill>
              </a:rPr>
              <a:t>“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数学</a:t>
            </a:r>
            <a:r>
              <a:rPr lang="zh-CN" sz="2000">
                <a:solidFill>
                  <a:schemeClr val="bg1"/>
                </a:solidFill>
                <a:sym typeface="+mn-ea"/>
              </a:rPr>
              <a:t>”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应用描点法来描绘一些简单函数的图像，但是，描点法有缺陷 . 这是因为所选取的点不可能很多，一些关键性的点，如极值点、拐点等可能漏掉，而且曲线的单调性、凸凹性等一些重要的特性不能很好地表达出来 . 因此，用描点法所描绘的函数图像常常与真实的函数图像相差很多 . 现在，我们已经掌握了应用导数讨论函数的单调性、极值性、凸凹性、拐点等方法，因而能比较准确地描绘函数的图像 . 一般来说，描绘函数的图像可按下列步骤进行：</a:t>
            </a:r>
            <a:endParaRPr sz="2000">
              <a:solidFill>
                <a:schemeClr val="bg1"/>
              </a:solidFill>
              <a:ea typeface="Microsoft YaHei Regular" panose="020B0503020204020204" charset="-122"/>
            </a:endParaRPr>
          </a:p>
        </p:txBody>
      </p:sp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sz="2800" b="1" dirty="0">
                <a:solidFill>
                  <a:srgbClr val="FFFF00"/>
                </a:solidFill>
                <a:ea typeface="Microsoft YaHei Bold" panose="020B0503020204020204" charset="-122"/>
              </a:rPr>
              <a:t>五、描绘函数图像</a:t>
            </a:r>
            <a:endParaRPr sz="2800" b="1" dirty="0">
              <a:solidFill>
                <a:srgbClr val="FFFF00"/>
              </a:solidFill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6005" y="686435"/>
            <a:ext cx="10079990" cy="48774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(1) 确定函数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的定义域；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(2) 考查函数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y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是否具有某些特性 ( 奇偶性、周期性 )；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(3) 考查函数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y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是否有垂直渐近线、斜渐近线 ( 包括水平渐近线 )，如果有渐近线，将渐近线求出来；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(4) 求出函数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y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的单调区间、极值，列表；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(5) 求出函数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y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的凸凹区间和拐点，列表；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(6) 确定一些特殊点，如曲线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y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与坐标轴的交点，以及容易计算函数值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的一些点 (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,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y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在直角坐标系中，首先，标明所有关键性点的坐标，画出渐近线；其次，按照曲线的性态逐段描绘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矩形"/>
          <p:cNvSpPr/>
          <p:nvPr/>
        </p:nvSpPr>
        <p:spPr>
          <a:xfrm>
            <a:off x="1622425" y="1466850"/>
            <a:ext cx="6032500" cy="1861185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r>
              <a:rPr lang="zh-CN" altLang="en-US" sz="11500" b="1" baseline="0">
                <a:solidFill>
                  <a:schemeClr val="bg1"/>
                </a:solidFill>
                <a:latin typeface="字魂27号-布丁体" pitchFamily="2" charset="-122"/>
                <a:ea typeface="字魂27号-布丁体" pitchFamily="2" charset="-122"/>
              </a:rPr>
              <a:t>感谢</a:t>
            </a:r>
            <a:r>
              <a:rPr lang="zh-CN" altLang="en-US" sz="11500" b="1" baseline="0">
                <a:latin typeface="字魂27号-布丁体" pitchFamily="2" charset="-122"/>
                <a:ea typeface="字魂27号-布丁体" pitchFamily="2" charset="-122"/>
              </a:rPr>
              <a:t>观</a:t>
            </a:r>
            <a:r>
              <a:rPr lang="zh-CN" altLang="en-US" sz="11500" b="1" baseline="0">
                <a:solidFill>
                  <a:schemeClr val="bg1"/>
                </a:solidFill>
                <a:latin typeface="字魂27号-布丁体" pitchFamily="2" charset="-122"/>
                <a:ea typeface="字魂27号-布丁体" pitchFamily="2" charset="-122"/>
              </a:rPr>
              <a:t>看</a:t>
            </a:r>
            <a:endParaRPr lang="zh-CN" altLang="en-US" sz="11500" b="1" baseline="0">
              <a:solidFill>
                <a:schemeClr val="bg1"/>
              </a:solidFill>
              <a:latin typeface="字魂27号-布丁体" pitchFamily="2" charset="-122"/>
              <a:ea typeface="字魂27号-布丁体" pitchFamily="2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91" name="文本框 11290"/>
          <p:cNvSpPr txBox="1"/>
          <p:nvPr/>
        </p:nvSpPr>
        <p:spPr>
          <a:xfrm>
            <a:off x="7319963" y="2060575"/>
            <a:ext cx="2592387" cy="286067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en-US" altLang="zh-CN" dirty="0">
              <a:latin typeface="Garamond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latin typeface="Garamond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latin typeface="Garamond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latin typeface="Garamond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latin typeface="Garamond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latin typeface="Garamond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latin typeface="Garamond" pitchFamily="18" charset="0"/>
              <a:ea typeface="宋体" pitchFamily="2" charset="-122"/>
            </a:endParaRPr>
          </a:p>
        </p:txBody>
      </p:sp>
      <p:graphicFrame>
        <p:nvGraphicFramePr>
          <p:cNvPr id="11276" name="对象 11275"/>
          <p:cNvGraphicFramePr/>
          <p:nvPr/>
        </p:nvGraphicFramePr>
        <p:xfrm>
          <a:off x="2521585" y="1975644"/>
          <a:ext cx="1316038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1" imgW="1319530" imgH="405765" progId="Equation.3">
                  <p:embed/>
                </p:oleObj>
              </mc:Choice>
              <mc:Fallback>
                <p:oleObj name="" r:id="rId1" imgW="1319530" imgH="405765" progId="Equation.3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21585" y="1975644"/>
                        <a:ext cx="1316038" cy="403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7" name="文本框 11276"/>
          <p:cNvSpPr txBox="1"/>
          <p:nvPr/>
        </p:nvSpPr>
        <p:spPr>
          <a:xfrm>
            <a:off x="3961448" y="1916113"/>
            <a:ext cx="12954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满足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:</a:t>
            </a:r>
            <a:endParaRPr lang="en-US" altLang="zh-CN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8" name="文本框 11277"/>
          <p:cNvSpPr txBox="1"/>
          <p:nvPr/>
        </p:nvSpPr>
        <p:spPr>
          <a:xfrm>
            <a:off x="2521585" y="2708275"/>
            <a:ext cx="39230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(1)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在区间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[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 ,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]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上连续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79" name="文本框 11278"/>
          <p:cNvSpPr txBox="1"/>
          <p:nvPr/>
        </p:nvSpPr>
        <p:spPr>
          <a:xfrm>
            <a:off x="2521585" y="3573780"/>
            <a:ext cx="39230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(2)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在区间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 ,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内可导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80" name="文本框 11279"/>
          <p:cNvSpPr txBox="1"/>
          <p:nvPr/>
        </p:nvSpPr>
        <p:spPr>
          <a:xfrm>
            <a:off x="2521585" y="4437063"/>
            <a:ext cx="32766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(3)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 f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(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 ) =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 f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 (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b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 )</a:t>
            </a:r>
            <a:endParaRPr lang="en-US" altLang="zh-CN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1281" name="文本框 11280"/>
          <p:cNvSpPr txBox="1"/>
          <p:nvPr/>
        </p:nvSpPr>
        <p:spPr>
          <a:xfrm>
            <a:off x="7464425" y="3573463"/>
            <a:ext cx="15113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使得：</a:t>
            </a:r>
            <a:endParaRPr lang="zh-CN" altLang="en-US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1282" name="对象 11281"/>
          <p:cNvGraphicFramePr/>
          <p:nvPr/>
        </p:nvGraphicFramePr>
        <p:xfrm>
          <a:off x="7535863" y="4221163"/>
          <a:ext cx="22320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1447800" imgH="419100" progId="Equation.3">
                  <p:embed/>
                </p:oleObj>
              </mc:Choice>
              <mc:Fallback>
                <p:oleObj name="" r:id="rId3" imgW="1447800" imgH="4191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35863" y="4221163"/>
                        <a:ext cx="2232025" cy="41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6" name="对象 11285"/>
          <p:cNvGraphicFramePr>
            <a:graphicFrameLocks noGrp="1"/>
          </p:cNvGraphicFramePr>
          <p:nvPr/>
        </p:nvGraphicFramePr>
        <p:xfrm>
          <a:off x="9336088" y="2997200"/>
          <a:ext cx="4175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5" imgW="393700" imgH="393700" progId="Equation.3">
                  <p:embed/>
                </p:oleObj>
              </mc:Choice>
              <mc:Fallback>
                <p:oleObj name="" r:id="rId5" imgW="393700" imgH="3937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336088" y="2997200"/>
                        <a:ext cx="417512" cy="4191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87" name="右大括号 11286"/>
          <p:cNvSpPr/>
          <p:nvPr/>
        </p:nvSpPr>
        <p:spPr>
          <a:xfrm>
            <a:off x="6456363" y="2060575"/>
            <a:ext cx="360362" cy="2879725"/>
          </a:xfrm>
          <a:prstGeom prst="rightBrace">
            <a:avLst>
              <a:gd name="adj1" fmla="val 66482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Calibri" charset="0"/>
              <a:ea typeface="宋体" pitchFamily="2" charset="-122"/>
            </a:endParaRPr>
          </a:p>
        </p:txBody>
      </p:sp>
      <p:sp>
        <p:nvSpPr>
          <p:cNvPr id="11288" name="矩形 11287"/>
          <p:cNvSpPr/>
          <p:nvPr/>
        </p:nvSpPr>
        <p:spPr>
          <a:xfrm>
            <a:off x="7391400" y="2133600"/>
            <a:ext cx="2344738" cy="706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在</a:t>
            </a:r>
            <a:r>
              <a:rPr lang="en-US" altLang="zh-CN" sz="2800" b="1">
                <a:latin typeface="Garamond" pitchFamily="18" charset="0"/>
                <a:ea typeface="宋体" pitchFamily="2" charset="-122"/>
              </a:rPr>
              <a:t>(</a:t>
            </a:r>
            <a:r>
              <a:rPr lang="en-US" altLang="zh-CN" sz="3600" i="1">
                <a:latin typeface="Garamond" pitchFamily="18" charset="0"/>
                <a:ea typeface="宋体" pitchFamily="2" charset="-122"/>
              </a:rPr>
              <a:t>a</a:t>
            </a:r>
            <a:r>
              <a:rPr lang="en-US" altLang="zh-CN" sz="4000">
                <a:latin typeface="Garamond" pitchFamily="18" charset="0"/>
                <a:ea typeface="宋体" pitchFamily="2" charset="-122"/>
              </a:rPr>
              <a:t> </a:t>
            </a:r>
            <a:r>
              <a:rPr lang="en-US" altLang="zh-CN" sz="2800" b="1">
                <a:latin typeface="Garamond" pitchFamily="18" charset="0"/>
                <a:ea typeface="宋体" pitchFamily="2" charset="-122"/>
              </a:rPr>
              <a:t>, </a:t>
            </a:r>
            <a:r>
              <a:rPr lang="en-US" altLang="zh-CN" sz="2800" b="1" i="1">
                <a:latin typeface="Garamond" pitchFamily="18" charset="0"/>
                <a:ea typeface="宋体" pitchFamily="2" charset="-122"/>
              </a:rPr>
              <a:t>b</a:t>
            </a:r>
            <a:r>
              <a:rPr lang="en-US" altLang="zh-CN" sz="2800" b="1">
                <a:latin typeface="Garamond" pitchFamily="18" charset="0"/>
                <a:ea typeface="宋体" pitchFamily="2" charset="-122"/>
              </a:rPr>
              <a:t> )</a:t>
            </a:r>
            <a:r>
              <a:rPr lang="en-US" altLang="zh-CN">
                <a:latin typeface="Garamond" pitchFamily="18" charset="0"/>
                <a:ea typeface="宋体" pitchFamily="2" charset="-122"/>
              </a:rPr>
              <a:t>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内至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89" name="矩形 11288"/>
          <p:cNvSpPr/>
          <p:nvPr/>
        </p:nvSpPr>
        <p:spPr>
          <a:xfrm>
            <a:off x="7391400" y="2925763"/>
            <a:ext cx="1960563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Garamond" pitchFamily="18" charset="0"/>
                <a:ea typeface="黑体" panose="02010609060101010101" charset="-122"/>
              </a:rPr>
              <a:t>少存在一点</a:t>
            </a:r>
            <a:endParaRPr lang="zh-CN" altLang="en-US" sz="2800" dirty="0">
              <a:latin typeface="Garamond" pitchFamily="18" charset="0"/>
              <a:ea typeface="黑体" panose="02010609060101010101" charset="-122"/>
            </a:endParaRPr>
          </a:p>
        </p:txBody>
      </p:sp>
      <p:sp>
        <p:nvSpPr>
          <p:cNvPr id="11290" name="右箭头 11289"/>
          <p:cNvSpPr/>
          <p:nvPr/>
        </p:nvSpPr>
        <p:spPr>
          <a:xfrm>
            <a:off x="6888163" y="3357563"/>
            <a:ext cx="287337" cy="287337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Calibri" charset="0"/>
              <a:ea typeface="宋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50865" y="4324985"/>
            <a:ext cx="4064000" cy="9144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1" grpId="0" bldLvl="0" animBg="1"/>
      <p:bldP spid="11277" grpId="0"/>
      <p:bldP spid="11278" grpId="0"/>
      <p:bldP spid="11279" grpId="0"/>
      <p:bldP spid="11280" grpId="0"/>
      <p:bldP spid="11281" grpId="0"/>
      <p:bldP spid="11288" grpId="0"/>
      <p:bldP spid="11289" grpId="0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12779</Words>
  <Application>WPS 演示</Application>
  <PresentationFormat>宽屏</PresentationFormat>
  <Paragraphs>744</Paragraphs>
  <Slides>88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45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224</vt:i4>
      </vt:variant>
      <vt:variant>
        <vt:lpstr>幻灯片标题</vt:lpstr>
      </vt:variant>
      <vt:variant>
        <vt:i4>88</vt:i4>
      </vt:variant>
    </vt:vector>
  </HeadingPairs>
  <TitlesOfParts>
    <vt:vector size="358" baseType="lpstr">
      <vt:lpstr>Arial</vt:lpstr>
      <vt:lpstr>宋体</vt:lpstr>
      <vt:lpstr>Wingdings</vt:lpstr>
      <vt:lpstr>Calibri</vt:lpstr>
      <vt:lpstr>Helvetica Neue</vt:lpstr>
      <vt:lpstr>汉仪书宋二KW</vt:lpstr>
      <vt:lpstr>Times New Roman</vt:lpstr>
      <vt:lpstr>黑体</vt:lpstr>
      <vt:lpstr>等线</vt:lpstr>
      <vt:lpstr>汉仪中等线KW</vt:lpstr>
      <vt:lpstr>Microsoft YaHei Bold</vt:lpstr>
      <vt:lpstr>微软雅黑</vt:lpstr>
      <vt:lpstr>楷体</vt:lpstr>
      <vt:lpstr>汉仪楷体KW</vt:lpstr>
      <vt:lpstr>Times New Roman Regular</vt:lpstr>
      <vt:lpstr>Garamond</vt:lpstr>
      <vt:lpstr>Times New Roman Italic</vt:lpstr>
      <vt:lpstr>Microsoft YaHei Regular</vt:lpstr>
      <vt:lpstr>苹方-简</vt:lpstr>
      <vt:lpstr>DejaVu Math TeX Gyre</vt:lpstr>
      <vt:lpstr>宋体</vt:lpstr>
      <vt:lpstr>Arial Unicode MS</vt:lpstr>
      <vt:lpstr>Calibri Light</vt:lpstr>
      <vt:lpstr>隶书</vt:lpstr>
      <vt:lpstr>楷体_GB2312</vt:lpstr>
      <vt:lpstr>汉仪楷体简</vt:lpstr>
      <vt:lpstr>FangSong</vt:lpstr>
      <vt:lpstr>Microsoft YaHei</vt:lpstr>
      <vt:lpstr>Symbol</vt:lpstr>
      <vt:lpstr>Kingsoft Sign</vt:lpstr>
      <vt:lpstr>字魂27号-布丁体</vt:lpstr>
      <vt:lpstr>宋体-简</vt:lpstr>
      <vt:lpstr>方正隶书_GBK</vt:lpstr>
      <vt:lpstr>たぬき油性マジック</vt:lpstr>
      <vt:lpstr>Symbol</vt:lpstr>
      <vt:lpstr>字魂27号-布丁体</vt:lpstr>
      <vt:lpstr>楷体</vt:lpstr>
      <vt:lpstr>楷体_GB2312</vt:lpstr>
      <vt:lpstr>等线</vt:lpstr>
      <vt:lpstr>隶书</vt:lpstr>
      <vt:lpstr>方正品尚黑</vt:lpstr>
      <vt:lpstr>Times New Roman Bold</vt:lpstr>
      <vt:lpstr>Microsoft YaHei Light</vt:lpstr>
      <vt:lpstr>Courier New Regular</vt:lpstr>
      <vt:lpstr>宋体</vt:lpstr>
      <vt:lpstr>Office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Equation.DSMT4</vt:lpstr>
      <vt:lpstr>Equation.DSMT4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Equation.DSMT4</vt:lpstr>
      <vt:lpstr>Equation.DSMT4</vt:lpstr>
      <vt:lpstr>Equation.3</vt:lpstr>
      <vt:lpstr>Paint.Picture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Paint.Picture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Paint.Picture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Paint.Picture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john</dc:creator>
  <cp:lastModifiedBy>六月</cp:lastModifiedBy>
  <cp:revision>26</cp:revision>
  <dcterms:created xsi:type="dcterms:W3CDTF">2023-10-07T07:33:12Z</dcterms:created>
  <dcterms:modified xsi:type="dcterms:W3CDTF">2023-10-07T07:33:12Z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2052-6.0.2.8225</vt:lpwstr>
  </property>
  <property fmtid="{D5CDD505-2E9C-101B-9397-08002B2CF9AE}" pid="3" name="ICV">
    <vt:lpwstr>4BDA80013CF33052D7A41265B0982A08_43</vt:lpwstr>
  </property>
</Properties>
</file>