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wmf" ContentType="image/x-wmf"/>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619" r:id="rId6"/>
    <p:sldId id="258" r:id="rId7"/>
    <p:sldId id="259" r:id="rId8"/>
    <p:sldId id="260" r:id="rId9"/>
    <p:sldId id="261" r:id="rId10"/>
    <p:sldId id="307" r:id="rId11"/>
    <p:sldId id="262" r:id="rId12"/>
    <p:sldId id="263" r:id="rId13"/>
    <p:sldId id="264" r:id="rId14"/>
    <p:sldId id="265" r:id="rId15"/>
    <p:sldId id="266" r:id="rId16"/>
    <p:sldId id="471" r:id="rId17"/>
    <p:sldId id="268" r:id="rId18"/>
    <p:sldId id="269" r:id="rId19"/>
    <p:sldId id="271" r:id="rId20"/>
    <p:sldId id="275" r:id="rId21"/>
    <p:sldId id="473" r:id="rId22"/>
    <p:sldId id="474" r:id="rId23"/>
    <p:sldId id="278" r:id="rId24"/>
    <p:sldId id="284" r:id="rId25"/>
    <p:sldId id="285" r:id="rId26"/>
    <p:sldId id="286" r:id="rId27"/>
    <p:sldId id="287" r:id="rId28"/>
    <p:sldId id="288" r:id="rId29"/>
    <p:sldId id="289" r:id="rId30"/>
    <p:sldId id="290" r:id="rId31"/>
    <p:sldId id="291" r:id="rId32"/>
    <p:sldId id="308" r:id="rId33"/>
    <p:sldId id="309" r:id="rId34"/>
    <p:sldId id="475" r:id="rId35"/>
    <p:sldId id="476" r:id="rId36"/>
    <p:sldId id="313" r:id="rId37"/>
    <p:sldId id="314" r:id="rId38"/>
    <p:sldId id="315" r:id="rId39"/>
    <p:sldId id="318" r:id="rId40"/>
    <p:sldId id="319" r:id="rId41"/>
    <p:sldId id="321" r:id="rId42"/>
    <p:sldId id="322" r:id="rId43"/>
    <p:sldId id="323" r:id="rId44"/>
    <p:sldId id="477" r:id="rId45"/>
    <p:sldId id="478" r:id="rId46"/>
    <p:sldId id="479" r:id="rId47"/>
    <p:sldId id="339" r:id="rId48"/>
    <p:sldId id="340" r:id="rId49"/>
    <p:sldId id="480" r:id="rId50"/>
    <p:sldId id="343" r:id="rId51"/>
    <p:sldId id="344" r:id="rId52"/>
    <p:sldId id="345" r:id="rId53"/>
    <p:sldId id="394" r:id="rId54"/>
    <p:sldId id="396" r:id="rId55"/>
    <p:sldId id="397" r:id="rId56"/>
    <p:sldId id="398" r:id="rId57"/>
    <p:sldId id="481" r:id="rId58"/>
    <p:sldId id="482" r:id="rId59"/>
    <p:sldId id="483" r:id="rId60"/>
    <p:sldId id="400" r:id="rId61"/>
    <p:sldId id="401" r:id="rId62"/>
    <p:sldId id="484" r:id="rId63"/>
    <p:sldId id="568" r:id="rId64"/>
    <p:sldId id="569" r:id="rId65"/>
    <p:sldId id="402" r:id="rId66"/>
    <p:sldId id="403" r:id="rId67"/>
    <p:sldId id="404" r:id="rId68"/>
    <p:sldId id="405" r:id="rId69"/>
    <p:sldId id="406" r:id="rId70"/>
    <p:sldId id="570" r:id="rId71"/>
    <p:sldId id="571" r:id="rId72"/>
    <p:sldId id="407" r:id="rId73"/>
    <p:sldId id="572" r:id="rId74"/>
    <p:sldId id="409" r:id="rId75"/>
    <p:sldId id="410" r:id="rId76"/>
    <p:sldId id="411" r:id="rId77"/>
    <p:sldId id="412" r:id="rId78"/>
    <p:sldId id="413" r:id="rId79"/>
    <p:sldId id="414" r:id="rId80"/>
    <p:sldId id="415" r:id="rId81"/>
    <p:sldId id="416" r:id="rId82"/>
    <p:sldId id="417" r:id="rId83"/>
    <p:sldId id="418" r:id="rId84"/>
    <p:sldId id="419" r:id="rId85"/>
    <p:sldId id="420" r:id="rId86"/>
    <p:sldId id="422" r:id="rId87"/>
    <p:sldId id="423" r:id="rId88"/>
    <p:sldId id="424" r:id="rId89"/>
    <p:sldId id="425" r:id="rId90"/>
    <p:sldId id="426" r:id="rId91"/>
    <p:sldId id="427" r:id="rId92"/>
    <p:sldId id="449" r:id="rId93"/>
    <p:sldId id="429" r:id="rId94"/>
    <p:sldId id="430" r:id="rId95"/>
    <p:sldId id="431" r:id="rId96"/>
    <p:sldId id="576" r:id="rId97"/>
    <p:sldId id="577" r:id="rId98"/>
    <p:sldId id="450" r:id="rId99"/>
    <p:sldId id="578" r:id="rId100"/>
    <p:sldId id="433" r:id="rId101"/>
    <p:sldId id="579" r:id="rId102"/>
    <p:sldId id="434" r:id="rId103"/>
    <p:sldId id="435" r:id="rId104"/>
    <p:sldId id="437" r:id="rId105"/>
    <p:sldId id="438" r:id="rId106"/>
    <p:sldId id="439" r:id="rId107"/>
    <p:sldId id="580" r:id="rId108"/>
    <p:sldId id="440" r:id="rId109"/>
    <p:sldId id="441" r:id="rId110"/>
    <p:sldId id="442" r:id="rId111"/>
    <p:sldId id="444" r:id="rId112"/>
    <p:sldId id="448" r:id="rId113"/>
    <p:sldId id="304" r:id="rId114"/>
  </p:sldIdLst>
  <p:sldSz cx="12192000" cy="6858000"/>
  <p:notesSz cx="6858000" cy="9144000"/>
  <p:kinsoku lang="zh-CN" invalStChars="!%),.:;?]}¨·ˇˉ་―‖’”…‰∶、。〃々〉》」』】〕〗！＂＇％），．：；？］｀｜｝～￠" invalEndChars="([{·‘“〈《「『【〔〖（．［｛￡￥"/>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Times New Roman" panose="02020603050405020304" charset="0"/>
        <a:ea typeface="宋体" pitchFamily="2" charset="-122"/>
        <a:cs typeface="+mn-cs"/>
      </a:defRPr>
    </a:lvl9pPr>
  </p:defaultTextStyle>
  <p:extLst>
    <p:ext uri="{EFAFB233-063F-42B5-8137-9DF3F51BA10A}">
      <p15:sldGuideLst xmlns:p15="http://schemas.microsoft.com/office/powerpoint/2012/main">
        <p15:guide id="1" orient="horz" pos="2188" userDrawn="1">
          <p15:clr>
            <a:srgbClr val="A4A3A4"/>
          </p15:clr>
        </p15:guide>
        <p15:guide id="2" pos="29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3342"/>
  </p:normalViewPr>
  <p:slideViewPr>
    <p:cSldViewPr showGuides="1">
      <p:cViewPr varScale="1">
        <p:scale>
          <a:sx n="93" d="100"/>
          <a:sy n="93" d="100"/>
        </p:scale>
        <p:origin x="0" y="0"/>
      </p:cViewPr>
      <p:guideLst>
        <p:guide orient="horz" pos="2188"/>
        <p:guide pos="29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7" Type="http://schemas.openxmlformats.org/officeDocument/2006/relationships/tableStyles" Target="tableStyles.xml"/><Relationship Id="rId116" Type="http://schemas.openxmlformats.org/officeDocument/2006/relationships/viewProps" Target="viewProps.xml"/><Relationship Id="rId115" Type="http://schemas.openxmlformats.org/officeDocument/2006/relationships/presProps" Target="presProps.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67.wmf"/><Relationship Id="rId7" Type="http://schemas.openxmlformats.org/officeDocument/2006/relationships/image" Target="../media/image66.wmf"/><Relationship Id="rId6" Type="http://schemas.openxmlformats.org/officeDocument/2006/relationships/image" Target="../media/image65.wmf"/><Relationship Id="rId5" Type="http://schemas.openxmlformats.org/officeDocument/2006/relationships/image" Target="../media/image64.wmf"/><Relationship Id="rId4" Type="http://schemas.openxmlformats.org/officeDocument/2006/relationships/image" Target="../media/image63.wmf"/><Relationship Id="rId3" Type="http://schemas.openxmlformats.org/officeDocument/2006/relationships/image" Target="../media/image62.wmf"/><Relationship Id="rId2" Type="http://schemas.openxmlformats.org/officeDocument/2006/relationships/image" Target="../media/image57.wmf"/><Relationship Id="rId1" Type="http://schemas.openxmlformats.org/officeDocument/2006/relationships/image" Target="../media/image61.wmf"/></Relationships>
</file>

<file path=ppt/drawings/_rels/vmlDrawing11.vml.rels><?xml version="1.0" encoding="UTF-8" standalone="yes"?>
<Relationships xmlns="http://schemas.openxmlformats.org/package/2006/relationships"><Relationship Id="rId5" Type="http://schemas.openxmlformats.org/officeDocument/2006/relationships/image" Target="../media/image95.wmf"/><Relationship Id="rId4" Type="http://schemas.openxmlformats.org/officeDocument/2006/relationships/image" Target="../media/image94.wmf"/><Relationship Id="rId3" Type="http://schemas.openxmlformats.org/officeDocument/2006/relationships/image" Target="../media/image93.wmf"/><Relationship Id="rId2" Type="http://schemas.openxmlformats.org/officeDocument/2006/relationships/image" Target="../media/image92.wmf"/><Relationship Id="rId1" Type="http://schemas.openxmlformats.org/officeDocument/2006/relationships/image" Target="../media/image91.wmf"/></Relationships>
</file>

<file path=ppt/drawings/_rels/vmlDrawing12.vml.rels><?xml version="1.0" encoding="UTF-8" standalone="yes"?>
<Relationships xmlns="http://schemas.openxmlformats.org/package/2006/relationships"><Relationship Id="rId5" Type="http://schemas.openxmlformats.org/officeDocument/2006/relationships/image" Target="../media/image102.wmf"/><Relationship Id="rId4" Type="http://schemas.openxmlformats.org/officeDocument/2006/relationships/image" Target="../media/image101.wmf"/><Relationship Id="rId3" Type="http://schemas.openxmlformats.org/officeDocument/2006/relationships/image" Target="../media/image100.wmf"/><Relationship Id="rId2" Type="http://schemas.openxmlformats.org/officeDocument/2006/relationships/image" Target="../media/image99.wmf"/><Relationship Id="rId1" Type="http://schemas.openxmlformats.org/officeDocument/2006/relationships/image" Target="../media/image98.wmf"/></Relationships>
</file>

<file path=ppt/drawings/_rels/vmlDrawing2.vml.rels><?xml version="1.0" encoding="UTF-8" standalone="yes"?>
<Relationships xmlns="http://schemas.openxmlformats.org/package/2006/relationships"><Relationship Id="rId6" Type="http://schemas.openxmlformats.org/officeDocument/2006/relationships/image" Target="../media/image24.wmf"/><Relationship Id="rId5" Type="http://schemas.openxmlformats.org/officeDocument/2006/relationships/image" Target="../media/image23.wmf"/><Relationship Id="rId4" Type="http://schemas.openxmlformats.org/officeDocument/2006/relationships/image" Target="../media/image22.wmf"/><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9.wmf"/><Relationship Id="rId1" Type="http://schemas.openxmlformats.org/officeDocument/2006/relationships/image" Target="../media/image38.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8.vml.rels><?xml version="1.0" encoding="UTF-8" standalone="yes"?>
<Relationships xmlns="http://schemas.openxmlformats.org/package/2006/relationships"><Relationship Id="rId7" Type="http://schemas.openxmlformats.org/officeDocument/2006/relationships/image" Target="../media/image52.wmf"/><Relationship Id="rId6" Type="http://schemas.openxmlformats.org/officeDocument/2006/relationships/image" Target="../media/image51.wmf"/><Relationship Id="rId5" Type="http://schemas.openxmlformats.org/officeDocument/2006/relationships/image" Target="../media/image50.wmf"/><Relationship Id="rId4" Type="http://schemas.openxmlformats.org/officeDocument/2006/relationships/image" Target="../media/image49.wmf"/><Relationship Id="rId3" Type="http://schemas.openxmlformats.org/officeDocument/2006/relationships/image" Target="../media/image48.wmf"/><Relationship Id="rId2" Type="http://schemas.openxmlformats.org/officeDocument/2006/relationships/image" Target="../media/image47.wmf"/><Relationship Id="rId1" Type="http://schemas.openxmlformats.org/officeDocument/2006/relationships/image" Target="../media/image46.wmf"/></Relationships>
</file>

<file path=ppt/drawings/_rels/vmlDrawing9.vml.rels><?xml version="1.0" encoding="UTF-8" standalone="yes"?>
<Relationships xmlns="http://schemas.openxmlformats.org/package/2006/relationships"><Relationship Id="rId6" Type="http://schemas.openxmlformats.org/officeDocument/2006/relationships/image" Target="../media/image59.wmf"/><Relationship Id="rId5" Type="http://schemas.openxmlformats.org/officeDocument/2006/relationships/image" Target="../media/image58.wmf"/><Relationship Id="rId4" Type="http://schemas.openxmlformats.org/officeDocument/2006/relationships/image" Target="../media/image57.wmf"/><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文本框"/>
          <p:cNvSpPr>
            <a:spLocks noGrp="1"/>
          </p:cNvSpPr>
          <p:nvPr>
            <p:ph type="sldNum" idx="5"/>
          </p:nvPr>
        </p:nvSpPr>
        <p:spPr>
          <a:xfrm>
            <a:off x="3884613" y="8685213"/>
            <a:ext cx="2971800" cy="458788"/>
          </a:xfrm>
          <a:prstGeom prst="rect">
            <a:avLst/>
          </a:prstGeom>
          <a:noFill/>
          <a:ln w="9525" cap="flat" cmpd="sng">
            <a:noFill/>
            <a:prstDash val="solid"/>
            <a:miter/>
          </a:ln>
        </p:spPr>
        <p:txBody>
          <a:bodyPr vert="horz" wrap="square" lIns="91440" tIns="45720" rIns="91440" bIns="45720" anchor="b" anchorCtr="0"/>
          <a:lstStyle/>
          <a:p>
            <a:pPr algn="r" fontAlgn="auto"/>
            <a:fld id="{CAD2D6BD-DE1B-4B5F-8B41-2702339687B9}" type="slidenum">
              <a:rPr lang="en-US" altLang="zh-CN" sz="1200" b="0" i="0" u="none" strike="noStrike" kern="1200" cap="none" spc="0" baseline="0" noProof="1">
                <a:solidFill>
                  <a:schemeClr val="tx1"/>
                </a:solidFill>
                <a:latin typeface="等线" charset="-122"/>
                <a:ea typeface="等线" charset="-122"/>
                <a:cs typeface="等线" charset="-122"/>
              </a:rPr>
            </a:fld>
            <a:endParaRPr lang="zh-CN" altLang="en-US" sz="1200" strike="noStrike" noProof="1">
              <a:latin typeface="等线" charset="-122"/>
              <a:ea typeface="等线" charset="-122"/>
              <a:cs typeface="等线" charset="-122"/>
            </a:endParaRPr>
          </a:p>
        </p:txBody>
      </p:sp>
      <p:sp>
        <p:nvSpPr>
          <p:cNvPr id="8" name="文本框"/>
          <p:cNvSpPr>
            <a:spLocks noGrp="1"/>
          </p:cNvSpPr>
          <p:nvPr>
            <p:ph type="hdr"/>
          </p:nvPr>
        </p:nvSpPr>
        <p:spPr>
          <a:xfrm>
            <a:off x="0" y="0"/>
            <a:ext cx="2971800" cy="458788"/>
          </a:xfrm>
          <a:prstGeom prst="rect">
            <a:avLst/>
          </a:prstGeom>
          <a:noFill/>
          <a:ln w="9525" cap="flat" cmpd="sng">
            <a:noFill/>
            <a:prstDash val="solid"/>
            <a:miter/>
          </a:ln>
        </p:spPr>
        <p:txBody>
          <a:bodyPr vert="horz" wrap="square" lIns="91440" tIns="45720" rIns="91440" bIns="45720" anchor="t" anchorCtr="0"/>
          <a:lstStyle/>
          <a:p>
            <a:pPr algn="l" fontAlgn="auto"/>
            <a:endParaRPr lang="zh-CN" altLang="en-US" sz="1200" strike="noStrike" noProof="1">
              <a:latin typeface="等线" charset="-122"/>
              <a:ea typeface="等线" charset="-122"/>
              <a:cs typeface="等线" charset="-122"/>
            </a:endParaRPr>
          </a:p>
        </p:txBody>
      </p:sp>
      <p:sp>
        <p:nvSpPr>
          <p:cNvPr id="9" name="文本框"/>
          <p:cNvSpPr>
            <a:spLocks noGrp="1"/>
          </p:cNvSpPr>
          <p:nvPr>
            <p:ph type="dt" idx="1"/>
          </p:nvPr>
        </p:nvSpPr>
        <p:spPr>
          <a:xfrm>
            <a:off x="3884613" y="0"/>
            <a:ext cx="2971800" cy="458788"/>
          </a:xfrm>
          <a:prstGeom prst="rect">
            <a:avLst/>
          </a:prstGeom>
          <a:noFill/>
          <a:ln w="9525" cap="flat" cmpd="sng">
            <a:noFill/>
            <a:prstDash val="solid"/>
            <a:miter/>
          </a:ln>
        </p:spPr>
        <p:txBody>
          <a:bodyPr vert="horz" wrap="square" lIns="91440" tIns="45720" rIns="91440" bIns="45720" anchor="t" anchorCtr="0"/>
          <a:lstStyle/>
          <a:p>
            <a:pPr algn="r" fontAlgn="auto"/>
            <a:fld id="{CAD2D6BD-DE1B-4B5F-8B41-2702339687B9}" type="datetime1">
              <a:rPr lang="zh-CN" altLang="en-US" sz="1200" strike="noStrike" noProof="1">
                <a:latin typeface="等线" charset="-122"/>
                <a:ea typeface="等线" charset="-122"/>
                <a:cs typeface="等线" charset="-122"/>
              </a:rPr>
            </a:fld>
            <a:endParaRPr lang="zh-CN" altLang="en-US" sz="1200" strike="noStrike" noProof="1">
              <a:latin typeface="等线" charset="-122"/>
              <a:ea typeface="等线" charset="-122"/>
              <a:cs typeface="等线" charset="-122"/>
            </a:endParaRPr>
          </a:p>
        </p:txBody>
      </p:sp>
      <p:sp>
        <p:nvSpPr>
          <p:cNvPr id="7173" name="对象"/>
          <p:cNvSpPr>
            <a:spLocks noGrp="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7174" name="文本框"/>
          <p:cNvSpPr>
            <a:spLocks noGrp="1"/>
          </p:cNvSpPr>
          <p:nvPr>
            <p:ph type="body"/>
          </p:nvPr>
        </p:nvSpPr>
        <p:spPr>
          <a:xfrm>
            <a:off x="685800" y="4400550"/>
            <a:ext cx="5486400" cy="3600450"/>
          </a:xfrm>
          <a:prstGeom prst="rect">
            <a:avLst/>
          </a:prstGeom>
          <a:noFill/>
          <a:ln w="9525">
            <a:noFill/>
          </a:ln>
        </p:spPr>
        <p:txBody>
          <a:bodyPr vert="horz" wrap="square" lIns="91440" tIns="45720" rIns="91440" bIns="45720" anchor="t" anchorCtr="0"/>
          <a:p>
            <a:pPr lvl="0"/>
            <a:r>
              <a:rPr lang="zh-CN" altLang="en-US"/>
              <a:t>单击此处编辑母版文本样式</a:t>
            </a:r>
            <a:endParaRPr lang="en-US" altLang="zh-CN"/>
          </a:p>
          <a:p>
            <a:pPr lvl="1" indent="0"/>
            <a:r>
              <a:rPr lang="zh-CN" altLang="en-US"/>
              <a:t>二级</a:t>
            </a:r>
            <a:endParaRPr lang="en-US" altLang="zh-CN"/>
          </a:p>
          <a:p>
            <a:pPr lvl="2" indent="0"/>
            <a:r>
              <a:rPr lang="zh-CN" altLang="en-US"/>
              <a:t>三级</a:t>
            </a:r>
            <a:endParaRPr lang="en-US" altLang="zh-CN"/>
          </a:p>
          <a:p>
            <a:pPr lvl="3" indent="0"/>
            <a:r>
              <a:rPr lang="zh-CN" altLang="en-US"/>
              <a:t>四级</a:t>
            </a:r>
            <a:endParaRPr lang="en-US" altLang="zh-CN"/>
          </a:p>
          <a:p>
            <a:pPr lvl="4" indent="0"/>
            <a:r>
              <a:rPr lang="zh-CN" altLang="en-US"/>
              <a:t>五级</a:t>
            </a:r>
            <a:endParaRPr lang="zh-CN" altLang="en-US"/>
          </a:p>
        </p:txBody>
      </p:sp>
      <p:sp>
        <p:nvSpPr>
          <p:cNvPr id="12" name="文本框"/>
          <p:cNvSpPr>
            <a:spLocks noGrp="1"/>
          </p:cNvSpPr>
          <p:nvPr>
            <p:ph type="ftr" idx="4"/>
          </p:nvPr>
        </p:nvSpPr>
        <p:spPr>
          <a:xfrm>
            <a:off x="0" y="8685213"/>
            <a:ext cx="2971800" cy="458788"/>
          </a:xfrm>
          <a:prstGeom prst="rect">
            <a:avLst/>
          </a:prstGeom>
          <a:noFill/>
          <a:ln w="9525" cap="flat" cmpd="sng">
            <a:noFill/>
            <a:prstDash val="solid"/>
            <a:miter/>
          </a:ln>
        </p:spPr>
        <p:txBody>
          <a:bodyPr vert="horz" wrap="square" lIns="91440" tIns="45720" rIns="91440" bIns="45720" anchor="b" anchorCtr="0"/>
          <a:lstStyle/>
          <a:p>
            <a:pPr algn="l" fontAlgn="auto"/>
            <a:endParaRPr lang="zh-CN" altLang="en-US" sz="1200" strike="noStrike" noProof="1">
              <a:latin typeface="等线" charset="-122"/>
              <a:ea typeface="等线" charset="-122"/>
              <a:cs typeface="等线" charset="-122"/>
            </a:endParaRPr>
          </a:p>
        </p:txBody>
      </p:sp>
    </p:spTree>
  </p:cSld>
  <p:clrMap bg1="lt1" tx1="dk1" bg2="lt2" tx2="dk2" accent1="accent1" accent2="accent2" accent3="accent3" accent4="accent4" accent5="accent5" accent6="accent6" hlink="hlink" folHlink="folHlink"/>
  <p:hf sldNum="0" hdr="0" ftr="0" dt="0"/>
  <p:notesStyle>
    <a:lvl1pPr marL="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1pPr>
    <a:lvl2pPr marL="4572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2pPr>
    <a:lvl3pPr marL="9144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3pPr>
    <a:lvl4pPr marL="13716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4pPr>
    <a:lvl5pPr marL="18288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5pPr>
    <a:lvl6pPr marL="22860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6pPr>
    <a:lvl7pPr marL="27432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7pPr>
    <a:lvl8pPr marL="32004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8pPr>
    <a:lvl9pPr marL="3200400" indent="0" algn="l" defTabSz="914400" eaLnBrk="1" fontAlgn="auto" latinLnBrk="0" hangingPunct="1">
      <a:lnSpc>
        <a:spcPct val="100000"/>
      </a:lnSpc>
      <a:spcBef>
        <a:spcPts val="0"/>
      </a:spcBef>
      <a:spcAft>
        <a:spcPts val="0"/>
      </a:spcAft>
      <a:buNone/>
      <a:defRPr sz="1200" b="0" i="0" u="none" strike="noStrike" kern="1200" cap="none" spc="0" baseline="0">
        <a:solidFill>
          <a:schemeClr val="tx1"/>
        </a:solidFill>
        <a:latin typeface="等线" charset="-122"/>
        <a:ea typeface="等线" charset="-122"/>
        <a:cs typeface="等线"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9218"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9219" name="对象"/>
          <p:cNvSpPr>
            <a:spLocks noGrp="1" noChangeAspect="1"/>
          </p:cNvSpPr>
          <p:nvPr>
            <p:ph type="sldImg"/>
          </p:nvPr>
        </p:nvSpPr>
        <p:spPr>
          <a:ln>
            <a:noFill/>
          </a:ln>
        </p:spPr>
      </p:sp>
      <p:sp>
        <p:nvSpPr>
          <p:cNvPr id="9220"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5602"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25603" name="对象"/>
          <p:cNvSpPr>
            <a:spLocks noGrp="1" noChangeAspect="1"/>
          </p:cNvSpPr>
          <p:nvPr>
            <p:ph type="sldImg"/>
          </p:nvPr>
        </p:nvSpPr>
        <p:spPr>
          <a:ln>
            <a:noFill/>
          </a:ln>
        </p:spPr>
      </p:sp>
      <p:sp>
        <p:nvSpPr>
          <p:cNvPr id="25604"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7650"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27651" name="对象"/>
          <p:cNvSpPr>
            <a:spLocks noGrp="1" noChangeAspect="1"/>
          </p:cNvSpPr>
          <p:nvPr>
            <p:ph type="sldImg"/>
          </p:nvPr>
        </p:nvSpPr>
        <p:spPr>
          <a:ln>
            <a:noFill/>
          </a:ln>
        </p:spPr>
      </p:sp>
      <p:sp>
        <p:nvSpPr>
          <p:cNvPr id="27652"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9698"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29699" name="对象"/>
          <p:cNvSpPr>
            <a:spLocks noGrp="1"/>
          </p:cNvSpPr>
          <p:nvPr>
            <p:ph type="sldImg"/>
          </p:nvPr>
        </p:nvSpPr>
        <p:spPr>
          <a:ln>
            <a:noFill/>
          </a:ln>
        </p:spPr>
      </p:sp>
      <p:sp>
        <p:nvSpPr>
          <p:cNvPr id="29700"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1746"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31747" name="对象"/>
          <p:cNvSpPr>
            <a:spLocks noGrp="1"/>
          </p:cNvSpPr>
          <p:nvPr>
            <p:ph type="sldImg"/>
          </p:nvPr>
        </p:nvSpPr>
        <p:spPr>
          <a:ln>
            <a:noFill/>
          </a:ln>
        </p:spPr>
      </p:sp>
      <p:sp>
        <p:nvSpPr>
          <p:cNvPr id="31748"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3794"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33795" name="对象"/>
          <p:cNvSpPr>
            <a:spLocks noGrp="1"/>
          </p:cNvSpPr>
          <p:nvPr>
            <p:ph type="sldImg"/>
          </p:nvPr>
        </p:nvSpPr>
        <p:spPr>
          <a:ln>
            <a:noFill/>
          </a:ln>
        </p:spPr>
      </p:sp>
      <p:sp>
        <p:nvSpPr>
          <p:cNvPr id="33796"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5842"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35843" name="对象"/>
          <p:cNvSpPr>
            <a:spLocks noGrp="1"/>
          </p:cNvSpPr>
          <p:nvPr>
            <p:ph type="sldImg"/>
          </p:nvPr>
        </p:nvSpPr>
        <p:spPr>
          <a:ln>
            <a:noFill/>
          </a:ln>
        </p:spPr>
      </p:sp>
      <p:sp>
        <p:nvSpPr>
          <p:cNvPr id="35844"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7890"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37891" name="对象"/>
          <p:cNvSpPr>
            <a:spLocks noGrp="1"/>
          </p:cNvSpPr>
          <p:nvPr>
            <p:ph type="sldImg"/>
          </p:nvPr>
        </p:nvSpPr>
        <p:spPr>
          <a:ln>
            <a:noFill/>
          </a:ln>
        </p:spPr>
      </p:sp>
      <p:sp>
        <p:nvSpPr>
          <p:cNvPr id="37892"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1986"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41987" name="对象"/>
          <p:cNvSpPr>
            <a:spLocks noGrp="1"/>
          </p:cNvSpPr>
          <p:nvPr>
            <p:ph type="sldImg"/>
          </p:nvPr>
        </p:nvSpPr>
        <p:spPr>
          <a:ln>
            <a:noFill/>
          </a:ln>
        </p:spPr>
      </p:sp>
      <p:sp>
        <p:nvSpPr>
          <p:cNvPr id="41988"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0178"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50179" name="对象"/>
          <p:cNvSpPr>
            <a:spLocks noGrp="1"/>
          </p:cNvSpPr>
          <p:nvPr>
            <p:ph type="sldImg"/>
          </p:nvPr>
        </p:nvSpPr>
        <p:spPr>
          <a:ln>
            <a:noFill/>
          </a:ln>
        </p:spPr>
      </p:sp>
      <p:sp>
        <p:nvSpPr>
          <p:cNvPr id="50180"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0178"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50179" name="对象"/>
          <p:cNvSpPr>
            <a:spLocks noGrp="1"/>
          </p:cNvSpPr>
          <p:nvPr>
            <p:ph type="sldImg"/>
          </p:nvPr>
        </p:nvSpPr>
        <p:spPr>
          <a:ln>
            <a:noFill/>
          </a:ln>
        </p:spPr>
      </p:sp>
      <p:sp>
        <p:nvSpPr>
          <p:cNvPr id="50180"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266"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1267" name="对象"/>
          <p:cNvSpPr>
            <a:spLocks noGrp="1" noChangeAspect="1"/>
          </p:cNvSpPr>
          <p:nvPr>
            <p:ph type="sldImg"/>
          </p:nvPr>
        </p:nvSpPr>
        <p:spPr>
          <a:ln>
            <a:noFill/>
          </a:ln>
        </p:spPr>
      </p:sp>
      <p:sp>
        <p:nvSpPr>
          <p:cNvPr id="11268"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0178"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50179" name="对象"/>
          <p:cNvSpPr>
            <a:spLocks noGrp="1"/>
          </p:cNvSpPr>
          <p:nvPr>
            <p:ph type="sldImg"/>
          </p:nvPr>
        </p:nvSpPr>
        <p:spPr>
          <a:ln>
            <a:noFill/>
          </a:ln>
        </p:spPr>
      </p:sp>
      <p:sp>
        <p:nvSpPr>
          <p:cNvPr id="50180"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6322"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56323" name="对象"/>
          <p:cNvSpPr>
            <a:spLocks noGrp="1"/>
          </p:cNvSpPr>
          <p:nvPr>
            <p:ph type="sldImg"/>
          </p:nvPr>
        </p:nvSpPr>
        <p:spPr>
          <a:ln>
            <a:noFill/>
          </a:ln>
        </p:spPr>
      </p:sp>
      <p:sp>
        <p:nvSpPr>
          <p:cNvPr id="56324"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8610"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68611" name="对象"/>
          <p:cNvSpPr>
            <a:spLocks noGrp="1"/>
          </p:cNvSpPr>
          <p:nvPr>
            <p:ph type="sldImg"/>
          </p:nvPr>
        </p:nvSpPr>
        <p:spPr>
          <a:ln>
            <a:noFill/>
          </a:ln>
        </p:spPr>
      </p:sp>
      <p:sp>
        <p:nvSpPr>
          <p:cNvPr id="68612"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0658"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70659" name="对象"/>
          <p:cNvSpPr>
            <a:spLocks noGrp="1"/>
          </p:cNvSpPr>
          <p:nvPr>
            <p:ph type="sldImg"/>
          </p:nvPr>
        </p:nvSpPr>
        <p:spPr>
          <a:ln>
            <a:noFill/>
          </a:ln>
        </p:spPr>
      </p:sp>
      <p:sp>
        <p:nvSpPr>
          <p:cNvPr id="70660"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2706"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72707" name="对象"/>
          <p:cNvSpPr>
            <a:spLocks noGrp="1"/>
          </p:cNvSpPr>
          <p:nvPr>
            <p:ph type="sldImg"/>
          </p:nvPr>
        </p:nvSpPr>
        <p:spPr>
          <a:ln>
            <a:noFill/>
          </a:ln>
        </p:spPr>
      </p:sp>
      <p:sp>
        <p:nvSpPr>
          <p:cNvPr id="72708"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4754"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74755" name="对象"/>
          <p:cNvSpPr>
            <a:spLocks noGrp="1"/>
          </p:cNvSpPr>
          <p:nvPr>
            <p:ph type="sldImg"/>
          </p:nvPr>
        </p:nvSpPr>
        <p:spPr>
          <a:ln>
            <a:noFill/>
          </a:ln>
        </p:spPr>
      </p:sp>
      <p:sp>
        <p:nvSpPr>
          <p:cNvPr id="74756"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6802"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76803" name="对象"/>
          <p:cNvSpPr>
            <a:spLocks noGrp="1"/>
          </p:cNvSpPr>
          <p:nvPr>
            <p:ph type="sldImg"/>
          </p:nvPr>
        </p:nvSpPr>
        <p:spPr>
          <a:ln>
            <a:noFill/>
          </a:ln>
        </p:spPr>
      </p:sp>
      <p:sp>
        <p:nvSpPr>
          <p:cNvPr id="76804"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8850"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78851" name="对象"/>
          <p:cNvSpPr>
            <a:spLocks noGrp="1"/>
          </p:cNvSpPr>
          <p:nvPr>
            <p:ph type="sldImg"/>
          </p:nvPr>
        </p:nvSpPr>
        <p:spPr>
          <a:ln>
            <a:noFill/>
          </a:ln>
        </p:spPr>
      </p:sp>
      <p:sp>
        <p:nvSpPr>
          <p:cNvPr id="78852"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0898"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80899" name="对象"/>
          <p:cNvSpPr>
            <a:spLocks noGrp="1"/>
          </p:cNvSpPr>
          <p:nvPr>
            <p:ph type="sldImg"/>
          </p:nvPr>
        </p:nvSpPr>
        <p:spPr>
          <a:ln>
            <a:noFill/>
          </a:ln>
        </p:spPr>
      </p:sp>
      <p:sp>
        <p:nvSpPr>
          <p:cNvPr id="80900"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2946"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82947" name="对象"/>
          <p:cNvSpPr>
            <a:spLocks noGrp="1"/>
          </p:cNvSpPr>
          <p:nvPr>
            <p:ph type="sldImg"/>
          </p:nvPr>
        </p:nvSpPr>
        <p:spPr>
          <a:ln>
            <a:noFill/>
          </a:ln>
        </p:spPr>
      </p:sp>
      <p:sp>
        <p:nvSpPr>
          <p:cNvPr id="82948"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266"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1267" name="对象"/>
          <p:cNvSpPr>
            <a:spLocks noGrp="1" noChangeAspect="1"/>
          </p:cNvSpPr>
          <p:nvPr>
            <p:ph type="sldImg"/>
          </p:nvPr>
        </p:nvSpPr>
        <p:spPr>
          <a:ln>
            <a:noFill/>
          </a:ln>
        </p:spPr>
      </p:sp>
      <p:sp>
        <p:nvSpPr>
          <p:cNvPr id="11268"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4994"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84995" name="对象"/>
          <p:cNvSpPr>
            <a:spLocks noGrp="1" noChangeAspect="1"/>
          </p:cNvSpPr>
          <p:nvPr>
            <p:ph type="sldImg"/>
          </p:nvPr>
        </p:nvSpPr>
        <p:spPr>
          <a:ln>
            <a:noFill/>
          </a:ln>
        </p:spPr>
      </p:sp>
      <p:sp>
        <p:nvSpPr>
          <p:cNvPr id="84996"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2882"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22883" name="对象"/>
          <p:cNvSpPr>
            <a:spLocks noGrp="1" noChangeAspect="1"/>
          </p:cNvSpPr>
          <p:nvPr>
            <p:ph type="sldImg"/>
          </p:nvPr>
        </p:nvSpPr>
        <p:spPr>
          <a:ln>
            <a:noFill/>
          </a:ln>
        </p:spPr>
      </p:sp>
      <p:sp>
        <p:nvSpPr>
          <p:cNvPr id="122884"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58722"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58723" name="对象"/>
          <p:cNvSpPr>
            <a:spLocks noGrp="1" noChangeAspect="1"/>
          </p:cNvSpPr>
          <p:nvPr>
            <p:ph type="sldImg"/>
          </p:nvPr>
        </p:nvSpPr>
        <p:spPr>
          <a:ln>
            <a:noFill/>
          </a:ln>
        </p:spPr>
      </p:sp>
      <p:sp>
        <p:nvSpPr>
          <p:cNvPr id="158724"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63842"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63843" name="对象"/>
          <p:cNvSpPr>
            <a:spLocks noGrp="1" noChangeAspect="1"/>
          </p:cNvSpPr>
          <p:nvPr>
            <p:ph type="sldImg"/>
          </p:nvPr>
        </p:nvSpPr>
        <p:spPr>
          <a:ln>
            <a:noFill/>
          </a:ln>
        </p:spPr>
      </p:sp>
      <p:sp>
        <p:nvSpPr>
          <p:cNvPr id="163844"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83298"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83299" name="对象"/>
          <p:cNvSpPr>
            <a:spLocks noGrp="1" noChangeAspect="1"/>
          </p:cNvSpPr>
          <p:nvPr>
            <p:ph type="sldImg"/>
          </p:nvPr>
        </p:nvSpPr>
        <p:spPr>
          <a:ln>
            <a:noFill/>
          </a:ln>
        </p:spPr>
      </p:sp>
      <p:sp>
        <p:nvSpPr>
          <p:cNvPr id="183300"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3314"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3315" name="对象"/>
          <p:cNvSpPr>
            <a:spLocks noGrp="1" noChangeAspect="1"/>
          </p:cNvSpPr>
          <p:nvPr>
            <p:ph type="sldImg"/>
          </p:nvPr>
        </p:nvSpPr>
        <p:spPr>
          <a:ln>
            <a:noFill/>
          </a:ln>
        </p:spPr>
      </p:sp>
      <p:sp>
        <p:nvSpPr>
          <p:cNvPr id="13316"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5362"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5363" name="对象"/>
          <p:cNvSpPr>
            <a:spLocks noGrp="1" noChangeAspect="1"/>
          </p:cNvSpPr>
          <p:nvPr>
            <p:ph type="sldImg"/>
          </p:nvPr>
        </p:nvSpPr>
        <p:spPr>
          <a:ln>
            <a:noFill/>
          </a:ln>
        </p:spPr>
      </p:sp>
      <p:sp>
        <p:nvSpPr>
          <p:cNvPr id="15364"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7410"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7411" name="对象"/>
          <p:cNvSpPr>
            <a:spLocks noGrp="1" noChangeAspect="1"/>
          </p:cNvSpPr>
          <p:nvPr>
            <p:ph type="sldImg"/>
          </p:nvPr>
        </p:nvSpPr>
        <p:spPr>
          <a:ln>
            <a:noFill/>
          </a:ln>
        </p:spPr>
      </p:sp>
      <p:sp>
        <p:nvSpPr>
          <p:cNvPr id="17412"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1506"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21507" name="对象"/>
          <p:cNvSpPr>
            <a:spLocks noGrp="1" noChangeAspect="1"/>
          </p:cNvSpPr>
          <p:nvPr>
            <p:ph type="sldImg"/>
          </p:nvPr>
        </p:nvSpPr>
        <p:spPr>
          <a:ln>
            <a:noFill/>
          </a:ln>
        </p:spPr>
      </p:sp>
      <p:sp>
        <p:nvSpPr>
          <p:cNvPr id="21508"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458"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9459" name="对象"/>
          <p:cNvSpPr>
            <a:spLocks noGrp="1" noChangeAspect="1"/>
          </p:cNvSpPr>
          <p:nvPr>
            <p:ph type="sldImg"/>
          </p:nvPr>
        </p:nvSpPr>
        <p:spPr>
          <a:ln>
            <a:noFill/>
          </a:ln>
        </p:spPr>
      </p:sp>
      <p:sp>
        <p:nvSpPr>
          <p:cNvPr id="19460"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3554"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23555" name="对象"/>
          <p:cNvSpPr>
            <a:spLocks noGrp="1" noChangeAspect="1"/>
          </p:cNvSpPr>
          <p:nvPr>
            <p:ph type="sldImg"/>
          </p:nvPr>
        </p:nvSpPr>
        <p:spPr>
          <a:ln>
            <a:noFill/>
          </a:ln>
        </p:spPr>
      </p:sp>
      <p:sp>
        <p:nvSpPr>
          <p:cNvPr id="23556"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noFill/>
        <a:effectLst/>
      </p:bgPr>
    </p:bg>
    <p:spTree>
      <p:nvGrpSpPr>
        <p:cNvPr id="1" name=""/>
        <p:cNvGrpSpPr/>
        <p:nvPr/>
      </p:nvGrpSpPr>
      <p:grpSpPr>
        <a:xfrm>
          <a:off x="0" y="0"/>
          <a:ext cx="0" cy="0"/>
          <a:chOff x="0" y="0"/>
          <a:chExt cx="0" cy="0"/>
        </a:xfrm>
      </p:grpSpPr>
      <p:pic>
        <p:nvPicPr>
          <p:cNvPr id="2" name="图片 1" descr="图片1"/>
          <p:cNvPicPr/>
          <p:nvPr userDrawn="1"/>
        </p:nvPicPr>
        <p:blipFill>
          <a:blip r:embed="rId2"/>
          <a:stretch>
            <a:fillRect/>
          </a:stretch>
        </p:blipFill>
        <p:spPr>
          <a:xfrm>
            <a:off x="169545" y="188595"/>
            <a:ext cx="11880000" cy="6480175"/>
          </a:xfrm>
          <a:prstGeom prst="rect">
            <a:avLst/>
          </a:prstGeom>
        </p:spPr>
      </p:pic>
    </p:spTree>
  </p:cSld>
  <p:clrMapOvr>
    <a:masterClrMapping/>
  </p:clrMapOvr>
  <p:transition spd="slow" advTm="300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7" name="图片 6" descr="图片5"/>
          <p:cNvPicPr>
            <a:picLocks noChangeAspect="1"/>
          </p:cNvPicPr>
          <p:nvPr userDrawn="1"/>
        </p:nvPicPr>
        <p:blipFill>
          <a:blip r:embed="rId2"/>
          <a:stretch>
            <a:fillRect/>
          </a:stretch>
        </p:blipFill>
        <p:spPr>
          <a:xfrm>
            <a:off x="-34925" y="0"/>
            <a:ext cx="12227560" cy="6898005"/>
          </a:xfrm>
          <a:prstGeom prst="rect">
            <a:avLst/>
          </a:prstGeom>
        </p:spPr>
      </p:pic>
    </p:spTree>
  </p:cSld>
  <p:clrMapOvr>
    <a:masterClrMapping/>
  </p:clrMapOvr>
  <p:transition spd="slow" advTm="3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noFill/>
        <a:effectLst/>
      </p:bgPr>
    </p:bg>
    <p:spTree>
      <p:nvGrpSpPr>
        <p:cNvPr id="1" name=""/>
        <p:cNvGrpSpPr/>
        <p:nvPr/>
      </p:nvGrpSpPr>
      <p:grpSpPr>
        <a:xfrm>
          <a:off x="0" y="0"/>
          <a:ext cx="0" cy="0"/>
          <a:chOff x="0" y="0"/>
          <a:chExt cx="0" cy="0"/>
        </a:xfrm>
      </p:grpSpPr>
      <p:pic>
        <p:nvPicPr>
          <p:cNvPr id="8" name="图片 7" descr="图片3"/>
          <p:cNvPicPr/>
          <p:nvPr userDrawn="1"/>
        </p:nvPicPr>
        <p:blipFill>
          <a:blip r:embed="rId2"/>
          <a:stretch>
            <a:fillRect/>
          </a:stretch>
        </p:blipFill>
        <p:spPr>
          <a:xfrm>
            <a:off x="-635" y="0"/>
            <a:ext cx="12192000" cy="6866255"/>
          </a:xfrm>
          <a:prstGeom prst="rect">
            <a:avLst/>
          </a:prstGeom>
        </p:spPr>
      </p:pic>
    </p:spTree>
  </p:cSld>
  <p:clrMapOvr>
    <a:masterClrMapping/>
  </p:clrMapOvr>
  <p:transition spd="slow"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noFill/>
        <a:effectLst/>
      </p:bgPr>
    </p:bg>
    <p:spTree>
      <p:nvGrpSpPr>
        <p:cNvPr id="1" name=""/>
        <p:cNvGrpSpPr/>
        <p:nvPr/>
      </p:nvGrpSpPr>
      <p:grpSpPr>
        <a:xfrm>
          <a:off x="0" y="0"/>
          <a:ext cx="0" cy="0"/>
          <a:chOff x="0" y="0"/>
          <a:chExt cx="0" cy="0"/>
        </a:xfrm>
      </p:grpSpPr>
      <p:pic>
        <p:nvPicPr>
          <p:cNvPr id="9" name="图片 8" descr="图片4"/>
          <p:cNvPicPr>
            <a:picLocks noChangeAspect="1"/>
          </p:cNvPicPr>
          <p:nvPr userDrawn="1"/>
        </p:nvPicPr>
        <p:blipFill>
          <a:blip r:embed="rId2"/>
          <a:stretch>
            <a:fillRect/>
          </a:stretch>
        </p:blipFill>
        <p:spPr>
          <a:xfrm>
            <a:off x="0" y="0"/>
            <a:ext cx="12192000" cy="6857365"/>
          </a:xfrm>
          <a:prstGeom prst="rect">
            <a:avLst/>
          </a:prstGeom>
        </p:spPr>
      </p:pic>
    </p:spTree>
  </p:cSld>
  <p:clrMapOvr>
    <a:masterClrMapping/>
  </p:clrMapOvr>
  <p:transition spd="slow"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noFill/>
        <a:effectLst/>
      </p:bgPr>
    </p:bg>
    <p:spTree>
      <p:nvGrpSpPr>
        <p:cNvPr id="1" name=""/>
        <p:cNvGrpSpPr/>
        <p:nvPr/>
      </p:nvGrpSpPr>
      <p:grpSpPr>
        <a:xfrm>
          <a:off x="0" y="0"/>
          <a:ext cx="0" cy="0"/>
          <a:chOff x="0" y="0"/>
          <a:chExt cx="0" cy="0"/>
        </a:xfrm>
      </p:grpSpPr>
      <p:pic>
        <p:nvPicPr>
          <p:cNvPr id="7" name="图片 6" descr="图片2"/>
          <p:cNvPicPr/>
          <p:nvPr userDrawn="1"/>
        </p:nvPicPr>
        <p:blipFill>
          <a:blip r:embed="rId2"/>
          <a:stretch>
            <a:fillRect/>
          </a:stretch>
        </p:blipFill>
        <p:spPr>
          <a:xfrm>
            <a:off x="156210" y="189230"/>
            <a:ext cx="11880000" cy="6480000"/>
          </a:xfrm>
          <a:prstGeom prst="rect">
            <a:avLst/>
          </a:prstGeom>
        </p:spPr>
      </p:pic>
    </p:spTree>
  </p:cSld>
  <p:clrMapOvr>
    <a:masterClrMapping/>
  </p:clrMapOvr>
  <p:transition spd="slow" advTm="3000">
    <p:random/>
  </p:transition>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6.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p:sp>
        <p:nvSpPr>
          <p:cNvPr id="2" name="圆角矩形 1"/>
          <p:cNvSpPr/>
          <p:nvPr userDrawn="1"/>
        </p:nvSpPr>
        <p:spPr>
          <a:xfrm>
            <a:off x="335915" y="260350"/>
            <a:ext cx="11520805" cy="6336000"/>
          </a:xfrm>
          <a:prstGeom prst="roundRect">
            <a:avLst>
              <a:gd name="adj" fmla="val 1974"/>
            </a:avLst>
          </a:prstGeom>
          <a:solidFill>
            <a:schemeClr val="bg1">
              <a:alpha val="9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26" name="文本框"/>
          <p:cNvSpPr>
            <a:spLocks noGrp="1"/>
          </p:cNvSpPr>
          <p:nvPr>
            <p:ph type="title"/>
          </p:nvPr>
        </p:nvSpPr>
        <p:spPr>
          <a:xfrm>
            <a:off x="838200" y="365125"/>
            <a:ext cx="10515600" cy="1325563"/>
          </a:xfrm>
          <a:prstGeom prst="rect">
            <a:avLst/>
          </a:prstGeom>
          <a:noFill/>
          <a:ln w="9525">
            <a:noFill/>
          </a:ln>
        </p:spPr>
        <p:txBody>
          <a:bodyPr vert="horz" wrap="square" lIns="91440" tIns="45720" rIns="91440" bIns="45720" anchor="ctr" anchorCtr="0"/>
          <a:p>
            <a:pPr lvl="0"/>
            <a:r>
              <a:rPr lang="zh-CN" altLang="en-US"/>
              <a:t>单击此处编辑母版标题样式</a:t>
            </a:r>
            <a:endParaRPr lang="zh-CN" altLang="en-US"/>
          </a:p>
        </p:txBody>
      </p:sp>
      <p:sp>
        <p:nvSpPr>
          <p:cNvPr id="1027" name="文本框"/>
          <p:cNvSpPr>
            <a:spLocks noGrp="1"/>
          </p:cNvSpPr>
          <p:nvPr>
            <p:ph type="body"/>
          </p:nvPr>
        </p:nvSpPr>
        <p:spPr>
          <a:xfrm>
            <a:off x="838200" y="1825625"/>
            <a:ext cx="10515600" cy="4351338"/>
          </a:xfrm>
          <a:prstGeom prst="rect">
            <a:avLst/>
          </a:prstGeom>
          <a:noFill/>
          <a:ln w="9525">
            <a:noFill/>
          </a:ln>
        </p:spPr>
        <p:txBody>
          <a:bodyPr vert="horz" wrap="square" lIns="91440" tIns="45720" rIns="91440" bIns="45720" anchor="t" anchorCtr="0"/>
          <a:p>
            <a:pPr lvl="0"/>
            <a:r>
              <a:rPr lang="zh-CN" altLang="en-US"/>
              <a:t>单击此处编辑母版文本样式</a:t>
            </a:r>
            <a:endParaRPr lang="en-US" altLang="zh-CN"/>
          </a:p>
          <a:p>
            <a:pPr lvl="1" indent="-228600"/>
            <a:r>
              <a:rPr lang="zh-CN" altLang="en-US"/>
              <a:t>二级</a:t>
            </a:r>
            <a:endParaRPr lang="en-US" altLang="zh-CN"/>
          </a:p>
          <a:p>
            <a:pPr lvl="2" indent="-228600"/>
            <a:r>
              <a:rPr lang="zh-CN" altLang="en-US"/>
              <a:t>三级</a:t>
            </a:r>
            <a:endParaRPr lang="en-US" altLang="zh-CN"/>
          </a:p>
          <a:p>
            <a:pPr lvl="3" indent="-228600"/>
            <a:r>
              <a:rPr lang="zh-CN" altLang="en-US"/>
              <a:t>四级</a:t>
            </a:r>
            <a:endParaRPr lang="en-US" altLang="zh-CN"/>
          </a:p>
          <a:p>
            <a:pPr lvl="4" indent="-228600"/>
            <a:r>
              <a:rPr lang="zh-CN" altLang="en-US"/>
              <a:t>五级</a:t>
            </a:r>
            <a:endParaRPr lang="zh-CN" altLang="en-US"/>
          </a:p>
        </p:txBody>
      </p:sp>
      <p:sp>
        <p:nvSpPr>
          <p:cNvPr id="4" name="文本框"/>
          <p:cNvSpPr>
            <a:spLocks noGrp="1"/>
          </p:cNvSpPr>
          <p:nvPr>
            <p:ph type="dt" idx="2"/>
          </p:nvPr>
        </p:nvSpPr>
        <p:spPr>
          <a:xfrm>
            <a:off x="838200" y="6356350"/>
            <a:ext cx="2743200" cy="365125"/>
          </a:xfrm>
          <a:prstGeom prst="rect">
            <a:avLst/>
          </a:prstGeom>
          <a:noFill/>
          <a:ln w="9525" cap="flat" cmpd="sng">
            <a:noFill/>
            <a:prstDash val="solid"/>
            <a:miter/>
          </a:ln>
        </p:spPr>
        <p:txBody>
          <a:bodyPr vert="horz" wrap="square" lIns="91440" tIns="45720" rIns="91440" bIns="45720" anchor="ctr" anchorCtr="0"/>
          <a:lstStyle/>
          <a:p>
            <a:pPr algn="l" fontAlgn="auto"/>
            <a:fld id="{CAD2D6BD-DE1B-4B5F-8B41-2702339687B9}" type="datetime1">
              <a:rPr lang="zh-CN" altLang="en-US" sz="1200" strike="noStrike" noProof="1">
                <a:solidFill>
                  <a:srgbClr val="898989"/>
                </a:solidFill>
                <a:latin typeface="等线" charset="-122"/>
                <a:ea typeface="等线" charset="-122"/>
                <a:cs typeface="等线" charset="-122"/>
              </a:rPr>
            </a:fld>
            <a:endParaRPr lang="zh-CN" altLang="en-US" sz="1200" strike="noStrike" noProof="1">
              <a:solidFill>
                <a:srgbClr val="898989"/>
              </a:solidFill>
              <a:latin typeface="等线" charset="-122"/>
              <a:ea typeface="等线" charset="-122"/>
              <a:cs typeface="等线" charset="-122"/>
            </a:endParaRPr>
          </a:p>
        </p:txBody>
      </p:sp>
      <p:sp>
        <p:nvSpPr>
          <p:cNvPr id="5" name="文本框"/>
          <p:cNvSpPr>
            <a:spLocks noGrp="1"/>
          </p:cNvSpPr>
          <p:nvPr>
            <p:ph type="ftr" idx="3"/>
          </p:nvPr>
        </p:nvSpPr>
        <p:spPr>
          <a:xfrm>
            <a:off x="4038600" y="6356350"/>
            <a:ext cx="4114800" cy="365125"/>
          </a:xfrm>
          <a:prstGeom prst="rect">
            <a:avLst/>
          </a:prstGeom>
          <a:noFill/>
          <a:ln w="9525" cap="flat" cmpd="sng">
            <a:noFill/>
            <a:prstDash val="solid"/>
            <a:miter/>
          </a:ln>
        </p:spPr>
        <p:txBody>
          <a:bodyPr vert="horz" wrap="square" lIns="91440" tIns="45720" rIns="91440" bIns="45720" anchor="ctr" anchorCtr="0"/>
          <a:lstStyle/>
          <a:p>
            <a:pPr algn="ctr" fontAlgn="auto"/>
            <a:endParaRPr lang="zh-CN" altLang="en-US" sz="1200" strike="noStrike" noProof="1">
              <a:solidFill>
                <a:srgbClr val="898989"/>
              </a:solidFill>
              <a:latin typeface="等线" charset="-122"/>
              <a:ea typeface="等线" charset="-122"/>
              <a:cs typeface="等线" charset="-122"/>
            </a:endParaRPr>
          </a:p>
        </p:txBody>
      </p:sp>
      <p:sp>
        <p:nvSpPr>
          <p:cNvPr id="6" name="文本框"/>
          <p:cNvSpPr>
            <a:spLocks noGrp="1"/>
          </p:cNvSpPr>
          <p:nvPr>
            <p:ph type="sldNum" idx="4"/>
          </p:nvPr>
        </p:nvSpPr>
        <p:spPr>
          <a:xfrm>
            <a:off x="8610600" y="6356350"/>
            <a:ext cx="2743200" cy="365125"/>
          </a:xfrm>
          <a:prstGeom prst="rect">
            <a:avLst/>
          </a:prstGeom>
          <a:noFill/>
          <a:ln w="9525" cap="flat" cmpd="sng">
            <a:noFill/>
            <a:prstDash val="solid"/>
            <a:miter/>
          </a:ln>
        </p:spPr>
        <p:txBody>
          <a:bodyPr vert="horz" wrap="square" lIns="91440" tIns="45720" rIns="91440" bIns="45720" anchor="ctr" anchorCtr="0"/>
          <a:lstStyle/>
          <a:p>
            <a:pPr algn="r" fontAlgn="auto"/>
            <a:fld id="{CAD2D6BD-DE1B-4B5F-8B41-2702339687B9}" type="slidenum">
              <a:rPr lang="en-US" altLang="zh-CN" sz="1200" b="0" i="0" u="none" strike="noStrike" kern="1200" cap="none" spc="0" baseline="0" noProof="1">
                <a:solidFill>
                  <a:srgbClr val="898989"/>
                </a:solidFill>
                <a:latin typeface="等线" charset="-122"/>
                <a:ea typeface="等线" charset="-122"/>
                <a:cs typeface="等线" charset="-122"/>
              </a:rPr>
            </a:fld>
            <a:endParaRPr lang="zh-CN" altLang="en-US" sz="1200" strike="noStrike" noProof="1">
              <a:solidFill>
                <a:srgbClr val="898989"/>
              </a:solidFill>
              <a:latin typeface="等线" charset="-122"/>
              <a:ea typeface="等线" charset="-122"/>
              <a:cs typeface="等线"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slow" advTm="3000">
    <p:random/>
  </p:transition>
  <p:hf sldNum="0" hdr="0" ftr="0" dt="0"/>
  <p:txStyles>
    <p:titleStyle>
      <a:lvl1pPr algn="l" defTabSz="914400" eaLnBrk="1" fontAlgn="auto" latinLnBrk="0" hangingPunct="1">
        <a:lnSpc>
          <a:spcPct val="90000"/>
        </a:lnSpc>
        <a:spcBef>
          <a:spcPts val="0"/>
        </a:spcBef>
        <a:buNone/>
        <a:defRPr sz="4400" kern="1200">
          <a:solidFill>
            <a:schemeClr val="tx1"/>
          </a:solidFill>
          <a:latin typeface="等线 Light" charset="-122"/>
          <a:ea typeface="等线 Light" charset="-122"/>
          <a:cs typeface="等线 Light" charset="-122"/>
        </a:defRPr>
      </a:lvl1pPr>
    </p:titleStyle>
    <p:bodyStyle>
      <a:lvl1pPr marL="228600" indent="-228600" algn="l" defTabSz="914400" eaLnBrk="1" fontAlgn="auto" latinLnBrk="0" hangingPunct="1">
        <a:lnSpc>
          <a:spcPct val="90000"/>
        </a:lnSpc>
        <a:spcBef>
          <a:spcPts val="1000"/>
        </a:spcBef>
        <a:buFont typeface="Arial" panose="020B0604020202090204" pitchFamily="34" charset="0"/>
        <a:buChar char="•"/>
        <a:defRPr sz="2800" kern="1200">
          <a:solidFill>
            <a:schemeClr val="tx1"/>
          </a:solidFill>
          <a:latin typeface="等线" charset="-122"/>
          <a:ea typeface="等线" charset="-122"/>
          <a:cs typeface="等线" charset="-122"/>
        </a:defRPr>
      </a:lvl1pPr>
      <a:lvl2pPr marL="685800" indent="-228600" algn="l" defTabSz="914400" eaLnBrk="1" fontAlgn="auto" latinLnBrk="0" hangingPunct="1">
        <a:lnSpc>
          <a:spcPct val="90000"/>
        </a:lnSpc>
        <a:spcBef>
          <a:spcPts val="500"/>
        </a:spcBef>
        <a:buFont typeface="Arial" panose="020B0604020202090204" pitchFamily="34" charset="0"/>
        <a:buChar char="•"/>
        <a:defRPr sz="2400" kern="1200">
          <a:solidFill>
            <a:schemeClr val="tx1"/>
          </a:solidFill>
          <a:latin typeface="等线" charset="-122"/>
          <a:ea typeface="等线" charset="-122"/>
          <a:cs typeface="等线" charset="-122"/>
        </a:defRPr>
      </a:lvl2pPr>
      <a:lvl3pPr marL="1143000" indent="-228600" algn="l" defTabSz="914400" eaLnBrk="1" fontAlgn="auto" latinLnBrk="0" hangingPunct="1">
        <a:lnSpc>
          <a:spcPct val="90000"/>
        </a:lnSpc>
        <a:spcBef>
          <a:spcPts val="500"/>
        </a:spcBef>
        <a:buFont typeface="Arial" panose="020B0604020202090204" pitchFamily="34" charset="0"/>
        <a:buChar char="•"/>
        <a:defRPr sz="2000" kern="1200">
          <a:solidFill>
            <a:schemeClr val="tx1"/>
          </a:solidFill>
          <a:latin typeface="等线" charset="-122"/>
          <a:ea typeface="等线" charset="-122"/>
          <a:cs typeface="等线" charset="-122"/>
        </a:defRPr>
      </a:lvl3pPr>
      <a:lvl4pPr marL="1600200" indent="-228600" algn="l" defTabSz="914400" eaLnBrk="1" fontAlgn="auto" latinLnBrk="0" hangingPunct="1">
        <a:lnSpc>
          <a:spcPct val="90000"/>
        </a:lnSpc>
        <a:spcBef>
          <a:spcPts val="500"/>
        </a:spcBef>
        <a:buFont typeface="Arial" panose="020B0604020202090204" pitchFamily="34" charset="0"/>
        <a:buChar char="•"/>
        <a:defRPr sz="1800" kern="1200">
          <a:solidFill>
            <a:schemeClr val="tx1"/>
          </a:solidFill>
          <a:latin typeface="等线" charset="-122"/>
          <a:ea typeface="等线" charset="-122"/>
          <a:cs typeface="等线" charset="-122"/>
        </a:defRPr>
      </a:lvl4pPr>
      <a:lvl5pPr marL="2057400" indent="-228600" algn="l" defTabSz="914400" eaLnBrk="1" fontAlgn="auto" latinLnBrk="0" hangingPunct="1">
        <a:lnSpc>
          <a:spcPct val="90000"/>
        </a:lnSpc>
        <a:spcBef>
          <a:spcPts val="500"/>
        </a:spcBef>
        <a:buFont typeface="Arial" panose="020B0604020202090204" pitchFamily="34" charset="0"/>
        <a:buChar char="•"/>
        <a:defRPr sz="1800" kern="1200">
          <a:solidFill>
            <a:schemeClr val="tx1"/>
          </a:solidFill>
          <a:latin typeface="等线" charset="-122"/>
          <a:ea typeface="等线" charset="-122"/>
          <a:cs typeface="等线" charset="-122"/>
        </a:defRPr>
      </a:lvl5pPr>
      <a:lvl6pPr marL="2514600" indent="-228600" algn="l" defTabSz="914400" eaLnBrk="1" fontAlgn="auto" latinLnBrk="0" hangingPunct="1">
        <a:lnSpc>
          <a:spcPct val="90000"/>
        </a:lnSpc>
        <a:spcBef>
          <a:spcPts val="500"/>
        </a:spcBef>
        <a:buNone/>
        <a:defRPr sz="1800" kern="1200">
          <a:solidFill>
            <a:schemeClr val="tx1"/>
          </a:solidFill>
          <a:latin typeface="等线" charset="-122"/>
          <a:ea typeface="等线" charset="-122"/>
          <a:cs typeface="等线" charset="-122"/>
        </a:defRPr>
      </a:lvl6pPr>
      <a:lvl7pPr marL="2971800" indent="-228600" algn="l" defTabSz="914400" eaLnBrk="1" fontAlgn="auto" latinLnBrk="0" hangingPunct="1">
        <a:lnSpc>
          <a:spcPct val="90000"/>
        </a:lnSpc>
        <a:spcBef>
          <a:spcPts val="500"/>
        </a:spcBef>
        <a:buNone/>
        <a:defRPr sz="1800" kern="1200">
          <a:solidFill>
            <a:schemeClr val="tx1"/>
          </a:solidFill>
          <a:latin typeface="等线" charset="-122"/>
          <a:ea typeface="等线" charset="-122"/>
          <a:cs typeface="等线" charset="-122"/>
        </a:defRPr>
      </a:lvl7pPr>
      <a:lvl8pPr marL="3429000" indent="-228600" algn="l" defTabSz="914400" eaLnBrk="1" fontAlgn="auto" latinLnBrk="0" hangingPunct="1">
        <a:lnSpc>
          <a:spcPct val="90000"/>
        </a:lnSpc>
        <a:spcBef>
          <a:spcPts val="500"/>
        </a:spcBef>
        <a:buNone/>
        <a:defRPr sz="1800" kern="1200">
          <a:solidFill>
            <a:schemeClr val="tx1"/>
          </a:solidFill>
          <a:latin typeface="等线" charset="-122"/>
          <a:ea typeface="等线" charset="-122"/>
          <a:cs typeface="等线" charset="-122"/>
        </a:defRPr>
      </a:lvl8pPr>
      <a:lvl9pPr marL="3429000" indent="-228600" algn="l" defTabSz="914400" eaLnBrk="1" fontAlgn="auto" latinLnBrk="0" hangingPunct="1">
        <a:lnSpc>
          <a:spcPct val="90000"/>
        </a:lnSpc>
        <a:spcBef>
          <a:spcPts val="500"/>
        </a:spcBef>
        <a:buNone/>
        <a:defRPr sz="1800" kern="1200">
          <a:solidFill>
            <a:schemeClr val="tx1"/>
          </a:solidFill>
          <a:latin typeface="等线" charset="-122"/>
          <a:ea typeface="等线" charset="-122"/>
          <a:cs typeface="等线" charset="-122"/>
        </a:defRPr>
      </a:lvl9pPr>
    </p:bodyStyle>
    <p:otherStyle>
      <a:lvl1pPr lvl="0">
        <a:defRPr kern="1200"/>
      </a:lvl1pPr>
      <a:lvl2pPr lvl="1">
        <a:defRPr kern="1200"/>
      </a:lvl2pPr>
      <a:lvl3pPr lvl="2">
        <a:defRPr kern="1200"/>
      </a:lvl3pPr>
      <a:lvl4pPr lvl="3">
        <a:defRPr kern="1200"/>
      </a:lvl4pPr>
      <a:lvl5pPr lvl="4">
        <a:defRPr kern="1200"/>
      </a:lvl5pPr>
      <a:lvl6pPr marL="2286000" lvl="5">
        <a:defRPr kern="1200"/>
      </a:lvl6pPr>
      <a:lvl7pPr marL="2743200" lvl="6">
        <a:defRPr kern="1200"/>
      </a:lvl7pPr>
      <a:lvl8pPr marL="3200400" lvl="7">
        <a:defRPr kern="1200"/>
      </a:lvl8pPr>
      <a:lvl9pPr marL="3657600" lvl="8">
        <a:defRPr kern="1200"/>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4.xml"/><Relationship Id="rId2" Type="http://schemas.openxmlformats.org/officeDocument/2006/relationships/image" Target="../media/image13.png"/><Relationship Id="rId1" Type="http://schemas.openxmlformats.org/officeDocument/2006/relationships/image" Target="../media/image12.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66.wmf"/><Relationship Id="rId4" Type="http://schemas.openxmlformats.org/officeDocument/2006/relationships/image" Target="../media/image165.wmf"/><Relationship Id="rId3" Type="http://schemas.openxmlformats.org/officeDocument/2006/relationships/image" Target="../media/image164.wmf"/><Relationship Id="rId2" Type="http://schemas.openxmlformats.org/officeDocument/2006/relationships/image" Target="../media/image163.wmf"/><Relationship Id="rId1" Type="http://schemas.openxmlformats.org/officeDocument/2006/relationships/image" Target="../media/image162.wmf"/></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8.wmf"/><Relationship Id="rId1" Type="http://schemas.openxmlformats.org/officeDocument/2006/relationships/image" Target="../media/image167.w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4.xml"/><Relationship Id="rId2" Type="http://schemas.openxmlformats.org/officeDocument/2006/relationships/image" Target="../media/image15.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vmlDrawing" Target="../drawings/vmlDrawing1.vml"/><Relationship Id="rId5" Type="http://schemas.openxmlformats.org/officeDocument/2006/relationships/slideLayout" Target="../slideLayouts/slideLayout4.xml"/><Relationship Id="rId4" Type="http://schemas.openxmlformats.org/officeDocument/2006/relationships/image" Target="../media/image17.png"/><Relationship Id="rId3" Type="http://schemas.openxmlformats.org/officeDocument/2006/relationships/image" Target="../media/image16.wmf"/><Relationship Id="rId2" Type="http://schemas.openxmlformats.org/officeDocument/2006/relationships/oleObject" Target="../embeddings/oleObject1.bin"/><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4.xml"/><Relationship Id="rId2" Type="http://schemas.openxmlformats.org/officeDocument/2006/relationships/image" Target="../media/image18.pn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9" Type="http://schemas.openxmlformats.org/officeDocument/2006/relationships/image" Target="../media/image22.wmf"/><Relationship Id="rId8" Type="http://schemas.openxmlformats.org/officeDocument/2006/relationships/oleObject" Target="../embeddings/oleObject5.bin"/><Relationship Id="rId7" Type="http://schemas.openxmlformats.org/officeDocument/2006/relationships/image" Target="../media/image21.wmf"/><Relationship Id="rId6" Type="http://schemas.openxmlformats.org/officeDocument/2006/relationships/oleObject" Target="../embeddings/oleObject4.bin"/><Relationship Id="rId5" Type="http://schemas.openxmlformats.org/officeDocument/2006/relationships/image" Target="../media/image20.wmf"/><Relationship Id="rId4" Type="http://schemas.openxmlformats.org/officeDocument/2006/relationships/oleObject" Target="../embeddings/oleObject3.bin"/><Relationship Id="rId3" Type="http://schemas.openxmlformats.org/officeDocument/2006/relationships/image" Target="../media/image19.wmf"/><Relationship Id="rId2" Type="http://schemas.openxmlformats.org/officeDocument/2006/relationships/oleObject" Target="../embeddings/oleObject2.bin"/><Relationship Id="rId16" Type="http://schemas.openxmlformats.org/officeDocument/2006/relationships/notesSlide" Target="../notesSlides/notesSlide15.xml"/><Relationship Id="rId15" Type="http://schemas.openxmlformats.org/officeDocument/2006/relationships/vmlDrawing" Target="../drawings/vmlDrawing2.vml"/><Relationship Id="rId14" Type="http://schemas.openxmlformats.org/officeDocument/2006/relationships/slideLayout" Target="../slideLayouts/slideLayout4.xml"/><Relationship Id="rId13" Type="http://schemas.openxmlformats.org/officeDocument/2006/relationships/image" Target="../media/image24.wmf"/><Relationship Id="rId12" Type="http://schemas.openxmlformats.org/officeDocument/2006/relationships/oleObject" Target="../embeddings/oleObject7.bin"/><Relationship Id="rId11" Type="http://schemas.openxmlformats.org/officeDocument/2006/relationships/image" Target="../media/image23.wmf"/><Relationship Id="rId10" Type="http://schemas.openxmlformats.org/officeDocument/2006/relationships/oleObject" Target="../embeddings/oleObject6.bin"/><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oleObject" Target="../embeddings/oleObject11.bin"/><Relationship Id="rId7" Type="http://schemas.openxmlformats.org/officeDocument/2006/relationships/image" Target="../media/image27.wmf"/><Relationship Id="rId6" Type="http://schemas.openxmlformats.org/officeDocument/2006/relationships/oleObject" Target="../embeddings/oleObject10.bin"/><Relationship Id="rId5" Type="http://schemas.openxmlformats.org/officeDocument/2006/relationships/image" Target="../media/image26.wmf"/><Relationship Id="rId4" Type="http://schemas.openxmlformats.org/officeDocument/2006/relationships/oleObject" Target="../embeddings/oleObject9.bin"/><Relationship Id="rId3" Type="http://schemas.openxmlformats.org/officeDocument/2006/relationships/image" Target="../media/image25.wmf"/><Relationship Id="rId2" Type="http://schemas.openxmlformats.org/officeDocument/2006/relationships/oleObject" Target="../embeddings/oleObject8.bin"/><Relationship Id="rId11" Type="http://schemas.openxmlformats.org/officeDocument/2006/relationships/notesSlide" Target="../notesSlides/notesSlide17.xml"/><Relationship Id="rId10" Type="http://schemas.openxmlformats.org/officeDocument/2006/relationships/vmlDrawing" Target="../drawings/vmlDrawing3.v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3.xml"/><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8.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4.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3.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vmlDrawing" Target="../drawings/vmlDrawing4.vml"/><Relationship Id="rId5" Type="http://schemas.openxmlformats.org/officeDocument/2006/relationships/slideLayout" Target="../slideLayouts/slideLayout4.xml"/><Relationship Id="rId4" Type="http://schemas.openxmlformats.org/officeDocument/2006/relationships/image" Target="../media/image36.png"/><Relationship Id="rId3" Type="http://schemas.openxmlformats.org/officeDocument/2006/relationships/image" Target="../media/image35.wmf"/><Relationship Id="rId2" Type="http://schemas.openxmlformats.org/officeDocument/2006/relationships/oleObject" Target="../embeddings/oleObject12.bin"/><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vmlDrawing" Target="../drawings/vmlDrawing5.vml"/><Relationship Id="rId4" Type="http://schemas.openxmlformats.org/officeDocument/2006/relationships/slideLayout" Target="../slideLayouts/slideLayout4.xml"/><Relationship Id="rId3" Type="http://schemas.openxmlformats.org/officeDocument/2006/relationships/image" Target="../media/image37.emf"/><Relationship Id="rId2" Type="http://schemas.openxmlformats.org/officeDocument/2006/relationships/oleObject" Target="../embeddings/oleObject13.bin"/><Relationship Id="rId1"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vmlDrawing" Target="../drawings/vmlDrawing6.vml"/><Relationship Id="rId6" Type="http://schemas.openxmlformats.org/officeDocument/2006/relationships/slideLayout" Target="../slideLayouts/slideLayout3.xml"/><Relationship Id="rId5" Type="http://schemas.openxmlformats.org/officeDocument/2006/relationships/image" Target="../media/image39.wmf"/><Relationship Id="rId4" Type="http://schemas.openxmlformats.org/officeDocument/2006/relationships/oleObject" Target="../embeddings/oleObject15.bin"/><Relationship Id="rId3" Type="http://schemas.openxmlformats.org/officeDocument/2006/relationships/image" Target="../media/image38.png"/><Relationship Id="rId2" Type="http://schemas.openxmlformats.org/officeDocument/2006/relationships/oleObject" Target="../embeddings/oleObject14.bin"/><Relationship Id="rId1" Type="http://schemas.openxmlformats.org/officeDocument/2006/relationships/image" Target="../media/image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4.xml"/><Relationship Id="rId2" Type="http://schemas.openxmlformats.org/officeDocument/2006/relationships/image" Target="../media/image10.png"/><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0.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2.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7.png"/><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4.xml"/><Relationship Id="rId2" Type="http://schemas.openxmlformats.org/officeDocument/2006/relationships/image" Target="../media/image43.wmf"/><Relationship Id="rId1" Type="http://schemas.openxmlformats.org/officeDocument/2006/relationships/oleObject" Target="../embeddings/oleObject16.bin"/></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image" Target="../media/image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4.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5.png"/></Relationships>
</file>

<file path=ppt/slides/_rels/slide45.xml.rels><?xml version="1.0" encoding="UTF-8" standalone="yes"?>
<Relationships xmlns="http://schemas.openxmlformats.org/package/2006/relationships"><Relationship Id="rId9" Type="http://schemas.openxmlformats.org/officeDocument/2006/relationships/oleObject" Target="../embeddings/oleObject21.bin"/><Relationship Id="rId8" Type="http://schemas.openxmlformats.org/officeDocument/2006/relationships/image" Target="../media/image49.wmf"/><Relationship Id="rId7" Type="http://schemas.openxmlformats.org/officeDocument/2006/relationships/oleObject" Target="../embeddings/oleObject20.bin"/><Relationship Id="rId6" Type="http://schemas.openxmlformats.org/officeDocument/2006/relationships/image" Target="../media/image48.wmf"/><Relationship Id="rId5" Type="http://schemas.openxmlformats.org/officeDocument/2006/relationships/oleObject" Target="../embeddings/oleObject19.bin"/><Relationship Id="rId4" Type="http://schemas.openxmlformats.org/officeDocument/2006/relationships/image" Target="../media/image47.wmf"/><Relationship Id="rId3" Type="http://schemas.openxmlformats.org/officeDocument/2006/relationships/oleObject" Target="../embeddings/oleObject18.bin"/><Relationship Id="rId2" Type="http://schemas.openxmlformats.org/officeDocument/2006/relationships/image" Target="../media/image46.wmf"/><Relationship Id="rId19" Type="http://schemas.openxmlformats.org/officeDocument/2006/relationships/vmlDrawing" Target="../drawings/vmlDrawing8.vml"/><Relationship Id="rId18" Type="http://schemas.openxmlformats.org/officeDocument/2006/relationships/slideLayout" Target="../slideLayouts/slideLayout4.xml"/><Relationship Id="rId17" Type="http://schemas.openxmlformats.org/officeDocument/2006/relationships/oleObject" Target="../embeddings/oleObject26.bin"/><Relationship Id="rId16" Type="http://schemas.openxmlformats.org/officeDocument/2006/relationships/oleObject" Target="../embeddings/oleObject25.bin"/><Relationship Id="rId15" Type="http://schemas.openxmlformats.org/officeDocument/2006/relationships/oleObject" Target="../embeddings/oleObject24.bin"/><Relationship Id="rId14" Type="http://schemas.openxmlformats.org/officeDocument/2006/relationships/image" Target="../media/image52.wmf"/><Relationship Id="rId13" Type="http://schemas.openxmlformats.org/officeDocument/2006/relationships/oleObject" Target="../embeddings/oleObject23.bin"/><Relationship Id="rId12" Type="http://schemas.openxmlformats.org/officeDocument/2006/relationships/image" Target="../media/image51.wmf"/><Relationship Id="rId11" Type="http://schemas.openxmlformats.org/officeDocument/2006/relationships/oleObject" Target="../embeddings/oleObject22.bin"/><Relationship Id="rId10" Type="http://schemas.openxmlformats.org/officeDocument/2006/relationships/image" Target="../media/image50.wmf"/><Relationship Id="rId1" Type="http://schemas.openxmlformats.org/officeDocument/2006/relationships/oleObject" Target="../embeddings/oleObject17.bin"/></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3.png"/></Relationships>
</file>

<file path=ppt/slides/_rels/slide49.xml.rels><?xml version="1.0" encoding="UTF-8" standalone="yes"?>
<Relationships xmlns="http://schemas.openxmlformats.org/package/2006/relationships"><Relationship Id="rId9" Type="http://schemas.openxmlformats.org/officeDocument/2006/relationships/image" Target="../media/image57.wmf"/><Relationship Id="rId8" Type="http://schemas.openxmlformats.org/officeDocument/2006/relationships/oleObject" Target="../embeddings/oleObject31.bin"/><Relationship Id="rId7" Type="http://schemas.openxmlformats.org/officeDocument/2006/relationships/image" Target="../media/image56.wmf"/><Relationship Id="rId6" Type="http://schemas.openxmlformats.org/officeDocument/2006/relationships/oleObject" Target="../embeddings/oleObject30.bin"/><Relationship Id="rId5" Type="http://schemas.openxmlformats.org/officeDocument/2006/relationships/image" Target="../media/image55.wmf"/><Relationship Id="rId4" Type="http://schemas.openxmlformats.org/officeDocument/2006/relationships/oleObject" Target="../embeddings/oleObject29.bin"/><Relationship Id="rId3" Type="http://schemas.openxmlformats.org/officeDocument/2006/relationships/oleObject" Target="../embeddings/oleObject28.bin"/><Relationship Id="rId20" Type="http://schemas.openxmlformats.org/officeDocument/2006/relationships/vmlDrawing" Target="../drawings/vmlDrawing9.vml"/><Relationship Id="rId2" Type="http://schemas.openxmlformats.org/officeDocument/2006/relationships/image" Target="../media/image54.wmf"/><Relationship Id="rId19" Type="http://schemas.openxmlformats.org/officeDocument/2006/relationships/slideLayout" Target="../slideLayouts/slideLayout4.xml"/><Relationship Id="rId18" Type="http://schemas.openxmlformats.org/officeDocument/2006/relationships/image" Target="../media/image60.png"/><Relationship Id="rId17" Type="http://schemas.openxmlformats.org/officeDocument/2006/relationships/oleObject" Target="../embeddings/oleObject37.bin"/><Relationship Id="rId16" Type="http://schemas.openxmlformats.org/officeDocument/2006/relationships/oleObject" Target="../embeddings/oleObject36.bin"/><Relationship Id="rId15" Type="http://schemas.openxmlformats.org/officeDocument/2006/relationships/image" Target="../media/image59.wmf"/><Relationship Id="rId14" Type="http://schemas.openxmlformats.org/officeDocument/2006/relationships/oleObject" Target="../embeddings/oleObject35.bin"/><Relationship Id="rId13" Type="http://schemas.openxmlformats.org/officeDocument/2006/relationships/oleObject" Target="../embeddings/oleObject34.bin"/><Relationship Id="rId12" Type="http://schemas.openxmlformats.org/officeDocument/2006/relationships/image" Target="../media/image58.wmf"/><Relationship Id="rId11" Type="http://schemas.openxmlformats.org/officeDocument/2006/relationships/oleObject" Target="../embeddings/oleObject33.bin"/><Relationship Id="rId10" Type="http://schemas.openxmlformats.org/officeDocument/2006/relationships/oleObject" Target="../embeddings/oleObject32.bin"/><Relationship Id="rId1" Type="http://schemas.openxmlformats.org/officeDocument/2006/relationships/oleObject" Target="../embeddings/oleObject27.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50.xml.rels><?xml version="1.0" encoding="UTF-8" standalone="yes"?>
<Relationships xmlns="http://schemas.openxmlformats.org/package/2006/relationships"><Relationship Id="rId9" Type="http://schemas.openxmlformats.org/officeDocument/2006/relationships/oleObject" Target="../embeddings/oleObject42.bin"/><Relationship Id="rId8" Type="http://schemas.openxmlformats.org/officeDocument/2006/relationships/image" Target="../media/image63.wmf"/><Relationship Id="rId7" Type="http://schemas.openxmlformats.org/officeDocument/2006/relationships/oleObject" Target="../embeddings/oleObject41.bin"/><Relationship Id="rId6" Type="http://schemas.openxmlformats.org/officeDocument/2006/relationships/image" Target="../media/image62.wmf"/><Relationship Id="rId5" Type="http://schemas.openxmlformats.org/officeDocument/2006/relationships/oleObject" Target="../embeddings/oleObject40.bin"/><Relationship Id="rId4" Type="http://schemas.openxmlformats.org/officeDocument/2006/relationships/image" Target="../media/image57.wmf"/><Relationship Id="rId3" Type="http://schemas.openxmlformats.org/officeDocument/2006/relationships/oleObject" Target="../embeddings/oleObject39.bin"/><Relationship Id="rId2" Type="http://schemas.openxmlformats.org/officeDocument/2006/relationships/image" Target="../media/image61.wmf"/><Relationship Id="rId19" Type="http://schemas.openxmlformats.org/officeDocument/2006/relationships/vmlDrawing" Target="../drawings/vmlDrawing10.vml"/><Relationship Id="rId18" Type="http://schemas.openxmlformats.org/officeDocument/2006/relationships/slideLayout" Target="../slideLayouts/slideLayout4.xml"/><Relationship Id="rId17" Type="http://schemas.openxmlformats.org/officeDocument/2006/relationships/image" Target="../media/image67.wmf"/><Relationship Id="rId16" Type="http://schemas.openxmlformats.org/officeDocument/2006/relationships/oleObject" Target="../embeddings/oleObject46.bin"/><Relationship Id="rId15" Type="http://schemas.openxmlformats.org/officeDocument/2006/relationships/oleObject" Target="../embeddings/oleObject45.bin"/><Relationship Id="rId14" Type="http://schemas.openxmlformats.org/officeDocument/2006/relationships/image" Target="../media/image66.wmf"/><Relationship Id="rId13" Type="http://schemas.openxmlformats.org/officeDocument/2006/relationships/oleObject" Target="../embeddings/oleObject44.bin"/><Relationship Id="rId12" Type="http://schemas.openxmlformats.org/officeDocument/2006/relationships/image" Target="../media/image65.wmf"/><Relationship Id="rId11" Type="http://schemas.openxmlformats.org/officeDocument/2006/relationships/oleObject" Target="../embeddings/oleObject43.bin"/><Relationship Id="rId10" Type="http://schemas.openxmlformats.org/officeDocument/2006/relationships/image" Target="../media/image64.wmf"/><Relationship Id="rId1" Type="http://schemas.openxmlformats.org/officeDocument/2006/relationships/oleObject" Target="../embeddings/oleObject38.bin"/></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4.xml"/><Relationship Id="rId2" Type="http://schemas.openxmlformats.org/officeDocument/2006/relationships/image" Target="../media/image10.png"/><Relationship Id="rId1" Type="http://schemas.openxmlformats.org/officeDocument/2006/relationships/image" Target="../media/image8.png"/></Relationships>
</file>

<file path=ppt/slides/_rels/slide52.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74.wmf"/><Relationship Id="rId6" Type="http://schemas.openxmlformats.org/officeDocument/2006/relationships/image" Target="../media/image73.wmf"/><Relationship Id="rId5" Type="http://schemas.openxmlformats.org/officeDocument/2006/relationships/image" Target="../media/image72.wmf"/><Relationship Id="rId4" Type="http://schemas.openxmlformats.org/officeDocument/2006/relationships/image" Target="../media/image71.wmf"/><Relationship Id="rId3" Type="http://schemas.openxmlformats.org/officeDocument/2006/relationships/image" Target="../media/image70.wmf"/><Relationship Id="rId2" Type="http://schemas.openxmlformats.org/officeDocument/2006/relationships/image" Target="../media/image69.wmf"/><Relationship Id="rId1" Type="http://schemas.openxmlformats.org/officeDocument/2006/relationships/image" Target="../media/image68.wmf"/></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6.png"/><Relationship Id="rId1" Type="http://schemas.openxmlformats.org/officeDocument/2006/relationships/image" Target="../media/image75.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3.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8.png"/><Relationship Id="rId1" Type="http://schemas.openxmlformats.org/officeDocument/2006/relationships/image" Target="../media/image7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0.pn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1.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3.png"/><Relationship Id="rId1" Type="http://schemas.openxmlformats.org/officeDocument/2006/relationships/image" Target="../media/image82.png"/></Relationships>
</file>

<file path=ppt/slides/_rels/slide63.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90.wmf"/><Relationship Id="rId6" Type="http://schemas.openxmlformats.org/officeDocument/2006/relationships/image" Target="../media/image89.wmf"/><Relationship Id="rId5" Type="http://schemas.openxmlformats.org/officeDocument/2006/relationships/image" Target="../media/image88.wmf"/><Relationship Id="rId4" Type="http://schemas.openxmlformats.org/officeDocument/2006/relationships/image" Target="../media/image87.wmf"/><Relationship Id="rId3" Type="http://schemas.openxmlformats.org/officeDocument/2006/relationships/image" Target="../media/image86.wmf"/><Relationship Id="rId2" Type="http://schemas.openxmlformats.org/officeDocument/2006/relationships/image" Target="../media/image85.wmf"/><Relationship Id="rId1" Type="http://schemas.openxmlformats.org/officeDocument/2006/relationships/image" Target="../media/image84.wmf"/></Relationships>
</file>

<file path=ppt/slides/_rels/slide64.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90.wmf"/><Relationship Id="rId6" Type="http://schemas.openxmlformats.org/officeDocument/2006/relationships/image" Target="../media/image89.wmf"/><Relationship Id="rId5" Type="http://schemas.openxmlformats.org/officeDocument/2006/relationships/image" Target="../media/image88.wmf"/><Relationship Id="rId4" Type="http://schemas.openxmlformats.org/officeDocument/2006/relationships/image" Target="../media/image87.wmf"/><Relationship Id="rId3" Type="http://schemas.openxmlformats.org/officeDocument/2006/relationships/image" Target="../media/image86.wmf"/><Relationship Id="rId2" Type="http://schemas.openxmlformats.org/officeDocument/2006/relationships/image" Target="../media/image85.wmf"/><Relationship Id="rId1" Type="http://schemas.openxmlformats.org/officeDocument/2006/relationships/image" Target="../media/image84.w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9" Type="http://schemas.openxmlformats.org/officeDocument/2006/relationships/image" Target="../media/image94.wmf"/><Relationship Id="rId8" Type="http://schemas.openxmlformats.org/officeDocument/2006/relationships/oleObject" Target="../embeddings/oleObject51.bin"/><Relationship Id="rId7" Type="http://schemas.openxmlformats.org/officeDocument/2006/relationships/oleObject" Target="../embeddings/oleObject50.bin"/><Relationship Id="rId6" Type="http://schemas.openxmlformats.org/officeDocument/2006/relationships/image" Target="../media/image93.wmf"/><Relationship Id="rId5" Type="http://schemas.openxmlformats.org/officeDocument/2006/relationships/oleObject" Target="../embeddings/oleObject49.bin"/><Relationship Id="rId4" Type="http://schemas.openxmlformats.org/officeDocument/2006/relationships/image" Target="../media/image92.wmf"/><Relationship Id="rId3" Type="http://schemas.openxmlformats.org/officeDocument/2006/relationships/oleObject" Target="../embeddings/oleObject48.bin"/><Relationship Id="rId2" Type="http://schemas.openxmlformats.org/officeDocument/2006/relationships/image" Target="../media/image91.wmf"/><Relationship Id="rId13" Type="http://schemas.openxmlformats.org/officeDocument/2006/relationships/vmlDrawing" Target="../drawings/vmlDrawing11.vml"/><Relationship Id="rId12" Type="http://schemas.openxmlformats.org/officeDocument/2006/relationships/slideLayout" Target="../slideLayouts/slideLayout3.xml"/><Relationship Id="rId11" Type="http://schemas.openxmlformats.org/officeDocument/2006/relationships/image" Target="../media/image95.wmf"/><Relationship Id="rId10" Type="http://schemas.openxmlformats.org/officeDocument/2006/relationships/oleObject" Target="../embeddings/oleObject52.bin"/><Relationship Id="rId1" Type="http://schemas.openxmlformats.org/officeDocument/2006/relationships/oleObject" Target="../embeddings/oleObject47.bin"/></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6.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70.xml.rels><?xml version="1.0" encoding="UTF-8" standalone="yes"?>
<Relationships xmlns="http://schemas.openxmlformats.org/package/2006/relationships"><Relationship Id="rId9" Type="http://schemas.openxmlformats.org/officeDocument/2006/relationships/oleObject" Target="../embeddings/oleObject57.bin"/><Relationship Id="rId8" Type="http://schemas.openxmlformats.org/officeDocument/2006/relationships/image" Target="../media/image101.wmf"/><Relationship Id="rId7" Type="http://schemas.openxmlformats.org/officeDocument/2006/relationships/oleObject" Target="../embeddings/oleObject56.bin"/><Relationship Id="rId6" Type="http://schemas.openxmlformats.org/officeDocument/2006/relationships/image" Target="../media/image100.wmf"/><Relationship Id="rId5" Type="http://schemas.openxmlformats.org/officeDocument/2006/relationships/oleObject" Target="../embeddings/oleObject55.bin"/><Relationship Id="rId4" Type="http://schemas.openxmlformats.org/officeDocument/2006/relationships/image" Target="../media/image99.wmf"/><Relationship Id="rId3" Type="http://schemas.openxmlformats.org/officeDocument/2006/relationships/oleObject" Target="../embeddings/oleObject54.bin"/><Relationship Id="rId2" Type="http://schemas.openxmlformats.org/officeDocument/2006/relationships/image" Target="../media/image98.wmf"/><Relationship Id="rId13" Type="http://schemas.openxmlformats.org/officeDocument/2006/relationships/vmlDrawing" Target="../drawings/vmlDrawing12.vml"/><Relationship Id="rId12" Type="http://schemas.openxmlformats.org/officeDocument/2006/relationships/slideLayout" Target="../slideLayouts/slideLayout3.xml"/><Relationship Id="rId11" Type="http://schemas.openxmlformats.org/officeDocument/2006/relationships/oleObject" Target="../embeddings/oleObject58.bin"/><Relationship Id="rId10" Type="http://schemas.openxmlformats.org/officeDocument/2006/relationships/image" Target="../media/image102.wmf"/><Relationship Id="rId1" Type="http://schemas.openxmlformats.org/officeDocument/2006/relationships/oleObject" Target="../embeddings/oleObject53.bin"/></Relationships>
</file>

<file path=ppt/slides/_rels/slide71.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07.wmf"/><Relationship Id="rId4" Type="http://schemas.openxmlformats.org/officeDocument/2006/relationships/image" Target="../media/image106.wmf"/><Relationship Id="rId3" Type="http://schemas.openxmlformats.org/officeDocument/2006/relationships/image" Target="../media/image105.wmf"/><Relationship Id="rId2" Type="http://schemas.openxmlformats.org/officeDocument/2006/relationships/image" Target="../media/image104.wmf"/><Relationship Id="rId1" Type="http://schemas.openxmlformats.org/officeDocument/2006/relationships/image" Target="../media/image103.wmf"/></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11.wmf"/><Relationship Id="rId3" Type="http://schemas.openxmlformats.org/officeDocument/2006/relationships/image" Target="../media/image110.wmf"/><Relationship Id="rId2" Type="http://schemas.openxmlformats.org/officeDocument/2006/relationships/image" Target="../media/image109.png"/><Relationship Id="rId1" Type="http://schemas.openxmlformats.org/officeDocument/2006/relationships/image" Target="../media/image108.wmf"/></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119.wmf"/><Relationship Id="rId7" Type="http://schemas.openxmlformats.org/officeDocument/2006/relationships/image" Target="../media/image118.wmf"/><Relationship Id="rId6" Type="http://schemas.openxmlformats.org/officeDocument/2006/relationships/image" Target="../media/image117.wmf"/><Relationship Id="rId5" Type="http://schemas.openxmlformats.org/officeDocument/2006/relationships/image" Target="../media/image116.wmf"/><Relationship Id="rId4" Type="http://schemas.openxmlformats.org/officeDocument/2006/relationships/image" Target="../media/image115.wmf"/><Relationship Id="rId3" Type="http://schemas.openxmlformats.org/officeDocument/2006/relationships/image" Target="../media/image114.wmf"/><Relationship Id="rId2" Type="http://schemas.openxmlformats.org/officeDocument/2006/relationships/image" Target="../media/image113.wmf"/><Relationship Id="rId1" Type="http://schemas.openxmlformats.org/officeDocument/2006/relationships/image" Target="../media/image112.wmf"/></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0.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1.pn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6.wmf"/><Relationship Id="rId3" Type="http://schemas.openxmlformats.org/officeDocument/2006/relationships/image" Target="../media/image125.wmf"/><Relationship Id="rId2" Type="http://schemas.openxmlformats.org/officeDocument/2006/relationships/image" Target="../media/image124.png"/><Relationship Id="rId1" Type="http://schemas.openxmlformats.org/officeDocument/2006/relationships/image" Target="../media/image12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26.wmf"/><Relationship Id="rId2" Type="http://schemas.openxmlformats.org/officeDocument/2006/relationships/image" Target="../media/image125.wmf"/><Relationship Id="rId1" Type="http://schemas.openxmlformats.org/officeDocument/2006/relationships/image" Target="../media/image127.png"/></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128.png"/><Relationship Id="rId2" Type="http://schemas.openxmlformats.org/officeDocument/2006/relationships/image" Target="../media/image126.wmf"/><Relationship Id="rId1" Type="http://schemas.openxmlformats.org/officeDocument/2006/relationships/image" Target="../media/image125.wmf"/></Relationships>
</file>

<file path=ppt/slides/_rels/slide82.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image" Target="../media/image131.wmf"/><Relationship Id="rId4" Type="http://schemas.openxmlformats.org/officeDocument/2006/relationships/image" Target="../media/image130.wmf"/><Relationship Id="rId3" Type="http://schemas.openxmlformats.org/officeDocument/2006/relationships/image" Target="../media/image129.wmf"/><Relationship Id="rId2" Type="http://schemas.openxmlformats.org/officeDocument/2006/relationships/image" Target="../media/image125.wmf"/><Relationship Id="rId1" Type="http://schemas.openxmlformats.org/officeDocument/2006/relationships/image" Target="../media/image126.wmf"/></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35.png"/><Relationship Id="rId3" Type="http://schemas.openxmlformats.org/officeDocument/2006/relationships/image" Target="../media/image134.png"/><Relationship Id="rId2" Type="http://schemas.openxmlformats.org/officeDocument/2006/relationships/image" Target="../media/image133.wmf"/><Relationship Id="rId1" Type="http://schemas.openxmlformats.org/officeDocument/2006/relationships/image" Target="../media/image132.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9" Type="http://schemas.openxmlformats.org/officeDocument/2006/relationships/image" Target="../media/image144.wmf"/><Relationship Id="rId8" Type="http://schemas.openxmlformats.org/officeDocument/2006/relationships/image" Target="../media/image143.wmf"/><Relationship Id="rId7" Type="http://schemas.openxmlformats.org/officeDocument/2006/relationships/image" Target="../media/image142.wmf"/><Relationship Id="rId6" Type="http://schemas.openxmlformats.org/officeDocument/2006/relationships/image" Target="../media/image141.wmf"/><Relationship Id="rId5" Type="http://schemas.openxmlformats.org/officeDocument/2006/relationships/image" Target="../media/image140.wmf"/><Relationship Id="rId4" Type="http://schemas.openxmlformats.org/officeDocument/2006/relationships/image" Target="../media/image139.wmf"/><Relationship Id="rId3" Type="http://schemas.openxmlformats.org/officeDocument/2006/relationships/image" Target="../media/image138.wmf"/><Relationship Id="rId2" Type="http://schemas.openxmlformats.org/officeDocument/2006/relationships/image" Target="../media/image137.wmf"/><Relationship Id="rId12" Type="http://schemas.openxmlformats.org/officeDocument/2006/relationships/slideLayout" Target="../slideLayouts/slideLayout4.xml"/><Relationship Id="rId11" Type="http://schemas.openxmlformats.org/officeDocument/2006/relationships/image" Target="../media/image146.wmf"/><Relationship Id="rId10" Type="http://schemas.openxmlformats.org/officeDocument/2006/relationships/image" Target="../media/image145.wmf"/><Relationship Id="rId1" Type="http://schemas.openxmlformats.org/officeDocument/2006/relationships/image" Target="../media/image136.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49.wmf"/><Relationship Id="rId3" Type="http://schemas.openxmlformats.org/officeDocument/2006/relationships/image" Target="../media/image133.wmf"/><Relationship Id="rId2" Type="http://schemas.openxmlformats.org/officeDocument/2006/relationships/image" Target="../media/image148.wmf"/><Relationship Id="rId1" Type="http://schemas.openxmlformats.org/officeDocument/2006/relationships/image" Target="../media/image147.w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4.xml"/><Relationship Id="rId2" Type="http://schemas.openxmlformats.org/officeDocument/2006/relationships/image" Target="../media/image10.png"/><Relationship Id="rId1" Type="http://schemas.openxmlformats.org/officeDocument/2006/relationships/image" Target="../media/image8.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9" Type="http://schemas.openxmlformats.org/officeDocument/2006/relationships/image" Target="../media/image158.wmf"/><Relationship Id="rId8" Type="http://schemas.openxmlformats.org/officeDocument/2006/relationships/image" Target="../media/image157.wmf"/><Relationship Id="rId7" Type="http://schemas.openxmlformats.org/officeDocument/2006/relationships/image" Target="../media/image156.wmf"/><Relationship Id="rId6" Type="http://schemas.openxmlformats.org/officeDocument/2006/relationships/image" Target="../media/image155.wmf"/><Relationship Id="rId5" Type="http://schemas.openxmlformats.org/officeDocument/2006/relationships/image" Target="../media/image154.wmf"/><Relationship Id="rId4" Type="http://schemas.openxmlformats.org/officeDocument/2006/relationships/image" Target="../media/image153.wmf"/><Relationship Id="rId3" Type="http://schemas.openxmlformats.org/officeDocument/2006/relationships/image" Target="../media/image152.wmf"/><Relationship Id="rId2" Type="http://schemas.openxmlformats.org/officeDocument/2006/relationships/image" Target="../media/image151.wmf"/><Relationship Id="rId10" Type="http://schemas.openxmlformats.org/officeDocument/2006/relationships/slideLayout" Target="../slideLayouts/slideLayout4.xml"/><Relationship Id="rId1" Type="http://schemas.openxmlformats.org/officeDocument/2006/relationships/image" Target="../media/image150.wmf"/></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59.png"/></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0.png"/></Relationships>
</file>

<file path=ppt/slides/_rels/slide96.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4.xml"/><Relationship Id="rId2" Type="http://schemas.openxmlformats.org/officeDocument/2006/relationships/image" Target="../media/image10.png"/><Relationship Id="rId1" Type="http://schemas.openxmlformats.org/officeDocument/2006/relationships/image" Target="../media/image8.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1.png"/></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8" name="矩形"/>
          <p:cNvSpPr/>
          <p:nvPr/>
        </p:nvSpPr>
        <p:spPr>
          <a:xfrm>
            <a:off x="1415415" y="1700848"/>
            <a:ext cx="8446770" cy="1198880"/>
          </a:xfrm>
          <a:prstGeom prst="rect">
            <a:avLst/>
          </a:prstGeom>
          <a:noFill/>
          <a:ln w="9525">
            <a:noFill/>
          </a:ln>
        </p:spPr>
        <p:txBody>
          <a:bodyPr wrap="none" lIns="91440" tIns="45720" rIns="91440" bIns="45720" anchor="t" anchorCtr="0">
            <a:spAutoFit/>
          </a:bodyPr>
          <a:p>
            <a:pPr algn="ctr"/>
            <a:r>
              <a:rPr lang="zh-CN" altLang="en-US" sz="7200" b="1" baseline="0">
                <a:solidFill>
                  <a:schemeClr val="bg1"/>
                </a:solidFill>
                <a:latin typeface="黑体" panose="02010609060101010101" pitchFamily="-128" charset="-122"/>
                <a:ea typeface="黑体" panose="02010609060101010101" pitchFamily="-128" charset="-122"/>
              </a:rPr>
              <a:t>高等数学（第三版）</a:t>
            </a:r>
            <a:endParaRPr lang="zh-CN" altLang="en-US" sz="7200" b="1" baseline="0">
              <a:solidFill>
                <a:schemeClr val="bg1"/>
              </a:solidFill>
              <a:latin typeface="黑体" panose="02010609060101010101" pitchFamily="-128" charset="-122"/>
              <a:ea typeface="黑体" panose="02010609060101010101" pitchFamily="-128" charset="-122"/>
            </a:endParaRPr>
          </a:p>
        </p:txBody>
      </p:sp>
      <p:sp>
        <p:nvSpPr>
          <p:cNvPr id="19" name="矩形"/>
          <p:cNvSpPr/>
          <p:nvPr/>
        </p:nvSpPr>
        <p:spPr>
          <a:xfrm>
            <a:off x="2279650" y="3717290"/>
            <a:ext cx="3735070" cy="829945"/>
          </a:xfrm>
          <a:prstGeom prst="rect">
            <a:avLst/>
          </a:prstGeom>
          <a:noFill/>
          <a:ln w="9525">
            <a:noFill/>
          </a:ln>
        </p:spPr>
        <p:txBody>
          <a:bodyPr wrap="square" lIns="91440" tIns="45720" rIns="91440" bIns="45720" anchor="t" anchorCtr="0">
            <a:spAutoFit/>
          </a:bodyPr>
          <a:p>
            <a:r>
              <a:rPr lang="zh-CN" altLang="en-US" sz="4800" b="1" baseline="0">
                <a:solidFill>
                  <a:schemeClr val="bg1"/>
                </a:solidFill>
                <a:latin typeface="等线" charset="-122"/>
                <a:ea typeface="等线" charset="-122"/>
              </a:rPr>
              <a:t>北京出版社</a:t>
            </a:r>
            <a:endParaRPr lang="zh-CN" altLang="en-US" sz="4800" b="1" baseline="0">
              <a:solidFill>
                <a:schemeClr val="bg1"/>
              </a:solidFill>
              <a:latin typeface="等线" charset="-122"/>
              <a:ea typeface="等线"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1450">
                                          <p:stCondLst>
                                            <p:cond delay="0"/>
                                          </p:stCondLst>
                                        </p:cTn>
                                        <p:tgtEl>
                                          <p:spTgt spid="18"/>
                                        </p:tgtEl>
                                      </p:cBhvr>
                                    </p:animEffect>
                                    <p:anim calcmode="lin" valueType="num">
                                      <p:cBhvr>
                                        <p:cTn id="8" dur="4555"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18"/>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18"/>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18"/>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18"/>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18"/>
                                        </p:tgtEl>
                                      </p:cBhvr>
                                      <p:to x="100000" y="60000"/>
                                    </p:animScale>
                                    <p:animScale>
                                      <p:cBhvr>
                                        <p:cTn id="14" dur="415" decel="50000">
                                          <p:stCondLst>
                                            <p:cond delay="1690"/>
                                          </p:stCondLst>
                                        </p:cTn>
                                        <p:tgtEl>
                                          <p:spTgt spid="18"/>
                                        </p:tgtEl>
                                      </p:cBhvr>
                                      <p:to x="100000" y="100000"/>
                                    </p:animScale>
                                    <p:animScale>
                                      <p:cBhvr>
                                        <p:cTn id="15" dur="65">
                                          <p:stCondLst>
                                            <p:cond delay="3280"/>
                                          </p:stCondLst>
                                        </p:cTn>
                                        <p:tgtEl>
                                          <p:spTgt spid="18"/>
                                        </p:tgtEl>
                                      </p:cBhvr>
                                      <p:to x="100000" y="80000"/>
                                    </p:animScale>
                                    <p:animScale>
                                      <p:cBhvr>
                                        <p:cTn id="16" dur="415" decel="50000">
                                          <p:stCondLst>
                                            <p:cond delay="3345"/>
                                          </p:stCondLst>
                                        </p:cTn>
                                        <p:tgtEl>
                                          <p:spTgt spid="18"/>
                                        </p:tgtEl>
                                      </p:cBhvr>
                                      <p:to x="100000" y="100000"/>
                                    </p:animScale>
                                    <p:animScale>
                                      <p:cBhvr>
                                        <p:cTn id="17" dur="65">
                                          <p:stCondLst>
                                            <p:cond delay="4105"/>
                                          </p:stCondLst>
                                        </p:cTn>
                                        <p:tgtEl>
                                          <p:spTgt spid="18"/>
                                        </p:tgtEl>
                                      </p:cBhvr>
                                      <p:to x="100000" y="90000"/>
                                    </p:animScale>
                                    <p:animScale>
                                      <p:cBhvr>
                                        <p:cTn id="18" dur="415" decel="50000">
                                          <p:stCondLst>
                                            <p:cond delay="4170"/>
                                          </p:stCondLst>
                                        </p:cTn>
                                        <p:tgtEl>
                                          <p:spTgt spid="18"/>
                                        </p:tgtEl>
                                      </p:cBhvr>
                                      <p:to x="100000" y="100000"/>
                                    </p:animScale>
                                    <p:animScale>
                                      <p:cBhvr>
                                        <p:cTn id="19" dur="65">
                                          <p:stCondLst>
                                            <p:cond delay="4520"/>
                                          </p:stCondLst>
                                        </p:cTn>
                                        <p:tgtEl>
                                          <p:spTgt spid="18"/>
                                        </p:tgtEl>
                                      </p:cBhvr>
                                      <p:to x="100000" y="95000"/>
                                    </p:animScale>
                                    <p:animScale>
                                      <p:cBhvr>
                                        <p:cTn id="20" dur="415" decel="50000">
                                          <p:stCondLst>
                                            <p:cond delay="4585"/>
                                          </p:stCondLst>
                                        </p:cTn>
                                        <p:tgtEl>
                                          <p:spTgt spid="1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1000" fill="hold"/>
                                        <p:tgtEl>
                                          <p:spTgt spid="19"/>
                                        </p:tgtEl>
                                        <p:attrNameLst>
                                          <p:attrName>ppt_w</p:attrName>
                                        </p:attrNameLst>
                                      </p:cBhvr>
                                      <p:tavLst>
                                        <p:tav tm="0">
                                          <p:val>
                                            <p:fltVal val="0.000000"/>
                                          </p:val>
                                        </p:tav>
                                        <p:tav tm="100000">
                                          <p:val>
                                            <p:strVal val="#ppt_w"/>
                                          </p:val>
                                        </p:tav>
                                      </p:tavLst>
                                    </p:anim>
                                    <p:anim calcmode="lin" valueType="num">
                                      <p:cBhvr>
                                        <p:cTn id="26" dur="1000" fill="hold"/>
                                        <p:tgtEl>
                                          <p:spTgt spid="19"/>
                                        </p:tgtEl>
                                        <p:attrNameLst>
                                          <p:attrName>ppt_h</p:attrName>
                                        </p:attrNameLst>
                                      </p:cBhvr>
                                      <p:tavLst>
                                        <p:tav tm="0">
                                          <p:val>
                                            <p:fltVal val="0.000000"/>
                                          </p:val>
                                        </p:tav>
                                        <p:tav tm="100000">
                                          <p:val>
                                            <p:strVal val="#ppt_h"/>
                                          </p:val>
                                        </p:tav>
                                      </p:tavLst>
                                    </p:anim>
                                    <p:anim calcmode="lin" valueType="num">
                                      <p:cBhvr>
                                        <p:cTn id="27" dur="1000" fill="hold"/>
                                        <p:tgtEl>
                                          <p:spTgt spid="19"/>
                                        </p:tgtEl>
                                        <p:attrNameLst>
                                          <p:attrName>style.rotation</p:attrName>
                                        </p:attrNameLst>
                                      </p:cBhvr>
                                      <p:tavLst>
                                        <p:tav tm="0">
                                          <p:val>
                                            <p:fltVal val="90.000000"/>
                                          </p:val>
                                        </p:tav>
                                        <p:tav tm="100000">
                                          <p:val>
                                            <p:fltVal val="0.000000"/>
                                          </p:val>
                                        </p:tav>
                                      </p:tavLst>
                                    </p:anim>
                                    <p:animEffect transition="in" filter="fade">
                                      <p:cBhvr>
                                        <p:cTn id="2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99" name="矩形"/>
          <p:cNvSpPr/>
          <p:nvPr/>
        </p:nvSpPr>
        <p:spPr>
          <a:xfrm>
            <a:off x="1055370" y="692468"/>
            <a:ext cx="10080000" cy="468000"/>
          </a:xfrm>
          <a:prstGeom prst="rect">
            <a:avLst/>
          </a:prstGeom>
          <a:noFill/>
          <a:ln w="9525">
            <a:noFill/>
          </a:ln>
        </p:spPr>
        <p:txBody>
          <a:bodyPr wrap="none" lIns="91440" tIns="45720" rIns="91440" bIns="45720" anchor="t" anchorCtr="0">
            <a:noAutofit/>
          </a:bodyPr>
          <a:p>
            <a:r>
              <a:rPr lang="zh-CN" altLang="en-US" sz="2800" b="1" baseline="0">
                <a:solidFill>
                  <a:srgbClr val="FFFF66"/>
                </a:solidFill>
                <a:latin typeface="Microsoft YaHei Bold" panose="020B0503020204020204" charset="-122"/>
                <a:ea typeface="Microsoft YaHei Bold" panose="020B0503020204020204" charset="-122"/>
              </a:rPr>
              <a:t>一、函数的</a:t>
            </a:r>
            <a:r>
              <a:rPr lang="zh-CN" altLang="en-US" sz="2800" b="1" baseline="0">
                <a:solidFill>
                  <a:srgbClr val="FFFF66"/>
                </a:solidFill>
                <a:latin typeface="Microsoft YaHei Bold" panose="020B0503020204020204" charset="-122"/>
                <a:ea typeface="Microsoft YaHei Bold" panose="020B0503020204020204" charset="-122"/>
              </a:rPr>
              <a:t>定义</a:t>
            </a:r>
            <a:endParaRPr lang="zh-CN" altLang="en-US" sz="2800" b="1" baseline="0">
              <a:solidFill>
                <a:srgbClr val="FFFF66"/>
              </a:solidFill>
              <a:latin typeface="Microsoft YaHei Bold" panose="020B0503020204020204" charset="-122"/>
              <a:ea typeface="Microsoft YaHei Bold" panose="020B0503020204020204" charset="-122"/>
            </a:endParaRPr>
          </a:p>
        </p:txBody>
      </p:sp>
      <mc:AlternateContent xmlns:mc="http://schemas.openxmlformats.org/markup-compatibility/2006">
        <mc:Choice xmlns:a14="http://schemas.microsoft.com/office/drawing/2010/main" Requires="a14">
          <p:sp>
            <p:nvSpPr>
              <p:cNvPr id="100" name="矩形"/>
              <p:cNvSpPr/>
              <p:nvPr/>
            </p:nvSpPr>
            <p:spPr>
              <a:xfrm>
                <a:off x="1055370" y="1485265"/>
                <a:ext cx="10080000" cy="4144010"/>
              </a:xfrm>
              <a:prstGeom prst="rect">
                <a:avLst/>
              </a:prstGeom>
              <a:noFill/>
              <a:ln w="9525">
                <a:noFill/>
              </a:ln>
            </p:spPr>
            <p:txBody>
              <a:bodyPr wrap="square" lIns="91440" tIns="45720" rIns="91440" bIns="45720" anchor="t" anchorCtr="0">
                <a:noAutofit/>
              </a:bodyPr>
              <a:p>
                <a:pPr indent="720090" algn="just" eaLnBrk="0" hangingPunct="0">
                  <a:lnSpc>
                    <a:spcPct val="150000"/>
                  </a:lnSpc>
                </a:pPr>
                <a:r>
                  <a:rPr lang="zh-CN" altLang="en-US" sz="2000" baseline="0">
                    <a:solidFill>
                      <a:schemeClr val="bg1"/>
                    </a:solidFill>
                    <a:latin typeface="Microsoft YaHei Regular" panose="020B0503020204020204" charset="-122"/>
                    <a:ea typeface="Microsoft YaHei Regular" panose="020B0503020204020204" charset="-122"/>
                  </a:rPr>
                  <a:t>函数是描述变量间相互依赖关系的一种数学模型。</a:t>
                </a:r>
                <a:endParaRPr lang="en-US" altLang="zh-CN" sz="2000" baseline="0">
                  <a:solidFill>
                    <a:schemeClr val="bg1"/>
                  </a:solidFill>
                  <a:latin typeface="Microsoft YaHei Regular" panose="020B0503020204020204" charset="-122"/>
                  <a:ea typeface="Microsoft YaHei Regular" panose="020B0503020204020204" charset="-122"/>
                </a:endParaRPr>
              </a:p>
              <a:p>
                <a:pPr indent="720090" algn="just" eaLnBrk="0" hangingPunct="0">
                  <a:lnSpc>
                    <a:spcPct val="150000"/>
                  </a:lnSpc>
                </a:pPr>
                <a:r>
                  <a:rPr lang="zh-CN" altLang="en-US" sz="2000" baseline="0">
                    <a:solidFill>
                      <a:schemeClr val="bg1"/>
                    </a:solidFill>
                    <a:latin typeface="Microsoft YaHei Regular" panose="020B0503020204020204" charset="-122"/>
                    <a:ea typeface="Microsoft YaHei Regular" panose="020B0503020204020204" charset="-122"/>
                  </a:rPr>
                  <a:t>在某一自然现象或社会现象中，往往同时存在多个不断变化的量（变量），这些变量并不是孤立变化的，而是相互联系并遵循一定的规律。函数就是描述这种联系的一个法则。</a:t>
                </a:r>
                <a:endParaRPr lang="zh-CN" altLang="en-US" sz="2000" baseline="0">
                  <a:solidFill>
                    <a:schemeClr val="bg1"/>
                  </a:solidFill>
                  <a:latin typeface="Microsoft YaHei Regular" panose="020B0503020204020204" charset="-122"/>
                  <a:ea typeface="Microsoft YaHei Regular" panose="020B0503020204020204" charset="-122"/>
                </a:endParaRPr>
              </a:p>
              <a:p>
                <a:pPr indent="508000" algn="just" eaLnBrk="0" hangingPunct="0">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例如，在自由落体运动中，设物体下落的时间为</a:t>
                </a:r>
                <a:r>
                  <a:rPr lang="en-US" altLang="zh-CN" sz="2000" i="1">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t</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，落下的距离为</a:t>
                </a:r>
                <a:r>
                  <a:rPr lang="en-US" altLang="zh-CN" sz="2000" i="1">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s</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。假定开始下落的时刻为</a:t>
                </a:r>
                <a:r>
                  <a:rPr lang="en-US" altLang="zh-CN" sz="2000" i="1">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=0，则变量</a:t>
                </a:r>
                <a:r>
                  <a:rPr lang="en-US" altLang="zh-CN" sz="2000" i="1">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s</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与</a:t>
                </a:r>
                <a:r>
                  <a:rPr lang="en-US" altLang="zh-CN" sz="2000" i="1">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t</a:t>
                </a: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之间的相依关系由数学模型</a:t>
                </a:r>
                <a:endParaRPr lang="en-US" altLang="zh-CN" sz="2000" b="1" baseline="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eaLnBrk="0" hangingPunct="0">
                  <a:lnSpc>
                    <a:spcPct val="150000"/>
                  </a:lnSpc>
                </a:pPr>
                <a14:m>
                  <m:oMathPara xmlns:m="http://schemas.openxmlformats.org/officeDocument/2006/math">
                    <m:oMathParaPr>
                      <m:jc m:val="centerGroup"/>
                    </m:oMathParaPr>
                    <m:oMath xmlns:m="http://schemas.openxmlformats.org/officeDocument/2006/math">
                      <m:r>
                        <a:rPr lang="en-US" altLang="zh-CN" sz="2000" i="1" baseline="0">
                          <a:solidFill>
                            <a:schemeClr val="bg1"/>
                          </a:solidFill>
                          <a:latin typeface="DejaVu Math TeX Gyre" panose="02000503000000000000" charset="0"/>
                          <a:ea typeface="Microsoft YaHei Regular" panose="020B0503020204020204" charset="-122"/>
                          <a:cs typeface="DejaVu Math TeX Gyre" panose="02000503000000000000" charset="0"/>
                        </a:rPr>
                        <m:t>𝑆</m:t>
                      </m:r>
                      <m:r>
                        <a:rPr lang="en-US" altLang="zh-CN" sz="2000" i="1" baseline="0">
                          <a:solidFill>
                            <a:schemeClr val="bg1"/>
                          </a:solidFill>
                          <a:latin typeface="DejaVu Math TeX Gyre" panose="02000503000000000000" charset="0"/>
                          <a:ea typeface="宋体" charset="0"/>
                          <a:cs typeface="DejaVu Math TeX Gyre" panose="02000503000000000000" charset="0"/>
                        </a:rPr>
                        <m:t>=</m:t>
                      </m:r>
                      <m:f>
                        <m:fPr>
                          <m:ctrlPr>
                            <a:rPr lang="en-US" altLang="zh-CN" sz="2000" i="1" baseline="0">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baseline="0">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altLang="zh-CN" sz="2000" i="1" baseline="0">
                              <a:solidFill>
                                <a:schemeClr val="bg1"/>
                              </a:solidFill>
                              <a:latin typeface="DejaVu Math TeX Gyre" panose="02000503000000000000" charset="0"/>
                              <a:ea typeface="Microsoft YaHei Regular" panose="020B0503020204020204" charset="-122"/>
                              <a:cs typeface="DejaVu Math TeX Gyre" panose="02000503000000000000" charset="0"/>
                            </a:rPr>
                            <m:t>2</m:t>
                          </m:r>
                        </m:den>
                      </m:f>
                      <m:sSup>
                        <m:sSupPr>
                          <m:ctrlPr>
                            <a:rPr lang="en-US" altLang="zh-CN" sz="2000" i="1" baseline="0">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baseline="0">
                              <a:solidFill>
                                <a:schemeClr val="bg1"/>
                              </a:solidFill>
                              <a:latin typeface="DejaVu Math TeX Gyre" panose="02000503000000000000" charset="0"/>
                              <a:ea typeface="Microsoft YaHei Regular" panose="020B0503020204020204" charset="-122"/>
                              <a:cs typeface="DejaVu Math TeX Gyre" panose="02000503000000000000" charset="0"/>
                            </a:rPr>
                            <m:t>𝑔𝑡</m:t>
                          </m:r>
                        </m:e>
                        <m:sup>
                          <m:r>
                            <a:rPr lang="en-US" altLang="zh-CN" sz="2000" i="1" baseline="0">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oMath>
                  </m:oMathPara>
                </a14:m>
                <a:endParaRPr lang="en-US" altLang="zh-CN" sz="2000" b="1" baseline="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eaLnBrk="0" hangingPunct="0">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sym typeface="+mn-ea"/>
                  </a:rPr>
                  <a:t>给定，其中</a:t>
                </a:r>
                <a:r>
                  <a:rPr lang="en-US" altLang="zh-CN" sz="2000" i="1">
                    <a:solidFill>
                      <a:schemeClr val="bg1"/>
                    </a:solidFill>
                    <a:latin typeface="Microsoft YaHei" panose="020B0503020204020204" charset="-122"/>
                    <a:ea typeface="Microsoft YaHei" panose="020B0503020204020204" charset="-122"/>
                    <a:cs typeface="Microsoft YaHei" panose="020B0503020204020204" charset="-122"/>
                    <a:sym typeface="+mn-ea"/>
                  </a:rPr>
                  <a:t>g</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sym typeface="+mn-ea"/>
                  </a:rPr>
                  <a:t>是重力加速度。</a:t>
                </a:r>
                <a:endParaRPr lang="zh-CN" altLang="en-US" sz="2000" baseline="0">
                  <a:solidFill>
                    <a:schemeClr val="bg1"/>
                  </a:solidFill>
                  <a:latin typeface="Microsoft YaHei Regular" panose="020B0503020204020204" charset="-122"/>
                  <a:ea typeface="Microsoft YaHei Regular" panose="020B0503020204020204" charset="-122"/>
                </a:endParaRPr>
              </a:p>
            </p:txBody>
          </p:sp>
        </mc:Choice>
        <mc:Fallback>
          <p:sp>
            <p:nvSpPr>
              <p:cNvPr id="100" name="矩形"/>
              <p:cNvSpPr>
                <a:spLocks noRot="1" noChangeAspect="1" noMove="1" noResize="1" noEditPoints="1" noAdjustHandles="1" noChangeArrowheads="1" noChangeShapeType="1" noTextEdit="1"/>
              </p:cNvSpPr>
              <p:nvPr/>
            </p:nvSpPr>
            <p:spPr>
              <a:xfrm>
                <a:off x="1055370" y="1485265"/>
                <a:ext cx="10080000" cy="4144010"/>
              </a:xfrm>
              <a:prstGeom prst="rect">
                <a:avLst/>
              </a:prstGeom>
              <a:blipFill rotWithShape="1">
                <a:blip r:embed="rId2"/>
                <a:stretch>
                  <a:fillRect/>
                </a:stretch>
              </a:blipFill>
              <a:ln w="9525">
                <a:noFill/>
              </a:ln>
            </p:spPr>
            <p:txBody>
              <a:bodyPr/>
              <a:lstStyle/>
              <a:p>
                <a:r>
                  <a:rPr lang="zh-CN" altLang="en-US">
                    <a:noFill/>
                  </a:rPr>
                  <a:t> </a:t>
                </a:r>
              </a:p>
            </p:txBody>
          </p:sp>
        </mc:Fallback>
      </mc:AlternateContent>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ipe(left)">
                                      <p:cBhvr>
                                        <p:cTn id="7" dur="1000"/>
                                        <p:tgtEl>
                                          <p:spTgt spid="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left)">
                                      <p:cBhvr>
                                        <p:cTn id="12"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5889" name="矩形 88072"/>
          <p:cNvSpPr/>
          <p:nvPr/>
        </p:nvSpPr>
        <p:spPr>
          <a:xfrm>
            <a:off x="1238250" y="-1714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65890" name="矩形 88073"/>
          <p:cNvSpPr/>
          <p:nvPr/>
        </p:nvSpPr>
        <p:spPr>
          <a:xfrm>
            <a:off x="3289300" y="3438525"/>
            <a:ext cx="1223963" cy="260350"/>
          </a:xfrm>
          <a:prstGeom prst="rect">
            <a:avLst/>
          </a:prstGeom>
          <a:noFill/>
          <a:ln w="9525">
            <a:noFill/>
          </a:ln>
        </p:spPr>
        <p:txBody>
          <a:bodyPr anchor="ctr" anchorCtr="0">
            <a:spAutoFit/>
          </a:bodyPr>
          <a:p>
            <a:pPr eaLnBrk="0" hangingPunct="0">
              <a:buSzPct val="100000"/>
            </a:pPr>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88075" name="矩形 88074"/>
          <p:cNvSpPr/>
          <p:nvPr/>
        </p:nvSpPr>
        <p:spPr>
          <a:xfrm>
            <a:off x="1055370" y="2708910"/>
            <a:ext cx="10080000" cy="2159000"/>
          </a:xfrm>
          <a:prstGeom prst="rect">
            <a:avLst/>
          </a:prstGeom>
          <a:noFill/>
          <a:ln w="9525">
            <a:noFill/>
          </a:ln>
        </p:spPr>
        <p:txBody>
          <a:bodyPr anchor="t" anchorCtr="0">
            <a:spAutoFit/>
          </a:bodyPr>
          <a:p>
            <a:pPr indent="609600" algn="just" eaLnBrk="0" hangingPunct="0">
              <a:lnSpc>
                <a:spcPct val="150000"/>
              </a:lnSpc>
              <a:buSzPct val="100000"/>
              <a:extLst>
                <a:ext uri="{35155182-B16C-46BC-9424-99874614C6A1}">
                  <wpsdc:indentchars xmlns:wpsdc="http://www.wps.cn/officeDocument/2017/drawingmlCustomData" val="200" checksum="4158780845"/>
                </a:ext>
              </a:extLst>
            </a:pPr>
            <a:r>
              <a:rPr lang="zh-CN" altLang="en-US" sz="2400" b="1">
                <a:solidFill>
                  <a:schemeClr val="bg1"/>
                </a:solidFill>
                <a:latin typeface="Times New Roman" panose="02020603050405020304" charset="0"/>
                <a:ea typeface="宋体" pitchFamily="2" charset="-122"/>
              </a:rPr>
              <a:t>总之，数学模型是对实际问题的一种抽象，基于数学理论和方法，用数学符号、数学关系式、数学命题、图形图表等来刻画客观事物的本质属性与其内在联系。</a:t>
            </a:r>
            <a:endParaRPr lang="zh-CN" altLang="en-US" sz="2400" b="1">
              <a:solidFill>
                <a:schemeClr val="bg1"/>
              </a:solidFill>
              <a:latin typeface="Times New Roman" panose="02020603050405020304" charset="0"/>
              <a:ea typeface="宋体" pitchFamily="2" charset="-122"/>
            </a:endParaRPr>
          </a:p>
          <a:p>
            <a:pPr indent="266700" algn="just" eaLnBrk="0" hangingPunct="0">
              <a:lnSpc>
                <a:spcPct val="110000"/>
              </a:lnSpc>
              <a:buSzPct val="100000"/>
            </a:pPr>
            <a:endParaRPr lang="zh-CN" altLang="en-US" sz="2400" b="1">
              <a:solidFill>
                <a:schemeClr val="bg1"/>
              </a:solidFill>
              <a:latin typeface="Times New Roman" panose="02020603050405020304" charset="0"/>
              <a:ea typeface="宋体" pitchFamily="2" charset="-122"/>
            </a:endParaRPr>
          </a:p>
        </p:txBody>
      </p:sp>
      <p:sp>
        <p:nvSpPr>
          <p:cNvPr id="88076" name="右箭头 88075"/>
          <p:cNvSpPr/>
          <p:nvPr/>
        </p:nvSpPr>
        <p:spPr>
          <a:xfrm>
            <a:off x="4297363" y="1497013"/>
            <a:ext cx="3024187" cy="215900"/>
          </a:xfrm>
          <a:prstGeom prst="rightArrow">
            <a:avLst>
              <a:gd name="adj1" fmla="val 50000"/>
              <a:gd name="adj2" fmla="val 349989"/>
            </a:avLst>
          </a:prstGeom>
          <a:solidFill>
            <a:srgbClr val="FF00FF"/>
          </a:solidFill>
          <a:ln w="9525" cap="flat" cmpd="sng">
            <a:solidFill>
              <a:schemeClr val="tx1"/>
            </a:solidFill>
            <a:prstDash val="solid"/>
            <a:miter/>
            <a:headEnd type="none" w="med" len="med"/>
            <a:tailEnd type="none" w="med" len="med"/>
          </a:ln>
        </p:spPr>
        <p:txBody>
          <a:bodyPr wrap="none" anchor="ctr" anchorCtr="0"/>
          <a:p>
            <a:pPr>
              <a:buSzPct val="100000"/>
            </a:pPr>
            <a:endParaRPr lang="zh-CN" altLang="zh-CN">
              <a:solidFill>
                <a:schemeClr val="bg1"/>
              </a:solidFill>
              <a:latin typeface="Times New Roman" panose="02020603050405020304" charset="0"/>
              <a:ea typeface="宋体" pitchFamily="2" charset="-122"/>
            </a:endParaRPr>
          </a:p>
        </p:txBody>
      </p:sp>
      <p:sp>
        <p:nvSpPr>
          <p:cNvPr id="88077" name="矩形 88076"/>
          <p:cNvSpPr/>
          <p:nvPr/>
        </p:nvSpPr>
        <p:spPr>
          <a:xfrm>
            <a:off x="4367213" y="1052513"/>
            <a:ext cx="714375" cy="395605"/>
          </a:xfrm>
          <a:prstGeom prst="rect">
            <a:avLst/>
          </a:prstGeom>
          <a:noFill/>
          <a:ln w="9525">
            <a:noFill/>
          </a:ln>
        </p:spPr>
        <p:txBody>
          <a:bodyPr anchor="t" anchorCtr="0">
            <a:spAutoFit/>
          </a:bodyPr>
          <a:p>
            <a:pPr algn="ctr" fontAlgn="t">
              <a:lnSpc>
                <a:spcPct val="110000"/>
              </a:lnSpc>
              <a:buSzPct val="100000"/>
            </a:pPr>
            <a:r>
              <a:rPr lang="zh-CN" altLang="en-US" b="1">
                <a:solidFill>
                  <a:schemeClr val="bg1"/>
                </a:solidFill>
                <a:latin typeface="Times New Roman" panose="02020603050405020304" charset="0"/>
                <a:ea typeface="方正姚体" panose="02010601030101010101" pitchFamily="2" charset="-122"/>
              </a:rPr>
              <a:t>对象</a:t>
            </a:r>
            <a:endParaRPr lang="zh-CN" altLang="en-US" b="1">
              <a:solidFill>
                <a:schemeClr val="bg1"/>
              </a:solidFill>
              <a:latin typeface="Times New Roman" panose="02020603050405020304" charset="0"/>
              <a:ea typeface="方正姚体" panose="02010601030101010101" pitchFamily="2" charset="-122"/>
            </a:endParaRPr>
          </a:p>
        </p:txBody>
      </p:sp>
      <p:sp>
        <p:nvSpPr>
          <p:cNvPr id="88078" name="矩形 88077"/>
          <p:cNvSpPr/>
          <p:nvPr/>
        </p:nvSpPr>
        <p:spPr>
          <a:xfrm>
            <a:off x="4800600" y="1065213"/>
            <a:ext cx="858838" cy="395605"/>
          </a:xfrm>
          <a:prstGeom prst="rect">
            <a:avLst/>
          </a:prstGeom>
          <a:noFill/>
          <a:ln w="9525">
            <a:noFill/>
          </a:ln>
        </p:spPr>
        <p:txBody>
          <a:bodyPr anchor="t" anchorCtr="0">
            <a:spAutoFit/>
          </a:bodyPr>
          <a:p>
            <a:pPr algn="ctr" fontAlgn="t">
              <a:lnSpc>
                <a:spcPct val="110000"/>
              </a:lnSpc>
              <a:buSzPct val="100000"/>
            </a:pPr>
            <a:r>
              <a:rPr lang="zh-CN" altLang="en-US" b="1">
                <a:solidFill>
                  <a:schemeClr val="bg1"/>
                </a:solidFill>
                <a:latin typeface="Times New Roman" panose="02020603050405020304" charset="0"/>
                <a:ea typeface="方正姚体" panose="02010601030101010101" pitchFamily="2" charset="-122"/>
              </a:rPr>
              <a:t>目的</a:t>
            </a:r>
            <a:endParaRPr lang="zh-CN" altLang="en-US" b="1">
              <a:solidFill>
                <a:schemeClr val="bg1"/>
              </a:solidFill>
              <a:latin typeface="Times New Roman" panose="02020603050405020304" charset="0"/>
              <a:ea typeface="方正姚体" panose="02010601030101010101" pitchFamily="2" charset="-122"/>
            </a:endParaRPr>
          </a:p>
        </p:txBody>
      </p:sp>
      <p:sp>
        <p:nvSpPr>
          <p:cNvPr id="88079" name="矩形 88078"/>
          <p:cNvSpPr/>
          <p:nvPr/>
        </p:nvSpPr>
        <p:spPr>
          <a:xfrm>
            <a:off x="5375275" y="1052513"/>
            <a:ext cx="1008063" cy="395605"/>
          </a:xfrm>
          <a:prstGeom prst="rect">
            <a:avLst/>
          </a:prstGeom>
          <a:noFill/>
          <a:ln w="9525">
            <a:noFill/>
          </a:ln>
        </p:spPr>
        <p:txBody>
          <a:bodyPr anchor="t" anchorCtr="0">
            <a:spAutoFit/>
          </a:bodyPr>
          <a:p>
            <a:pPr algn="ctr" fontAlgn="t">
              <a:lnSpc>
                <a:spcPct val="110000"/>
              </a:lnSpc>
              <a:buSzPct val="100000"/>
            </a:pPr>
            <a:r>
              <a:rPr lang="zh-CN" altLang="en-US" b="1">
                <a:solidFill>
                  <a:schemeClr val="bg1"/>
                </a:solidFill>
                <a:latin typeface="Times New Roman" panose="02020603050405020304" charset="0"/>
                <a:ea typeface="方正姚体" panose="02010601030101010101" pitchFamily="2" charset="-122"/>
              </a:rPr>
              <a:t>简化</a:t>
            </a:r>
            <a:endParaRPr lang="zh-CN" altLang="en-US" b="1">
              <a:solidFill>
                <a:schemeClr val="bg1"/>
              </a:solidFill>
              <a:latin typeface="Times New Roman" panose="02020603050405020304" charset="0"/>
              <a:ea typeface="方正姚体" panose="02010601030101010101" pitchFamily="2" charset="-122"/>
            </a:endParaRPr>
          </a:p>
        </p:txBody>
      </p:sp>
      <p:sp>
        <p:nvSpPr>
          <p:cNvPr id="88080" name="矩形 88079"/>
          <p:cNvSpPr/>
          <p:nvPr/>
        </p:nvSpPr>
        <p:spPr>
          <a:xfrm>
            <a:off x="4656138" y="1700213"/>
            <a:ext cx="1509712" cy="429895"/>
          </a:xfrm>
          <a:prstGeom prst="rect">
            <a:avLst/>
          </a:prstGeom>
          <a:noFill/>
          <a:ln w="9525">
            <a:noFill/>
          </a:ln>
        </p:spPr>
        <p:txBody>
          <a:bodyPr anchor="t" anchorCtr="0">
            <a:spAutoFit/>
          </a:bodyPr>
          <a:p>
            <a:pPr algn="ctr" fontAlgn="t">
              <a:lnSpc>
                <a:spcPct val="110000"/>
              </a:lnSpc>
              <a:buSzPct val="100000"/>
            </a:pPr>
            <a:r>
              <a:rPr lang="zh-CN" altLang="en-US" sz="2000" b="1">
                <a:solidFill>
                  <a:schemeClr val="bg1"/>
                </a:solidFill>
                <a:latin typeface="Times New Roman" panose="02020603050405020304" charset="0"/>
                <a:ea typeface="方正姚体" panose="02010601030101010101" pitchFamily="2" charset="-122"/>
              </a:rPr>
              <a:t>数学工具</a:t>
            </a:r>
            <a:endParaRPr lang="zh-CN" altLang="en-US" sz="2000" b="1">
              <a:solidFill>
                <a:schemeClr val="bg1"/>
              </a:solidFill>
              <a:latin typeface="Times New Roman" panose="02020603050405020304" charset="0"/>
              <a:ea typeface="方正姚体" panose="02010601030101010101" pitchFamily="2" charset="-122"/>
            </a:endParaRPr>
          </a:p>
        </p:txBody>
      </p:sp>
      <p:sp>
        <p:nvSpPr>
          <p:cNvPr id="88081" name="矩形 88080"/>
          <p:cNvSpPr/>
          <p:nvPr/>
        </p:nvSpPr>
        <p:spPr>
          <a:xfrm>
            <a:off x="2354263" y="1281113"/>
            <a:ext cx="1800225" cy="565150"/>
          </a:xfrm>
          <a:prstGeom prst="rect">
            <a:avLst/>
          </a:prstGeom>
          <a:noFill/>
          <a:ln w="9525">
            <a:noFill/>
          </a:ln>
        </p:spPr>
        <p:txBody>
          <a:bodyPr anchor="t" anchorCtr="0">
            <a:spAutoFit/>
          </a:bodyPr>
          <a:p>
            <a:pPr algn="ctr" fontAlgn="t">
              <a:lnSpc>
                <a:spcPct val="110000"/>
              </a:lnSpc>
              <a:buSzPct val="100000"/>
            </a:pPr>
            <a:r>
              <a:rPr lang="zh-CN" altLang="en-US" sz="2800" b="1">
                <a:solidFill>
                  <a:schemeClr val="bg1"/>
                </a:solidFill>
                <a:latin typeface="Times New Roman" panose="02020603050405020304" charset="0"/>
                <a:ea typeface="黑体" panose="02010609060101010101" pitchFamily="-128" charset="-122"/>
              </a:rPr>
              <a:t>数学模型</a:t>
            </a:r>
            <a:endParaRPr lang="zh-CN" altLang="en-US" sz="2800" b="1">
              <a:solidFill>
                <a:schemeClr val="bg1"/>
              </a:solidFill>
              <a:latin typeface="Times New Roman" panose="02020603050405020304" charset="0"/>
              <a:ea typeface="黑体" panose="02010609060101010101" pitchFamily="-128" charset="-122"/>
            </a:endParaRPr>
          </a:p>
        </p:txBody>
      </p:sp>
      <p:sp>
        <p:nvSpPr>
          <p:cNvPr id="88082" name="矩形 88081"/>
          <p:cNvSpPr/>
          <p:nvPr/>
        </p:nvSpPr>
        <p:spPr>
          <a:xfrm>
            <a:off x="7466013" y="1281113"/>
            <a:ext cx="1800225" cy="565150"/>
          </a:xfrm>
          <a:prstGeom prst="rect">
            <a:avLst/>
          </a:prstGeom>
          <a:noFill/>
          <a:ln w="9525">
            <a:noFill/>
          </a:ln>
        </p:spPr>
        <p:txBody>
          <a:bodyPr anchor="t" anchorCtr="0">
            <a:spAutoFit/>
          </a:bodyPr>
          <a:p>
            <a:pPr algn="ctr" fontAlgn="t">
              <a:lnSpc>
                <a:spcPct val="110000"/>
              </a:lnSpc>
              <a:buSzPct val="100000"/>
            </a:pPr>
            <a:r>
              <a:rPr lang="zh-CN" altLang="en-US" sz="2800" b="1">
                <a:solidFill>
                  <a:schemeClr val="bg1"/>
                </a:solidFill>
                <a:latin typeface="Times New Roman" panose="02020603050405020304" charset="0"/>
                <a:ea typeface="黑体" panose="02010609060101010101" pitchFamily="-128" charset="-122"/>
              </a:rPr>
              <a:t>数学结构</a:t>
            </a:r>
            <a:endParaRPr lang="zh-CN" altLang="en-US" sz="2800" b="1">
              <a:solidFill>
                <a:schemeClr val="bg1"/>
              </a:solidFill>
              <a:latin typeface="Times New Roman" panose="02020603050405020304" charset="0"/>
              <a:ea typeface="黑体" panose="02010609060101010101" pitchFamily="-128" charset="-122"/>
            </a:endParaRPr>
          </a:p>
        </p:txBody>
      </p:sp>
      <p:sp>
        <p:nvSpPr>
          <p:cNvPr id="88083" name="矩形 88082"/>
          <p:cNvSpPr/>
          <p:nvPr/>
        </p:nvSpPr>
        <p:spPr>
          <a:xfrm>
            <a:off x="6024563" y="908050"/>
            <a:ext cx="758190" cy="553085"/>
          </a:xfrm>
          <a:prstGeom prst="rect">
            <a:avLst/>
          </a:prstGeom>
          <a:noFill/>
          <a:ln w="9525">
            <a:noFill/>
          </a:ln>
        </p:spPr>
        <p:txBody>
          <a:bodyPr wrap="none" anchor="t" anchorCtr="0">
            <a:spAutoFit/>
          </a:bodyPr>
          <a:p>
            <a:pPr>
              <a:lnSpc>
                <a:spcPct val="150000"/>
              </a:lnSpc>
              <a:buSzPct val="100000"/>
            </a:pPr>
            <a:r>
              <a:rPr lang="en-US" altLang="zh-CN" sz="2000" b="1">
                <a:solidFill>
                  <a:schemeClr val="bg1"/>
                </a:solidFill>
                <a:latin typeface="方正姚体" panose="02010601030101010101" pitchFamily="2" charset="-122"/>
                <a:ea typeface="方正姚体" panose="02010601030101010101" pitchFamily="2" charset="-122"/>
              </a:rPr>
              <a:t> </a:t>
            </a:r>
            <a:r>
              <a:rPr lang="zh-CN" altLang="en-US" sz="2000" b="1">
                <a:solidFill>
                  <a:schemeClr val="bg1"/>
                </a:solidFill>
                <a:latin typeface="方正姚体" panose="02010601030101010101" pitchFamily="2" charset="-122"/>
                <a:ea typeface="方正姚体" panose="02010601030101010101" pitchFamily="2" charset="-122"/>
              </a:rPr>
              <a:t>假设</a:t>
            </a:r>
            <a:endParaRPr lang="zh-CN" altLang="en-US" sz="2000" b="1">
              <a:solidFill>
                <a:schemeClr val="bg1"/>
              </a:solidFill>
              <a:latin typeface="方正姚体" panose="02010601030101010101" pitchFamily="2" charset="-122"/>
              <a:ea typeface="方正姚体" panose="02010601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8081">
                                            <p:txEl>
                                              <p:charRg st="0" end="5"/>
                                            </p:txEl>
                                          </p:spTgt>
                                        </p:tgtEl>
                                        <p:attrNameLst>
                                          <p:attrName>style.visibility</p:attrName>
                                        </p:attrNameLst>
                                      </p:cBhvr>
                                      <p:to>
                                        <p:strVal val="visible"/>
                                      </p:to>
                                    </p:set>
                                    <p:anim calcmode="lin" valueType="num">
                                      <p:cBhvr>
                                        <p:cTn id="7" dur="1000" fill="hold"/>
                                        <p:tgtEl>
                                          <p:spTgt spid="88081">
                                            <p:txEl>
                                              <p:charRg st="0" end="5"/>
                                            </p:txEl>
                                          </p:spTgt>
                                        </p:tgtEl>
                                        <p:attrNameLst>
                                          <p:attrName>ppt_x</p:attrName>
                                        </p:attrNameLst>
                                      </p:cBhvr>
                                      <p:tavLst>
                                        <p:tav tm="0">
                                          <p:val>
                                            <p:strVal val="#ppt_x-.2"/>
                                          </p:val>
                                        </p:tav>
                                        <p:tav tm="100000">
                                          <p:val>
                                            <p:strVal val="#ppt_x"/>
                                          </p:val>
                                        </p:tav>
                                      </p:tavLst>
                                    </p:anim>
                                    <p:anim calcmode="lin" valueType="num">
                                      <p:cBhvr>
                                        <p:cTn id="8" dur="1000" fill="hold"/>
                                        <p:tgtEl>
                                          <p:spTgt spid="88081">
                                            <p:txEl>
                                              <p:charRg st="0" end="5"/>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88081">
                                            <p:txEl>
                                              <p:charRg st="0" end="5"/>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88077"/>
                                        </p:tgtEl>
                                        <p:attrNameLst>
                                          <p:attrName>style.visibility</p:attrName>
                                        </p:attrNameLst>
                                      </p:cBhvr>
                                      <p:to>
                                        <p:strVal val="visible"/>
                                      </p:to>
                                    </p:set>
                                    <p:anim calcmode="lin" valueType="num">
                                      <p:cBhvr>
                                        <p:cTn id="14" dur="1000" fill="hold"/>
                                        <p:tgtEl>
                                          <p:spTgt spid="88077"/>
                                        </p:tgtEl>
                                        <p:attrNameLst>
                                          <p:attrName>ppt_x</p:attrName>
                                        </p:attrNameLst>
                                      </p:cBhvr>
                                      <p:tavLst>
                                        <p:tav tm="0">
                                          <p:val>
                                            <p:strVal val="#ppt_x-.2"/>
                                          </p:val>
                                        </p:tav>
                                        <p:tav tm="100000">
                                          <p:val>
                                            <p:strVal val="#ppt_x"/>
                                          </p:val>
                                        </p:tav>
                                      </p:tavLst>
                                    </p:anim>
                                    <p:anim calcmode="lin" valueType="num">
                                      <p:cBhvr>
                                        <p:cTn id="15" dur="1000" fill="hold"/>
                                        <p:tgtEl>
                                          <p:spTgt spid="8807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8077"/>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88078">
                                            <p:txEl>
                                              <p:charRg st="0" end="3"/>
                                            </p:txEl>
                                          </p:spTgt>
                                        </p:tgtEl>
                                        <p:attrNameLst>
                                          <p:attrName>style.visibility</p:attrName>
                                        </p:attrNameLst>
                                      </p:cBhvr>
                                      <p:to>
                                        <p:strVal val="visible"/>
                                      </p:to>
                                    </p:set>
                                    <p:anim calcmode="lin" valueType="num">
                                      <p:cBhvr>
                                        <p:cTn id="21" dur="1000" fill="hold"/>
                                        <p:tgtEl>
                                          <p:spTgt spid="88078">
                                            <p:txEl>
                                              <p:charRg st="0" end="3"/>
                                            </p:txEl>
                                          </p:spTgt>
                                        </p:tgtEl>
                                        <p:attrNameLst>
                                          <p:attrName>ppt_x</p:attrName>
                                        </p:attrNameLst>
                                      </p:cBhvr>
                                      <p:tavLst>
                                        <p:tav tm="0">
                                          <p:val>
                                            <p:strVal val="#ppt_x-.2"/>
                                          </p:val>
                                        </p:tav>
                                        <p:tav tm="100000">
                                          <p:val>
                                            <p:strVal val="#ppt_x"/>
                                          </p:val>
                                        </p:tav>
                                      </p:tavLst>
                                    </p:anim>
                                    <p:anim calcmode="lin" valueType="num">
                                      <p:cBhvr>
                                        <p:cTn id="22" dur="1000" fill="hold"/>
                                        <p:tgtEl>
                                          <p:spTgt spid="88078">
                                            <p:txEl>
                                              <p:charRg st="0" end="3"/>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88078">
                                            <p:txEl>
                                              <p:charRg st="0"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88079">
                                            <p:txEl>
                                              <p:charRg st="0" end="3"/>
                                            </p:txEl>
                                          </p:spTgt>
                                        </p:tgtEl>
                                        <p:attrNameLst>
                                          <p:attrName>style.visibility</p:attrName>
                                        </p:attrNameLst>
                                      </p:cBhvr>
                                      <p:to>
                                        <p:strVal val="visible"/>
                                      </p:to>
                                    </p:set>
                                    <p:anim calcmode="lin" valueType="num">
                                      <p:cBhvr>
                                        <p:cTn id="28" dur="1000" fill="hold"/>
                                        <p:tgtEl>
                                          <p:spTgt spid="88079">
                                            <p:txEl>
                                              <p:charRg st="0" end="3"/>
                                            </p:txEl>
                                          </p:spTgt>
                                        </p:tgtEl>
                                        <p:attrNameLst>
                                          <p:attrName>ppt_x</p:attrName>
                                        </p:attrNameLst>
                                      </p:cBhvr>
                                      <p:tavLst>
                                        <p:tav tm="0">
                                          <p:val>
                                            <p:strVal val="#ppt_x-.2"/>
                                          </p:val>
                                        </p:tav>
                                        <p:tav tm="100000">
                                          <p:val>
                                            <p:strVal val="#ppt_x"/>
                                          </p:val>
                                        </p:tav>
                                      </p:tavLst>
                                    </p:anim>
                                    <p:anim calcmode="lin" valueType="num">
                                      <p:cBhvr>
                                        <p:cTn id="29" dur="1000" fill="hold"/>
                                        <p:tgtEl>
                                          <p:spTgt spid="88079">
                                            <p:txEl>
                                              <p:charRg st="0"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88079">
                                            <p:txEl>
                                              <p:charRg st="0"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88083"/>
                                        </p:tgtEl>
                                        <p:attrNameLst>
                                          <p:attrName>style.visibility</p:attrName>
                                        </p:attrNameLst>
                                      </p:cBhvr>
                                      <p:to>
                                        <p:strVal val="visible"/>
                                      </p:to>
                                    </p:set>
                                    <p:anim calcmode="lin" valueType="num">
                                      <p:cBhvr>
                                        <p:cTn id="35" dur="1000" fill="hold"/>
                                        <p:tgtEl>
                                          <p:spTgt spid="88083"/>
                                        </p:tgtEl>
                                        <p:attrNameLst>
                                          <p:attrName>ppt_x</p:attrName>
                                        </p:attrNameLst>
                                      </p:cBhvr>
                                      <p:tavLst>
                                        <p:tav tm="0">
                                          <p:val>
                                            <p:strVal val="#ppt_x-.2"/>
                                          </p:val>
                                        </p:tav>
                                        <p:tav tm="100000">
                                          <p:val>
                                            <p:strVal val="#ppt_x"/>
                                          </p:val>
                                        </p:tav>
                                      </p:tavLst>
                                    </p:anim>
                                    <p:anim calcmode="lin" valueType="num">
                                      <p:cBhvr>
                                        <p:cTn id="36" dur="1000" fill="hold"/>
                                        <p:tgtEl>
                                          <p:spTgt spid="8808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8083"/>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88080">
                                            <p:txEl>
                                              <p:charRg st="0" end="5"/>
                                            </p:txEl>
                                          </p:spTgt>
                                        </p:tgtEl>
                                        <p:attrNameLst>
                                          <p:attrName>style.visibility</p:attrName>
                                        </p:attrNameLst>
                                      </p:cBhvr>
                                      <p:to>
                                        <p:strVal val="visible"/>
                                      </p:to>
                                    </p:set>
                                    <p:anim calcmode="lin" valueType="num">
                                      <p:cBhvr>
                                        <p:cTn id="42" dur="1000" fill="hold"/>
                                        <p:tgtEl>
                                          <p:spTgt spid="88080">
                                            <p:txEl>
                                              <p:charRg st="0" end="5"/>
                                            </p:txEl>
                                          </p:spTgt>
                                        </p:tgtEl>
                                        <p:attrNameLst>
                                          <p:attrName>ppt_x</p:attrName>
                                        </p:attrNameLst>
                                      </p:cBhvr>
                                      <p:tavLst>
                                        <p:tav tm="0">
                                          <p:val>
                                            <p:strVal val="#ppt_x-.2"/>
                                          </p:val>
                                        </p:tav>
                                        <p:tav tm="100000">
                                          <p:val>
                                            <p:strVal val="#ppt_x"/>
                                          </p:val>
                                        </p:tav>
                                      </p:tavLst>
                                    </p:anim>
                                    <p:anim calcmode="lin" valueType="num">
                                      <p:cBhvr>
                                        <p:cTn id="43" dur="1000" fill="hold"/>
                                        <p:tgtEl>
                                          <p:spTgt spid="88080">
                                            <p:txEl>
                                              <p:charRg st="0" end="5"/>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88080">
                                            <p:txEl>
                                              <p:charRg st="0"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88076"/>
                                        </p:tgtEl>
                                        <p:attrNameLst>
                                          <p:attrName>style.visibility</p:attrName>
                                        </p:attrNameLst>
                                      </p:cBhvr>
                                      <p:to>
                                        <p:strVal val="visible"/>
                                      </p:to>
                                    </p:set>
                                    <p:anim calcmode="lin" valueType="num">
                                      <p:cBhvr>
                                        <p:cTn id="49" dur="1000" fill="hold"/>
                                        <p:tgtEl>
                                          <p:spTgt spid="88076"/>
                                        </p:tgtEl>
                                        <p:attrNameLst>
                                          <p:attrName>ppt_x</p:attrName>
                                        </p:attrNameLst>
                                      </p:cBhvr>
                                      <p:tavLst>
                                        <p:tav tm="0">
                                          <p:val>
                                            <p:strVal val="#ppt_x-.2"/>
                                          </p:val>
                                        </p:tav>
                                        <p:tav tm="100000">
                                          <p:val>
                                            <p:strVal val="#ppt_x"/>
                                          </p:val>
                                        </p:tav>
                                      </p:tavLst>
                                    </p:anim>
                                    <p:anim calcmode="lin" valueType="num">
                                      <p:cBhvr>
                                        <p:cTn id="50" dur="1000" fill="hold"/>
                                        <p:tgtEl>
                                          <p:spTgt spid="88076"/>
                                        </p:tgtEl>
                                        <p:attrNameLst>
                                          <p:attrName>ppt_y</p:attrName>
                                        </p:attrNameLst>
                                      </p:cBhvr>
                                      <p:tavLst>
                                        <p:tav tm="0">
                                          <p:val>
                                            <p:strVal val="#ppt_y"/>
                                          </p:val>
                                        </p:tav>
                                        <p:tav tm="100000">
                                          <p:val>
                                            <p:strVal val="#ppt_y"/>
                                          </p:val>
                                        </p:tav>
                                      </p:tavLst>
                                    </p:anim>
                                    <p:animEffect transition="in" filter="wipe(right)" prLst="gradientSize: 0.1">
                                      <p:cBhvr>
                                        <p:cTn id="51" dur="1000"/>
                                        <p:tgtEl>
                                          <p:spTgt spid="88076"/>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88082">
                                            <p:txEl>
                                              <p:charRg st="0" end="5"/>
                                            </p:txEl>
                                          </p:spTgt>
                                        </p:tgtEl>
                                        <p:attrNameLst>
                                          <p:attrName>style.visibility</p:attrName>
                                        </p:attrNameLst>
                                      </p:cBhvr>
                                      <p:to>
                                        <p:strVal val="visible"/>
                                      </p:to>
                                    </p:set>
                                    <p:anim calcmode="lin" valueType="num">
                                      <p:cBhvr>
                                        <p:cTn id="56" dur="1000" fill="hold"/>
                                        <p:tgtEl>
                                          <p:spTgt spid="88082">
                                            <p:txEl>
                                              <p:charRg st="0" end="5"/>
                                            </p:txEl>
                                          </p:spTgt>
                                        </p:tgtEl>
                                        <p:attrNameLst>
                                          <p:attrName>ppt_x</p:attrName>
                                        </p:attrNameLst>
                                      </p:cBhvr>
                                      <p:tavLst>
                                        <p:tav tm="0">
                                          <p:val>
                                            <p:strVal val="#ppt_x-.2"/>
                                          </p:val>
                                        </p:tav>
                                        <p:tav tm="100000">
                                          <p:val>
                                            <p:strVal val="#ppt_x"/>
                                          </p:val>
                                        </p:tav>
                                      </p:tavLst>
                                    </p:anim>
                                    <p:anim calcmode="lin" valueType="num">
                                      <p:cBhvr>
                                        <p:cTn id="57" dur="1000" fill="hold"/>
                                        <p:tgtEl>
                                          <p:spTgt spid="88082">
                                            <p:txEl>
                                              <p:charRg st="0" end="5"/>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88082">
                                            <p:txEl>
                                              <p:charRg st="0" end="5"/>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8" presetClass="entr" presetSubtype="16" fill="hold" grpId="0" nodeType="clickEffect">
                                  <p:stCondLst>
                                    <p:cond delay="0"/>
                                  </p:stCondLst>
                                  <p:childTnLst>
                                    <p:set>
                                      <p:cBhvr>
                                        <p:cTn id="62" dur="1" fill="hold">
                                          <p:stCondLst>
                                            <p:cond delay="0"/>
                                          </p:stCondLst>
                                        </p:cTn>
                                        <p:tgtEl>
                                          <p:spTgt spid="88075">
                                            <p:txEl>
                                              <p:charRg st="4" end="80"/>
                                            </p:txEl>
                                          </p:spTgt>
                                        </p:tgtEl>
                                        <p:attrNameLst>
                                          <p:attrName>style.visibility</p:attrName>
                                        </p:attrNameLst>
                                      </p:cBhvr>
                                      <p:to>
                                        <p:strVal val="visible"/>
                                      </p:to>
                                    </p:set>
                                    <p:animEffect transition="in" filter="diamond(in)">
                                      <p:cBhvr>
                                        <p:cTn id="63" dur="2000"/>
                                        <p:tgtEl>
                                          <p:spTgt spid="88075">
                                            <p:txEl>
                                              <p:charRg st="4" end="8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7" grpId="0" animBg="1"/>
      <p:bldP spid="88083" grpId="0" animBg="1"/>
      <p:bldP spid="88076"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6913" name="矩形 89096"/>
          <p:cNvSpPr/>
          <p:nvPr/>
        </p:nvSpPr>
        <p:spPr>
          <a:xfrm>
            <a:off x="1308100" y="-171450"/>
            <a:ext cx="309880" cy="368300"/>
          </a:xfrm>
          <a:prstGeom prst="rect">
            <a:avLst/>
          </a:prstGeom>
          <a:noFill/>
          <a:ln w="9525">
            <a:noFill/>
          </a:ln>
        </p:spPr>
        <p:txBody>
          <a:bodyPr wrap="none" anchor="ctr" anchorCtr="0">
            <a:spAutoFit/>
          </a:bodyPr>
          <a:p>
            <a:pPr>
              <a:buSzPct val="100000"/>
            </a:pPr>
            <a:endParaRPr lang="zh-CN" altLang="zh-CN">
              <a:solidFill>
                <a:schemeClr val="bg1"/>
              </a:solidFill>
              <a:latin typeface="Times New Roman" panose="02020603050405020304" charset="0"/>
              <a:ea typeface="宋体" pitchFamily="2" charset="-122"/>
            </a:endParaRPr>
          </a:p>
        </p:txBody>
      </p:sp>
      <p:sp>
        <p:nvSpPr>
          <p:cNvPr id="166914" name="矩形 89097"/>
          <p:cNvSpPr/>
          <p:nvPr/>
        </p:nvSpPr>
        <p:spPr>
          <a:xfrm>
            <a:off x="3359150" y="3438525"/>
            <a:ext cx="1223963" cy="260350"/>
          </a:xfrm>
          <a:prstGeom prst="rect">
            <a:avLst/>
          </a:prstGeom>
          <a:noFill/>
          <a:ln w="9525">
            <a:noFill/>
          </a:ln>
        </p:spPr>
        <p:txBody>
          <a:bodyPr anchor="ctr" anchorCtr="0">
            <a:spAutoFit/>
          </a:bodyPr>
          <a:p>
            <a:pPr eaLnBrk="0" hangingPunct="0">
              <a:buSzPct val="100000"/>
            </a:pPr>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89099" name="矩形 89098"/>
          <p:cNvSpPr/>
          <p:nvPr/>
        </p:nvSpPr>
        <p:spPr>
          <a:xfrm>
            <a:off x="1055370" y="1484313"/>
            <a:ext cx="10080000" cy="2953385"/>
          </a:xfrm>
          <a:prstGeom prst="rect">
            <a:avLst/>
          </a:prstGeom>
          <a:noFill/>
          <a:ln w="9525">
            <a:noFill/>
          </a:ln>
        </p:spPr>
        <p:txBody>
          <a:bodyPr anchor="t" anchorCtr="0">
            <a:spAutoFit/>
          </a:bodyPr>
          <a:p>
            <a:pPr algn="ctr" eaLnBrk="0" hangingPunct="0">
              <a:lnSpc>
                <a:spcPct val="150000"/>
              </a:lnSpc>
              <a:buSzPct val="100000"/>
            </a:pPr>
            <a:r>
              <a:rPr lang="zh-CN" altLang="en-US" sz="2800" b="1">
                <a:solidFill>
                  <a:schemeClr val="bg1"/>
                </a:solidFill>
                <a:latin typeface="Times New Roman" panose="02020603050405020304" charset="0"/>
                <a:ea typeface="宋体" pitchFamily="2" charset="-122"/>
              </a:rPr>
              <a:t>数学建模</a:t>
            </a:r>
            <a:endParaRPr lang="zh-CN" altLang="en-US" sz="2800" b="1">
              <a:solidFill>
                <a:schemeClr val="bg1"/>
              </a:solidFill>
              <a:latin typeface="Times New Roman" panose="02020603050405020304" charset="0"/>
              <a:ea typeface="宋体" pitchFamily="2" charset="-122"/>
            </a:endParaRPr>
          </a:p>
          <a:p>
            <a:pPr indent="609600" algn="just" eaLnBrk="0" hangingPunct="0">
              <a:lnSpc>
                <a:spcPct val="150000"/>
              </a:lnSpc>
              <a:buSzPct val="100000"/>
              <a:extLst>
                <a:ext uri="{35155182-B16C-46BC-9424-99874614C6A1}">
                  <wpsdc:indentchars xmlns:wpsdc="http://www.wps.cn/officeDocument/2017/drawingmlCustomData" val="200" checksum="4158780845"/>
                </a:ext>
              </a:extLst>
            </a:pPr>
            <a:r>
              <a:rPr lang="zh-CN" altLang="en-US" sz="2400" b="1">
                <a:solidFill>
                  <a:schemeClr val="bg1"/>
                </a:solidFill>
                <a:latin typeface="宋体" pitchFamily="2" charset="-122"/>
                <a:ea typeface="宋体" pitchFamily="2" charset="-122"/>
              </a:rPr>
              <a:t>数学建模是一门新兴的学科，</a:t>
            </a:r>
            <a:r>
              <a:rPr lang="en-US" altLang="zh-CN" sz="2400" b="1">
                <a:solidFill>
                  <a:schemeClr val="bg1"/>
                </a:solidFill>
                <a:latin typeface="宋体" pitchFamily="2" charset="-122"/>
                <a:ea typeface="宋体" pitchFamily="2" charset="-122"/>
              </a:rPr>
              <a:t>20</a:t>
            </a:r>
            <a:r>
              <a:rPr lang="zh-CN" altLang="en-US" sz="2400" b="1">
                <a:solidFill>
                  <a:schemeClr val="bg1"/>
                </a:solidFill>
                <a:latin typeface="宋体" pitchFamily="2" charset="-122"/>
                <a:ea typeface="宋体" pitchFamily="2" charset="-122"/>
              </a:rPr>
              <a:t>世纪</a:t>
            </a:r>
            <a:r>
              <a:rPr lang="en-US" altLang="zh-CN" sz="2400" b="1">
                <a:solidFill>
                  <a:schemeClr val="bg1"/>
                </a:solidFill>
                <a:latin typeface="宋体" pitchFamily="2" charset="-122"/>
                <a:ea typeface="宋体" pitchFamily="2" charset="-122"/>
              </a:rPr>
              <a:t>70</a:t>
            </a:r>
            <a:r>
              <a:rPr lang="zh-CN" altLang="en-US" sz="2400" b="1">
                <a:solidFill>
                  <a:schemeClr val="bg1"/>
                </a:solidFill>
                <a:latin typeface="宋体" pitchFamily="2" charset="-122"/>
                <a:ea typeface="宋体" pitchFamily="2" charset="-122"/>
              </a:rPr>
              <a:t>年代初诞生于英、美等现代工业国家。由于新技术特别是计算机技术的飞速发展大量的实际问题需要用计算机来解决，而计算机与实际问题之间需要数学模型来沟通，所以这门学科在短短几十年的时间迅速辐射至全球大部分国家和地区。</a:t>
            </a:r>
            <a:endParaRPr lang="zh-CN" altLang="en-US" sz="2400" b="1">
              <a:solidFill>
                <a:schemeClr val="bg1"/>
              </a:solidFill>
              <a:latin typeface="宋体" pitchFamily="2" charset="-122"/>
              <a:ea typeface="宋体" pitchFamily="2" charset="-122"/>
            </a:endParaRPr>
          </a:p>
        </p:txBody>
      </p:sp>
      <p:grpSp>
        <p:nvGrpSpPr>
          <p:cNvPr id="2" name="组合 1"/>
          <p:cNvGrpSpPr/>
          <p:nvPr/>
        </p:nvGrpSpPr>
        <p:grpSpPr>
          <a:xfrm>
            <a:off x="2735104" y="4581525"/>
            <a:ext cx="6721793" cy="816769"/>
            <a:chOff x="3937" y="7123"/>
            <a:chExt cx="10586" cy="1286"/>
          </a:xfrm>
        </p:grpSpPr>
        <p:sp>
          <p:nvSpPr>
            <p:cNvPr id="89100" name="矩形 89099"/>
            <p:cNvSpPr/>
            <p:nvPr/>
          </p:nvSpPr>
          <p:spPr>
            <a:xfrm>
              <a:off x="3937" y="7519"/>
              <a:ext cx="2528" cy="890"/>
            </a:xfrm>
            <a:prstGeom prst="rect">
              <a:avLst/>
            </a:prstGeom>
            <a:noFill/>
            <a:ln w="9525">
              <a:noFill/>
            </a:ln>
          </p:spPr>
          <p:txBody>
            <a:bodyPr wrap="none" anchor="t" anchorCtr="0">
              <a:spAutoFit/>
            </a:bodyPr>
            <a:p>
              <a:pPr algn="ctr" fontAlgn="t">
                <a:lnSpc>
                  <a:spcPct val="110000"/>
                </a:lnSpc>
                <a:buSzPct val="100000"/>
              </a:pPr>
              <a:r>
                <a:rPr lang="zh-CN" altLang="en-US" sz="2800">
                  <a:solidFill>
                    <a:schemeClr val="bg1"/>
                  </a:solidFill>
                  <a:latin typeface="Times New Roman" panose="02020603050405020304" charset="0"/>
                  <a:ea typeface="黑体" panose="02010609060101010101" pitchFamily="-128" charset="-122"/>
                </a:rPr>
                <a:t>实际问题</a:t>
              </a:r>
              <a:endParaRPr lang="zh-CN" altLang="en-US" sz="2800">
                <a:solidFill>
                  <a:schemeClr val="bg1"/>
                </a:solidFill>
                <a:latin typeface="Times New Roman" panose="02020603050405020304" charset="0"/>
                <a:ea typeface="黑体" panose="02010609060101010101" pitchFamily="-128" charset="-122"/>
              </a:endParaRPr>
            </a:p>
          </p:txBody>
        </p:sp>
        <p:sp>
          <p:nvSpPr>
            <p:cNvPr id="89101" name="矩形 89100"/>
            <p:cNvSpPr/>
            <p:nvPr/>
          </p:nvSpPr>
          <p:spPr>
            <a:xfrm>
              <a:off x="12555" y="7519"/>
              <a:ext cx="1968" cy="890"/>
            </a:xfrm>
            <a:prstGeom prst="rect">
              <a:avLst/>
            </a:prstGeom>
            <a:noFill/>
            <a:ln w="9525">
              <a:noFill/>
            </a:ln>
          </p:spPr>
          <p:txBody>
            <a:bodyPr wrap="none" anchor="t" anchorCtr="0">
              <a:spAutoFit/>
            </a:bodyPr>
            <a:p>
              <a:pPr algn="ctr" fontAlgn="t">
                <a:lnSpc>
                  <a:spcPct val="110000"/>
                </a:lnSpc>
                <a:buSzPct val="100000"/>
              </a:pPr>
              <a:r>
                <a:rPr lang="zh-CN" altLang="en-US" sz="2800">
                  <a:solidFill>
                    <a:schemeClr val="bg1"/>
                  </a:solidFill>
                  <a:latin typeface="Times New Roman" panose="02020603050405020304" charset="0"/>
                  <a:ea typeface="黑体" panose="02010609060101010101" pitchFamily="-128" charset="-122"/>
                </a:rPr>
                <a:t>计算机</a:t>
              </a:r>
              <a:endParaRPr lang="zh-CN" altLang="en-US" sz="2800">
                <a:solidFill>
                  <a:schemeClr val="bg1"/>
                </a:solidFill>
                <a:latin typeface="Times New Roman" panose="02020603050405020304" charset="0"/>
                <a:ea typeface="黑体" panose="02010609060101010101" pitchFamily="-128" charset="-122"/>
              </a:endParaRPr>
            </a:p>
          </p:txBody>
        </p:sp>
        <p:sp>
          <p:nvSpPr>
            <p:cNvPr id="89102" name="右箭头 89101"/>
            <p:cNvSpPr/>
            <p:nvPr/>
          </p:nvSpPr>
          <p:spPr>
            <a:xfrm>
              <a:off x="6765" y="7738"/>
              <a:ext cx="5443" cy="453"/>
            </a:xfrm>
            <a:prstGeom prst="rightArrow">
              <a:avLst>
                <a:gd name="adj1" fmla="val 50000"/>
                <a:gd name="adj2" fmla="val 300523"/>
              </a:avLst>
            </a:prstGeom>
            <a:solidFill>
              <a:srgbClr val="FF00FF"/>
            </a:solidFill>
            <a:ln w="9525" cap="flat" cmpd="sng">
              <a:solidFill>
                <a:schemeClr val="tx1"/>
              </a:solidFill>
              <a:prstDash val="solid"/>
              <a:miter/>
              <a:headEnd type="none" w="med" len="med"/>
              <a:tailEnd type="none" w="med" len="med"/>
            </a:ln>
          </p:spPr>
          <p:txBody>
            <a:bodyPr wrap="none" anchor="ctr" anchorCtr="0"/>
            <a:p>
              <a:pPr>
                <a:buSzPct val="100000"/>
              </a:pPr>
              <a:endParaRPr lang="zh-CN" altLang="zh-CN">
                <a:solidFill>
                  <a:schemeClr val="bg1"/>
                </a:solidFill>
                <a:latin typeface="Times New Roman" panose="02020603050405020304" charset="0"/>
                <a:ea typeface="宋体" pitchFamily="2" charset="-122"/>
              </a:endParaRPr>
            </a:p>
          </p:txBody>
        </p:sp>
        <p:sp>
          <p:nvSpPr>
            <p:cNvPr id="89103" name="矩形 89102"/>
            <p:cNvSpPr/>
            <p:nvPr/>
          </p:nvSpPr>
          <p:spPr>
            <a:xfrm>
              <a:off x="8071" y="7123"/>
              <a:ext cx="2153" cy="677"/>
            </a:xfrm>
            <a:prstGeom prst="rect">
              <a:avLst/>
            </a:prstGeom>
            <a:noFill/>
            <a:ln w="9525">
              <a:noFill/>
            </a:ln>
          </p:spPr>
          <p:txBody>
            <a:bodyPr anchor="t" anchorCtr="0">
              <a:spAutoFit/>
            </a:bodyPr>
            <a:p>
              <a:pPr algn="ctr" fontAlgn="t">
                <a:lnSpc>
                  <a:spcPct val="110000"/>
                </a:lnSpc>
                <a:buSzPct val="100000"/>
              </a:pPr>
              <a:r>
                <a:rPr lang="zh-CN" altLang="en-US" sz="2000" b="1">
                  <a:solidFill>
                    <a:schemeClr val="bg1"/>
                  </a:solidFill>
                  <a:latin typeface="Times New Roman" panose="02020603050405020304" charset="0"/>
                  <a:ea typeface="黑体" panose="02010609060101010101" pitchFamily="-128" charset="-122"/>
                </a:rPr>
                <a:t>数学模型</a:t>
              </a:r>
              <a:endParaRPr lang="zh-CN" altLang="en-US" sz="2000" b="1">
                <a:solidFill>
                  <a:schemeClr val="bg1"/>
                </a:solidFill>
                <a:latin typeface="Times New Roman" panose="02020603050405020304" charset="0"/>
                <a:ea typeface="黑体" panose="02010609060101010101" pitchFamily="-128"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9099">
                                            <p:txEl>
                                              <p:charRg st="0" end="34"/>
                                            </p:txEl>
                                          </p:spTgt>
                                        </p:tgtEl>
                                        <p:attrNameLst>
                                          <p:attrName>style.visibility</p:attrName>
                                        </p:attrNameLst>
                                      </p:cBhvr>
                                      <p:to>
                                        <p:strVal val="visible"/>
                                      </p:to>
                                    </p:set>
                                    <p:anim calcmode="lin" valueType="num">
                                      <p:cBhvr>
                                        <p:cTn id="7" dur="1000" fill="hold"/>
                                        <p:tgtEl>
                                          <p:spTgt spid="89099">
                                            <p:txEl>
                                              <p:charRg st="0" end="34"/>
                                            </p:txEl>
                                          </p:spTgt>
                                        </p:tgtEl>
                                        <p:attrNameLst>
                                          <p:attrName>ppt_x</p:attrName>
                                        </p:attrNameLst>
                                      </p:cBhvr>
                                      <p:tavLst>
                                        <p:tav tm="0">
                                          <p:val>
                                            <p:strVal val="#ppt_x-.2"/>
                                          </p:val>
                                        </p:tav>
                                        <p:tav tm="100000">
                                          <p:val>
                                            <p:strVal val="#ppt_x"/>
                                          </p:val>
                                        </p:tav>
                                      </p:tavLst>
                                    </p:anim>
                                    <p:anim calcmode="lin" valueType="num">
                                      <p:cBhvr>
                                        <p:cTn id="8" dur="1000" fill="hold"/>
                                        <p:tgtEl>
                                          <p:spTgt spid="89099">
                                            <p:txEl>
                                              <p:charRg st="0" end="34"/>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89099">
                                            <p:txEl>
                                              <p:charRg st="0" end="34"/>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grpId="1" nodeType="clickEffect">
                                  <p:stCondLst>
                                    <p:cond delay="0"/>
                                  </p:stCondLst>
                                  <p:childTnLst>
                                    <p:set>
                                      <p:cBhvr>
                                        <p:cTn id="13" dur="1" fill="hold">
                                          <p:stCondLst>
                                            <p:cond delay="0"/>
                                          </p:stCondLst>
                                        </p:cTn>
                                        <p:tgtEl>
                                          <p:spTgt spid="89099">
                                            <p:txEl>
                                              <p:charRg st="35" end="164"/>
                                            </p:txEl>
                                          </p:spTgt>
                                        </p:tgtEl>
                                        <p:attrNameLst>
                                          <p:attrName>style.visibility</p:attrName>
                                        </p:attrNameLst>
                                      </p:cBhvr>
                                      <p:to>
                                        <p:strVal val="visible"/>
                                      </p:to>
                                    </p:set>
                                    <p:animEffect transition="in" filter="box(in)">
                                      <p:cBhvr>
                                        <p:cTn id="14" dur="500"/>
                                        <p:tgtEl>
                                          <p:spTgt spid="89099">
                                            <p:txEl>
                                              <p:charRg st="35" end="16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9985" name="矩形 91144"/>
          <p:cNvSpPr/>
          <p:nvPr/>
        </p:nvSpPr>
        <p:spPr>
          <a:xfrm>
            <a:off x="1235075" y="-171450"/>
            <a:ext cx="309880" cy="368300"/>
          </a:xfrm>
          <a:prstGeom prst="rect">
            <a:avLst/>
          </a:prstGeom>
          <a:noFill/>
          <a:ln w="9525">
            <a:noFill/>
          </a:ln>
        </p:spPr>
        <p:txBody>
          <a:bodyPr wrap="none" anchor="ctr" anchorCtr="0">
            <a:spAutoFit/>
          </a:bodyPr>
          <a:p>
            <a:pPr>
              <a:buSzPct val="100000"/>
            </a:pPr>
            <a:endParaRPr lang="zh-CN" altLang="zh-CN">
              <a:solidFill>
                <a:schemeClr val="bg1"/>
              </a:solidFill>
              <a:latin typeface="Times New Roman" panose="02020603050405020304" charset="0"/>
              <a:ea typeface="宋体" pitchFamily="2" charset="-122"/>
            </a:endParaRPr>
          </a:p>
        </p:txBody>
      </p:sp>
      <p:sp>
        <p:nvSpPr>
          <p:cNvPr id="169987" name="矩形 91146"/>
          <p:cNvSpPr/>
          <p:nvPr/>
        </p:nvSpPr>
        <p:spPr>
          <a:xfrm>
            <a:off x="1055370" y="1971675"/>
            <a:ext cx="10080000" cy="2399665"/>
          </a:xfrm>
          <a:prstGeom prst="rect">
            <a:avLst/>
          </a:prstGeom>
          <a:noFill/>
          <a:ln w="9525">
            <a:noFill/>
          </a:ln>
        </p:spPr>
        <p:txBody>
          <a:bodyPr anchor="t" anchorCtr="0">
            <a:spAutoFit/>
          </a:bodyPr>
          <a:p>
            <a:pPr algn="ctr" eaLnBrk="0" hangingPunct="0">
              <a:lnSpc>
                <a:spcPct val="150000"/>
              </a:lnSpc>
              <a:buSzPct val="100000"/>
            </a:pPr>
            <a:r>
              <a:rPr lang="zh-CN" altLang="en-US" sz="2800" b="1">
                <a:solidFill>
                  <a:schemeClr val="bg1"/>
                </a:solidFill>
                <a:latin typeface="Times New Roman" panose="02020603050405020304" charset="0"/>
                <a:ea typeface="宋体" pitchFamily="2" charset="-122"/>
              </a:rPr>
              <a:t>数学建模</a:t>
            </a:r>
            <a:endParaRPr lang="zh-CN" altLang="en-US" sz="2400" b="1">
              <a:solidFill>
                <a:schemeClr val="bg1"/>
              </a:solidFill>
              <a:latin typeface="Times New Roman" panose="02020603050405020304" charset="0"/>
              <a:ea typeface="宋体" pitchFamily="2" charset="-122"/>
            </a:endParaRPr>
          </a:p>
          <a:p>
            <a:pPr indent="609600" algn="just" eaLnBrk="0" hangingPunct="0">
              <a:lnSpc>
                <a:spcPct val="150000"/>
              </a:lnSpc>
              <a:buSzPct val="100000"/>
              <a:extLst>
                <a:ext uri="{35155182-B16C-46BC-9424-99874614C6A1}">
                  <wpsdc:indentchars xmlns:wpsdc="http://www.wps.cn/officeDocument/2017/drawingmlCustomData" val="200" checksum="4158780845"/>
                </a:ext>
              </a:extLst>
            </a:pPr>
            <a:r>
              <a:rPr lang="en-US" altLang="zh-CN" sz="2400" b="1">
                <a:solidFill>
                  <a:schemeClr val="bg1"/>
                </a:solidFill>
                <a:latin typeface="宋体" pitchFamily="2" charset="-122"/>
                <a:ea typeface="宋体" pitchFamily="2" charset="-122"/>
              </a:rPr>
              <a:t>80</a:t>
            </a:r>
            <a:r>
              <a:rPr lang="zh-CN" altLang="en-US" sz="2400" b="1">
                <a:solidFill>
                  <a:schemeClr val="bg1"/>
                </a:solidFill>
                <a:latin typeface="宋体" pitchFamily="2" charset="-122"/>
                <a:ea typeface="宋体" pitchFamily="2" charset="-122"/>
              </a:rPr>
              <a:t>年代初，我国高等院校也陆续开设了数学建模课程，随着数学建模教学活动（包括数学建模课程、数学建模竞赛和数学建模试验课程等）的开展，这门学科越来越得到重视，也深受广大师生的喜爱。</a:t>
            </a:r>
            <a:endParaRPr lang="zh-CN" altLang="en-US" sz="2400" b="1">
              <a:solidFill>
                <a:schemeClr val="bg1"/>
              </a:solidFill>
              <a:latin typeface="宋体" pitchFamily="2" charset="-122"/>
              <a:ea typeface="宋体" pitchFamily="2" charset="-122"/>
            </a:endParaRPr>
          </a:p>
        </p:txBody>
      </p:sp>
    </p:spTree>
  </p:cSld>
  <p:clrMapOvr>
    <a:masterClrMapping/>
  </p:clrMapOv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1009" name="矩形 92168"/>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71010" name="矩形 92169"/>
          <p:cNvSpPr/>
          <p:nvPr/>
        </p:nvSpPr>
        <p:spPr>
          <a:xfrm>
            <a:off x="3575050" y="3425825"/>
            <a:ext cx="1223963" cy="260350"/>
          </a:xfrm>
          <a:prstGeom prst="rect">
            <a:avLst/>
          </a:prstGeom>
          <a:noFill/>
          <a:ln w="9525">
            <a:noFill/>
          </a:ln>
        </p:spPr>
        <p:txBody>
          <a:bodyPr anchor="ctr" anchorCtr="0">
            <a:spAutoFit/>
          </a:bodyPr>
          <a:p>
            <a:pPr eaLnBrk="0" hangingPunct="0">
              <a:buSzPct val="100000"/>
            </a:pPr>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92171" name="矩形 92170"/>
          <p:cNvSpPr/>
          <p:nvPr/>
        </p:nvSpPr>
        <p:spPr>
          <a:xfrm>
            <a:off x="1055053" y="1412558"/>
            <a:ext cx="10080000" cy="3260725"/>
          </a:xfrm>
          <a:prstGeom prst="rect">
            <a:avLst/>
          </a:prstGeom>
          <a:noFill/>
          <a:ln w="9525">
            <a:noFill/>
          </a:ln>
        </p:spPr>
        <p:txBody>
          <a:bodyPr anchor="t" anchorCtr="0">
            <a:spAutoFit/>
          </a:bodyPr>
          <a:p>
            <a:pPr algn="ctr" eaLnBrk="0" hangingPunct="0">
              <a:lnSpc>
                <a:spcPct val="110000"/>
              </a:lnSpc>
              <a:buSzPct val="100000"/>
            </a:pPr>
            <a:r>
              <a:rPr lang="zh-CN" altLang="en-US" sz="2800" b="1">
                <a:solidFill>
                  <a:schemeClr val="bg1"/>
                </a:solidFill>
                <a:latin typeface="宋体" pitchFamily="2" charset="-122"/>
                <a:ea typeface="宋体" pitchFamily="2" charset="-122"/>
              </a:rPr>
              <a:t>什么是数学建模呢？</a:t>
            </a:r>
            <a:r>
              <a:rPr lang="zh-CN" altLang="en-US" sz="2400" b="1">
                <a:solidFill>
                  <a:schemeClr val="bg1"/>
                </a:solidFill>
                <a:latin typeface="Times New Roman" panose="02020603050405020304" charset="0"/>
                <a:ea typeface="宋体" pitchFamily="2" charset="-122"/>
              </a:rPr>
              <a:t> </a:t>
            </a:r>
            <a:endParaRPr lang="zh-CN" altLang="en-US" sz="2400" b="1">
              <a:solidFill>
                <a:schemeClr val="bg1"/>
              </a:solidFill>
              <a:latin typeface="Times New Roman" panose="02020603050405020304" charset="0"/>
              <a:ea typeface="宋体" pitchFamily="2" charset="-122"/>
            </a:endParaRPr>
          </a:p>
          <a:p>
            <a:pPr eaLnBrk="0" hangingPunct="0">
              <a:lnSpc>
                <a:spcPct val="130000"/>
              </a:lnSpc>
              <a:buSzPct val="100000"/>
            </a:pPr>
            <a:r>
              <a:rPr lang="zh-CN" altLang="en-US" sz="2400" b="1">
                <a:solidFill>
                  <a:schemeClr val="bg1"/>
                </a:solidFill>
                <a:latin typeface="Times New Roman" panose="02020603050405020304" charset="0"/>
                <a:ea typeface="宋体" pitchFamily="2" charset="-122"/>
              </a:rPr>
              <a:t>        </a:t>
            </a:r>
            <a:endParaRPr lang="zh-CN" altLang="en-US" sz="2400" b="1">
              <a:solidFill>
                <a:schemeClr val="bg1"/>
              </a:solidFill>
              <a:latin typeface="Times New Roman" panose="02020603050405020304" charset="0"/>
              <a:ea typeface="宋体" pitchFamily="2" charset="-122"/>
            </a:endParaRPr>
          </a:p>
          <a:p>
            <a:pPr indent="609600" algn="just" eaLnBrk="0" hangingPunct="0">
              <a:lnSpc>
                <a:spcPct val="150000"/>
              </a:lnSpc>
              <a:buSzPct val="100000"/>
              <a:extLst>
                <a:ext uri="{35155182-B16C-46BC-9424-99874614C6A1}">
                  <wpsdc:indentchars xmlns:wpsdc="http://www.wps.cn/officeDocument/2017/drawingmlCustomData" val="200" checksum="4158780845"/>
                </a:ext>
              </a:extLst>
            </a:pPr>
            <a:r>
              <a:rPr lang="zh-CN" altLang="en-US" sz="2400" b="1">
                <a:solidFill>
                  <a:schemeClr val="bg1"/>
                </a:solidFill>
                <a:latin typeface="Times New Roman" panose="02020603050405020304" charset="0"/>
                <a:ea typeface="宋体" pitchFamily="2" charset="-122"/>
              </a:rPr>
              <a:t>数学建模（</a:t>
            </a:r>
            <a:r>
              <a:rPr lang="en-US" altLang="zh-CN" sz="2400" b="1">
                <a:solidFill>
                  <a:schemeClr val="bg1"/>
                </a:solidFill>
                <a:latin typeface="Times New Roman" panose="02020603050405020304" charset="0"/>
                <a:ea typeface="宋体" pitchFamily="2" charset="-122"/>
              </a:rPr>
              <a:t>MathematicalModeling</a:t>
            </a:r>
            <a:r>
              <a:rPr lang="zh-CN" altLang="en-US" sz="2400" b="1">
                <a:solidFill>
                  <a:schemeClr val="bg1"/>
                </a:solidFill>
                <a:latin typeface="Times New Roman" panose="02020603050405020304" charset="0"/>
                <a:ea typeface="宋体" pitchFamily="2" charset="-122"/>
              </a:rPr>
              <a:t>）就是建立数学模型，建立数学模型的过程就是数学建模的过程。</a:t>
            </a:r>
            <a:endParaRPr lang="zh-CN" altLang="en-US" sz="2400" b="1">
              <a:solidFill>
                <a:schemeClr val="bg1"/>
              </a:solidFill>
              <a:latin typeface="Times New Roman" panose="02020603050405020304" charset="0"/>
              <a:ea typeface="宋体" pitchFamily="2" charset="-122"/>
            </a:endParaRPr>
          </a:p>
          <a:p>
            <a:pPr indent="609600" algn="just" eaLnBrk="0" hangingPunct="0">
              <a:lnSpc>
                <a:spcPct val="150000"/>
              </a:lnSpc>
              <a:buSzPct val="100000"/>
              <a:extLst>
                <a:ext uri="{35155182-B16C-46BC-9424-99874614C6A1}">
                  <wpsdc:indentchars xmlns:wpsdc="http://www.wps.cn/officeDocument/2017/drawingmlCustomData" val="200" checksum="4158780845"/>
                </a:ext>
              </a:extLst>
            </a:pPr>
            <a:r>
              <a:rPr lang="zh-CN" altLang="en-US" sz="2400" b="1">
                <a:solidFill>
                  <a:schemeClr val="bg1"/>
                </a:solidFill>
                <a:latin typeface="Times New Roman" panose="02020603050405020304" charset="0"/>
                <a:ea typeface="宋体" pitchFamily="2" charset="-122"/>
              </a:rPr>
              <a:t>数学建模是一种数学的思考方法，是运用数学的语言和方法，通过抽象、简化建立能近似刻画并解决实际问题的一种强有力的数学手段。</a:t>
            </a:r>
            <a:endParaRPr lang="zh-CN" altLang="en-US" sz="2400" b="1">
              <a:solidFill>
                <a:schemeClr val="bg1"/>
              </a:solidFill>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2171">
                                            <p:txEl>
                                              <p:charRg st="0" end="25"/>
                                            </p:txEl>
                                          </p:spTgt>
                                        </p:tgtEl>
                                        <p:attrNameLst>
                                          <p:attrName>style.visibility</p:attrName>
                                        </p:attrNameLst>
                                      </p:cBhvr>
                                      <p:to>
                                        <p:strVal val="visible"/>
                                      </p:to>
                                    </p:set>
                                    <p:anim calcmode="lin" valueType="num">
                                      <p:cBhvr>
                                        <p:cTn id="7" dur="1000" fill="hold"/>
                                        <p:tgtEl>
                                          <p:spTgt spid="92171">
                                            <p:txEl>
                                              <p:charRg st="0" end="25"/>
                                            </p:txEl>
                                          </p:spTgt>
                                        </p:tgtEl>
                                        <p:attrNameLst>
                                          <p:attrName>ppt_x</p:attrName>
                                        </p:attrNameLst>
                                      </p:cBhvr>
                                      <p:tavLst>
                                        <p:tav tm="0">
                                          <p:val>
                                            <p:strVal val="#ppt_x-.2"/>
                                          </p:val>
                                        </p:tav>
                                        <p:tav tm="100000">
                                          <p:val>
                                            <p:strVal val="#ppt_x"/>
                                          </p:val>
                                        </p:tav>
                                      </p:tavLst>
                                    </p:anim>
                                    <p:anim calcmode="lin" valueType="num">
                                      <p:cBhvr>
                                        <p:cTn id="8" dur="1000" fill="hold"/>
                                        <p:tgtEl>
                                          <p:spTgt spid="92171">
                                            <p:txEl>
                                              <p:charRg st="0" end="25"/>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2171">
                                            <p:txEl>
                                              <p:charRg st="0" end="25"/>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1" nodeType="clickEffect">
                                  <p:stCondLst>
                                    <p:cond delay="0"/>
                                  </p:stCondLst>
                                  <p:childTnLst>
                                    <p:set>
                                      <p:cBhvr>
                                        <p:cTn id="13" dur="1" fill="hold">
                                          <p:stCondLst>
                                            <p:cond delay="0"/>
                                          </p:stCondLst>
                                        </p:cTn>
                                        <p:tgtEl>
                                          <p:spTgt spid="92171">
                                            <p:txEl>
                                              <p:charRg st="34" end="98"/>
                                            </p:txEl>
                                          </p:spTgt>
                                        </p:tgtEl>
                                        <p:attrNameLst>
                                          <p:attrName>style.visibility</p:attrName>
                                        </p:attrNameLst>
                                      </p:cBhvr>
                                      <p:to>
                                        <p:strVal val="visible"/>
                                      </p:to>
                                    </p:set>
                                    <p:anim calcmode="lin" valueType="num">
                                      <p:cBhvr>
                                        <p:cTn id="14" dur="1000" fill="hold"/>
                                        <p:tgtEl>
                                          <p:spTgt spid="92171">
                                            <p:txEl>
                                              <p:charRg st="34" end="98"/>
                                            </p:txEl>
                                          </p:spTgt>
                                        </p:tgtEl>
                                        <p:attrNameLst>
                                          <p:attrName>ppt_x</p:attrName>
                                        </p:attrNameLst>
                                      </p:cBhvr>
                                      <p:tavLst>
                                        <p:tav tm="0">
                                          <p:val>
                                            <p:strVal val="#ppt_x-.2"/>
                                          </p:val>
                                        </p:tav>
                                        <p:tav tm="100000">
                                          <p:val>
                                            <p:strVal val="#ppt_x"/>
                                          </p:val>
                                        </p:tav>
                                      </p:tavLst>
                                    </p:anim>
                                    <p:anim calcmode="lin" valueType="num">
                                      <p:cBhvr>
                                        <p:cTn id="15" dur="1000" fill="hold"/>
                                        <p:tgtEl>
                                          <p:spTgt spid="92171">
                                            <p:txEl>
                                              <p:charRg st="34" end="98"/>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92171">
                                            <p:txEl>
                                              <p:charRg st="34" end="98"/>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92171">
                                            <p:txEl>
                                              <p:charRg st="98" end="167"/>
                                            </p:txEl>
                                          </p:spTgt>
                                        </p:tgtEl>
                                        <p:attrNameLst>
                                          <p:attrName>style.visibility</p:attrName>
                                        </p:attrNameLst>
                                      </p:cBhvr>
                                      <p:to>
                                        <p:strVal val="visible"/>
                                      </p:to>
                                    </p:set>
                                    <p:anim calcmode="lin" valueType="num">
                                      <p:cBhvr>
                                        <p:cTn id="21" dur="500" fill="hold"/>
                                        <p:tgtEl>
                                          <p:spTgt spid="92171">
                                            <p:txEl>
                                              <p:charRg st="98" end="167"/>
                                            </p:txEl>
                                          </p:spTgt>
                                        </p:tgtEl>
                                        <p:attrNameLst>
                                          <p:attrName>ppt_x</p:attrName>
                                        </p:attrNameLst>
                                      </p:cBhvr>
                                      <p:tavLst>
                                        <p:tav tm="0">
                                          <p:val>
                                            <p:strVal val="ppt_x"/>
                                          </p:val>
                                        </p:tav>
                                        <p:tav tm="100000">
                                          <p:val>
                                            <p:strVal val="ppt_x"/>
                                          </p:val>
                                        </p:tav>
                                      </p:tavLst>
                                    </p:anim>
                                    <p:anim calcmode="lin" valueType="num">
                                      <p:cBhvr>
                                        <p:cTn id="22" dur="500" fill="hold"/>
                                        <p:tgtEl>
                                          <p:spTgt spid="92171">
                                            <p:txEl>
                                              <p:charRg st="98" end="16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3" name="矩形 93192"/>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72034" name="矩形 93193"/>
          <p:cNvSpPr/>
          <p:nvPr/>
        </p:nvSpPr>
        <p:spPr>
          <a:xfrm>
            <a:off x="3575050" y="3425825"/>
            <a:ext cx="1223963" cy="260350"/>
          </a:xfrm>
          <a:prstGeom prst="rect">
            <a:avLst/>
          </a:prstGeom>
          <a:noFill/>
          <a:ln w="9525">
            <a:noFill/>
          </a:ln>
        </p:spPr>
        <p:txBody>
          <a:bodyPr anchor="ctr" anchorCtr="0">
            <a:spAutoFit/>
          </a:bodyPr>
          <a:p>
            <a:pPr eaLnBrk="0" hangingPunct="0">
              <a:buSzPct val="100000"/>
            </a:pPr>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172036" name="矩形 93195"/>
          <p:cNvSpPr/>
          <p:nvPr/>
        </p:nvSpPr>
        <p:spPr>
          <a:xfrm>
            <a:off x="875348" y="2132965"/>
            <a:ext cx="10440000" cy="2861310"/>
          </a:xfrm>
          <a:prstGeom prst="rect">
            <a:avLst/>
          </a:prstGeom>
          <a:noFill/>
          <a:ln w="9525">
            <a:noFill/>
          </a:ln>
        </p:spPr>
        <p:txBody>
          <a:bodyPr anchor="t" anchorCtr="0">
            <a:spAutoFit/>
          </a:bodyPr>
          <a:p>
            <a:pPr indent="609600" algn="just" eaLnBrk="0" hangingPunct="0">
              <a:lnSpc>
                <a:spcPct val="150000"/>
              </a:lnSpc>
              <a:buSzPct val="100000"/>
              <a:extLst>
                <a:ext uri="{35155182-B16C-46BC-9424-99874614C6A1}">
                  <wpsdc:indentchars xmlns:wpsdc="http://www.wps.cn/officeDocument/2017/drawingmlCustomData" val="200" checksum="4158780845"/>
                </a:ext>
              </a:extLst>
            </a:pPr>
            <a:r>
              <a:rPr lang="zh-CN" altLang="en-US" sz="2400">
                <a:solidFill>
                  <a:schemeClr val="bg1"/>
                </a:solidFill>
                <a:latin typeface="Microsoft YaHei Regular" panose="020B0503020204020204" charset="-122"/>
                <a:ea typeface="Microsoft YaHei Regular" panose="020B0503020204020204" charset="-122"/>
                <a:sym typeface="+mn-ea"/>
              </a:rPr>
              <a:t>为解决实际应用问题，首先要将该问题量化，从而建立起该问题的</a:t>
            </a:r>
            <a:r>
              <a:rPr lang="zh-CN" altLang="en-US" sz="2400">
                <a:solidFill>
                  <a:schemeClr val="bg1"/>
                </a:solidFill>
                <a:latin typeface="Microsoft YaHei Regular" panose="020B0503020204020204" charset="-122"/>
                <a:ea typeface="Microsoft YaHei Regular" panose="020B0503020204020204" charset="-122"/>
                <a:sym typeface="+mn-ea"/>
              </a:rPr>
              <a:t>数学模型，即建立函数关系。</a:t>
            </a:r>
            <a:endParaRPr lang="en-US" altLang="zh-CN" sz="2400">
              <a:solidFill>
                <a:schemeClr val="bg1"/>
              </a:solidFill>
              <a:latin typeface="Microsoft YaHei Regular" panose="020B0503020204020204" charset="-122"/>
              <a:ea typeface="Microsoft YaHei Regular" panose="020B0503020204020204" charset="-122"/>
            </a:endParaRPr>
          </a:p>
          <a:p>
            <a:pPr indent="609600" algn="just" eaLnBrk="0" hangingPunct="0">
              <a:lnSpc>
                <a:spcPct val="150000"/>
              </a:lnSpc>
              <a:buSzPct val="100000"/>
              <a:extLst>
                <a:ext uri="{35155182-B16C-46BC-9424-99874614C6A1}">
                  <wpsdc:indentchars xmlns:wpsdc="http://www.wps.cn/officeDocument/2017/drawingmlCustomData" val="200" checksum="4158780845"/>
                </a:ext>
              </a:extLst>
            </a:pPr>
            <a:r>
              <a:rPr lang="zh-CN" altLang="en-US" sz="2400">
                <a:solidFill>
                  <a:schemeClr val="bg1"/>
                </a:solidFill>
                <a:latin typeface="Microsoft YaHei Regular" panose="020B0503020204020204" charset="-122"/>
                <a:ea typeface="Microsoft YaHei Regular" panose="020B0503020204020204" charset="-122"/>
              </a:rPr>
              <a:t>要把实际问题中变量之间的函数关系正确抽象出来，首先应分析哪些是常量，哪些是变量，然后确定选取哪个为自变量，哪个为因变量，最后根据题意建立它们之间的函数关系，同时给出函数的定义域。</a:t>
            </a:r>
            <a:endParaRPr lang="zh-CN" altLang="en-US" sz="2400">
              <a:solidFill>
                <a:schemeClr val="bg1"/>
              </a:solidFill>
              <a:latin typeface="Microsoft YaHei Regular" panose="020B0503020204020204" charset="-122"/>
              <a:ea typeface="Microsoft YaHei Regular" panose="020B0503020204020204" charset="-122"/>
            </a:endParaRPr>
          </a:p>
        </p:txBody>
      </p:sp>
      <p:grpSp>
        <p:nvGrpSpPr>
          <p:cNvPr id="2" name="组合 1"/>
          <p:cNvGrpSpPr/>
          <p:nvPr/>
        </p:nvGrpSpPr>
        <p:grpSpPr>
          <a:xfrm>
            <a:off x="2315210" y="908685"/>
            <a:ext cx="7561580" cy="565150"/>
            <a:chOff x="3930" y="1430"/>
            <a:chExt cx="11908" cy="890"/>
          </a:xfrm>
        </p:grpSpPr>
        <p:sp>
          <p:nvSpPr>
            <p:cNvPr id="172037" name="矩形 93196"/>
            <p:cNvSpPr/>
            <p:nvPr/>
          </p:nvSpPr>
          <p:spPr>
            <a:xfrm>
              <a:off x="3930" y="1430"/>
              <a:ext cx="2723" cy="890"/>
            </a:xfrm>
            <a:prstGeom prst="rect">
              <a:avLst/>
            </a:prstGeom>
            <a:noFill/>
            <a:ln w="9525">
              <a:noFill/>
            </a:ln>
          </p:spPr>
          <p:txBody>
            <a:bodyPr anchor="t" anchorCtr="0">
              <a:spAutoFit/>
            </a:bodyPr>
            <a:p>
              <a:pPr algn="ctr" fontAlgn="t">
                <a:lnSpc>
                  <a:spcPct val="110000"/>
                </a:lnSpc>
                <a:buSzPct val="100000"/>
              </a:pPr>
              <a:r>
                <a:rPr lang="zh-CN" altLang="en-US" sz="2800" b="1">
                  <a:solidFill>
                    <a:schemeClr val="bg1"/>
                  </a:solidFill>
                  <a:latin typeface="Times New Roman" panose="02020603050405020304" charset="0"/>
                  <a:ea typeface="黑体" panose="02010609060101010101" pitchFamily="-128" charset="-122"/>
                </a:rPr>
                <a:t>数学建模</a:t>
              </a:r>
              <a:endParaRPr lang="zh-CN" altLang="en-US" sz="2800" b="1">
                <a:solidFill>
                  <a:schemeClr val="bg1"/>
                </a:solidFill>
                <a:latin typeface="Times New Roman" panose="02020603050405020304" charset="0"/>
                <a:ea typeface="黑体" panose="02010609060101010101" pitchFamily="-128" charset="-122"/>
              </a:endParaRPr>
            </a:p>
          </p:txBody>
        </p:sp>
        <p:sp>
          <p:nvSpPr>
            <p:cNvPr id="172038" name="右箭头 93197"/>
            <p:cNvSpPr/>
            <p:nvPr/>
          </p:nvSpPr>
          <p:spPr>
            <a:xfrm>
              <a:off x="6765" y="1705"/>
              <a:ext cx="1248" cy="340"/>
            </a:xfrm>
            <a:prstGeom prst="rightArrow">
              <a:avLst>
                <a:gd name="adj1" fmla="val 50000"/>
                <a:gd name="adj2" fmla="val 91677"/>
              </a:avLst>
            </a:prstGeom>
            <a:solidFill>
              <a:srgbClr val="FF0000"/>
            </a:solidFill>
            <a:ln w="9525" cap="flat" cmpd="sng">
              <a:solidFill>
                <a:schemeClr val="tx1"/>
              </a:solidFill>
              <a:prstDash val="solid"/>
              <a:miter/>
              <a:headEnd type="none" w="med" len="med"/>
              <a:tailEnd type="none" w="med" len="med"/>
            </a:ln>
          </p:spPr>
          <p:txBody>
            <a:bodyPr wrap="none" anchor="ctr" anchorCtr="0"/>
            <a:p>
              <a:pPr>
                <a:buSzPct val="100000"/>
              </a:pPr>
              <a:endParaRPr lang="zh-CN" altLang="zh-CN">
                <a:solidFill>
                  <a:schemeClr val="bg1"/>
                </a:solidFill>
                <a:latin typeface="Times New Roman" panose="02020603050405020304" charset="0"/>
                <a:ea typeface="宋体" pitchFamily="2" charset="-122"/>
              </a:endParaRPr>
            </a:p>
          </p:txBody>
        </p:sp>
        <p:sp>
          <p:nvSpPr>
            <p:cNvPr id="172039" name="矩形 93198"/>
            <p:cNvSpPr/>
            <p:nvPr/>
          </p:nvSpPr>
          <p:spPr>
            <a:xfrm>
              <a:off x="7785" y="1430"/>
              <a:ext cx="2835" cy="890"/>
            </a:xfrm>
            <a:prstGeom prst="rect">
              <a:avLst/>
            </a:prstGeom>
            <a:noFill/>
            <a:ln w="9525">
              <a:noFill/>
            </a:ln>
          </p:spPr>
          <p:txBody>
            <a:bodyPr anchor="t" anchorCtr="0">
              <a:spAutoFit/>
            </a:bodyPr>
            <a:p>
              <a:pPr algn="ctr" fontAlgn="t">
                <a:lnSpc>
                  <a:spcPct val="110000"/>
                </a:lnSpc>
                <a:buSzPct val="100000"/>
              </a:pPr>
              <a:r>
                <a:rPr lang="zh-CN" altLang="en-US" sz="2800" b="1">
                  <a:solidFill>
                    <a:schemeClr val="bg1"/>
                  </a:solidFill>
                  <a:latin typeface="Times New Roman" panose="02020603050405020304" charset="0"/>
                  <a:ea typeface="黑体" panose="02010609060101010101" pitchFamily="-128" charset="-122"/>
                </a:rPr>
                <a:t>数学模型</a:t>
              </a:r>
              <a:endParaRPr lang="zh-CN" altLang="en-US" sz="2800" b="1">
                <a:solidFill>
                  <a:schemeClr val="bg1"/>
                </a:solidFill>
                <a:latin typeface="Times New Roman" panose="02020603050405020304" charset="0"/>
                <a:ea typeface="黑体" panose="02010609060101010101" pitchFamily="-128" charset="-122"/>
              </a:endParaRPr>
            </a:p>
          </p:txBody>
        </p:sp>
        <p:sp>
          <p:nvSpPr>
            <p:cNvPr id="172040" name="右箭头 93199"/>
            <p:cNvSpPr/>
            <p:nvPr/>
          </p:nvSpPr>
          <p:spPr>
            <a:xfrm>
              <a:off x="10620" y="1705"/>
              <a:ext cx="1248" cy="340"/>
            </a:xfrm>
            <a:prstGeom prst="rightArrow">
              <a:avLst>
                <a:gd name="adj1" fmla="val 50000"/>
                <a:gd name="adj2" fmla="val 91677"/>
              </a:avLst>
            </a:prstGeom>
            <a:solidFill>
              <a:srgbClr val="FF0000"/>
            </a:solidFill>
            <a:ln w="9525" cap="flat" cmpd="sng">
              <a:solidFill>
                <a:schemeClr val="tx1"/>
              </a:solidFill>
              <a:prstDash val="solid"/>
              <a:miter/>
              <a:headEnd type="none" w="med" len="med"/>
              <a:tailEnd type="none" w="med" len="med"/>
            </a:ln>
          </p:spPr>
          <p:txBody>
            <a:bodyPr wrap="none" anchor="ctr" anchorCtr="0"/>
            <a:p>
              <a:pPr>
                <a:buSzPct val="100000"/>
              </a:pPr>
              <a:endParaRPr lang="zh-CN" altLang="zh-CN">
                <a:solidFill>
                  <a:schemeClr val="bg1"/>
                </a:solidFill>
                <a:latin typeface="Times New Roman" panose="02020603050405020304" charset="0"/>
                <a:ea typeface="宋体" pitchFamily="2" charset="-122"/>
              </a:endParaRPr>
            </a:p>
          </p:txBody>
        </p:sp>
        <p:sp>
          <p:nvSpPr>
            <p:cNvPr id="172041" name="矩形 93200"/>
            <p:cNvSpPr/>
            <p:nvPr/>
          </p:nvSpPr>
          <p:spPr>
            <a:xfrm>
              <a:off x="11760" y="1430"/>
              <a:ext cx="4078" cy="890"/>
            </a:xfrm>
            <a:prstGeom prst="rect">
              <a:avLst/>
            </a:prstGeom>
            <a:noFill/>
            <a:ln w="9525">
              <a:noFill/>
            </a:ln>
          </p:spPr>
          <p:txBody>
            <a:bodyPr anchor="t" anchorCtr="0">
              <a:spAutoFit/>
            </a:bodyPr>
            <a:p>
              <a:pPr algn="ctr" fontAlgn="t">
                <a:lnSpc>
                  <a:spcPct val="110000"/>
                </a:lnSpc>
                <a:buSzPct val="100000"/>
              </a:pPr>
              <a:r>
                <a:rPr lang="zh-CN" altLang="en-US" sz="2800" b="1">
                  <a:solidFill>
                    <a:schemeClr val="bg1"/>
                  </a:solidFill>
                  <a:latin typeface="Times New Roman" panose="02020603050405020304" charset="0"/>
                  <a:ea typeface="黑体" panose="02010609060101010101" pitchFamily="-128" charset="-122"/>
                </a:rPr>
                <a:t>建立函数关系</a:t>
              </a:r>
              <a:endParaRPr lang="zh-CN" altLang="en-US" sz="2800" b="1">
                <a:solidFill>
                  <a:schemeClr val="bg1"/>
                </a:solidFill>
                <a:latin typeface="Times New Roman" panose="02020603050405020304" charset="0"/>
                <a:ea typeface="黑体" panose="02010609060101010101" pitchFamily="-128" charset="-122"/>
              </a:endParaRPr>
            </a:p>
          </p:txBody>
        </p:sp>
      </p:grpSp>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2033" name="矩形 93192"/>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72034" name="矩形 93193"/>
          <p:cNvSpPr/>
          <p:nvPr/>
        </p:nvSpPr>
        <p:spPr>
          <a:xfrm>
            <a:off x="3575050" y="3425825"/>
            <a:ext cx="1223963" cy="260350"/>
          </a:xfrm>
          <a:prstGeom prst="rect">
            <a:avLst/>
          </a:prstGeom>
          <a:noFill/>
          <a:ln w="9525">
            <a:noFill/>
          </a:ln>
        </p:spPr>
        <p:txBody>
          <a:bodyPr anchor="ctr" anchorCtr="0">
            <a:spAutoFit/>
          </a:bodyPr>
          <a:p>
            <a:pPr eaLnBrk="0" hangingPunct="0">
              <a:buSzPct val="100000"/>
            </a:pPr>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172036" name="矩形 93195"/>
          <p:cNvSpPr/>
          <p:nvPr/>
        </p:nvSpPr>
        <p:spPr>
          <a:xfrm>
            <a:off x="910273" y="260985"/>
            <a:ext cx="10440000" cy="5631180"/>
          </a:xfrm>
          <a:prstGeom prst="rect">
            <a:avLst/>
          </a:prstGeom>
          <a:noFill/>
          <a:ln w="9525">
            <a:noFill/>
          </a:ln>
        </p:spPr>
        <p:txBody>
          <a:bodyPr anchor="t" anchorCtr="0">
            <a:spAutoFit/>
          </a:bodyPr>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lang="zh-CN" altLang="en-US" sz="2000" b="1">
                <a:solidFill>
                  <a:schemeClr val="bg1"/>
                </a:solidFill>
                <a:latin typeface="Microsoft YaHei Bold" panose="020B0503020204020204" charset="-122"/>
                <a:ea typeface="Microsoft YaHei Bold" panose="020B0503020204020204" charset="-122"/>
                <a:cs typeface="Microsoft YaHei Bold" panose="020B0503020204020204" charset="-122"/>
                <a:sym typeface="+mn-ea"/>
              </a:rPr>
              <a:t>在“数学建模”中要注意下列几个问题：</a:t>
            </a:r>
            <a:endParaRPr lang="zh-CN" altLang="en-US" sz="2000" b="1">
              <a:solidFill>
                <a:schemeClr val="bg1"/>
              </a:solidFill>
              <a:latin typeface="Microsoft YaHei Bold" panose="020B0503020204020204" charset="-122"/>
              <a:ea typeface="Microsoft YaHei Bold" panose="020B0503020204020204" charset="-122"/>
              <a:cs typeface="Microsoft YaHei Bold" panose="020B0503020204020204" charset="-122"/>
              <a:sym typeface="+mn-ea"/>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sym typeface="+mn-ea"/>
              </a:rPr>
              <a:t>(1) 理解题目：阅读题目，读懂文字叙述，认真审题，理解实际背景，弄清楚问题的实际背景和意义，设法用数学语言来描述问题 .</a:t>
            </a:r>
            <a:endParaRPr lang="zh-CN" altLang="en-US" sz="2000">
              <a:solidFill>
                <a:schemeClr val="bg1"/>
              </a:solidFill>
              <a:latin typeface="Microsoft YaHei Regular" panose="020B0503020204020204" charset="-122"/>
              <a:ea typeface="Microsoft YaHei Regular" panose="020B0503020204020204" charset="-122"/>
              <a:sym typeface="+mn-ea"/>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sym typeface="+mn-ea"/>
              </a:rPr>
              <a:t>(2) 数学建模：把握新信息，勇于探索，善于联想，灵活化归，根据题意建立变量或参数间的数学关系，实现实际问题数学化，引进数学符号，构建数学模型，常用的数学模型有方程、不等式、函数等 .</a:t>
            </a:r>
            <a:endParaRPr lang="zh-CN" altLang="en-US" sz="2000">
              <a:solidFill>
                <a:schemeClr val="bg1"/>
              </a:solidFill>
              <a:latin typeface="Microsoft YaHei Regular" panose="020B0503020204020204" charset="-122"/>
              <a:ea typeface="Microsoft YaHei Regular" panose="020B0503020204020204" charset="-122"/>
              <a:sym typeface="+mn-ea"/>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sym typeface="+mn-ea"/>
              </a:rPr>
              <a:t>(3) 求解模型：以所学的数学知识为工具对建立的数学模型进行求解 .</a:t>
            </a:r>
            <a:endParaRPr lang="zh-CN" altLang="en-US" sz="2000">
              <a:solidFill>
                <a:schemeClr val="bg1"/>
              </a:solidFill>
              <a:latin typeface="Microsoft YaHei Regular" panose="020B0503020204020204" charset="-122"/>
              <a:ea typeface="Microsoft YaHei Regular" panose="020B0503020204020204" charset="-122"/>
              <a:sym typeface="+mn-ea"/>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sym typeface="+mn-ea"/>
              </a:rPr>
              <a:t>(4) 检验模型：将所求的结果代回模型中检验，对模拟的结果与实际情形比较，以确定模型的有效性 . 如果不满意，要考虑重新建模 .</a:t>
            </a:r>
            <a:endParaRPr lang="zh-CN" altLang="en-US" sz="2000">
              <a:solidFill>
                <a:schemeClr val="bg1"/>
              </a:solidFill>
              <a:latin typeface="Microsoft YaHei Regular" panose="020B0503020204020204" charset="-122"/>
              <a:ea typeface="Microsoft YaHei Regular" panose="020B0503020204020204" charset="-122"/>
              <a:sym typeface="+mn-ea"/>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sym typeface="+mn-ea"/>
              </a:rPr>
              <a:t>(5) 评价与应用：如果模型与实际情形比较吻合，要对计算的结果做出解释并给出其实际意义，最后对所建立的模型给出运用范围 . 如果模型与实际问题有较大出入，则要对模型改进，并重复上述步骤 .</a:t>
            </a:r>
            <a:endParaRPr lang="zh-CN" altLang="en-US" sz="2000">
              <a:solidFill>
                <a:schemeClr val="bg1"/>
              </a:solidFill>
              <a:latin typeface="Microsoft YaHei Regular" panose="020B0503020204020204" charset="-122"/>
              <a:ea typeface="Microsoft YaHei Regular" panose="020B0503020204020204" charset="-122"/>
              <a:sym typeface="+mn-ea"/>
            </a:endParaRPr>
          </a:p>
        </p:txBody>
      </p:sp>
    </p:spTree>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3057" name="矩形 94216"/>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94219" name="矩形 94218"/>
          <p:cNvSpPr/>
          <p:nvPr/>
        </p:nvSpPr>
        <p:spPr>
          <a:xfrm>
            <a:off x="983615" y="1196975"/>
            <a:ext cx="10080000" cy="3784600"/>
          </a:xfrm>
          <a:prstGeom prst="rect">
            <a:avLst/>
          </a:prstGeom>
          <a:noFill/>
          <a:ln w="9525">
            <a:noFill/>
          </a:ln>
        </p:spPr>
        <p:txBody>
          <a:bodyPr anchor="t" anchorCtr="0">
            <a:spAutoFit/>
          </a:bodyPr>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lang="zh-CN" altLang="en-US" sz="2000" b="1">
                <a:solidFill>
                  <a:schemeClr val="bg1"/>
                </a:solidFill>
                <a:latin typeface="宋体" pitchFamily="2" charset="-122"/>
                <a:ea typeface="宋体" pitchFamily="2" charset="-122"/>
              </a:rPr>
              <a:t>例</a:t>
            </a:r>
            <a:r>
              <a:rPr lang="zh-CN" altLang="en-US" sz="2000">
                <a:solidFill>
                  <a:schemeClr val="bg1"/>
                </a:solidFill>
                <a:latin typeface="宋体" pitchFamily="2" charset="-122"/>
                <a:ea typeface="宋体" pitchFamily="2" charset="-122"/>
              </a:rPr>
              <a:t>  </a:t>
            </a:r>
            <a:r>
              <a:rPr lang="zh-CN" altLang="en-US" sz="2000" b="1">
                <a:solidFill>
                  <a:schemeClr val="bg1"/>
                </a:solidFill>
                <a:latin typeface="宋体" pitchFamily="2" charset="-122"/>
                <a:ea typeface="宋体" pitchFamily="2" charset="-122"/>
              </a:rPr>
              <a:t>某运输公司规定货物的吨公里运价为：在 </a:t>
            </a:r>
            <a:r>
              <a:rPr lang="en-US" altLang="zh-CN" sz="2000" b="1" i="1">
                <a:solidFill>
                  <a:schemeClr val="bg1"/>
                </a:solidFill>
                <a:latin typeface="Times New Roman" panose="02020603050405020304" charset="0"/>
                <a:ea typeface="宋体" pitchFamily="2" charset="-122"/>
              </a:rPr>
              <a:t>a </a:t>
            </a:r>
            <a:r>
              <a:rPr lang="zh-CN" altLang="en-US" sz="2000" b="1">
                <a:solidFill>
                  <a:schemeClr val="bg1"/>
                </a:solidFill>
                <a:latin typeface="Times New Roman" panose="02020603050405020304" charset="0"/>
                <a:ea typeface="宋体" pitchFamily="2" charset="-122"/>
              </a:rPr>
              <a:t>公里以内，每公里 </a:t>
            </a:r>
            <a:r>
              <a:rPr lang="en-US" altLang="zh-CN" sz="2000" b="1" i="1">
                <a:solidFill>
                  <a:schemeClr val="bg1"/>
                </a:solidFill>
                <a:latin typeface="Times New Roman" panose="02020603050405020304" charset="0"/>
                <a:ea typeface="宋体" pitchFamily="2" charset="-122"/>
              </a:rPr>
              <a:t>k </a:t>
            </a:r>
            <a:r>
              <a:rPr lang="zh-CN" altLang="en-US" sz="2000" b="1">
                <a:solidFill>
                  <a:schemeClr val="bg1"/>
                </a:solidFill>
                <a:latin typeface="Times New Roman" panose="02020603050405020304" charset="0"/>
                <a:ea typeface="宋体" pitchFamily="2" charset="-122"/>
              </a:rPr>
              <a:t>元，超过部分为每公里          元。求运价</a:t>
            </a:r>
            <a:r>
              <a:rPr lang="en-US" altLang="zh-CN" sz="2000" b="1" i="1">
                <a:solidFill>
                  <a:schemeClr val="bg1"/>
                </a:solidFill>
                <a:latin typeface="Times New Roman" panose="02020603050405020304" charset="0"/>
                <a:ea typeface="宋体" pitchFamily="2" charset="-122"/>
              </a:rPr>
              <a:t>m </a:t>
            </a:r>
            <a:r>
              <a:rPr lang="zh-CN" altLang="en-US" sz="2000" b="1">
                <a:solidFill>
                  <a:schemeClr val="bg1"/>
                </a:solidFill>
                <a:latin typeface="Times New Roman" panose="02020603050405020304" charset="0"/>
                <a:ea typeface="宋体" pitchFamily="2" charset="-122"/>
              </a:rPr>
              <a:t>和里程 </a:t>
            </a:r>
            <a:r>
              <a:rPr lang="en-US" altLang="zh-CN" sz="2000" b="1" i="1">
                <a:solidFill>
                  <a:schemeClr val="bg1"/>
                </a:solidFill>
                <a:latin typeface="Times New Roman" panose="02020603050405020304" charset="0"/>
                <a:ea typeface="宋体" pitchFamily="2" charset="-122"/>
              </a:rPr>
              <a:t>s </a:t>
            </a:r>
            <a:r>
              <a:rPr lang="zh-CN" altLang="en-US" sz="2000" b="1">
                <a:solidFill>
                  <a:schemeClr val="bg1"/>
                </a:solidFill>
                <a:latin typeface="Times New Roman" panose="02020603050405020304" charset="0"/>
                <a:ea typeface="宋体" pitchFamily="2" charset="-122"/>
              </a:rPr>
              <a:t>之间的函数关系。</a:t>
            </a:r>
            <a:endParaRPr lang="zh-CN" altLang="en-US" sz="2000" b="1">
              <a:solidFill>
                <a:schemeClr val="bg1"/>
              </a:solidFill>
              <a:latin typeface="Times New Roman" panose="02020603050405020304" charset="0"/>
              <a:ea typeface="宋体" pitchFamily="2" charset="-122"/>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lang="zh-CN" altLang="en-US" sz="2000" b="1">
                <a:solidFill>
                  <a:schemeClr val="bg1"/>
                </a:solidFill>
                <a:latin typeface="宋体" pitchFamily="2" charset="-122"/>
                <a:sym typeface="+mn-ea"/>
              </a:rPr>
              <a:t>解：根据题意，可列出函数关系如下：</a:t>
            </a:r>
            <a:r>
              <a:rPr lang="zh-CN" altLang="en-US" sz="2000">
                <a:solidFill>
                  <a:schemeClr val="bg1"/>
                </a:solidFill>
                <a:ea typeface="楷体_GB2312" pitchFamily="49" charset="-122"/>
                <a:sym typeface="+mn-ea"/>
              </a:rPr>
              <a:t> </a:t>
            </a:r>
            <a:endParaRPr lang="zh-CN" altLang="en-US" sz="2000">
              <a:solidFill>
                <a:schemeClr val="bg1"/>
              </a:solidFill>
              <a:latin typeface="Times New Roman" panose="02020603050405020304" charset="0"/>
              <a:ea typeface="楷体_GB2312" pitchFamily="49" charset="-122"/>
            </a:endParaRPr>
          </a:p>
          <a:p>
            <a:pPr algn="just" eaLnBrk="0" hangingPunct="0">
              <a:lnSpc>
                <a:spcPct val="150000"/>
              </a:lnSpc>
              <a:buSzPct val="100000"/>
            </a:pPr>
            <a:endParaRPr lang="zh-CN" altLang="en-US" sz="2000" b="1">
              <a:solidFill>
                <a:schemeClr val="bg1"/>
              </a:solidFill>
              <a:latin typeface="Times New Roman" panose="02020603050405020304" charset="0"/>
              <a:ea typeface="宋体" pitchFamily="2" charset="-122"/>
            </a:endParaRPr>
          </a:p>
          <a:p>
            <a:pPr algn="just" eaLnBrk="0" hangingPunct="0">
              <a:lnSpc>
                <a:spcPct val="150000"/>
              </a:lnSpc>
              <a:buSzPct val="100000"/>
            </a:pPr>
            <a:endParaRPr lang="zh-CN" altLang="en-US" sz="2000" b="1">
              <a:solidFill>
                <a:schemeClr val="bg1"/>
              </a:solidFill>
              <a:latin typeface="Times New Roman" panose="02020603050405020304" charset="0"/>
              <a:ea typeface="宋体" pitchFamily="2" charset="-122"/>
            </a:endParaRPr>
          </a:p>
          <a:p>
            <a:pPr algn="just" eaLnBrk="0" hangingPunct="0">
              <a:lnSpc>
                <a:spcPct val="150000"/>
              </a:lnSpc>
              <a:buSzPct val="100000"/>
            </a:pPr>
            <a:endParaRPr lang="zh-CN" altLang="en-US" sz="2000" b="1">
              <a:solidFill>
                <a:schemeClr val="bg1"/>
              </a:solidFill>
              <a:latin typeface="Times New Roman" panose="02020603050405020304" charset="0"/>
              <a:ea typeface="宋体" pitchFamily="2" charset="-122"/>
            </a:endParaRPr>
          </a:p>
          <a:p>
            <a:pPr algn="just" eaLnBrk="0" hangingPunct="0">
              <a:lnSpc>
                <a:spcPct val="150000"/>
              </a:lnSpc>
              <a:buSzPct val="100000"/>
            </a:pPr>
            <a:endParaRPr lang="zh-CN" altLang="en-US" sz="2000" b="1">
              <a:solidFill>
                <a:schemeClr val="bg1"/>
              </a:solidFill>
              <a:latin typeface="Times New Roman" panose="02020603050405020304" charset="0"/>
              <a:ea typeface="宋体" pitchFamily="2" charset="-122"/>
            </a:endParaRPr>
          </a:p>
          <a:p>
            <a:pPr eaLnBrk="0" hangingPunct="0">
              <a:lnSpc>
                <a:spcPct val="150000"/>
              </a:lnSpc>
              <a:buSzPct val="100000"/>
            </a:pPr>
            <a:r>
              <a:rPr lang="zh-CN" altLang="en-US" sz="2000" b="1">
                <a:solidFill>
                  <a:schemeClr val="bg1"/>
                </a:solidFill>
                <a:sym typeface="+mn-ea"/>
              </a:rPr>
              <a:t>这里运价</a:t>
            </a:r>
            <a:r>
              <a:rPr lang="en-US" altLang="zh-CN" sz="2000" b="1" i="1">
                <a:solidFill>
                  <a:schemeClr val="bg1"/>
                </a:solidFill>
                <a:sym typeface="+mn-ea"/>
              </a:rPr>
              <a:t>m</a:t>
            </a:r>
            <a:r>
              <a:rPr lang="zh-CN" altLang="en-US" sz="2000" b="1">
                <a:solidFill>
                  <a:schemeClr val="bg1"/>
                </a:solidFill>
                <a:sym typeface="+mn-ea"/>
              </a:rPr>
              <a:t>和里程 </a:t>
            </a:r>
            <a:r>
              <a:rPr lang="en-US" altLang="zh-CN" sz="2000" b="1" i="1">
                <a:solidFill>
                  <a:schemeClr val="bg1"/>
                </a:solidFill>
                <a:sym typeface="+mn-ea"/>
              </a:rPr>
              <a:t>s </a:t>
            </a:r>
            <a:r>
              <a:rPr lang="zh-CN" altLang="en-US" sz="2000" b="1">
                <a:solidFill>
                  <a:schemeClr val="bg1"/>
                </a:solidFill>
                <a:sym typeface="+mn-ea"/>
              </a:rPr>
              <a:t>的函数关系是用分段函数来表示的，定义域为</a:t>
            </a:r>
            <a:r>
              <a:rPr lang="en-US" altLang="zh-CN" sz="2000" b="1">
                <a:solidFill>
                  <a:schemeClr val="bg1"/>
                </a:solidFill>
                <a:sym typeface="+mn-ea"/>
              </a:rPr>
              <a:t>(0</a:t>
            </a:r>
            <a:r>
              <a:rPr lang="zh-CN" altLang="en-US" sz="2000" b="1">
                <a:solidFill>
                  <a:schemeClr val="bg1"/>
                </a:solidFill>
                <a:sym typeface="+mn-ea"/>
              </a:rPr>
              <a:t>，</a:t>
            </a:r>
            <a:r>
              <a:rPr lang="en-US" altLang="zh-CN" sz="2000" b="1">
                <a:solidFill>
                  <a:schemeClr val="bg1"/>
                </a:solidFill>
                <a:sym typeface="+mn-ea"/>
              </a:rPr>
              <a:t>+∞)</a:t>
            </a:r>
            <a:r>
              <a:rPr lang="zh-CN" altLang="en-US" sz="2000" b="1">
                <a:solidFill>
                  <a:schemeClr val="bg1"/>
                </a:solidFill>
                <a:sym typeface="+mn-ea"/>
              </a:rPr>
              <a:t>。</a:t>
            </a:r>
            <a:endParaRPr lang="zh-CN" altLang="en-US" sz="2000" b="1">
              <a:solidFill>
                <a:schemeClr val="bg1"/>
              </a:solidFill>
              <a:latin typeface="Times New Roman" panose="02020603050405020304" charset="0"/>
              <a:ea typeface="宋体" pitchFamily="2" charset="-122"/>
            </a:endParaRPr>
          </a:p>
        </p:txBody>
      </p:sp>
      <p:pic>
        <p:nvPicPr>
          <p:cNvPr id="94220" name="图片 94219" descr="7989269121610270285769.wmf"/>
          <p:cNvPicPr>
            <a:picLocks noChangeAspect="1"/>
          </p:cNvPicPr>
          <p:nvPr/>
        </p:nvPicPr>
        <p:blipFill>
          <a:blip r:embed="rId1">
            <a:lum bright="100000"/>
          </a:blip>
          <a:stretch>
            <a:fillRect/>
          </a:stretch>
        </p:blipFill>
        <p:spPr>
          <a:xfrm>
            <a:off x="1918335" y="1717675"/>
            <a:ext cx="652231" cy="540000"/>
          </a:xfrm>
          <a:prstGeom prst="rect">
            <a:avLst/>
          </a:prstGeom>
          <a:noFill/>
          <a:ln w="9525">
            <a:noFill/>
          </a:ln>
        </p:spPr>
      </p:pic>
      <p:sp>
        <p:nvSpPr>
          <p:cNvPr id="94222" name="矩形 94221"/>
          <p:cNvSpPr/>
          <p:nvPr/>
        </p:nvSpPr>
        <p:spPr>
          <a:xfrm>
            <a:off x="1056005" y="631825"/>
            <a:ext cx="10080000" cy="565150"/>
          </a:xfrm>
          <a:prstGeom prst="rect">
            <a:avLst/>
          </a:prstGeom>
          <a:noFill/>
          <a:ln w="9525">
            <a:noFill/>
          </a:ln>
        </p:spPr>
        <p:txBody>
          <a:bodyPr anchor="t" anchorCtr="0">
            <a:spAutoFit/>
          </a:bodyPr>
          <a:p>
            <a:pPr algn="ctr" fontAlgn="t">
              <a:lnSpc>
                <a:spcPct val="110000"/>
              </a:lnSpc>
              <a:buSzPct val="100000"/>
            </a:pPr>
            <a:r>
              <a:rPr lang="zh-CN" altLang="en-US" sz="2800" b="1">
                <a:solidFill>
                  <a:schemeClr val="bg1"/>
                </a:solidFill>
                <a:latin typeface="Times New Roman" panose="02020603050405020304" charset="0"/>
                <a:ea typeface="黑体" panose="02010609060101010101" pitchFamily="-128" charset="-122"/>
              </a:rPr>
              <a:t>建立函数关系</a:t>
            </a:r>
            <a:endParaRPr lang="zh-CN" altLang="en-US" sz="2800" b="1">
              <a:solidFill>
                <a:schemeClr val="bg1"/>
              </a:solidFill>
              <a:latin typeface="Times New Roman" panose="02020603050405020304" charset="0"/>
              <a:ea typeface="黑体" panose="02010609060101010101" pitchFamily="-128" charset="-122"/>
            </a:endParaRPr>
          </a:p>
        </p:txBody>
      </p:sp>
      <p:sp>
        <p:nvSpPr>
          <p:cNvPr id="173067" name="矩形 94226"/>
          <p:cNvSpPr/>
          <p:nvPr/>
        </p:nvSpPr>
        <p:spPr>
          <a:xfrm>
            <a:off x="6797675" y="6578600"/>
            <a:ext cx="9144000" cy="368300"/>
          </a:xfrm>
          <a:prstGeom prst="rect">
            <a:avLst/>
          </a:prstGeom>
          <a:noFill/>
          <a:ln w="9525">
            <a:noFill/>
          </a:ln>
        </p:spPr>
        <p:txBody>
          <a:bodyPr anchor="t" anchorCtr="0">
            <a:spAutoFit/>
          </a:bodyPr>
          <a:p>
            <a:pPr>
              <a:buSzPct val="100000"/>
            </a:pPr>
            <a:endParaRPr lang="zh-CN" altLang="zh-CN">
              <a:latin typeface="Times New Roman" panose="02020603050405020304" charset="0"/>
              <a:ea typeface="宋体" pitchFamily="2" charset="-122"/>
            </a:endParaRPr>
          </a:p>
        </p:txBody>
      </p:sp>
      <p:sp>
        <p:nvSpPr>
          <p:cNvPr id="173069" name="矩形 94228"/>
          <p:cNvSpPr/>
          <p:nvPr/>
        </p:nvSpPr>
        <p:spPr>
          <a:xfrm>
            <a:off x="6416675" y="6473825"/>
            <a:ext cx="9144000" cy="368300"/>
          </a:xfrm>
          <a:prstGeom prst="rect">
            <a:avLst/>
          </a:prstGeom>
          <a:noFill/>
          <a:ln w="9525">
            <a:noFill/>
          </a:ln>
        </p:spPr>
        <p:txBody>
          <a:bodyPr anchor="t" anchorCtr="0">
            <a:spAutoFit/>
          </a:bodyPr>
          <a:p>
            <a:pPr>
              <a:buSzPct val="100000"/>
            </a:pPr>
            <a:endParaRPr lang="zh-CN" altLang="zh-CN">
              <a:latin typeface="Times New Roman" panose="02020603050405020304" charset="0"/>
              <a:ea typeface="宋体" pitchFamily="2" charset="-122"/>
            </a:endParaRPr>
          </a:p>
        </p:txBody>
      </p:sp>
      <p:sp>
        <p:nvSpPr>
          <p:cNvPr id="173071" name="矩形 94230"/>
          <p:cNvSpPr/>
          <p:nvPr/>
        </p:nvSpPr>
        <p:spPr>
          <a:xfrm>
            <a:off x="6602413" y="6578600"/>
            <a:ext cx="9144000" cy="368300"/>
          </a:xfrm>
          <a:prstGeom prst="rect">
            <a:avLst/>
          </a:prstGeom>
          <a:noFill/>
          <a:ln w="9525">
            <a:noFill/>
          </a:ln>
        </p:spPr>
        <p:txBody>
          <a:bodyPr anchor="t" anchorCtr="0">
            <a:spAutoFit/>
          </a:bodyPr>
          <a:p>
            <a:pPr>
              <a:buSzPct val="100000"/>
            </a:pPr>
            <a:endParaRPr lang="zh-CN" altLang="zh-CN">
              <a:latin typeface="Times New Roman" panose="02020603050405020304" charset="0"/>
              <a:ea typeface="宋体" pitchFamily="2" charset="-122"/>
            </a:endParaRPr>
          </a:p>
        </p:txBody>
      </p:sp>
      <p:sp>
        <p:nvSpPr>
          <p:cNvPr id="173074" name="矩形 94233"/>
          <p:cNvSpPr/>
          <p:nvPr/>
        </p:nvSpPr>
        <p:spPr>
          <a:xfrm>
            <a:off x="6716713" y="6597650"/>
            <a:ext cx="9144000" cy="368300"/>
          </a:xfrm>
          <a:prstGeom prst="rect">
            <a:avLst/>
          </a:prstGeom>
          <a:noFill/>
          <a:ln w="9525">
            <a:noFill/>
          </a:ln>
        </p:spPr>
        <p:txBody>
          <a:bodyPr anchor="t" anchorCtr="0">
            <a:spAutoFit/>
          </a:bodyPr>
          <a:p>
            <a:pPr>
              <a:buSzPct val="100000"/>
            </a:pPr>
            <a:endParaRPr lang="zh-CN" altLang="zh-CN">
              <a:latin typeface="Times New Roman" panose="02020603050405020304" charset="0"/>
              <a:ea typeface="宋体" pitchFamily="2" charset="-122"/>
            </a:endParaRPr>
          </a:p>
        </p:txBody>
      </p:sp>
      <p:grpSp>
        <p:nvGrpSpPr>
          <p:cNvPr id="2" name="组合 1"/>
          <p:cNvGrpSpPr/>
          <p:nvPr/>
        </p:nvGrpSpPr>
        <p:grpSpPr>
          <a:xfrm>
            <a:off x="3792855" y="2783840"/>
            <a:ext cx="4592320" cy="1656080"/>
            <a:chOff x="5973" y="5740"/>
            <a:chExt cx="7232" cy="2608"/>
          </a:xfrm>
        </p:grpSpPr>
        <p:sp>
          <p:nvSpPr>
            <p:cNvPr id="94225" name="矩形 94224"/>
            <p:cNvSpPr/>
            <p:nvPr/>
          </p:nvSpPr>
          <p:spPr>
            <a:xfrm>
              <a:off x="5973" y="6648"/>
              <a:ext cx="1812" cy="919"/>
            </a:xfrm>
            <a:prstGeom prst="rect">
              <a:avLst/>
            </a:prstGeom>
            <a:noFill/>
            <a:ln w="9525">
              <a:noFill/>
            </a:ln>
          </p:spPr>
          <p:txBody>
            <a:bodyPr anchor="t" anchorCtr="0">
              <a:spAutoFit/>
            </a:bodyPr>
            <a:p>
              <a:pPr eaLnBrk="0" hangingPunct="0">
                <a:buSzPct val="100000"/>
              </a:pPr>
              <a:r>
                <a:rPr lang="en-US" altLang="zh-CN" sz="2800" i="1">
                  <a:solidFill>
                    <a:schemeClr val="bg1"/>
                  </a:solidFill>
                  <a:latin typeface="Times New Roman" panose="02020603050405020304" charset="0"/>
                  <a:ea typeface="宋体" pitchFamily="2" charset="-122"/>
                </a:rPr>
                <a:t>M</a:t>
              </a:r>
              <a:r>
                <a:rPr lang="en-US" altLang="zh-CN" sz="3200" i="1">
                  <a:solidFill>
                    <a:schemeClr val="bg1"/>
                  </a:solidFill>
                  <a:latin typeface="Times New Roman" panose="02020603050405020304" charset="0"/>
                  <a:ea typeface="宋体" pitchFamily="2" charset="-122"/>
                </a:rPr>
                <a:t>  </a:t>
              </a:r>
              <a:r>
                <a:rPr lang="en-US" altLang="zh-CN" sz="320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楷体_GB2312" pitchFamily="49" charset="-122"/>
                </a:rPr>
                <a:t> </a:t>
              </a:r>
              <a:endParaRPr lang="en-US" altLang="zh-CN" sz="2400">
                <a:solidFill>
                  <a:schemeClr val="bg1"/>
                </a:solidFill>
                <a:latin typeface="Times New Roman" panose="02020603050405020304" charset="0"/>
                <a:ea typeface="楷体_GB2312" pitchFamily="49" charset="-122"/>
              </a:endParaRPr>
            </a:p>
          </p:txBody>
        </p:sp>
        <p:sp>
          <p:nvSpPr>
            <p:cNvPr id="94226" name="左大括号 94225"/>
            <p:cNvSpPr/>
            <p:nvPr/>
          </p:nvSpPr>
          <p:spPr>
            <a:xfrm>
              <a:off x="7560" y="6308"/>
              <a:ext cx="480" cy="1652"/>
            </a:xfrm>
            <a:prstGeom prst="leftBrace">
              <a:avLst>
                <a:gd name="adj1" fmla="val 28641"/>
                <a:gd name="adj2" fmla="val 50000"/>
              </a:avLst>
            </a:prstGeom>
            <a:noFill/>
            <a:ln w="9525" cap="flat" cmpd="sng">
              <a:solidFill>
                <a:schemeClr val="tx1"/>
              </a:solidFill>
              <a:prstDash val="solid"/>
              <a:round/>
              <a:headEnd type="none" w="med" len="med"/>
              <a:tailEnd type="none" w="med" len="med"/>
            </a:ln>
          </p:spPr>
          <p:txBody>
            <a:bodyPr anchor="t" anchorCtr="0"/>
            <a:p>
              <a:pPr>
                <a:buSzPct val="100000"/>
              </a:pPr>
              <a:endParaRPr lang="zh-CN" altLang="zh-CN">
                <a:solidFill>
                  <a:schemeClr val="bg1"/>
                </a:solidFill>
                <a:latin typeface="Times New Roman" panose="02020603050405020304" charset="0"/>
                <a:ea typeface="宋体" pitchFamily="2" charset="-122"/>
              </a:endParaRPr>
            </a:p>
          </p:txBody>
        </p:sp>
        <p:pic>
          <p:nvPicPr>
            <p:cNvPr id="94228" name="图片 94227" descr="3573149621610270285770.wmf"/>
            <p:cNvPicPr>
              <a:picLocks noChangeAspect="1"/>
            </p:cNvPicPr>
            <p:nvPr/>
          </p:nvPicPr>
          <p:blipFill>
            <a:blip r:embed="rId2">
              <a:lum bright="100000"/>
            </a:blip>
            <a:stretch>
              <a:fillRect/>
            </a:stretch>
          </p:blipFill>
          <p:spPr>
            <a:xfrm>
              <a:off x="8353" y="5853"/>
              <a:ext cx="720" cy="832"/>
            </a:xfrm>
            <a:prstGeom prst="rect">
              <a:avLst/>
            </a:prstGeom>
            <a:noFill/>
            <a:ln w="9525">
              <a:noFill/>
            </a:ln>
          </p:spPr>
        </p:pic>
        <p:pic>
          <p:nvPicPr>
            <p:cNvPr id="94230" name="图片 94229" descr="7115163841610270285771.wmf"/>
            <p:cNvPicPr>
              <a:picLocks noChangeAspect="1"/>
            </p:cNvPicPr>
            <p:nvPr/>
          </p:nvPicPr>
          <p:blipFill>
            <a:blip r:embed="rId3">
              <a:lum bright="100000"/>
            </a:blip>
            <a:stretch>
              <a:fillRect/>
            </a:stretch>
          </p:blipFill>
          <p:spPr>
            <a:xfrm>
              <a:off x="8240" y="7100"/>
              <a:ext cx="2948" cy="1248"/>
            </a:xfrm>
            <a:prstGeom prst="rect">
              <a:avLst/>
            </a:prstGeom>
            <a:noFill/>
            <a:ln w="9525">
              <a:noFill/>
            </a:ln>
          </p:spPr>
        </p:pic>
        <p:pic>
          <p:nvPicPr>
            <p:cNvPr id="94232" name="图片 94231" descr="8161319971610270285772.wmf"/>
            <p:cNvPicPr>
              <a:picLocks noChangeAspect="1"/>
            </p:cNvPicPr>
            <p:nvPr/>
          </p:nvPicPr>
          <p:blipFill>
            <a:blip r:embed="rId4">
              <a:lum bright="100000"/>
            </a:blip>
            <a:stretch>
              <a:fillRect/>
            </a:stretch>
          </p:blipFill>
          <p:spPr>
            <a:xfrm>
              <a:off x="9715" y="5965"/>
              <a:ext cx="2040" cy="648"/>
            </a:xfrm>
            <a:prstGeom prst="rect">
              <a:avLst/>
            </a:prstGeom>
            <a:noFill/>
            <a:ln w="9525">
              <a:noFill/>
            </a:ln>
          </p:spPr>
        </p:pic>
        <p:sp>
          <p:nvSpPr>
            <p:cNvPr id="94233" name="矩形 94232"/>
            <p:cNvSpPr/>
            <p:nvPr/>
          </p:nvSpPr>
          <p:spPr>
            <a:xfrm>
              <a:off x="11303" y="7328"/>
              <a:ext cx="600" cy="725"/>
            </a:xfrm>
            <a:prstGeom prst="rect">
              <a:avLst/>
            </a:prstGeom>
            <a:noFill/>
            <a:ln w="9525">
              <a:noFill/>
            </a:ln>
          </p:spPr>
          <p:txBody>
            <a:bodyPr anchor="t" anchorCtr="0">
              <a:spAutoFit/>
            </a:bodyPr>
            <a:p>
              <a:pPr eaLnBrk="0" hangingPunct="0">
                <a:buSzPct val="100000"/>
              </a:pPr>
              <a:r>
                <a:rPr lang="zh-CN" altLang="en-US" sz="2400">
                  <a:solidFill>
                    <a:schemeClr val="bg1"/>
                  </a:solidFill>
                  <a:latin typeface="宋体" pitchFamily="2" charset="-122"/>
                  <a:ea typeface="宋体" pitchFamily="2" charset="-122"/>
                </a:rPr>
                <a:t>，</a:t>
              </a:r>
              <a:r>
                <a:rPr lang="zh-CN" altLang="en-US" sz="2400">
                  <a:solidFill>
                    <a:schemeClr val="bg1"/>
                  </a:solidFill>
                  <a:latin typeface="Times New Roman" panose="02020603050405020304" charset="0"/>
                  <a:ea typeface="宋体" pitchFamily="2" charset="-122"/>
                </a:rPr>
                <a:t> </a:t>
              </a:r>
              <a:endParaRPr lang="zh-CN" altLang="en-US" sz="2400">
                <a:solidFill>
                  <a:schemeClr val="bg1"/>
                </a:solidFill>
                <a:latin typeface="Times New Roman" panose="02020603050405020304" charset="0"/>
                <a:ea typeface="宋体" pitchFamily="2" charset="-122"/>
              </a:endParaRPr>
            </a:p>
          </p:txBody>
        </p:sp>
        <p:pic>
          <p:nvPicPr>
            <p:cNvPr id="94235" name="图片 94234" descr="2138800751610270285774.wmf"/>
            <p:cNvPicPr>
              <a:picLocks noChangeAspect="1"/>
            </p:cNvPicPr>
            <p:nvPr/>
          </p:nvPicPr>
          <p:blipFill>
            <a:blip r:embed="rId5">
              <a:lum bright="89996"/>
            </a:blip>
            <a:stretch>
              <a:fillRect/>
            </a:stretch>
          </p:blipFill>
          <p:spPr>
            <a:xfrm>
              <a:off x="12095" y="7440"/>
              <a:ext cx="1110" cy="578"/>
            </a:xfrm>
            <a:prstGeom prst="rect">
              <a:avLst/>
            </a:prstGeom>
            <a:noFill/>
            <a:ln w="9525">
              <a:noFill/>
            </a:ln>
          </p:spPr>
        </p:pic>
        <p:sp>
          <p:nvSpPr>
            <p:cNvPr id="94236" name="矩形 94235"/>
            <p:cNvSpPr/>
            <p:nvPr/>
          </p:nvSpPr>
          <p:spPr>
            <a:xfrm>
              <a:off x="9035" y="5740"/>
              <a:ext cx="770" cy="822"/>
            </a:xfrm>
            <a:prstGeom prst="rect">
              <a:avLst/>
            </a:prstGeom>
            <a:noFill/>
            <a:ln w="9525">
              <a:noFill/>
            </a:ln>
          </p:spPr>
          <p:txBody>
            <a:bodyPr anchor="t" anchorCtr="0">
              <a:spAutoFit/>
            </a:bodyPr>
            <a:p>
              <a:pPr algn="ctr" eaLnBrk="0" hangingPunct="0">
                <a:buSzPct val="100000"/>
              </a:pPr>
              <a:r>
                <a:rPr lang="zh-CN" altLang="en-US" sz="2800">
                  <a:solidFill>
                    <a:schemeClr val="bg1"/>
                  </a:solidFill>
                  <a:latin typeface="Times New Roman" panose="02020603050405020304" charset="0"/>
                  <a:ea typeface="楷体_GB2312" pitchFamily="49" charset="-122"/>
                </a:rPr>
                <a:t>，</a:t>
              </a:r>
              <a:endParaRPr lang="zh-CN" altLang="en-US" sz="2800">
                <a:solidFill>
                  <a:schemeClr val="bg1"/>
                </a:solidFill>
                <a:latin typeface="Times New Roman" panose="02020603050405020304" charset="0"/>
                <a:ea typeface="楷体_GB2312"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4222">
                                            <p:txEl>
                                              <p:charRg st="0" end="7"/>
                                            </p:txEl>
                                          </p:spTgt>
                                        </p:tgtEl>
                                        <p:attrNameLst>
                                          <p:attrName>style.visibility</p:attrName>
                                        </p:attrNameLst>
                                      </p:cBhvr>
                                      <p:to>
                                        <p:strVal val="visible"/>
                                      </p:to>
                                    </p:set>
                                    <p:anim calcmode="lin" valueType="num">
                                      <p:cBhvr>
                                        <p:cTn id="7" dur="1000" fill="hold"/>
                                        <p:tgtEl>
                                          <p:spTgt spid="94222">
                                            <p:txEl>
                                              <p:charRg st="0" end="7"/>
                                            </p:txEl>
                                          </p:spTgt>
                                        </p:tgtEl>
                                        <p:attrNameLst>
                                          <p:attrName>ppt_x</p:attrName>
                                        </p:attrNameLst>
                                      </p:cBhvr>
                                      <p:tavLst>
                                        <p:tav tm="0">
                                          <p:val>
                                            <p:strVal val="#ppt_x-.2"/>
                                          </p:val>
                                        </p:tav>
                                        <p:tav tm="100000">
                                          <p:val>
                                            <p:strVal val="#ppt_x"/>
                                          </p:val>
                                        </p:tav>
                                      </p:tavLst>
                                    </p:anim>
                                    <p:anim calcmode="lin" valueType="num">
                                      <p:cBhvr>
                                        <p:cTn id="8" dur="1000" fill="hold"/>
                                        <p:tgtEl>
                                          <p:spTgt spid="94222">
                                            <p:txEl>
                                              <p:charRg st="0" end="7"/>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4222">
                                            <p:txEl>
                                              <p:charRg st="0" end="7"/>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94219">
                                            <p:txEl>
                                              <p:charRg st="0" end="81"/>
                                            </p:txEl>
                                          </p:spTgt>
                                        </p:tgtEl>
                                        <p:attrNameLst>
                                          <p:attrName>style.visibility</p:attrName>
                                        </p:attrNameLst>
                                      </p:cBhvr>
                                      <p:to>
                                        <p:strVal val="visible"/>
                                      </p:to>
                                    </p:set>
                                    <p:anim calcmode="lin" valueType="num">
                                      <p:cBhvr>
                                        <p:cTn id="14" dur="1000" fill="hold"/>
                                        <p:tgtEl>
                                          <p:spTgt spid="94219">
                                            <p:txEl>
                                              <p:charRg st="0" end="81"/>
                                            </p:txEl>
                                          </p:spTgt>
                                        </p:tgtEl>
                                        <p:attrNameLst>
                                          <p:attrName>ppt_x</p:attrName>
                                        </p:attrNameLst>
                                      </p:cBhvr>
                                      <p:tavLst>
                                        <p:tav tm="0">
                                          <p:val>
                                            <p:strVal val="#ppt_x-.2"/>
                                          </p:val>
                                        </p:tav>
                                        <p:tav tm="100000">
                                          <p:val>
                                            <p:strVal val="#ppt_x"/>
                                          </p:val>
                                        </p:tav>
                                      </p:tavLst>
                                    </p:anim>
                                    <p:anim calcmode="lin" valueType="num">
                                      <p:cBhvr>
                                        <p:cTn id="15" dur="1000" fill="hold"/>
                                        <p:tgtEl>
                                          <p:spTgt spid="94219">
                                            <p:txEl>
                                              <p:charRg st="0" end="8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94219">
                                            <p:txEl>
                                              <p:charRg st="0" end="81"/>
                                            </p:txEl>
                                          </p:spTgt>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94220"/>
                                        </p:tgtEl>
                                        <p:attrNameLst>
                                          <p:attrName>style.visibility</p:attrName>
                                        </p:attrNameLst>
                                      </p:cBhvr>
                                      <p:to>
                                        <p:strVal val="visible"/>
                                      </p:to>
                                    </p:set>
                                    <p:anim calcmode="lin" valueType="num">
                                      <p:cBhvr>
                                        <p:cTn id="19" dur="1000" fill="hold"/>
                                        <p:tgtEl>
                                          <p:spTgt spid="94220"/>
                                        </p:tgtEl>
                                        <p:attrNameLst>
                                          <p:attrName>ppt_x</p:attrName>
                                        </p:attrNameLst>
                                      </p:cBhvr>
                                      <p:tavLst>
                                        <p:tav tm="0">
                                          <p:val>
                                            <p:strVal val="#ppt_x-.2"/>
                                          </p:val>
                                        </p:tav>
                                        <p:tav tm="100000">
                                          <p:val>
                                            <p:strVal val="#ppt_x"/>
                                          </p:val>
                                        </p:tav>
                                      </p:tavLst>
                                    </p:anim>
                                    <p:anim calcmode="lin" valueType="num">
                                      <p:cBhvr>
                                        <p:cTn id="20" dur="1000" fill="hold"/>
                                        <p:tgtEl>
                                          <p:spTgt spid="9422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94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文本框 95233"/>
          <p:cNvSpPr txBox="1"/>
          <p:nvPr/>
        </p:nvSpPr>
        <p:spPr>
          <a:xfrm>
            <a:off x="1127760" y="903288"/>
            <a:ext cx="10080000" cy="2861310"/>
          </a:xfrm>
          <a:prstGeom prst="rect">
            <a:avLst/>
          </a:prstGeom>
          <a:noFill/>
          <a:ln w="9525">
            <a:noFill/>
          </a:ln>
        </p:spPr>
        <p:txBody>
          <a:bodyPr anchor="t" anchorCtr="0">
            <a:spAutoFit/>
          </a:bodyPr>
          <a:p>
            <a:pPr indent="508000">
              <a:lnSpc>
                <a:spcPct val="150000"/>
              </a:lnSpc>
              <a:buSzPct val="100000"/>
              <a:extLst>
                <a:ext uri="{35155182-B16C-46BC-9424-99874614C6A1}">
                  <wpsdc:indentchars xmlns:wpsdc="http://www.wps.cn/officeDocument/2017/drawingmlCustomData" val="200" checksum="282533468"/>
                </a:ext>
              </a:extLst>
            </a:pP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rPr>
              <a:t>例   一种商品，如果单价不变，购买</a:t>
            </a:r>
            <a:r>
              <a:rPr lang="en-US" altLang="zh-CN" sz="2000">
                <a:solidFill>
                  <a:schemeClr val="bg1"/>
                </a:solidFill>
                <a:latin typeface="Microsoft YaHei" panose="020B0503020204020204" charset="-122"/>
                <a:ea typeface="Microsoft YaHei" panose="020B0503020204020204" charset="-122"/>
                <a:cs typeface="Microsoft YaHei" panose="020B0503020204020204" charset="-122"/>
              </a:rPr>
              <a:t>8</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rPr>
              <a:t>件商品需付</a:t>
            </a:r>
            <a:r>
              <a:rPr lang="en-US" altLang="zh-CN" sz="2000">
                <a:solidFill>
                  <a:schemeClr val="bg1"/>
                </a:solidFill>
                <a:latin typeface="Microsoft YaHei" panose="020B0503020204020204" charset="-122"/>
                <a:ea typeface="Microsoft YaHei" panose="020B0503020204020204" charset="-122"/>
                <a:cs typeface="Microsoft YaHei" panose="020B0503020204020204" charset="-122"/>
              </a:rPr>
              <a:t>120</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rPr>
              <a:t>元，写出这种商品件数 </a:t>
            </a:r>
            <a:r>
              <a:rPr lang="en-US" altLang="zh-CN" sz="2000" i="1">
                <a:solidFill>
                  <a:schemeClr val="bg1"/>
                </a:solidFill>
                <a:latin typeface="Microsoft YaHei" panose="020B0503020204020204" charset="-122"/>
                <a:ea typeface="Microsoft YaHei" panose="020B0503020204020204" charset="-122"/>
                <a:cs typeface="Microsoft YaHei" panose="020B0503020204020204" charset="-122"/>
              </a:rPr>
              <a:t>x </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rPr>
              <a:t>和总价值 </a:t>
            </a:r>
            <a:r>
              <a:rPr lang="en-US" altLang="zh-CN" sz="2000" i="1">
                <a:solidFill>
                  <a:schemeClr val="bg1"/>
                </a:solidFill>
                <a:latin typeface="Microsoft YaHei" panose="020B0503020204020204" charset="-122"/>
                <a:ea typeface="Microsoft YaHei" panose="020B0503020204020204" charset="-122"/>
                <a:cs typeface="Microsoft YaHei" panose="020B0503020204020204" charset="-122"/>
              </a:rPr>
              <a:t>y </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rPr>
              <a:t>之间的函数关系式．</a:t>
            </a:r>
            <a:endParaRPr lang="zh-CN" altLang="en-US" sz="2000">
              <a:solidFill>
                <a:schemeClr val="bg1"/>
              </a:solidFill>
              <a:latin typeface="Microsoft YaHei" panose="020B0503020204020204" charset="-122"/>
              <a:ea typeface="Microsoft YaHei" panose="020B0503020204020204" charset="-122"/>
              <a:cs typeface="Microsoft YaHei" panose="020B0503020204020204" charset="-122"/>
            </a:endParaRPr>
          </a:p>
          <a:p>
            <a:pPr indent="508000">
              <a:lnSpc>
                <a:spcPct val="150000"/>
              </a:lnSpc>
              <a:buSzPct val="100000"/>
              <a:extLst>
                <a:ext uri="{35155182-B16C-46BC-9424-99874614C6A1}">
                  <wpsdc:indentchars xmlns:wpsdc="http://www.wps.cn/officeDocument/2017/drawingmlCustomData" val="200" checksum="282533468"/>
                </a:ext>
              </a:extLst>
            </a:pPr>
            <a:endParaRPr lang="zh-CN" altLang="en-US" sz="2000">
              <a:solidFill>
                <a:schemeClr val="bg1"/>
              </a:solidFill>
              <a:latin typeface="Microsoft YaHei" panose="020B0503020204020204" charset="-122"/>
              <a:ea typeface="Microsoft YaHei" panose="020B0503020204020204" charset="-122"/>
              <a:cs typeface="Microsoft YaHei" panose="020B0503020204020204" charset="-122"/>
              <a:sym typeface="+mn-ea"/>
            </a:endParaRPr>
          </a:p>
          <a:p>
            <a:pPr indent="508000">
              <a:lnSpc>
                <a:spcPct val="150000"/>
              </a:lnSpc>
              <a:buSzPct val="100000"/>
              <a:extLst>
                <a:ext uri="{35155182-B16C-46BC-9424-99874614C6A1}">
                  <wpsdc:indentchars xmlns:wpsdc="http://www.wps.cn/officeDocument/2017/drawingmlCustomData" val="200" checksum="282533468"/>
                </a:ext>
              </a:extLst>
            </a:pP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sym typeface="+mn-ea"/>
              </a:rPr>
              <a:t>例    火车从北京站开出</a:t>
            </a:r>
            <a:r>
              <a:rPr lang="en-US" altLang="zh-CN" sz="2000">
                <a:solidFill>
                  <a:schemeClr val="bg1"/>
                </a:solidFill>
                <a:latin typeface="Microsoft YaHei" panose="020B0503020204020204" charset="-122"/>
                <a:ea typeface="Microsoft YaHei" panose="020B0503020204020204" charset="-122"/>
                <a:cs typeface="Microsoft YaHei" panose="020B0503020204020204" charset="-122"/>
                <a:sym typeface="+mn-ea"/>
              </a:rPr>
              <a:t>12 km</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sym typeface="+mn-ea"/>
              </a:rPr>
              <a:t>后，以</a:t>
            </a:r>
            <a:r>
              <a:rPr lang="en-US" altLang="zh-CN" sz="2000">
                <a:solidFill>
                  <a:schemeClr val="bg1"/>
                </a:solidFill>
                <a:latin typeface="Microsoft YaHei" panose="020B0503020204020204" charset="-122"/>
                <a:ea typeface="Microsoft YaHei" panose="020B0503020204020204" charset="-122"/>
                <a:cs typeface="Microsoft YaHei" panose="020B0503020204020204" charset="-122"/>
                <a:sym typeface="+mn-ea"/>
              </a:rPr>
              <a:t>80 km/h </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sym typeface="+mn-ea"/>
              </a:rPr>
              <a:t>匀速行驶．试写出火车总路程 </a:t>
            </a:r>
            <a:r>
              <a:rPr lang="en-US" altLang="zh-CN" sz="2000" i="1">
                <a:solidFill>
                  <a:schemeClr val="bg1"/>
                </a:solidFill>
                <a:latin typeface="Microsoft YaHei" panose="020B0503020204020204" charset="-122"/>
                <a:ea typeface="Microsoft YaHei" panose="020B0503020204020204" charset="-122"/>
                <a:cs typeface="Microsoft YaHei" panose="020B0503020204020204" charset="-122"/>
                <a:sym typeface="+mn-ea"/>
              </a:rPr>
              <a:t>s </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sym typeface="+mn-ea"/>
              </a:rPr>
              <a:t>与作匀速运动的时间 </a:t>
            </a:r>
            <a:r>
              <a:rPr lang="en-US" altLang="zh-CN" sz="2000" i="1">
                <a:solidFill>
                  <a:schemeClr val="bg1"/>
                </a:solidFill>
                <a:latin typeface="Microsoft YaHei" panose="020B0503020204020204" charset="-122"/>
                <a:ea typeface="Microsoft YaHei" panose="020B0503020204020204" charset="-122"/>
                <a:cs typeface="Microsoft YaHei" panose="020B0503020204020204" charset="-122"/>
                <a:sym typeface="+mn-ea"/>
              </a:rPr>
              <a:t>t </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sym typeface="+mn-ea"/>
              </a:rPr>
              <a:t>之间的函数关系式．</a:t>
            </a:r>
            <a:endParaRPr lang="zh-CN" altLang="en-US" sz="2000">
              <a:solidFill>
                <a:schemeClr val="bg1"/>
              </a:solidFill>
              <a:latin typeface="Microsoft YaHei" panose="020B0503020204020204" charset="-122"/>
              <a:ea typeface="Microsoft YaHei" panose="020B0503020204020204" charset="-122"/>
              <a:cs typeface="Microsoft YaHei" panose="020B0503020204020204" charset="-122"/>
              <a:sym typeface="+mn-ea"/>
            </a:endParaRPr>
          </a:p>
          <a:p>
            <a:pPr indent="508000">
              <a:lnSpc>
                <a:spcPct val="150000"/>
              </a:lnSpc>
              <a:buSzPct val="100000"/>
              <a:extLst>
                <a:ext uri="{35155182-B16C-46BC-9424-99874614C6A1}">
                  <wpsdc:indentchars xmlns:wpsdc="http://www.wps.cn/officeDocument/2017/drawingmlCustomData" val="200" checksum="282533468"/>
                </a:ext>
              </a:extLst>
            </a:pPr>
            <a:endParaRPr lang="zh-CN" altLang="en-US" sz="2000">
              <a:solidFill>
                <a:schemeClr val="bg1"/>
              </a:solidFill>
              <a:latin typeface="Microsoft YaHei" panose="020B0503020204020204" charset="-122"/>
              <a:ea typeface="Microsoft YaHei" panose="020B0503020204020204" charset="-122"/>
              <a:cs typeface="Microsoft YaHei" panose="020B0503020204020204" charset="-122"/>
            </a:endParaRPr>
          </a:p>
        </p:txBody>
      </p:sp>
      <p:grpSp>
        <p:nvGrpSpPr>
          <p:cNvPr id="95236" name="组合 95235"/>
          <p:cNvGrpSpPr/>
          <p:nvPr/>
        </p:nvGrpSpPr>
        <p:grpSpPr>
          <a:xfrm>
            <a:off x="2567940" y="4292918"/>
            <a:ext cx="7632700" cy="719137"/>
            <a:chOff x="612" y="3113"/>
            <a:chExt cx="4808" cy="453"/>
          </a:xfrm>
        </p:grpSpPr>
        <p:sp>
          <p:nvSpPr>
            <p:cNvPr id="174084" name="矩形 95236"/>
            <p:cNvSpPr/>
            <p:nvPr/>
          </p:nvSpPr>
          <p:spPr>
            <a:xfrm>
              <a:off x="612" y="3113"/>
              <a:ext cx="4743" cy="453"/>
            </a:xfrm>
            <a:prstGeom prst="rect">
              <a:avLst/>
            </a:prstGeom>
            <a:solidFill>
              <a:srgbClr val="CCECFF"/>
            </a:solidFill>
            <a:ln w="9525" cap="flat" cmpd="sng">
              <a:solidFill>
                <a:schemeClr val="tx1"/>
              </a:solidFill>
              <a:prstDash val="solid"/>
              <a:miter/>
              <a:headEnd type="none" w="med" len="med"/>
              <a:tailEnd type="none" w="med" len="med"/>
            </a:ln>
          </p:spPr>
          <p:txBody>
            <a:bodyPr wrap="none" anchor="ctr" anchorCtr="0"/>
            <a:p>
              <a:pPr algn="ctr">
                <a:buSzPct val="100000"/>
              </a:pPr>
              <a:endParaRPr lang="zh-CN" altLang="zh-CN">
                <a:solidFill>
                  <a:schemeClr val="bg1"/>
                </a:solidFill>
                <a:latin typeface="Arial" panose="020B0604020202090204" pitchFamily="34" charset="0"/>
                <a:ea typeface="黑体" panose="02010609060101010101" pitchFamily="-128" charset="-122"/>
              </a:endParaRPr>
            </a:p>
          </p:txBody>
        </p:sp>
        <p:sp>
          <p:nvSpPr>
            <p:cNvPr id="95238" name="文本框 95237"/>
            <p:cNvSpPr txBox="1"/>
            <p:nvPr/>
          </p:nvSpPr>
          <p:spPr>
            <a:xfrm>
              <a:off x="612" y="3139"/>
              <a:ext cx="4808" cy="360"/>
            </a:xfrm>
            <a:prstGeom prst="rect">
              <a:avLst/>
            </a:prstGeom>
            <a:noFill/>
            <a:ln w="9525">
              <a:noFill/>
            </a:ln>
          </p:spPr>
          <p:txBody>
            <a:bodyPr>
              <a:spAutoFit/>
              <a:scene3d>
                <a:camera prst="orthographicFront"/>
                <a:lightRig rig="threePt" dir="t"/>
              </a:scene3d>
            </a:bodyPr>
            <a:p>
              <a:pPr fontAlgn="auto">
                <a:lnSpc>
                  <a:spcPct val="130000"/>
                </a:lnSpc>
                <a:buSzPct val="100000"/>
              </a:pPr>
              <a:r>
                <a:rPr lang="zh-CN" altLang="en-US" sz="2400" b="1" noProof="1">
                  <a:effectLst>
                    <a:outerShdw blurRad="38100" dist="19050" dir="2700000" algn="tl" rotWithShape="0">
                      <a:schemeClr val="dk1">
                        <a:alpha val="40000"/>
                      </a:schemeClr>
                    </a:outerShdw>
                  </a:effectLst>
                  <a:latin typeface="Arial" panose="020B0604020202090204" pitchFamily="34" charset="0"/>
                  <a:ea typeface="宋体" pitchFamily="2" charset="-122"/>
                  <a:cs typeface="Times New Roman" panose="02020603050405020304" charset="0"/>
                </a:rPr>
                <a:t>关键：</a:t>
              </a:r>
              <a:r>
                <a:rPr lang="zh-CN" altLang="en-US" sz="2000" b="1" noProof="1">
                  <a:effectLst>
                    <a:outerShdw blurRad="38100" dist="19050" dir="2700000" algn="tl" rotWithShape="0">
                      <a:schemeClr val="dk1">
                        <a:alpha val="40000"/>
                      </a:schemeClr>
                    </a:outerShdw>
                  </a:effectLst>
                  <a:latin typeface="Arial" panose="020B0604020202090204" pitchFamily="34" charset="0"/>
                  <a:ea typeface="宋体" pitchFamily="2" charset="-122"/>
                  <a:cs typeface="Times New Roman" panose="02020603050405020304" charset="0"/>
                </a:rPr>
                <a:t>找等量关系、列函数关系式、确定自变量的取值范围．</a:t>
              </a:r>
              <a:endParaRPr lang="zh-CN" altLang="en-US" sz="2000" b="1" noProof="1">
                <a:effectLst>
                  <a:outerShdw blurRad="38100" dist="19050" dir="2700000" algn="tl" rotWithShape="0">
                    <a:schemeClr val="dk1">
                      <a:alpha val="40000"/>
                    </a:schemeClr>
                  </a:outerShdw>
                </a:effectLst>
                <a:latin typeface="Arial" panose="020B0604020202090204" pitchFamily="34" charset="0"/>
              </a:endParaRPr>
            </a:p>
          </p:txBody>
        </p:sp>
      </p:grpSp>
      <p:sp>
        <p:nvSpPr>
          <p:cNvPr id="95239" name="文本框 95238"/>
          <p:cNvSpPr txBox="1"/>
          <p:nvPr/>
        </p:nvSpPr>
        <p:spPr>
          <a:xfrm>
            <a:off x="4967923" y="1917065"/>
            <a:ext cx="2255837" cy="460375"/>
          </a:xfrm>
          <a:prstGeom prst="rect">
            <a:avLst/>
          </a:prstGeom>
          <a:noFill/>
          <a:ln w="9525">
            <a:noFill/>
          </a:ln>
        </p:spPr>
        <p:txBody>
          <a:bodyPr anchor="t" anchorCtr="0">
            <a:spAutoFit/>
          </a:bodyPr>
          <a:p>
            <a:pPr>
              <a:buSzPct val="100000"/>
            </a:pPr>
            <a:r>
              <a:rPr lang="en-US" altLang="zh-CN" sz="2400" i="1">
                <a:solidFill>
                  <a:schemeClr val="bg1"/>
                </a:solidFill>
                <a:latin typeface="Times New Roman" panose="02020603050405020304" charset="0"/>
                <a:ea typeface="宋体" pitchFamily="2" charset="-122"/>
              </a:rPr>
              <a:t>y </a:t>
            </a:r>
            <a:r>
              <a:rPr lang="en-US" altLang="zh-CN" sz="2400" b="1">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 15</a:t>
            </a:r>
            <a:r>
              <a:rPr lang="en-US" altLang="zh-CN" sz="2400" i="1">
                <a:solidFill>
                  <a:schemeClr val="bg1"/>
                </a:solidFill>
                <a:latin typeface="Times New Roman" panose="02020603050405020304" charset="0"/>
                <a:ea typeface="宋体" pitchFamily="2" charset="-122"/>
              </a:rPr>
              <a:t>x</a:t>
            </a:r>
            <a:r>
              <a:rPr lang="zh-CN" altLang="en-US" sz="240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en-US" altLang="zh-CN" sz="2400">
                <a:solidFill>
                  <a:schemeClr val="bg1"/>
                </a:solidFill>
                <a:latin typeface="Times New Roman" panose="02020603050405020304" charset="0"/>
                <a:ea typeface="宋体" pitchFamily="2" charset="-122"/>
                <a:sym typeface="Symbol" pitchFamily="18" charset="2"/>
              </a:rPr>
              <a:t></a:t>
            </a:r>
            <a:r>
              <a:rPr lang="en-US" altLang="zh-CN" sz="2400" b="1">
                <a:solidFill>
                  <a:schemeClr val="bg1"/>
                </a:solidFill>
                <a:latin typeface="Times New Roman" panose="02020603050405020304" charset="0"/>
                <a:ea typeface="宋体" pitchFamily="2" charset="-122"/>
                <a:sym typeface="Symbol" pitchFamily="18" charset="2"/>
              </a:rPr>
              <a:t>N</a:t>
            </a:r>
            <a:endParaRPr lang="en-US" altLang="zh-CN" sz="2400" b="1">
              <a:solidFill>
                <a:schemeClr val="bg1"/>
              </a:solidFill>
              <a:latin typeface="Times New Roman" panose="02020603050405020304" charset="0"/>
              <a:ea typeface="宋体" pitchFamily="2" charset="-122"/>
              <a:sym typeface="Symbol" pitchFamily="18" charset="2"/>
            </a:endParaRPr>
          </a:p>
        </p:txBody>
      </p:sp>
      <p:sp>
        <p:nvSpPr>
          <p:cNvPr id="95240" name="文本框 95239"/>
          <p:cNvSpPr txBox="1"/>
          <p:nvPr/>
        </p:nvSpPr>
        <p:spPr>
          <a:xfrm>
            <a:off x="4872038" y="3449638"/>
            <a:ext cx="4275137" cy="460375"/>
          </a:xfrm>
          <a:prstGeom prst="rect">
            <a:avLst/>
          </a:prstGeom>
          <a:noFill/>
          <a:ln w="9525">
            <a:noFill/>
          </a:ln>
        </p:spPr>
        <p:txBody>
          <a:bodyPr anchor="t" anchorCtr="0">
            <a:spAutoFit/>
          </a:bodyPr>
          <a:p>
            <a:pPr>
              <a:buSzPct val="100000"/>
            </a:pPr>
            <a:r>
              <a:rPr lang="en-US" altLang="zh-CN" sz="2400" i="1">
                <a:solidFill>
                  <a:schemeClr val="bg1"/>
                </a:solidFill>
                <a:latin typeface="Times New Roman" panose="02020603050405020304" charset="0"/>
                <a:ea typeface="宋体" pitchFamily="2" charset="-122"/>
              </a:rPr>
              <a:t>s </a:t>
            </a:r>
            <a:r>
              <a:rPr lang="en-US" altLang="zh-CN" sz="2400" b="1">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 12 </a:t>
            </a:r>
            <a:r>
              <a:rPr lang="zh-CN" altLang="en-US" sz="240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80</a:t>
            </a:r>
            <a:r>
              <a:rPr lang="en-US" altLang="zh-CN" sz="2400" i="1">
                <a:solidFill>
                  <a:schemeClr val="bg1"/>
                </a:solidFill>
                <a:latin typeface="Times New Roman" panose="02020603050405020304" charset="0"/>
                <a:ea typeface="宋体" pitchFamily="2" charset="-122"/>
              </a:rPr>
              <a:t>t</a:t>
            </a:r>
            <a:r>
              <a:rPr lang="zh-CN" altLang="en-US" sz="240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t</a:t>
            </a:r>
            <a:r>
              <a:rPr lang="en-US" altLang="zh-CN" sz="2400">
                <a:solidFill>
                  <a:schemeClr val="bg1"/>
                </a:solidFill>
                <a:latin typeface="Times New Roman" panose="02020603050405020304" charset="0"/>
                <a:ea typeface="宋体" pitchFamily="2" charset="-122"/>
                <a:sym typeface="Symbol" pitchFamily="18" charset="2"/>
              </a:rPr>
              <a:t>≥0</a:t>
            </a:r>
            <a:endParaRPr lang="en-US" altLang="zh-CN" sz="2400">
              <a:solidFill>
                <a:schemeClr val="bg1"/>
              </a:solidFill>
              <a:latin typeface="Times New Roman" panose="02020603050405020304" charset="0"/>
              <a:ea typeface="宋体" pitchFamily="2" charset="-122"/>
              <a:sym typeface="Symbol" pitchFamily="18"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5234"/>
                                        </p:tgtEl>
                                        <p:attrNameLst>
                                          <p:attrName>style.visibility</p:attrName>
                                        </p:attrNameLst>
                                      </p:cBhvr>
                                      <p:to>
                                        <p:strVal val="visible"/>
                                      </p:to>
                                    </p:set>
                                    <p:animEffect transition="in" filter="wipe(left)">
                                      <p:cBhvr>
                                        <p:cTn id="7" dur="500"/>
                                        <p:tgtEl>
                                          <p:spTgt spid="952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5239"/>
                                        </p:tgtEl>
                                        <p:attrNameLst>
                                          <p:attrName>style.visibility</p:attrName>
                                        </p:attrNameLst>
                                      </p:cBhvr>
                                      <p:to>
                                        <p:strVal val="visible"/>
                                      </p:to>
                                    </p:set>
                                    <p:animEffect transition="in" filter="wipe(left)">
                                      <p:cBhvr>
                                        <p:cTn id="12" dur="500"/>
                                        <p:tgtEl>
                                          <p:spTgt spid="952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5240"/>
                                        </p:tgtEl>
                                        <p:attrNameLst>
                                          <p:attrName>style.visibility</p:attrName>
                                        </p:attrNameLst>
                                      </p:cBhvr>
                                      <p:to>
                                        <p:strVal val="visible"/>
                                      </p:to>
                                    </p:set>
                                    <p:animEffect transition="in" filter="wipe(left)">
                                      <p:cBhvr>
                                        <p:cTn id="17" dur="500"/>
                                        <p:tgtEl>
                                          <p:spTgt spid="9524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5236"/>
                                        </p:tgtEl>
                                        <p:attrNameLst>
                                          <p:attrName>style.visibility</p:attrName>
                                        </p:attrNameLst>
                                      </p:cBhvr>
                                      <p:to>
                                        <p:strVal val="visible"/>
                                      </p:to>
                                    </p:set>
                                    <p:animEffect transition="in" filter="wipe(left)">
                                      <p:cBhvr>
                                        <p:cTn id="22" dur="500"/>
                                        <p:tgtEl>
                                          <p:spTgt spid="95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animBg="1"/>
      <p:bldP spid="95239" grpId="0" animBg="1"/>
      <p:bldP spid="95240"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9" name="矩形 96258"/>
          <p:cNvSpPr/>
          <p:nvPr/>
        </p:nvSpPr>
        <p:spPr>
          <a:xfrm>
            <a:off x="1055688" y="941388"/>
            <a:ext cx="10080000" cy="645160"/>
          </a:xfrm>
          <a:prstGeom prst="rect">
            <a:avLst/>
          </a:prstGeom>
          <a:noFill/>
          <a:ln w="9525">
            <a:noFill/>
          </a:ln>
        </p:spPr>
        <p:txBody>
          <a:bodyPr wrap="none" anchor="t" anchorCtr="0">
            <a:spAutoFit/>
          </a:bodyPr>
          <a:p>
            <a:pPr algn="ctr">
              <a:buSzPct val="100000"/>
            </a:pPr>
            <a:r>
              <a:rPr lang="zh-CN" altLang="en-US" sz="3600" b="1">
                <a:solidFill>
                  <a:schemeClr val="bg1"/>
                </a:solidFill>
                <a:latin typeface="华文新魏" charset="-122"/>
                <a:ea typeface="华文新魏" charset="-122"/>
              </a:rPr>
              <a:t>建立函数关系的一般步骤</a:t>
            </a:r>
            <a:endParaRPr lang="zh-CN" altLang="en-US" sz="3600" b="1">
              <a:solidFill>
                <a:schemeClr val="bg1"/>
              </a:solidFill>
              <a:latin typeface="华文新魏" charset="-122"/>
              <a:ea typeface="华文新魏" charset="-122"/>
            </a:endParaRPr>
          </a:p>
        </p:txBody>
      </p:sp>
      <p:sp>
        <p:nvSpPr>
          <p:cNvPr id="96260" name="矩形 96259"/>
          <p:cNvSpPr/>
          <p:nvPr/>
        </p:nvSpPr>
        <p:spPr>
          <a:xfrm>
            <a:off x="1056005" y="2134235"/>
            <a:ext cx="10080000" cy="2861310"/>
          </a:xfrm>
          <a:prstGeom prst="rect">
            <a:avLst/>
          </a:prstGeom>
          <a:noFill/>
          <a:ln w="9525">
            <a:noFill/>
          </a:ln>
        </p:spPr>
        <p:txBody>
          <a:bodyPr wrap="square" anchor="t" anchorCtr="0">
            <a:spAutoFit/>
          </a:bodyPr>
          <a:p>
            <a:pPr indent="609600">
              <a:lnSpc>
                <a:spcPct val="150000"/>
              </a:lnSpc>
              <a:buSzPct val="100000"/>
              <a:extLst>
                <a:ext uri="{35155182-B16C-46BC-9424-99874614C6A1}">
                  <wpsdc:indentchars xmlns:wpsdc="http://www.wps.cn/officeDocument/2017/drawingmlCustomData" val="200" checksum="4158780845"/>
                </a:ext>
              </a:extLst>
            </a:pP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(1) </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设未知数</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确定自变量和函数</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609600">
              <a:lnSpc>
                <a:spcPct val="150000"/>
              </a:lnSpc>
              <a:buSzPct val="100000"/>
              <a:extLst>
                <a:ext uri="{35155182-B16C-46BC-9424-99874614C6A1}">
                  <wpsdc:indentchars xmlns:wpsdc="http://www.wps.cn/officeDocument/2017/drawingmlCustomData" val="200" checksum="4158780845"/>
                </a:ext>
              </a:extLst>
            </a:pP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(2) </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找等量关系</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列出函数关系式；</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609600">
              <a:lnSpc>
                <a:spcPct val="150000"/>
              </a:lnSpc>
              <a:buSzPct val="100000"/>
              <a:extLst>
                <a:ext uri="{35155182-B16C-46BC-9424-99874614C6A1}">
                  <wpsdc:indentchars xmlns:wpsdc="http://www.wps.cn/officeDocument/2017/drawingmlCustomData" val="200" checksum="4158780845"/>
                </a:ext>
              </a:extLst>
            </a:pP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(3) </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化简</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整理成标准形式</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一次函数、二次函数等</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609600">
              <a:lnSpc>
                <a:spcPct val="150000"/>
              </a:lnSpc>
              <a:buSzPct val="100000"/>
              <a:extLst>
                <a:ext uri="{35155182-B16C-46BC-9424-99874614C6A1}">
                  <wpsdc:indentchars xmlns:wpsdc="http://www.wps.cn/officeDocument/2017/drawingmlCustomData" val="200" checksum="4158780845"/>
                </a:ext>
              </a:extLst>
            </a:pP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(4) </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利用函数知识求解； </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609600">
              <a:lnSpc>
                <a:spcPct val="150000"/>
              </a:lnSpc>
              <a:buSzPct val="100000"/>
              <a:extLst>
                <a:ext uri="{35155182-B16C-46BC-9424-99874614C6A1}">
                  <wpsdc:indentchars xmlns:wpsdc="http://www.wps.cn/officeDocument/2017/drawingmlCustomData" val="200" checksum="4158780845"/>
                </a:ext>
              </a:extLst>
            </a:pP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(5) </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写出结论．</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6259"/>
                                        </p:tgtEl>
                                        <p:attrNameLst>
                                          <p:attrName>style.visibility</p:attrName>
                                        </p:attrNameLst>
                                      </p:cBhvr>
                                      <p:to>
                                        <p:strVal val="visible"/>
                                      </p:to>
                                    </p:set>
                                    <p:animEffect transition="in" filter="wipe(left)">
                                      <p:cBhvr>
                                        <p:cTn id="7" dur="500"/>
                                        <p:tgtEl>
                                          <p:spTgt spid="9625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6260"/>
                                        </p:tgtEl>
                                        <p:attrNameLst>
                                          <p:attrName>style.visibility</p:attrName>
                                        </p:attrNameLst>
                                      </p:cBhvr>
                                      <p:to>
                                        <p:strVal val="visible"/>
                                      </p:to>
                                    </p:set>
                                    <p:animEffect transition="in" filter="blinds(horizontal)">
                                      <p:cBhvr>
                                        <p:cTn id="12" dur="500"/>
                                        <p:tgtEl>
                                          <p:spTgt spid="962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animBg="1"/>
      <p:bldP spid="96260"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7153" name="文本框 98305"/>
          <p:cNvSpPr txBox="1"/>
          <p:nvPr/>
        </p:nvSpPr>
        <p:spPr>
          <a:xfrm>
            <a:off x="2351088" y="549910"/>
            <a:ext cx="7848600" cy="1753235"/>
          </a:xfrm>
          <a:prstGeom prst="rect">
            <a:avLst/>
          </a:prstGeom>
          <a:noFill/>
          <a:ln w="9525">
            <a:noFill/>
          </a:ln>
        </p:spPr>
        <p:txBody>
          <a:bodyPr anchor="t" anchorCtr="0">
            <a:spAutoFit/>
          </a:bodyPr>
          <a:p>
            <a:pPr>
              <a:lnSpc>
                <a:spcPct val="150000"/>
              </a:lnSpc>
              <a:buSzPct val="100000"/>
            </a:pPr>
            <a:r>
              <a:rPr lang="zh-CN" altLang="en-US" sz="2400" b="1">
                <a:solidFill>
                  <a:schemeClr val="bg1"/>
                </a:solidFill>
                <a:latin typeface="Times New Roman" panose="02020603050405020304" charset="0"/>
                <a:ea typeface="宋体" pitchFamily="2" charset="-122"/>
              </a:rPr>
              <a:t>例    有</a:t>
            </a:r>
            <a:r>
              <a:rPr lang="en-US" altLang="zh-CN" sz="2400" b="1">
                <a:solidFill>
                  <a:schemeClr val="bg1"/>
                </a:solidFill>
                <a:latin typeface="Times New Roman" panose="02020603050405020304" charset="0"/>
                <a:ea typeface="宋体" pitchFamily="2" charset="-122"/>
              </a:rPr>
              <a:t>300 m</a:t>
            </a:r>
            <a:r>
              <a:rPr lang="zh-CN" altLang="en-US" sz="2400" b="1">
                <a:solidFill>
                  <a:schemeClr val="bg1"/>
                </a:solidFill>
                <a:latin typeface="Times New Roman" panose="02020603050405020304" charset="0"/>
                <a:ea typeface="宋体" pitchFamily="2" charset="-122"/>
              </a:rPr>
              <a:t>长的篱笆材料，如果利用已有的一面墙（设长度够用）作为一边，围成一块矩形菜地，问矩形的长、宽各为多少时，这块菜地的面积最大？</a:t>
            </a:r>
            <a:endParaRPr lang="zh-CN" altLang="en-US" sz="2400" b="1">
              <a:solidFill>
                <a:schemeClr val="bg1"/>
              </a:solidFill>
              <a:latin typeface="Times New Roman" panose="02020603050405020304" charset="0"/>
              <a:ea typeface="宋体" pitchFamily="2" charset="-122"/>
            </a:endParaRPr>
          </a:p>
        </p:txBody>
      </p:sp>
      <p:sp>
        <p:nvSpPr>
          <p:cNvPr id="177154" name="矩形 98306" descr="横向砖形"/>
          <p:cNvSpPr/>
          <p:nvPr/>
        </p:nvSpPr>
        <p:spPr>
          <a:xfrm>
            <a:off x="8040688" y="2926398"/>
            <a:ext cx="2162175" cy="215900"/>
          </a:xfrm>
          <a:prstGeom prst="rect">
            <a:avLst/>
          </a:prstGeom>
          <a:pattFill prst="horzBrick">
            <a:fgClr>
              <a:srgbClr val="FA4532"/>
            </a:fgClr>
            <a:bgClr>
              <a:schemeClr val="bg1"/>
            </a:bgClr>
          </a:pattFill>
          <a:ln w="9525" cap="flat" cmpd="sng">
            <a:solidFill>
              <a:schemeClr val="tx1"/>
            </a:solidFill>
            <a:prstDash val="solid"/>
            <a:miter/>
            <a:headEnd type="none" w="med" len="med"/>
            <a:tailEnd type="none" w="med" len="med"/>
          </a:ln>
        </p:spPr>
        <p:txBody>
          <a:bodyPr wrap="none" anchor="ctr" anchorCtr="0"/>
          <a:p>
            <a:pPr>
              <a:buSzPct val="100000"/>
            </a:pPr>
            <a:endParaRPr lang="zh-CN" altLang="zh-CN">
              <a:solidFill>
                <a:schemeClr val="bg1"/>
              </a:solidFill>
              <a:latin typeface="Times New Roman" panose="02020603050405020304" charset="0"/>
              <a:ea typeface="宋体" pitchFamily="2" charset="-122"/>
            </a:endParaRPr>
          </a:p>
        </p:txBody>
      </p:sp>
      <p:sp>
        <p:nvSpPr>
          <p:cNvPr id="177155" name="矩形 98307" descr="草皮"/>
          <p:cNvSpPr/>
          <p:nvPr/>
        </p:nvSpPr>
        <p:spPr>
          <a:xfrm>
            <a:off x="8328025" y="3142298"/>
            <a:ext cx="1652588" cy="1008062"/>
          </a:xfrm>
          <a:prstGeom prst="rect">
            <a:avLst/>
          </a:prstGeom>
          <a:pattFill prst="divot">
            <a:fgClr>
              <a:srgbClr val="35FD48"/>
            </a:fgClr>
            <a:bgClr>
              <a:schemeClr val="bg1"/>
            </a:bgClr>
          </a:pattFill>
          <a:ln w="9525" cap="flat" cmpd="sng">
            <a:solidFill>
              <a:schemeClr val="tx1"/>
            </a:solidFill>
            <a:prstDash val="solid"/>
            <a:miter/>
            <a:headEnd type="none" w="med" len="med"/>
            <a:tailEnd type="none" w="med" len="med"/>
          </a:ln>
        </p:spPr>
        <p:txBody>
          <a:bodyPr wrap="none" anchor="ctr" anchorCtr="0"/>
          <a:p>
            <a:pPr>
              <a:buSzPct val="100000"/>
            </a:pPr>
            <a:endParaRPr lang="zh-CN" altLang="zh-CN">
              <a:solidFill>
                <a:schemeClr val="bg1"/>
              </a:solidFill>
              <a:latin typeface="Times New Roman" panose="02020603050405020304" charset="0"/>
              <a:ea typeface="宋体" pitchFamily="2" charset="-122"/>
            </a:endParaRPr>
          </a:p>
        </p:txBody>
      </p:sp>
      <p:sp>
        <p:nvSpPr>
          <p:cNvPr id="177156" name="矩形 98315"/>
          <p:cNvSpPr/>
          <p:nvPr/>
        </p:nvSpPr>
        <p:spPr>
          <a:xfrm>
            <a:off x="2351088" y="2284730"/>
            <a:ext cx="5853112" cy="2676525"/>
          </a:xfrm>
          <a:prstGeom prst="rect">
            <a:avLst/>
          </a:prstGeom>
          <a:noFill/>
          <a:ln w="9525">
            <a:noFill/>
          </a:ln>
        </p:spPr>
        <p:txBody>
          <a:bodyPr anchor="t" anchorCtr="0">
            <a:spAutoFit/>
          </a:bodyPr>
          <a:p>
            <a:pPr>
              <a:lnSpc>
                <a:spcPct val="150000"/>
              </a:lnSpc>
              <a:buSzPct val="100000"/>
            </a:pPr>
            <a:r>
              <a:rPr lang="zh-CN" altLang="en-US" sz="2400" b="1">
                <a:solidFill>
                  <a:schemeClr val="bg1"/>
                </a:solidFill>
                <a:latin typeface="宋体" pitchFamily="2" charset="-122"/>
                <a:ea typeface="宋体" pitchFamily="2" charset="-122"/>
              </a:rPr>
              <a:t>解：设矩形的宽为 </a:t>
            </a:r>
            <a:r>
              <a:rPr lang="en-US" altLang="zh-CN" sz="2400" b="1" i="1">
                <a:solidFill>
                  <a:schemeClr val="bg1"/>
                </a:solidFill>
                <a:latin typeface="宋体" pitchFamily="2" charset="-122"/>
                <a:ea typeface="宋体" pitchFamily="2" charset="-122"/>
              </a:rPr>
              <a:t>x </a:t>
            </a:r>
            <a:r>
              <a:rPr lang="en-US" altLang="zh-CN" sz="2400" b="1">
                <a:solidFill>
                  <a:schemeClr val="bg1"/>
                </a:solidFill>
                <a:latin typeface="宋体" pitchFamily="2" charset="-122"/>
                <a:ea typeface="宋体" pitchFamily="2" charset="-122"/>
              </a:rPr>
              <a:t>,</a:t>
            </a:r>
            <a:r>
              <a:rPr lang="zh-CN" altLang="en-US" sz="2400" b="1">
                <a:solidFill>
                  <a:schemeClr val="bg1"/>
                </a:solidFill>
                <a:latin typeface="宋体" pitchFamily="2" charset="-122"/>
                <a:ea typeface="宋体" pitchFamily="2" charset="-122"/>
              </a:rPr>
              <a:t>则长为 </a:t>
            </a:r>
            <a:r>
              <a:rPr lang="en-US" altLang="zh-CN" sz="2400" b="1">
                <a:solidFill>
                  <a:schemeClr val="bg1"/>
                </a:solidFill>
                <a:latin typeface="宋体" pitchFamily="2" charset="-122"/>
                <a:ea typeface="宋体" pitchFamily="2" charset="-122"/>
              </a:rPr>
              <a:t>300-2x </a:t>
            </a:r>
            <a:r>
              <a:rPr lang="zh-CN" altLang="en-US" sz="2400" b="1">
                <a:solidFill>
                  <a:schemeClr val="bg1"/>
                </a:solidFill>
                <a:latin typeface="宋体" pitchFamily="2" charset="-122"/>
                <a:ea typeface="宋体" pitchFamily="2" charset="-122"/>
              </a:rPr>
              <a:t>，</a:t>
            </a:r>
            <a:endParaRPr lang="zh-CN" altLang="en-US" sz="2400" b="1">
              <a:solidFill>
                <a:schemeClr val="bg1"/>
              </a:solidFill>
              <a:latin typeface="宋体" pitchFamily="2" charset="-122"/>
              <a:ea typeface="宋体" pitchFamily="2" charset="-122"/>
            </a:endParaRPr>
          </a:p>
          <a:p>
            <a:pPr>
              <a:lnSpc>
                <a:spcPct val="150000"/>
              </a:lnSpc>
              <a:buSzPct val="100000"/>
            </a:pPr>
            <a:r>
              <a:rPr lang="zh-CN" altLang="en-US" sz="2400" b="1">
                <a:solidFill>
                  <a:schemeClr val="bg1"/>
                </a:solidFill>
                <a:latin typeface="宋体" pitchFamily="2" charset="-122"/>
                <a:ea typeface="宋体" pitchFamily="2" charset="-122"/>
              </a:rPr>
              <a:t>得矩形的面积为</a:t>
            </a:r>
            <a:r>
              <a:rPr lang="en-US" altLang="zh-CN" sz="2400" b="1">
                <a:solidFill>
                  <a:schemeClr val="bg1"/>
                </a:solidFill>
                <a:latin typeface="宋体" pitchFamily="2" charset="-122"/>
                <a:ea typeface="宋体" pitchFamily="2" charset="-122"/>
              </a:rPr>
              <a:t>:</a:t>
            </a:r>
            <a:endParaRPr lang="en-US" altLang="zh-CN" sz="2400" b="1">
              <a:solidFill>
                <a:schemeClr val="bg1"/>
              </a:solidFill>
              <a:latin typeface="宋体" pitchFamily="2" charset="-122"/>
              <a:ea typeface="宋体" pitchFamily="2" charset="-122"/>
            </a:endParaRPr>
          </a:p>
          <a:p>
            <a:pPr>
              <a:buSzPct val="100000"/>
            </a:pPr>
            <a:endParaRPr lang="en-US" altLang="zh-CN" sz="2400" b="1">
              <a:solidFill>
                <a:schemeClr val="bg1"/>
              </a:solidFill>
              <a:latin typeface="宋体" pitchFamily="2" charset="-122"/>
              <a:ea typeface="宋体" pitchFamily="2" charset="-122"/>
            </a:endParaRPr>
          </a:p>
          <a:p>
            <a:pPr>
              <a:buSzPct val="100000"/>
            </a:pPr>
            <a:r>
              <a:rPr lang="en-US" altLang="zh-CN" sz="2400" b="1">
                <a:solidFill>
                  <a:schemeClr val="bg1"/>
                </a:solidFill>
                <a:latin typeface="宋体" pitchFamily="2" charset="-122"/>
                <a:ea typeface="宋体" pitchFamily="2" charset="-122"/>
              </a:rPr>
              <a:t>           S= (300-2x)x=-2x</a:t>
            </a:r>
            <a:r>
              <a:rPr lang="en-US" altLang="zh-CN" sz="2400" b="1" baseline="30000">
                <a:solidFill>
                  <a:schemeClr val="bg1"/>
                </a:solidFill>
                <a:latin typeface="宋体" pitchFamily="2" charset="-122"/>
                <a:ea typeface="宋体" pitchFamily="2" charset="-122"/>
              </a:rPr>
              <a:t>2</a:t>
            </a:r>
            <a:r>
              <a:rPr lang="en-US" altLang="zh-CN" sz="2400" b="1">
                <a:solidFill>
                  <a:schemeClr val="bg1"/>
                </a:solidFill>
                <a:latin typeface="宋体" pitchFamily="2" charset="-122"/>
                <a:ea typeface="宋体" pitchFamily="2" charset="-122"/>
              </a:rPr>
              <a:t>+300x</a:t>
            </a:r>
            <a:endParaRPr lang="en-US" altLang="zh-CN" sz="2400" b="1">
              <a:solidFill>
                <a:schemeClr val="bg1"/>
              </a:solidFill>
              <a:latin typeface="宋体" pitchFamily="2" charset="-122"/>
              <a:ea typeface="宋体" pitchFamily="2" charset="-122"/>
            </a:endParaRPr>
          </a:p>
          <a:p>
            <a:pPr>
              <a:buSzPct val="100000"/>
            </a:pPr>
            <a:endParaRPr lang="en-US" altLang="zh-CN" sz="2400" b="1">
              <a:solidFill>
                <a:schemeClr val="bg1"/>
              </a:solidFill>
              <a:latin typeface="宋体" pitchFamily="2" charset="-122"/>
              <a:ea typeface="宋体" pitchFamily="2" charset="-122"/>
            </a:endParaRPr>
          </a:p>
          <a:p>
            <a:pPr>
              <a:buSzPct val="100000"/>
            </a:pPr>
            <a:endParaRPr lang="en-US" altLang="zh-CN" sz="2400" b="1">
              <a:solidFill>
                <a:schemeClr val="bg1"/>
              </a:solidFill>
              <a:latin typeface="宋体" pitchFamily="2" charset="-122"/>
              <a:ea typeface="宋体" pitchFamily="2" charset="-122"/>
            </a:endParaRPr>
          </a:p>
        </p:txBody>
      </p:sp>
      <p:sp>
        <p:nvSpPr>
          <p:cNvPr id="98317" name="文本框 98316"/>
          <p:cNvSpPr txBox="1"/>
          <p:nvPr/>
        </p:nvSpPr>
        <p:spPr>
          <a:xfrm>
            <a:off x="2351088" y="4942840"/>
            <a:ext cx="8702675" cy="460375"/>
          </a:xfrm>
          <a:prstGeom prst="rect">
            <a:avLst/>
          </a:prstGeom>
          <a:noFill/>
          <a:ln w="9525">
            <a:noFill/>
          </a:ln>
        </p:spPr>
        <p:txBody>
          <a:bodyPr anchor="t" anchorCtr="0">
            <a:spAutoFit/>
          </a:bodyPr>
          <a:p>
            <a:pPr>
              <a:buSzPct val="100000"/>
            </a:pPr>
            <a:r>
              <a:rPr lang="zh-CN" altLang="en-US" sz="2400" b="1">
                <a:solidFill>
                  <a:schemeClr val="bg1"/>
                </a:solidFill>
                <a:latin typeface="宋体" pitchFamily="2" charset="-122"/>
                <a:ea typeface="宋体" pitchFamily="2" charset="-122"/>
              </a:rPr>
              <a:t>由此可得该函数在</a:t>
            </a:r>
            <a:r>
              <a:rPr lang="en-US" altLang="zh-CN" sz="2400" b="1">
                <a:solidFill>
                  <a:schemeClr val="bg1"/>
                </a:solidFill>
                <a:latin typeface="宋体" pitchFamily="2" charset="-122"/>
                <a:ea typeface="宋体" pitchFamily="2" charset="-122"/>
              </a:rPr>
              <a:t> </a:t>
            </a:r>
            <a:r>
              <a:rPr lang="zh-CN" altLang="en-US" sz="2400" b="1">
                <a:solidFill>
                  <a:schemeClr val="bg1"/>
                </a:solidFill>
                <a:latin typeface="宋体" pitchFamily="2" charset="-122"/>
                <a:ea typeface="宋体" pitchFamily="2" charset="-122"/>
              </a:rPr>
              <a:t>        </a:t>
            </a:r>
            <a:r>
              <a:rPr lang="en-US" altLang="zh-CN" sz="2400" b="1">
                <a:solidFill>
                  <a:schemeClr val="bg1"/>
                </a:solidFill>
                <a:latin typeface="宋体" pitchFamily="2" charset="-122"/>
                <a:ea typeface="宋体" pitchFamily="2" charset="-122"/>
              </a:rPr>
              <a:t>       </a:t>
            </a:r>
            <a:r>
              <a:rPr lang="zh-CN" altLang="en-US" sz="2400" b="1">
                <a:solidFill>
                  <a:schemeClr val="bg1"/>
                </a:solidFill>
                <a:latin typeface="宋体" pitchFamily="2" charset="-122"/>
                <a:ea typeface="宋体" pitchFamily="2" charset="-122"/>
              </a:rPr>
              <a:t>时取最大值，</a:t>
            </a:r>
            <a:r>
              <a:rPr lang="zh-CN" altLang="en-US" sz="2400" b="1">
                <a:solidFill>
                  <a:schemeClr val="bg1"/>
                </a:solidFill>
                <a:latin typeface="宋体" pitchFamily="2" charset="-122"/>
                <a:ea typeface="宋体" pitchFamily="2" charset="-122"/>
              </a:rPr>
              <a:t>且</a:t>
            </a:r>
            <a:r>
              <a:rPr lang="en-US" altLang="zh-CN" sz="2400" b="1" i="1">
                <a:solidFill>
                  <a:schemeClr val="bg1"/>
                </a:solidFill>
                <a:latin typeface="Times New Roman" panose="02020603050405020304" charset="0"/>
                <a:ea typeface="宋体" pitchFamily="2" charset="-122"/>
              </a:rPr>
              <a:t>S</a:t>
            </a:r>
            <a:r>
              <a:rPr lang="en-US" altLang="zh-CN" sz="2400" b="1" baseline="-25000">
                <a:solidFill>
                  <a:schemeClr val="bg1"/>
                </a:solidFill>
                <a:latin typeface="Times New Roman" panose="02020603050405020304" charset="0"/>
                <a:ea typeface="宋体" pitchFamily="2" charset="-122"/>
              </a:rPr>
              <a:t>max</a:t>
            </a:r>
            <a:r>
              <a:rPr lang="en-US" altLang="zh-CN" sz="2400" b="1">
                <a:solidFill>
                  <a:schemeClr val="bg1"/>
                </a:solidFill>
                <a:latin typeface="宋体" pitchFamily="2" charset="-122"/>
                <a:ea typeface="宋体" pitchFamily="2" charset="-122"/>
              </a:rPr>
              <a:t>=     .</a:t>
            </a:r>
            <a:endParaRPr lang="en-US" altLang="zh-CN" sz="2400" b="1">
              <a:solidFill>
                <a:schemeClr val="bg1"/>
              </a:solidFill>
              <a:latin typeface="宋体" pitchFamily="2" charset="-122"/>
              <a:ea typeface="宋体" pitchFamily="2" charset="-122"/>
            </a:endParaRPr>
          </a:p>
        </p:txBody>
      </p:sp>
      <p:pic>
        <p:nvPicPr>
          <p:cNvPr id="98318" name="图片 98317" descr="1662964631610270285784.wmf"/>
          <p:cNvPicPr>
            <a:picLocks noChangeAspect="1"/>
          </p:cNvPicPr>
          <p:nvPr/>
        </p:nvPicPr>
        <p:blipFill>
          <a:blip r:embed="rId1">
            <a:lum bright="69998" contrast="-70001"/>
          </a:blip>
          <a:stretch>
            <a:fillRect/>
          </a:stretch>
        </p:blipFill>
        <p:spPr>
          <a:xfrm>
            <a:off x="5015548" y="4869180"/>
            <a:ext cx="1176337" cy="719138"/>
          </a:xfrm>
          <a:prstGeom prst="rect">
            <a:avLst/>
          </a:prstGeom>
          <a:noFill/>
          <a:ln w="9525">
            <a:noFill/>
          </a:ln>
        </p:spPr>
      </p:pic>
      <p:pic>
        <p:nvPicPr>
          <p:cNvPr id="98319" name="图片 98318" descr="4207415441610270285785.wmf"/>
          <p:cNvPicPr>
            <a:picLocks noChangeAspect="1"/>
          </p:cNvPicPr>
          <p:nvPr/>
        </p:nvPicPr>
        <p:blipFill>
          <a:blip r:embed="rId2">
            <a:lum bright="69998" contrast="-70001"/>
          </a:blip>
          <a:stretch>
            <a:fillRect/>
          </a:stretch>
        </p:blipFill>
        <p:spPr>
          <a:xfrm>
            <a:off x="9120188" y="4796473"/>
            <a:ext cx="835025" cy="792162"/>
          </a:xfrm>
          <a:prstGeom prst="rect">
            <a:avLst/>
          </a:prstGeom>
          <a:noFill/>
          <a:ln w="9525">
            <a:noFill/>
          </a:ln>
        </p:spPr>
      </p:pic>
      <p:sp>
        <p:nvSpPr>
          <p:cNvPr id="177160" name="矩形 98319"/>
          <p:cNvSpPr/>
          <p:nvPr/>
        </p:nvSpPr>
        <p:spPr>
          <a:xfrm>
            <a:off x="7977188" y="3213735"/>
            <a:ext cx="341312" cy="565150"/>
          </a:xfrm>
          <a:prstGeom prst="rect">
            <a:avLst/>
          </a:prstGeom>
          <a:noFill/>
          <a:ln w="9525">
            <a:noFill/>
          </a:ln>
        </p:spPr>
        <p:txBody>
          <a:bodyPr anchor="t" anchorCtr="0">
            <a:spAutoFit/>
          </a:bodyPr>
          <a:p>
            <a:pPr algn="ctr" fontAlgn="t">
              <a:lnSpc>
                <a:spcPct val="110000"/>
              </a:lnSpc>
              <a:buSzPct val="100000"/>
            </a:pPr>
            <a:r>
              <a:rPr lang="en-US" altLang="zh-CN" sz="2800" i="1">
                <a:solidFill>
                  <a:schemeClr val="bg1"/>
                </a:solidFill>
                <a:latin typeface="Times New Roman" panose="02020603050405020304" charset="0"/>
                <a:ea typeface="黑体" panose="02010609060101010101" pitchFamily="-128" charset="-122"/>
              </a:rPr>
              <a:t>x</a:t>
            </a:r>
            <a:endParaRPr lang="en-US" altLang="zh-CN" sz="2800" i="1">
              <a:solidFill>
                <a:schemeClr val="bg1"/>
              </a:solidFill>
              <a:latin typeface="Times New Roman" panose="02020603050405020304" charset="0"/>
              <a:ea typeface="黑体" panose="02010609060101010101" pitchFamily="-128" charset="-122"/>
            </a:endParaRPr>
          </a:p>
        </p:txBody>
      </p:sp>
      <p:sp>
        <p:nvSpPr>
          <p:cNvPr id="177161" name="矩形 98320"/>
          <p:cNvSpPr/>
          <p:nvPr/>
        </p:nvSpPr>
        <p:spPr>
          <a:xfrm>
            <a:off x="8764271" y="4077335"/>
            <a:ext cx="902335" cy="429895"/>
          </a:xfrm>
          <a:prstGeom prst="rect">
            <a:avLst/>
          </a:prstGeom>
          <a:noFill/>
          <a:ln w="9525">
            <a:noFill/>
          </a:ln>
        </p:spPr>
        <p:txBody>
          <a:bodyPr wrap="none" anchor="t" anchorCtr="0">
            <a:spAutoFit/>
          </a:bodyPr>
          <a:p>
            <a:pPr algn="ctr" fontAlgn="t">
              <a:lnSpc>
                <a:spcPct val="110000"/>
              </a:lnSpc>
              <a:buSzPct val="100000"/>
            </a:pPr>
            <a:r>
              <a:rPr lang="en-US" altLang="zh-CN" sz="2000">
                <a:solidFill>
                  <a:schemeClr val="bg1"/>
                </a:solidFill>
                <a:latin typeface="Times New Roman" panose="02020603050405020304" charset="0"/>
                <a:ea typeface="黑体" panose="02010609060101010101" pitchFamily="-128" charset="-122"/>
              </a:rPr>
              <a:t>300-2x</a:t>
            </a:r>
            <a:endParaRPr lang="en-US" altLang="zh-CN" sz="2000">
              <a:solidFill>
                <a:schemeClr val="bg1"/>
              </a:solidFill>
              <a:latin typeface="Times New Roman" panose="02020603050405020304" charset="0"/>
              <a:ea typeface="黑体" panose="02010609060101010101" pitchFamily="-128"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98317"/>
                                        </p:tgtEl>
                                        <p:attrNameLst>
                                          <p:attrName>style.visibility</p:attrName>
                                        </p:attrNameLst>
                                      </p:cBhvr>
                                      <p:to>
                                        <p:strVal val="visible"/>
                                      </p:to>
                                    </p:set>
                                    <p:anim calcmode="lin" valueType="num">
                                      <p:cBhvr>
                                        <p:cTn id="7" dur="1000" fill="hold"/>
                                        <p:tgtEl>
                                          <p:spTgt spid="98317"/>
                                        </p:tgtEl>
                                        <p:attrNameLst>
                                          <p:attrName>ppt_w</p:attrName>
                                        </p:attrNameLst>
                                      </p:cBhvr>
                                      <p:tavLst>
                                        <p:tav tm="0">
                                          <p:val>
                                            <p:strVal val="#ppt_w*0.70"/>
                                          </p:val>
                                        </p:tav>
                                        <p:tav tm="100000">
                                          <p:val>
                                            <p:strVal val="#ppt_w"/>
                                          </p:val>
                                        </p:tav>
                                      </p:tavLst>
                                    </p:anim>
                                    <p:anim calcmode="lin" valueType="num">
                                      <p:cBhvr>
                                        <p:cTn id="8" dur="1000" fill="hold"/>
                                        <p:tgtEl>
                                          <p:spTgt spid="98317"/>
                                        </p:tgtEl>
                                        <p:attrNameLst>
                                          <p:attrName>ppt_h</p:attrName>
                                        </p:attrNameLst>
                                      </p:cBhvr>
                                      <p:tavLst>
                                        <p:tav tm="0">
                                          <p:val>
                                            <p:strVal val="#ppt_h"/>
                                          </p:val>
                                        </p:tav>
                                        <p:tav tm="100000">
                                          <p:val>
                                            <p:strVal val="#ppt_h"/>
                                          </p:val>
                                        </p:tav>
                                      </p:tavLst>
                                    </p:anim>
                                    <p:animEffect transition="in" filter="fade">
                                      <p:cBhvr>
                                        <p:cTn id="9" dur="1000"/>
                                        <p:tgtEl>
                                          <p:spTgt spid="98317"/>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8318"/>
                                        </p:tgtEl>
                                        <p:attrNameLst>
                                          <p:attrName>style.visibility</p:attrName>
                                        </p:attrNameLst>
                                      </p:cBhvr>
                                      <p:to>
                                        <p:strVal val="visible"/>
                                      </p:to>
                                    </p:set>
                                    <p:anim calcmode="lin" valueType="num">
                                      <p:cBhvr>
                                        <p:cTn id="14" dur="1000" fill="hold"/>
                                        <p:tgtEl>
                                          <p:spTgt spid="98318"/>
                                        </p:tgtEl>
                                        <p:attrNameLst>
                                          <p:attrName>ppt_w</p:attrName>
                                        </p:attrNameLst>
                                      </p:cBhvr>
                                      <p:tavLst>
                                        <p:tav tm="0">
                                          <p:val>
                                            <p:strVal val="#ppt_w*0.70"/>
                                          </p:val>
                                        </p:tav>
                                        <p:tav tm="100000">
                                          <p:val>
                                            <p:strVal val="#ppt_w"/>
                                          </p:val>
                                        </p:tav>
                                      </p:tavLst>
                                    </p:anim>
                                    <p:anim calcmode="lin" valueType="num">
                                      <p:cBhvr>
                                        <p:cTn id="15" dur="1000" fill="hold"/>
                                        <p:tgtEl>
                                          <p:spTgt spid="98318"/>
                                        </p:tgtEl>
                                        <p:attrNameLst>
                                          <p:attrName>ppt_h</p:attrName>
                                        </p:attrNameLst>
                                      </p:cBhvr>
                                      <p:tavLst>
                                        <p:tav tm="0">
                                          <p:val>
                                            <p:strVal val="#ppt_h"/>
                                          </p:val>
                                        </p:tav>
                                        <p:tav tm="100000">
                                          <p:val>
                                            <p:strVal val="#ppt_h"/>
                                          </p:val>
                                        </p:tav>
                                      </p:tavLst>
                                    </p:anim>
                                    <p:animEffect transition="in" filter="fade">
                                      <p:cBhvr>
                                        <p:cTn id="16" dur="1000"/>
                                        <p:tgtEl>
                                          <p:spTgt spid="98318"/>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98319"/>
                                        </p:tgtEl>
                                        <p:attrNameLst>
                                          <p:attrName>style.visibility</p:attrName>
                                        </p:attrNameLst>
                                      </p:cBhvr>
                                      <p:to>
                                        <p:strVal val="visible"/>
                                      </p:to>
                                    </p:set>
                                    <p:anim calcmode="lin" valueType="num">
                                      <p:cBhvr>
                                        <p:cTn id="21" dur="1000" fill="hold"/>
                                        <p:tgtEl>
                                          <p:spTgt spid="98319"/>
                                        </p:tgtEl>
                                        <p:attrNameLst>
                                          <p:attrName>ppt_w</p:attrName>
                                        </p:attrNameLst>
                                      </p:cBhvr>
                                      <p:tavLst>
                                        <p:tav tm="0">
                                          <p:val>
                                            <p:strVal val="#ppt_w*0.70"/>
                                          </p:val>
                                        </p:tav>
                                        <p:tav tm="100000">
                                          <p:val>
                                            <p:strVal val="#ppt_w"/>
                                          </p:val>
                                        </p:tav>
                                      </p:tavLst>
                                    </p:anim>
                                    <p:anim calcmode="lin" valueType="num">
                                      <p:cBhvr>
                                        <p:cTn id="22" dur="1000" fill="hold"/>
                                        <p:tgtEl>
                                          <p:spTgt spid="98319"/>
                                        </p:tgtEl>
                                        <p:attrNameLst>
                                          <p:attrName>ppt_h</p:attrName>
                                        </p:attrNameLst>
                                      </p:cBhvr>
                                      <p:tavLst>
                                        <p:tav tm="0">
                                          <p:val>
                                            <p:strVal val="#ppt_h"/>
                                          </p:val>
                                        </p:tav>
                                        <p:tav tm="100000">
                                          <p:val>
                                            <p:strVal val="#ppt_h"/>
                                          </p:val>
                                        </p:tav>
                                      </p:tavLst>
                                    </p:anim>
                                    <p:animEffect transition="in" filter="fade">
                                      <p:cBhvr>
                                        <p:cTn id="23" dur="1000"/>
                                        <p:tgtEl>
                                          <p:spTgt spid="98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08" name="图片"/>
          <p:cNvPicPr>
            <a:picLocks noChangeAspect="1"/>
          </p:cNvPicPr>
          <p:nvPr/>
        </p:nvPicPr>
        <p:blipFill>
          <a:blip r:embed="rId1"/>
          <a:stretch>
            <a:fillRect/>
          </a:stretch>
        </p:blipFill>
        <p:spPr>
          <a:xfrm>
            <a:off x="-24130" y="3009900"/>
            <a:ext cx="3113405" cy="3810635"/>
          </a:xfrm>
          <a:prstGeom prst="rect">
            <a:avLst/>
          </a:prstGeom>
          <a:noFill/>
          <a:ln w="9525">
            <a:noFill/>
          </a:ln>
        </p:spPr>
      </p:pic>
      <p:sp>
        <p:nvSpPr>
          <p:cNvPr id="26627" name="矩形"/>
          <p:cNvSpPr/>
          <p:nvPr/>
        </p:nvSpPr>
        <p:spPr>
          <a:xfrm>
            <a:off x="1056005" y="692468"/>
            <a:ext cx="10080000" cy="468000"/>
          </a:xfrm>
          <a:prstGeom prst="rect">
            <a:avLst/>
          </a:prstGeom>
          <a:noFill/>
          <a:ln w="9525">
            <a:noFill/>
          </a:ln>
        </p:spPr>
        <p:txBody>
          <a:bodyPr wrap="square" lIns="91440" tIns="45720" rIns="91440" bIns="45720" anchor="t" anchorCtr="0">
            <a:noAutofit/>
          </a:bodyPr>
          <a:p>
            <a:pPr>
              <a:lnSpc>
                <a:spcPct val="100000"/>
              </a:lnSpc>
            </a:pPr>
            <a:r>
              <a:rPr lang="zh-CN" altLang="en-US" sz="2800" b="1" baseline="0">
                <a:solidFill>
                  <a:srgbClr val="FFFF00"/>
                </a:solidFill>
                <a:latin typeface="Microsoft YaHei Bold" panose="020B0503020204020204" charset="-122"/>
                <a:ea typeface="Microsoft YaHei Bold" panose="020B0503020204020204" charset="-122"/>
              </a:rPr>
              <a:t>定义</a:t>
            </a:r>
            <a:endParaRPr lang="zh-CN" altLang="en-US" sz="2800" b="1" baseline="0">
              <a:solidFill>
                <a:srgbClr val="FFFF00"/>
              </a:solidFill>
              <a:latin typeface="Microsoft YaHei Bold" panose="020B0503020204020204" charset="-122"/>
              <a:ea typeface="Microsoft YaHei Bold" panose="020B0503020204020204" charset="-122"/>
            </a:endParaRPr>
          </a:p>
        </p:txBody>
      </p:sp>
      <p:sp>
        <p:nvSpPr>
          <p:cNvPr id="113" name="矩形"/>
          <p:cNvSpPr/>
          <p:nvPr/>
        </p:nvSpPr>
        <p:spPr>
          <a:xfrm>
            <a:off x="1056005" y="1341120"/>
            <a:ext cx="8692515" cy="996315"/>
          </a:xfrm>
          <a:prstGeom prst="rect">
            <a:avLst/>
          </a:prstGeom>
          <a:noFill/>
          <a:ln w="9525">
            <a:noFill/>
          </a:ln>
        </p:spPr>
        <p:txBody>
          <a:bodyPr wrap="square" lIns="0" tIns="0" rIns="0" bIns="0" anchor="t" anchorCtr="0">
            <a:no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设x和y是两个变量，D 是一个给定的非空数集。如果对于每个数x∈D，变量</a:t>
            </a:r>
            <a:r>
              <a:rPr lang="en-US" altLang="zh-CN"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y</a:t>
            </a:r>
            <a:r>
              <a:rPr lang="zh-CN" altLang="en-US"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按照一定法则总有唯一确定的数值和它对应，则称y是x的函数。</a:t>
            </a:r>
            <a:endParaRPr lang="zh-CN" altLang="en-US"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endParaRPr>
          </a:p>
        </p:txBody>
      </p:sp>
      <p:grpSp>
        <p:nvGrpSpPr>
          <p:cNvPr id="3" name="组合 2"/>
          <p:cNvGrpSpPr/>
          <p:nvPr/>
        </p:nvGrpSpPr>
        <p:grpSpPr>
          <a:xfrm>
            <a:off x="3863340" y="3717290"/>
            <a:ext cx="5796280" cy="1979930"/>
            <a:chOff x="5631" y="6356"/>
            <a:chExt cx="9128" cy="3118"/>
          </a:xfrm>
        </p:grpSpPr>
        <p:sp>
          <p:nvSpPr>
            <p:cNvPr id="114" name="椭圆"/>
            <p:cNvSpPr/>
            <p:nvPr/>
          </p:nvSpPr>
          <p:spPr>
            <a:xfrm>
              <a:off x="5631" y="6356"/>
              <a:ext cx="1984" cy="3118"/>
            </a:xfrm>
            <a:prstGeom prst="ellipse">
              <a:avLst/>
            </a:prstGeom>
            <a:solidFill>
              <a:srgbClr val="FFFFFF"/>
            </a:solidFill>
            <a:ln w="9525" cap="flat" cmpd="sng">
              <a:solidFill>
                <a:srgbClr val="000000"/>
              </a:solidFill>
              <a:prstDash val="solid"/>
              <a:miter/>
              <a:headEnd type="none" w="med" len="med"/>
              <a:tailEnd type="none" w="med" len="med"/>
            </a:ln>
          </p:spPr>
          <p:txBody>
            <a:bodyPr wrap="square" lIns="91440" tIns="45720" rIns="91440" bIns="45720" anchor="ctr" anchorCtr="0"/>
            <a:p>
              <a:pPr algn="ctr"/>
              <a:r>
                <a:rPr lang="en-US" altLang="zh-CN" sz="2000" b="1" baseline="0">
                  <a:solidFill>
                    <a:srgbClr val="FF0000"/>
                  </a:solidFill>
                  <a:latin typeface="Times New Roman" panose="02020603050405020304" charset="0"/>
                  <a:ea typeface="宋体" pitchFamily="2" charset="-122"/>
                </a:rPr>
                <a:t>D</a:t>
              </a:r>
              <a:endParaRPr lang="en-US" altLang="zh-CN" sz="2000" b="1" baseline="0">
                <a:solidFill>
                  <a:srgbClr val="FF0000"/>
                </a:solidFill>
                <a:latin typeface="Times New Roman" panose="02020603050405020304" charset="0"/>
                <a:ea typeface="宋体" pitchFamily="2" charset="-122"/>
              </a:endParaRPr>
            </a:p>
            <a:p>
              <a:pPr algn="ctr"/>
              <a:endParaRPr lang="en-US" altLang="zh-CN" sz="2000" b="1" baseline="0">
                <a:solidFill>
                  <a:srgbClr val="FF0000"/>
                </a:solidFill>
                <a:latin typeface="Times New Roman" panose="02020603050405020304" charset="0"/>
                <a:ea typeface="宋体" pitchFamily="2" charset="-122"/>
              </a:endParaRPr>
            </a:p>
            <a:p>
              <a:pPr eaLnBrk="0" hangingPunct="0"/>
              <a:r>
                <a:rPr lang="zh-CN" altLang="en-US" sz="2000" b="1" i="1" baseline="0">
                  <a:latin typeface="Times New Roman" panose="02020603050405020304" charset="0"/>
                  <a:ea typeface="宋体" pitchFamily="2" charset="-122"/>
                </a:rPr>
                <a:t>　</a:t>
              </a:r>
              <a:r>
                <a:rPr lang="en-US" altLang="zh-CN" sz="2000" b="1" i="1" baseline="0">
                  <a:solidFill>
                    <a:srgbClr val="FF0000"/>
                  </a:solidFill>
                  <a:latin typeface="Times New Roman" panose="02020603050405020304" charset="0"/>
                  <a:ea typeface="宋体" pitchFamily="2" charset="-122"/>
                </a:rPr>
                <a:t>x .</a:t>
              </a:r>
              <a:endParaRPr lang="zh-CN" altLang="en-US" sz="2000" b="1" i="1" baseline="0">
                <a:solidFill>
                  <a:srgbClr val="FF0000"/>
                </a:solidFill>
                <a:latin typeface="Times New Roman" panose="02020603050405020304" charset="0"/>
                <a:ea typeface="宋体" pitchFamily="2" charset="-122"/>
              </a:endParaRPr>
            </a:p>
          </p:txBody>
        </p:sp>
        <p:grpSp>
          <p:nvGrpSpPr>
            <p:cNvPr id="2" name="组合 1"/>
            <p:cNvGrpSpPr/>
            <p:nvPr/>
          </p:nvGrpSpPr>
          <p:grpSpPr>
            <a:xfrm>
              <a:off x="7636" y="7440"/>
              <a:ext cx="5118" cy="951"/>
              <a:chOff x="7644" y="7668"/>
              <a:chExt cx="5118" cy="951"/>
            </a:xfrm>
          </p:grpSpPr>
          <p:sp>
            <p:nvSpPr>
              <p:cNvPr id="26632" name="矩形"/>
              <p:cNvSpPr/>
              <p:nvPr/>
            </p:nvSpPr>
            <p:spPr>
              <a:xfrm>
                <a:off x="7916" y="7668"/>
                <a:ext cx="4573" cy="868"/>
              </a:xfrm>
              <a:prstGeom prst="rect">
                <a:avLst/>
              </a:prstGeom>
              <a:noFill/>
              <a:ln w="9525">
                <a:noFill/>
              </a:ln>
            </p:spPr>
            <p:txBody>
              <a:bodyPr wrap="square" lIns="91440" tIns="45720" rIns="91440" bIns="45720" anchor="t" anchorCtr="0"/>
              <a:p>
                <a:pPr algn="ctr"/>
                <a:r>
                  <a:rPr lang="en-US" altLang="zh-CN" sz="2000" b="1" i="1" baseline="0">
                    <a:solidFill>
                      <a:srgbClr val="FFFFFF"/>
                    </a:solidFill>
                    <a:latin typeface="Times New Roman" panose="02020603050405020304" charset="0"/>
                    <a:ea typeface="宋体" pitchFamily="2" charset="-122"/>
                  </a:rPr>
                  <a:t>f</a:t>
                </a:r>
                <a:r>
                  <a:rPr lang="zh-CN" altLang="en-US" sz="2000" b="1" baseline="0">
                    <a:solidFill>
                      <a:srgbClr val="FFFFFF"/>
                    </a:solidFill>
                    <a:latin typeface="Times New Roman" panose="02020603050405020304" charset="0"/>
                    <a:ea typeface="宋体" pitchFamily="2" charset="-122"/>
                  </a:rPr>
                  <a:t>：对应法则</a:t>
                </a:r>
                <a:endParaRPr lang="zh-CN" altLang="en-US" sz="2000" b="1" baseline="0">
                  <a:solidFill>
                    <a:srgbClr val="FFFFFF"/>
                  </a:solidFill>
                  <a:latin typeface="Arial" panose="020B0604020202090204" pitchFamily="34" charset="0"/>
                  <a:ea typeface="宋体" pitchFamily="2" charset="-122"/>
                </a:endParaRPr>
              </a:p>
            </p:txBody>
          </p:sp>
          <p:sp>
            <p:nvSpPr>
              <p:cNvPr id="26633" name="直线"/>
              <p:cNvSpPr/>
              <p:nvPr/>
            </p:nvSpPr>
            <p:spPr>
              <a:xfrm flipV="1">
                <a:off x="7644" y="8615"/>
                <a:ext cx="5118" cy="5"/>
              </a:xfrm>
              <a:prstGeom prst="line">
                <a:avLst/>
              </a:prstGeom>
              <a:ln w="28575" cap="flat" cmpd="sng">
                <a:solidFill>
                  <a:srgbClr val="FF00FF"/>
                </a:solidFill>
                <a:prstDash val="solid"/>
                <a:miter/>
                <a:headEnd type="none" w="med" len="med"/>
                <a:tailEnd type="triangle" w="sm" len="med"/>
              </a:ln>
            </p:spPr>
          </p:sp>
        </p:grpSp>
        <p:sp>
          <p:nvSpPr>
            <p:cNvPr id="119" name="椭圆"/>
            <p:cNvSpPr/>
            <p:nvPr/>
          </p:nvSpPr>
          <p:spPr>
            <a:xfrm>
              <a:off x="12775" y="6356"/>
              <a:ext cx="1984" cy="3118"/>
            </a:xfrm>
            <a:prstGeom prst="ellipse">
              <a:avLst/>
            </a:prstGeom>
            <a:noFill/>
            <a:ln w="25400" cap="flat" cmpd="sng">
              <a:solidFill>
                <a:srgbClr val="FFFFFF"/>
              </a:solidFill>
              <a:prstDash val="solid"/>
              <a:miter/>
              <a:headEnd type="none" w="med" len="med"/>
              <a:tailEnd type="none" w="med" len="med"/>
            </a:ln>
          </p:spPr>
          <p:txBody>
            <a:bodyPr anchor="ctr" anchorCtr="0"/>
            <a:p>
              <a:pPr algn="ctr"/>
              <a:r>
                <a:rPr lang="en-US" altLang="zh-CN" sz="2000" b="1">
                  <a:solidFill>
                    <a:srgbClr val="FFFFFF"/>
                  </a:solidFill>
                  <a:latin typeface="Times New Roman Bold Italic" panose="02020603050405020304" charset="0"/>
                  <a:ea typeface="黑体" panose="02010609060101010101" pitchFamily="-128" charset="-122"/>
                  <a:cs typeface="Times New Roman Bold Italic" panose="02020603050405020304" charset="0"/>
                  <a:sym typeface="+mn-ea"/>
                </a:rPr>
                <a:t>B</a:t>
              </a:r>
              <a:endParaRPr lang="en-US" altLang="zh-CN" sz="2000" b="1">
                <a:solidFill>
                  <a:srgbClr val="FFFFFF"/>
                </a:solidFill>
                <a:latin typeface="Times New Roman Bold Italic" panose="02020603050405020304" charset="0"/>
                <a:ea typeface="黑体" panose="02010609060101010101" pitchFamily="-128" charset="-122"/>
                <a:cs typeface="Times New Roman Bold Italic" panose="02020603050405020304" charset="0"/>
                <a:sym typeface="+mn-ea"/>
              </a:endParaRPr>
            </a:p>
            <a:p>
              <a:pPr algn="ctr"/>
              <a:endParaRPr lang="zh-CN" altLang="en-US" sz="2000" b="1">
                <a:latin typeface="Times New Roman Bold Italic" panose="02020603050405020304" charset="0"/>
                <a:ea typeface="宋体" pitchFamily="2" charset="-122"/>
                <a:cs typeface="Times New Roman Bold Italic" panose="02020603050405020304" charset="0"/>
              </a:endParaRPr>
            </a:p>
            <a:p>
              <a:pPr algn="ctr"/>
              <a:r>
                <a:rPr lang="en-US" altLang="zh-CN" sz="2000" b="1" i="1">
                  <a:solidFill>
                    <a:srgbClr val="FF0000"/>
                  </a:solidFill>
                  <a:latin typeface="Times New Roman Bold Italic" panose="02020603050405020304" charset="0"/>
                  <a:cs typeface="Times New Roman Bold Italic" panose="02020603050405020304" charset="0"/>
                  <a:sym typeface="+mn-ea"/>
                </a:rPr>
                <a:t>y .</a:t>
              </a:r>
              <a:endParaRPr lang="zh-CN" altLang="en-US" sz="2000" b="1">
                <a:latin typeface="Times New Roman Bold Italic" panose="02020603050405020304" charset="0"/>
                <a:ea typeface="宋体" pitchFamily="2" charset="-122"/>
                <a:cs typeface="Times New Roman Bold Italic" panose="02020603050405020304" charset="0"/>
              </a:endParaRP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down)">
                                      <p:cBhvr>
                                        <p:cTn id="7" dur="500"/>
                                        <p:tgtEl>
                                          <p:spTgt spid="10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iterate type="lt">
                                    <p:tmAbs val="0"/>
                                  </p:iterate>
                                  <p:childTnLst>
                                    <p:set>
                                      <p:cBhvr>
                                        <p:cTn id="11" dur="1" fill="hold">
                                          <p:stCondLst>
                                            <p:cond delay="0"/>
                                          </p:stCondLst>
                                        </p:cTn>
                                        <p:tgtEl>
                                          <p:spTgt spid="113">
                                            <p:txEl>
                                              <p:charRg st="0" end="71"/>
                                            </p:txEl>
                                          </p:spTgt>
                                        </p:tgtEl>
                                        <p:attrNameLst>
                                          <p:attrName>style.visibility</p:attrName>
                                        </p:attrNameLst>
                                      </p:cBhvr>
                                      <p:to>
                                        <p:strVal val="visible"/>
                                      </p:to>
                                    </p:set>
                                    <p:animEffect transition="in" filter="wipe(left)">
                                      <p:cBhvr>
                                        <p:cTn id="12" dur="500"/>
                                        <p:tgtEl>
                                          <p:spTgt spid="113">
                                            <p:txEl>
                                              <p:charRg st="0" end="7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02" name="矩形 102401"/>
          <p:cNvSpPr/>
          <p:nvPr/>
        </p:nvSpPr>
        <p:spPr>
          <a:xfrm>
            <a:off x="3503613" y="917893"/>
            <a:ext cx="5219065" cy="645160"/>
          </a:xfrm>
          <a:prstGeom prst="rect">
            <a:avLst/>
          </a:prstGeom>
          <a:noFill/>
          <a:ln w="9525">
            <a:noFill/>
          </a:ln>
        </p:spPr>
        <p:txBody>
          <a:bodyPr wrap="none" anchor="t" anchorCtr="0">
            <a:spAutoFit/>
          </a:bodyPr>
          <a:p>
            <a:pPr algn="ctr">
              <a:buSzPct val="100000"/>
            </a:pPr>
            <a:r>
              <a:rPr lang="zh-CN" altLang="en-US" sz="3600" b="1">
                <a:solidFill>
                  <a:schemeClr val="bg1"/>
                </a:solidFill>
                <a:latin typeface="华文新魏" charset="-122"/>
                <a:ea typeface="华文新魏" charset="-122"/>
              </a:rPr>
              <a:t>建立函数关系的一般步骤</a:t>
            </a:r>
            <a:endParaRPr lang="zh-CN" altLang="en-US" sz="3600" b="1">
              <a:solidFill>
                <a:schemeClr val="bg1"/>
              </a:solidFill>
              <a:latin typeface="华文新魏" charset="-122"/>
              <a:ea typeface="华文新魏" charset="-122"/>
            </a:endParaRPr>
          </a:p>
        </p:txBody>
      </p:sp>
      <p:sp>
        <p:nvSpPr>
          <p:cNvPr id="102403" name="矩形 102402"/>
          <p:cNvSpPr/>
          <p:nvPr/>
        </p:nvSpPr>
        <p:spPr>
          <a:xfrm rot="20420771">
            <a:off x="303530" y="623570"/>
            <a:ext cx="2068830" cy="594995"/>
          </a:xfrm>
          <a:prstGeom prst="rect">
            <a:avLst/>
          </a:prstGeom>
        </p:spPr>
        <p:txBody>
          <a:bodyPr wrap="none" fromWordArt="1">
            <a:prstTxWarp prst="textWave2">
              <a:avLst>
                <a:gd name="adj1" fmla="val 13005"/>
                <a:gd name="adj2" fmla="val 0"/>
              </a:avLst>
            </a:prstTxWarp>
            <a:normAutofit fontScale="90000"/>
          </a:bodyPr>
          <a:p>
            <a:pPr algn="ctr" eaLnBrk="0" fontAlgn="auto" hangingPunct="0"/>
            <a:r>
              <a:rPr lang="zh-CN" altLang="en-US" sz="3600" b="1" strike="noStrike" noProof="1">
                <a:ln w="12700" cap="flat" cmpd="sng">
                  <a:solidFill>
                    <a:srgbClr val="3333CC"/>
                  </a:solidFill>
                  <a:prstDash val="solid"/>
                  <a:headEnd type="none" w="med" len="med"/>
                  <a:tailEnd type="none" w="med" len="med"/>
                </a:ln>
                <a:solidFill>
                  <a:schemeClr val="bg1">
                    <a:alpha val="50000"/>
                  </a:schemeClr>
                </a:solidFill>
                <a:effectLst/>
                <a:latin typeface="宋体" pitchFamily="2" charset="-122"/>
                <a:ea typeface="宋体" pitchFamily="2" charset="-122"/>
                <a:cs typeface="Times New Roman" panose="02020603050405020304" charset="0"/>
              </a:rPr>
              <a:t>归纳小结</a:t>
            </a:r>
            <a:endParaRPr lang="zh-CN" altLang="en-US" sz="3600" b="1" strike="noStrike" noProof="1">
              <a:ln w="12700" cap="flat" cmpd="sng">
                <a:solidFill>
                  <a:srgbClr val="3333CC"/>
                </a:solidFill>
                <a:prstDash val="solid"/>
                <a:headEnd type="none" w="med" len="med"/>
                <a:tailEnd type="none" w="med" len="med"/>
              </a:ln>
              <a:solidFill>
                <a:schemeClr val="bg1">
                  <a:alpha val="50000"/>
                </a:schemeClr>
              </a:solidFill>
              <a:effectLst/>
              <a:latin typeface="宋体" pitchFamily="2" charset="-122"/>
              <a:ea typeface="宋体" pitchFamily="2" charset="-122"/>
            </a:endParaRPr>
          </a:p>
        </p:txBody>
      </p:sp>
      <p:sp>
        <p:nvSpPr>
          <p:cNvPr id="102404" name="矩形 102403"/>
          <p:cNvSpPr/>
          <p:nvPr/>
        </p:nvSpPr>
        <p:spPr>
          <a:xfrm>
            <a:off x="2566988" y="4031615"/>
            <a:ext cx="5824855" cy="460375"/>
          </a:xfrm>
          <a:prstGeom prst="rect">
            <a:avLst/>
          </a:prstGeom>
          <a:noFill/>
          <a:ln w="9525">
            <a:noFill/>
          </a:ln>
        </p:spPr>
        <p:txBody>
          <a:bodyPr wrap="none" anchor="ctr" anchorCtr="0">
            <a:spAutoFit/>
          </a:bodyPr>
          <a:p>
            <a:pPr>
              <a:buSzPct val="100000"/>
            </a:pP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(4) </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利用函数知识求解</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通常是最值问题</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02405" name="矩形 102404"/>
          <p:cNvSpPr/>
          <p:nvPr/>
        </p:nvSpPr>
        <p:spPr>
          <a:xfrm>
            <a:off x="2566988" y="1945640"/>
            <a:ext cx="4820285" cy="460375"/>
          </a:xfrm>
          <a:prstGeom prst="rect">
            <a:avLst/>
          </a:prstGeom>
          <a:noFill/>
          <a:ln w="9525">
            <a:noFill/>
          </a:ln>
        </p:spPr>
        <p:txBody>
          <a:bodyPr wrap="none" anchor="t" anchorCtr="0">
            <a:spAutoFit/>
          </a:bodyPr>
          <a:p>
            <a:pPr>
              <a:buSzPct val="100000"/>
            </a:pP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(1) </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设未知数</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确定自变量和函数</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02406" name="矩形 102405"/>
          <p:cNvSpPr/>
          <p:nvPr/>
        </p:nvSpPr>
        <p:spPr>
          <a:xfrm>
            <a:off x="2566988" y="2640965"/>
            <a:ext cx="4690745" cy="460375"/>
          </a:xfrm>
          <a:prstGeom prst="rect">
            <a:avLst/>
          </a:prstGeom>
          <a:noFill/>
          <a:ln w="9525">
            <a:noFill/>
          </a:ln>
        </p:spPr>
        <p:txBody>
          <a:bodyPr wrap="none" anchor="t" anchorCtr="0">
            <a:spAutoFit/>
          </a:bodyPr>
          <a:p>
            <a:pPr>
              <a:buSzPct val="100000"/>
            </a:pP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(2) </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找等量关系</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列出函数关系式；</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02407" name="矩形 102406"/>
          <p:cNvSpPr/>
          <p:nvPr/>
        </p:nvSpPr>
        <p:spPr>
          <a:xfrm>
            <a:off x="2566988" y="3336290"/>
            <a:ext cx="7027545" cy="460375"/>
          </a:xfrm>
          <a:prstGeom prst="rect">
            <a:avLst/>
          </a:prstGeom>
          <a:noFill/>
          <a:ln w="9525">
            <a:noFill/>
          </a:ln>
        </p:spPr>
        <p:txBody>
          <a:bodyPr wrap="none" anchor="t" anchorCtr="0">
            <a:spAutoFit/>
          </a:bodyPr>
          <a:p>
            <a:pPr>
              <a:buSzPct val="100000"/>
            </a:pP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(3) </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化简</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整理成标准形式</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一次函数、二次函数等</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02408" name="矩形 102407"/>
          <p:cNvSpPr/>
          <p:nvPr/>
        </p:nvSpPr>
        <p:spPr>
          <a:xfrm>
            <a:off x="2566988" y="4726940"/>
            <a:ext cx="2727325" cy="460375"/>
          </a:xfrm>
          <a:prstGeom prst="rect">
            <a:avLst/>
          </a:prstGeom>
          <a:noFill/>
          <a:ln w="9525">
            <a:noFill/>
          </a:ln>
        </p:spPr>
        <p:txBody>
          <a:bodyPr anchor="t" anchorCtr="0">
            <a:spAutoFit/>
          </a:bodyPr>
          <a:p>
            <a:pPr>
              <a:buSzPct val="100000"/>
            </a:pP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(5) </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写出结论．</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2402"/>
                                        </p:tgtEl>
                                        <p:attrNameLst>
                                          <p:attrName>style.visibility</p:attrName>
                                        </p:attrNameLst>
                                      </p:cBhvr>
                                      <p:to>
                                        <p:strVal val="visible"/>
                                      </p:to>
                                    </p:set>
                                    <p:animEffect transition="in" filter="wipe(left)">
                                      <p:cBhvr>
                                        <p:cTn id="7" dur="500"/>
                                        <p:tgtEl>
                                          <p:spTgt spid="10240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05"/>
                                        </p:tgtEl>
                                        <p:attrNameLst>
                                          <p:attrName>style.visibility</p:attrName>
                                        </p:attrNameLst>
                                      </p:cBhvr>
                                      <p:to>
                                        <p:strVal val="visible"/>
                                      </p:to>
                                    </p:set>
                                    <p:animEffect transition="in" filter="blinds(horizontal)">
                                      <p:cBhvr>
                                        <p:cTn id="12" dur="500"/>
                                        <p:tgtEl>
                                          <p:spTgt spid="10240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06"/>
                                        </p:tgtEl>
                                        <p:attrNameLst>
                                          <p:attrName>style.visibility</p:attrName>
                                        </p:attrNameLst>
                                      </p:cBhvr>
                                      <p:to>
                                        <p:strVal val="visible"/>
                                      </p:to>
                                    </p:set>
                                    <p:animEffect transition="in" filter="blinds(horizontal)">
                                      <p:cBhvr>
                                        <p:cTn id="17" dur="500"/>
                                        <p:tgtEl>
                                          <p:spTgt spid="10240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07"/>
                                        </p:tgtEl>
                                        <p:attrNameLst>
                                          <p:attrName>style.visibility</p:attrName>
                                        </p:attrNameLst>
                                      </p:cBhvr>
                                      <p:to>
                                        <p:strVal val="visible"/>
                                      </p:to>
                                    </p:set>
                                    <p:animEffect transition="in" filter="blinds(horizontal)">
                                      <p:cBhvr>
                                        <p:cTn id="22" dur="500"/>
                                        <p:tgtEl>
                                          <p:spTgt spid="10240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2404"/>
                                        </p:tgtEl>
                                        <p:attrNameLst>
                                          <p:attrName>style.visibility</p:attrName>
                                        </p:attrNameLst>
                                      </p:cBhvr>
                                      <p:to>
                                        <p:strVal val="visible"/>
                                      </p:to>
                                    </p:set>
                                    <p:animEffect transition="in" filter="blinds(horizontal)">
                                      <p:cBhvr>
                                        <p:cTn id="27" dur="500"/>
                                        <p:tgtEl>
                                          <p:spTgt spid="10240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2408"/>
                                        </p:tgtEl>
                                        <p:attrNameLst>
                                          <p:attrName>style.visibility</p:attrName>
                                        </p:attrNameLst>
                                      </p:cBhvr>
                                      <p:to>
                                        <p:strVal val="visible"/>
                                      </p:to>
                                    </p:set>
                                    <p:animEffect transition="in" filter="blinds(horizontal)">
                                      <p:cBhvr>
                                        <p:cTn id="32" dur="500"/>
                                        <p:tgtEl>
                                          <p:spTgt spid="1024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2" grpId="0" animBg="1"/>
      <p:bldP spid="102405" grpId="0" animBg="1"/>
      <p:bldP spid="102406" grpId="0" animBg="1"/>
      <p:bldP spid="102407" grpId="0" animBg="1"/>
      <p:bldP spid="102404" grpId="0" animBg="1"/>
      <p:bldP spid="102408"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82274" name="矩形"/>
          <p:cNvSpPr/>
          <p:nvPr/>
        </p:nvSpPr>
        <p:spPr>
          <a:xfrm>
            <a:off x="1593850" y="1628775"/>
            <a:ext cx="6032500" cy="1861185"/>
          </a:xfrm>
          <a:prstGeom prst="rect">
            <a:avLst/>
          </a:prstGeom>
          <a:noFill/>
          <a:ln w="9525">
            <a:noFill/>
          </a:ln>
        </p:spPr>
        <p:txBody>
          <a:bodyPr wrap="none" lIns="91440" tIns="45720" rIns="91440" bIns="45720" anchor="t" anchorCtr="0">
            <a:spAutoFit/>
          </a:bodyPr>
          <a:p>
            <a:r>
              <a:rPr lang="zh-CN" altLang="en-US" sz="11500" b="1" baseline="0">
                <a:solidFill>
                  <a:schemeClr val="bg1"/>
                </a:solidFill>
                <a:latin typeface="字魂27号-布丁体" pitchFamily="2" charset="-122"/>
                <a:ea typeface="字魂27号-布丁体" pitchFamily="2" charset="-122"/>
              </a:rPr>
              <a:t>感谢</a:t>
            </a:r>
            <a:r>
              <a:rPr lang="zh-CN" altLang="en-US" sz="11500" b="1" baseline="0">
                <a:latin typeface="字魂27号-布丁体" pitchFamily="2" charset="-122"/>
                <a:ea typeface="字魂27号-布丁体" pitchFamily="2" charset="-122"/>
              </a:rPr>
              <a:t>观</a:t>
            </a:r>
            <a:r>
              <a:rPr lang="zh-CN" altLang="en-US" sz="11500" b="1" baseline="0">
                <a:solidFill>
                  <a:schemeClr val="bg1"/>
                </a:solidFill>
                <a:latin typeface="字魂27号-布丁体" pitchFamily="2" charset="-122"/>
                <a:ea typeface="字魂27号-布丁体" pitchFamily="2" charset="-122"/>
              </a:rPr>
              <a:t>看</a:t>
            </a:r>
            <a:endParaRPr lang="zh-CN" altLang="en-US" sz="11500" b="1" baseline="0">
              <a:solidFill>
                <a:schemeClr val="bg1"/>
              </a:solidFill>
              <a:latin typeface="字魂27号-布丁体" pitchFamily="2" charset="-122"/>
              <a:ea typeface="字魂27号-布丁体" pitchFamily="2" charset="-122"/>
            </a:endParaRPr>
          </a:p>
        </p:txBody>
      </p:sp>
    </p:spTree>
  </p:cSld>
  <p:clrMapOvr>
    <a:masterClrMapping/>
  </p:clrMapOvr>
  <p:transition spd="slow" advTm="3000">
    <p:random/>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8674" name="矩形"/>
          <p:cNvSpPr/>
          <p:nvPr/>
        </p:nvSpPr>
        <p:spPr>
          <a:xfrm>
            <a:off x="0" y="-174625"/>
            <a:ext cx="192088"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sp>
        <p:nvSpPr>
          <p:cNvPr id="28675" name="矩形"/>
          <p:cNvSpPr/>
          <p:nvPr/>
        </p:nvSpPr>
        <p:spPr>
          <a:xfrm>
            <a:off x="0" y="3059113"/>
            <a:ext cx="192088"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sp>
        <p:nvSpPr>
          <p:cNvPr id="127" name="矩形"/>
          <p:cNvSpPr/>
          <p:nvPr/>
        </p:nvSpPr>
        <p:spPr>
          <a:xfrm>
            <a:off x="1126808" y="1196658"/>
            <a:ext cx="10080000" cy="583565"/>
          </a:xfrm>
          <a:prstGeom prst="rect">
            <a:avLst/>
          </a:prstGeom>
          <a:noFill/>
          <a:ln w="9525">
            <a:noFill/>
          </a:ln>
        </p:spPr>
        <p:txBody>
          <a:bodyPr wrap="square" lIns="91440" tIns="45720" rIns="91440" bIns="45720" anchor="ctr" anchorCtr="0">
            <a:spAutoFit/>
          </a:bodyPr>
          <a:p>
            <a:pPr algn="l"/>
            <a:r>
              <a:rPr lang="zh-CN" altLang="en-US" sz="3200" b="1" baseline="0">
                <a:solidFill>
                  <a:srgbClr val="FFFFFF"/>
                </a:solidFill>
                <a:latin typeface="Times New Roman" panose="02020603050405020304" charset="0"/>
                <a:ea typeface="宋体" pitchFamily="2" charset="-122"/>
              </a:rPr>
              <a:t>记作</a:t>
            </a:r>
            <a:endParaRPr lang="zh-CN" altLang="en-US" sz="3200" baseline="0">
              <a:solidFill>
                <a:srgbClr val="FFFFFF"/>
              </a:solidFill>
              <a:latin typeface="Times New Roman" panose="02020603050405020304" charset="0"/>
              <a:ea typeface="宋体" pitchFamily="2" charset="-122"/>
            </a:endParaRPr>
          </a:p>
        </p:txBody>
      </p:sp>
      <p:sp>
        <p:nvSpPr>
          <p:cNvPr id="131" name="矩形"/>
          <p:cNvSpPr/>
          <p:nvPr/>
        </p:nvSpPr>
        <p:spPr>
          <a:xfrm>
            <a:off x="1126808" y="4148773"/>
            <a:ext cx="10080000" cy="645160"/>
          </a:xfrm>
          <a:prstGeom prst="rect">
            <a:avLst/>
          </a:prstGeom>
          <a:noFill/>
          <a:ln w="9525">
            <a:noFill/>
          </a:ln>
        </p:spPr>
        <p:txBody>
          <a:bodyPr wrap="square" lIns="91440" tIns="45720" rIns="91440" bIns="45720" anchor="t" anchorCtr="0">
            <a:sp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baseline="0">
                <a:solidFill>
                  <a:schemeClr val="bg1"/>
                </a:solidFill>
                <a:latin typeface="Times New Roman" panose="02020603050405020304" charset="0"/>
                <a:ea typeface="宋体" pitchFamily="2" charset="-122"/>
              </a:rPr>
              <a:t>其中, </a:t>
            </a:r>
            <a:r>
              <a:rPr lang="en-US" altLang="zh-CN" sz="2400" b="1" i="1" baseline="0">
                <a:solidFill>
                  <a:schemeClr val="bg1"/>
                </a:solidFill>
                <a:latin typeface="Times New Roman" panose="02020603050405020304" charset="0"/>
                <a:ea typeface="宋体" pitchFamily="2" charset="-122"/>
              </a:rPr>
              <a:t>x </a:t>
            </a:r>
            <a:r>
              <a:rPr lang="zh-CN" altLang="en-US" sz="2400" b="1" baseline="0">
                <a:solidFill>
                  <a:schemeClr val="bg1"/>
                </a:solidFill>
                <a:latin typeface="Times New Roman" panose="02020603050405020304" charset="0"/>
                <a:ea typeface="宋体" pitchFamily="2" charset="-122"/>
              </a:rPr>
              <a:t>称为自变量，</a:t>
            </a:r>
            <a:r>
              <a:rPr lang="en-US" altLang="zh-CN" sz="2400" b="1" i="1" baseline="0">
                <a:solidFill>
                  <a:schemeClr val="bg1"/>
                </a:solidFill>
                <a:latin typeface="Times New Roman" panose="02020603050405020304" charset="0"/>
                <a:ea typeface="宋体" pitchFamily="2" charset="-122"/>
              </a:rPr>
              <a:t>y </a:t>
            </a:r>
            <a:r>
              <a:rPr lang="zh-CN" altLang="en-US" sz="2400" b="1" baseline="0">
                <a:solidFill>
                  <a:schemeClr val="bg1"/>
                </a:solidFill>
                <a:latin typeface="Times New Roman" panose="02020603050405020304" charset="0"/>
                <a:ea typeface="宋体" pitchFamily="2" charset="-122"/>
              </a:rPr>
              <a:t>称为因变量，数集 </a:t>
            </a:r>
            <a:r>
              <a:rPr lang="en-US" altLang="zh-CN" sz="2400" b="1" i="1" baseline="0">
                <a:solidFill>
                  <a:schemeClr val="bg1"/>
                </a:solidFill>
                <a:latin typeface="Times New Roman" panose="02020603050405020304" charset="0"/>
                <a:ea typeface="宋体" pitchFamily="2" charset="-122"/>
              </a:rPr>
              <a:t>D </a:t>
            </a:r>
            <a:r>
              <a:rPr lang="zh-CN" altLang="en-US" sz="2400" b="1" baseline="0">
                <a:solidFill>
                  <a:schemeClr val="bg1"/>
                </a:solidFill>
                <a:latin typeface="Times New Roman" panose="02020603050405020304" charset="0"/>
                <a:ea typeface="宋体" pitchFamily="2" charset="-122"/>
              </a:rPr>
              <a:t>称为这个函数的定义域。</a:t>
            </a:r>
            <a:endParaRPr lang="zh-CN" altLang="en-US" sz="2400" b="1" baseline="0">
              <a:solidFill>
                <a:schemeClr val="bg1"/>
              </a:solidFill>
              <a:latin typeface="Times New Roman" panose="02020603050405020304" charset="0"/>
              <a:ea typeface="宋体" pitchFamily="2" charset="-122"/>
            </a:endParaRPr>
          </a:p>
        </p:txBody>
      </p:sp>
      <p:grpSp>
        <p:nvGrpSpPr>
          <p:cNvPr id="10" name="组合 9"/>
          <p:cNvGrpSpPr/>
          <p:nvPr/>
        </p:nvGrpSpPr>
        <p:grpSpPr>
          <a:xfrm>
            <a:off x="2279650" y="2421890"/>
            <a:ext cx="6979285" cy="1421765"/>
            <a:chOff x="3590" y="3814"/>
            <a:chExt cx="10991" cy="2239"/>
          </a:xfrm>
        </p:grpSpPr>
        <p:sp>
          <p:nvSpPr>
            <p:cNvPr id="3" name="矩形"/>
            <p:cNvSpPr/>
            <p:nvPr/>
          </p:nvSpPr>
          <p:spPr>
            <a:xfrm>
              <a:off x="3590" y="5133"/>
              <a:ext cx="2635" cy="9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anchor="ctr" anchorCtr="0">
              <a:spAutoFit/>
            </a:bodyPr>
            <a:p>
              <a:pPr marL="0" indent="0" algn="ctr" fontAlgn="auto">
                <a:lnSpc>
                  <a:spcPct val="100000"/>
                </a:lnSpc>
                <a:spcBef>
                  <a:spcPts val="0"/>
                </a:spcBef>
                <a:spcAft>
                  <a:spcPts val="0"/>
                </a:spcAft>
                <a:buNone/>
              </a:pPr>
              <a:r>
                <a:rPr lang="zh-CN" altLang="en-US" sz="3200" strike="noStrike" noProof="1">
                  <a:solidFill>
                    <a:schemeClr val="bg1"/>
                  </a:solidFill>
                  <a:latin typeface="Times New Roman" panose="02020603050405020304" charset="0"/>
                  <a:ea typeface="楷体_GB2312" pitchFamily="49" charset="-122"/>
                  <a:cs typeface="Times New Roman" panose="02020603050405020304" charset="0"/>
                  <a:sym typeface="+mn-ea"/>
                </a:rPr>
                <a:t>因变量</a:t>
              </a:r>
              <a:endParaRPr lang="zh-CN" altLang="en-US" sz="3200" b="0" i="0" u="none" strike="noStrike" kern="1200" cap="none" spc="0" baseline="0" noProof="1">
                <a:solidFill>
                  <a:srgbClr val="FFFFFF"/>
                </a:solidFill>
                <a:latin typeface="Times New Roman" panose="02020603050405020304" charset="0"/>
                <a:ea typeface="宋体" pitchFamily="2" charset="-122"/>
                <a:cs typeface="Times New Roman" panose="02020603050405020304" charset="0"/>
              </a:endParaRPr>
            </a:p>
          </p:txBody>
        </p:sp>
        <p:cxnSp>
          <p:nvCxnSpPr>
            <p:cNvPr id="6" name="直接箭头连接符 5"/>
            <p:cNvCxnSpPr>
              <a:stCxn id="3" idx="0"/>
            </p:cNvCxnSpPr>
            <p:nvPr/>
          </p:nvCxnSpPr>
          <p:spPr>
            <a:xfrm flipV="1">
              <a:off x="4908" y="3814"/>
              <a:ext cx="1970" cy="1319"/>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 name="矩形"/>
            <p:cNvSpPr/>
            <p:nvPr/>
          </p:nvSpPr>
          <p:spPr>
            <a:xfrm>
              <a:off x="7591" y="5133"/>
              <a:ext cx="2635" cy="9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anchor="ctr" anchorCtr="0">
              <a:spAutoFit/>
            </a:bodyPr>
            <a:p>
              <a:pPr marL="0" indent="0" algn="ctr" fontAlgn="auto">
                <a:lnSpc>
                  <a:spcPct val="100000"/>
                </a:lnSpc>
                <a:spcBef>
                  <a:spcPts val="0"/>
                </a:spcBef>
                <a:spcAft>
                  <a:spcPts val="0"/>
                </a:spcAft>
                <a:buNone/>
              </a:pPr>
              <a:r>
                <a:rPr lang="zh-CN" altLang="en-US" sz="3200" strike="noStrike" noProof="1">
                  <a:solidFill>
                    <a:schemeClr val="bg1"/>
                  </a:solidFill>
                  <a:latin typeface="Times New Roman" panose="02020603050405020304" charset="0"/>
                  <a:ea typeface="楷体_GB2312" pitchFamily="49" charset="-122"/>
                  <a:cs typeface="Times New Roman" panose="02020603050405020304" charset="0"/>
                  <a:sym typeface="+mn-ea"/>
                </a:rPr>
                <a:t>自变量</a:t>
              </a:r>
              <a:endParaRPr lang="zh-CN" altLang="en-US" sz="3200" b="0" i="0" u="none" strike="noStrike" kern="1200" cap="none" spc="0" baseline="0" noProof="1">
                <a:solidFill>
                  <a:srgbClr val="FFFFFF"/>
                </a:solidFill>
                <a:latin typeface="Times New Roman" panose="02020603050405020304" charset="0"/>
                <a:ea typeface="宋体" pitchFamily="2" charset="-122"/>
                <a:cs typeface="Times New Roman" panose="02020603050405020304" charset="0"/>
              </a:endParaRPr>
            </a:p>
          </p:txBody>
        </p:sp>
        <p:cxnSp>
          <p:nvCxnSpPr>
            <p:cNvPr id="7" name="直接箭头连接符 6"/>
            <p:cNvCxnSpPr>
              <a:stCxn id="4" idx="0"/>
            </p:cNvCxnSpPr>
            <p:nvPr/>
          </p:nvCxnSpPr>
          <p:spPr>
            <a:xfrm flipV="1">
              <a:off x="8909" y="3814"/>
              <a:ext cx="237" cy="1319"/>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5" name="矩形"/>
            <p:cNvSpPr/>
            <p:nvPr/>
          </p:nvSpPr>
          <p:spPr>
            <a:xfrm>
              <a:off x="11947" y="5133"/>
              <a:ext cx="2635" cy="9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anchor="ctr" anchorCtr="0">
              <a:spAutoFit/>
            </a:bodyPr>
            <a:p>
              <a:pPr marL="0" indent="0" algn="ctr" fontAlgn="auto">
                <a:lnSpc>
                  <a:spcPct val="100000"/>
                </a:lnSpc>
                <a:spcBef>
                  <a:spcPts val="0"/>
                </a:spcBef>
                <a:spcAft>
                  <a:spcPts val="0"/>
                </a:spcAft>
                <a:buNone/>
              </a:pPr>
              <a:r>
                <a:rPr lang="zh-CN" altLang="en-US" sz="3200" strike="noStrike" noProof="1">
                  <a:solidFill>
                    <a:schemeClr val="bg1"/>
                  </a:solidFill>
                  <a:latin typeface="Times New Roman" panose="02020603050405020304" charset="0"/>
                  <a:ea typeface="楷体_GB2312" pitchFamily="49" charset="-122"/>
                  <a:cs typeface="Times New Roman" panose="02020603050405020304" charset="0"/>
                  <a:sym typeface="+mn-ea"/>
                </a:rPr>
                <a:t>定义域</a:t>
              </a:r>
              <a:endParaRPr lang="zh-CN" altLang="en-US" sz="3200" b="0" i="0" u="none" strike="noStrike" kern="1200" cap="none" spc="0" baseline="0" noProof="1">
                <a:solidFill>
                  <a:srgbClr val="FFFFFF"/>
                </a:solidFill>
                <a:latin typeface="Times New Roman" panose="02020603050405020304" charset="0"/>
                <a:ea typeface="宋体" pitchFamily="2" charset="-122"/>
                <a:cs typeface="Times New Roman" panose="02020603050405020304" charset="0"/>
              </a:endParaRPr>
            </a:p>
          </p:txBody>
        </p:sp>
        <p:cxnSp>
          <p:nvCxnSpPr>
            <p:cNvPr id="8" name="直接箭头连接符 7"/>
            <p:cNvCxnSpPr>
              <a:stCxn id="5" idx="0"/>
            </p:cNvCxnSpPr>
            <p:nvPr/>
          </p:nvCxnSpPr>
          <p:spPr>
            <a:xfrm flipH="1" flipV="1">
              <a:off x="11414" y="3814"/>
              <a:ext cx="1851" cy="1319"/>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2" name="文本框 1"/>
              <p:cNvSpPr txBox="1"/>
              <p:nvPr/>
            </p:nvSpPr>
            <p:spPr>
              <a:xfrm>
                <a:off x="3537585" y="1845310"/>
                <a:ext cx="4777105" cy="467360"/>
              </a:xfrm>
              <a:prstGeom prst="rect">
                <a:avLst/>
              </a:prstGeom>
              <a:noFill/>
            </p:spPr>
            <p:txBody>
              <a:bodyPr wrap="square" rtlCol="0" anchor="t">
                <a:noAutofit/>
              </a:bodyPr>
              <a:p>
                <a:pPr algn="ctr"/>
                <a14:m>
                  <m:oMath xmlns:m="http://schemas.openxmlformats.org/officeDocument/2006/math">
                    <m:r>
                      <a:rPr lang="en-US" altLang="zh-CN" sz="3200" i="1">
                        <a:solidFill>
                          <a:schemeClr val="bg1"/>
                        </a:solidFill>
                        <a:latin typeface="DejaVu Math TeX Gyre" panose="02000503000000000000" charset="0"/>
                        <a:cs typeface="DejaVu Math TeX Gyre" panose="02000503000000000000" charset="0"/>
                      </a:rPr>
                      <m:t>𝑦</m:t>
                    </m:r>
                    <m:r>
                      <a:rPr lang="en-US" altLang="zh-CN" sz="3200" i="1">
                        <a:solidFill>
                          <a:schemeClr val="bg1"/>
                        </a:solidFill>
                        <a:latin typeface="DejaVu Math TeX Gyre" panose="02000503000000000000" charset="0"/>
                        <a:cs typeface="DejaVu Math TeX Gyre" panose="02000503000000000000" charset="0"/>
                      </a:rPr>
                      <m:t>=</m:t>
                    </m:r>
                    <m:r>
                      <a:rPr lang="en-US" altLang="zh-CN" sz="3200" i="1">
                        <a:solidFill>
                          <a:schemeClr val="bg1"/>
                        </a:solidFill>
                        <a:latin typeface="DejaVu Math TeX Gyre" panose="02000503000000000000" charset="0"/>
                        <a:cs typeface="DejaVu Math TeX Gyre" panose="02000503000000000000" charset="0"/>
                      </a:rPr>
                      <m:t>𝑓</m:t>
                    </m:r>
                    <m:d>
                      <m:dPr>
                        <m:ctrlPr>
                          <a:rPr lang="en-US" altLang="zh-CN" sz="3200" i="1">
                            <a:solidFill>
                              <a:schemeClr val="bg1"/>
                            </a:solidFill>
                            <a:latin typeface="DejaVu Math TeX Gyre" panose="02000503000000000000" charset="0"/>
                            <a:cs typeface="DejaVu Math TeX Gyre" panose="02000503000000000000" charset="0"/>
                          </a:rPr>
                        </m:ctrlPr>
                      </m:dPr>
                      <m:e>
                        <m:r>
                          <a:rPr lang="en-US" altLang="zh-CN" sz="3200" i="1">
                            <a:solidFill>
                              <a:schemeClr val="bg1"/>
                            </a:solidFill>
                            <a:latin typeface="DejaVu Math TeX Gyre" panose="02000503000000000000" charset="0"/>
                            <a:cs typeface="DejaVu Math TeX Gyre" panose="02000503000000000000" charset="0"/>
                          </a:rPr>
                          <m:t>𝑥</m:t>
                        </m:r>
                      </m:e>
                    </m:d>
                  </m:oMath>
                </a14:m>
                <a:r>
                  <a:rPr lang="en-US" altLang="zh-CN" sz="3200">
                    <a:solidFill>
                      <a:schemeClr val="bg1"/>
                    </a:solidFill>
                  </a:rPr>
                  <a:t>,</a:t>
                </a:r>
                <a14:m>
                  <m:oMath xmlns:m="http://schemas.openxmlformats.org/officeDocument/2006/math">
                    <m:r>
                      <a:rPr lang="en-US" altLang="zh-CN" sz="3200" i="1">
                        <a:solidFill>
                          <a:schemeClr val="bg1"/>
                        </a:solidFill>
                        <a:latin typeface="DejaVu Math TeX Gyre" panose="02000503000000000000" charset="0"/>
                        <a:cs typeface="DejaVu Math TeX Gyre" panose="02000503000000000000" charset="0"/>
                      </a:rPr>
                      <m:t>𝑥</m:t>
                    </m:r>
                    <m:r>
                      <a:rPr lang="en-US" altLang="zh-CN" sz="3200" i="1">
                        <a:solidFill>
                          <a:schemeClr val="bg1"/>
                        </a:solidFill>
                        <a:latin typeface="DejaVu Math TeX Gyre" panose="02000503000000000000" charset="0"/>
                        <a:cs typeface="DejaVu Math TeX Gyre" panose="02000503000000000000" charset="0"/>
                      </a:rPr>
                      <m:t>∈</m:t>
                    </m:r>
                    <m:r>
                      <a:rPr lang="en-US" altLang="zh-CN" sz="3200" i="1">
                        <a:solidFill>
                          <a:schemeClr val="bg1"/>
                        </a:solidFill>
                        <a:latin typeface="DejaVu Math TeX Gyre" panose="02000503000000000000" charset="0"/>
                        <a:cs typeface="DejaVu Math TeX Gyre" panose="02000503000000000000" charset="0"/>
                      </a:rPr>
                      <m:t>𝐷</m:t>
                    </m:r>
                  </m:oMath>
                </a14:m>
                <a:r>
                  <a:rPr lang="en-US" altLang="zh-CN" sz="3200">
                    <a:solidFill>
                      <a:schemeClr val="bg1"/>
                    </a:solidFill>
                  </a:rPr>
                  <a:t>,</a:t>
                </a:r>
                <a:endParaRPr lang="en-US" altLang="zh-CN" sz="3200">
                  <a:solidFill>
                    <a:schemeClr val="bg1"/>
                  </a:solidFill>
                </a:endParaRPr>
              </a:p>
            </p:txBody>
          </p:sp>
        </mc:Choice>
        <mc:Fallback>
          <p:sp>
            <p:nvSpPr>
              <p:cNvPr id="2" name="文本框 1"/>
              <p:cNvSpPr txBox="1">
                <a:spLocks noRot="1" noChangeAspect="1" noMove="1" noResize="1" noEditPoints="1" noAdjustHandles="1" noChangeArrowheads="1" noChangeShapeType="1" noTextEdit="1"/>
              </p:cNvSpPr>
              <p:nvPr/>
            </p:nvSpPr>
            <p:spPr>
              <a:xfrm>
                <a:off x="3537585" y="1845310"/>
                <a:ext cx="4777105" cy="467360"/>
              </a:xfrm>
              <a:prstGeom prst="rect">
                <a:avLst/>
              </a:prstGeom>
              <a:blipFill rotWithShape="1">
                <a:blip r:embed="rId2"/>
                <a:stretch>
                  <a:fillRect b="-15489"/>
                </a:stretch>
              </a:blipFill>
            </p:spPr>
            <p:txBody>
              <a:bodyPr/>
              <a:lstStyle/>
              <a:p>
                <a:r>
                  <a:rPr lang="zh-CN" altLang="en-US">
                    <a:noFill/>
                  </a:rPr>
                  <a:t> </a:t>
                </a:r>
              </a:p>
            </p:txBody>
          </p:sp>
        </mc:Fallback>
      </mc:AlternateContent>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 calcmode="lin" valueType="num">
                                      <p:cBhvr>
                                        <p:cTn id="7" dur="1000" fill="hold"/>
                                        <p:tgtEl>
                                          <p:spTgt spid="127"/>
                                        </p:tgtEl>
                                        <p:attrNameLst>
                                          <p:attrName>ppt_x</p:attrName>
                                        </p:attrNameLst>
                                      </p:cBhvr>
                                      <p:tavLst>
                                        <p:tav tm="0">
                                          <p:val>
                                            <p:strVal val="#ppt_x-.2"/>
                                          </p:val>
                                        </p:tav>
                                        <p:tav tm="100000">
                                          <p:val>
                                            <p:strVal val="#ppt_x"/>
                                          </p:val>
                                        </p:tav>
                                      </p:tavLst>
                                    </p:anim>
                                    <p:anim calcmode="lin" valueType="num">
                                      <p:cBhvr>
                                        <p:cTn id="8" dur="1000" fill="hold"/>
                                        <p:tgtEl>
                                          <p:spTgt spid="12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27"/>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31">
                                            <p:txEl>
                                              <p:charRg st="0" end="44"/>
                                            </p:txEl>
                                          </p:spTgt>
                                        </p:tgtEl>
                                        <p:attrNameLst>
                                          <p:attrName>style.visibility</p:attrName>
                                        </p:attrNameLst>
                                      </p:cBhvr>
                                      <p:to>
                                        <p:strVal val="visible"/>
                                      </p:to>
                                    </p:set>
                                    <p:anim calcmode="lin" valueType="num">
                                      <p:cBhvr>
                                        <p:cTn id="14" dur="1000" fill="hold"/>
                                        <p:tgtEl>
                                          <p:spTgt spid="131">
                                            <p:txEl>
                                              <p:charRg st="0" end="44"/>
                                            </p:txEl>
                                          </p:spTgt>
                                        </p:tgtEl>
                                        <p:attrNameLst>
                                          <p:attrName>ppt_x</p:attrName>
                                        </p:attrNameLst>
                                      </p:cBhvr>
                                      <p:tavLst>
                                        <p:tav tm="0">
                                          <p:val>
                                            <p:strVal val="#ppt_x-.2"/>
                                          </p:val>
                                        </p:tav>
                                        <p:tav tm="100000">
                                          <p:val>
                                            <p:strVal val="#ppt_x"/>
                                          </p:val>
                                        </p:tav>
                                      </p:tavLst>
                                    </p:anim>
                                    <p:anim calcmode="lin" valueType="num">
                                      <p:cBhvr>
                                        <p:cTn id="15" dur="1000" fill="hold"/>
                                        <p:tgtEl>
                                          <p:spTgt spid="131">
                                            <p:txEl>
                                              <p:charRg st="0" end="44"/>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31">
                                            <p:txEl>
                                              <p:charRg st="0" end="4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0722" name="矩形"/>
          <p:cNvSpPr/>
          <p:nvPr/>
        </p:nvSpPr>
        <p:spPr>
          <a:xfrm>
            <a:off x="5283200" y="1295400"/>
            <a:ext cx="3149600" cy="521970"/>
          </a:xfrm>
          <a:prstGeom prst="rect">
            <a:avLst/>
          </a:prstGeom>
          <a:noFill/>
          <a:ln w="9525">
            <a:noFill/>
          </a:ln>
        </p:spPr>
        <p:txBody>
          <a:bodyPr wrap="square" lIns="91440" tIns="45720" rIns="91440" bIns="45720" anchor="t" anchorCtr="0">
            <a:spAutoFit/>
          </a:bodyPr>
          <a:p>
            <a:pPr>
              <a:spcBef>
                <a:spcPct val="50000"/>
              </a:spcBef>
            </a:pPr>
            <a:r>
              <a:rPr lang="en-US" altLang="zh-CN" sz="2800" baseline="0">
                <a:solidFill>
                  <a:srgbClr val="FFFFFF"/>
                </a:solidFill>
                <a:latin typeface="Times New Roman" panose="02020603050405020304" charset="0"/>
                <a:ea typeface="楷体_GB2312" pitchFamily="49" charset="-122"/>
              </a:rPr>
              <a:t> </a:t>
            </a:r>
            <a:endParaRPr lang="zh-CN" altLang="en-US" sz="2800" baseline="0">
              <a:solidFill>
                <a:srgbClr val="FFFFFF"/>
              </a:solidFill>
              <a:latin typeface="Times New Roman" panose="02020603050405020304" charset="0"/>
              <a:ea typeface="楷体_GB2312" pitchFamily="49" charset="-122"/>
            </a:endParaRPr>
          </a:p>
        </p:txBody>
      </p:sp>
      <p:sp>
        <p:nvSpPr>
          <p:cNvPr id="30723" name="矩形"/>
          <p:cNvSpPr/>
          <p:nvPr/>
        </p:nvSpPr>
        <p:spPr>
          <a:xfrm>
            <a:off x="0" y="-174625"/>
            <a:ext cx="192088"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sp>
        <p:nvSpPr>
          <p:cNvPr id="137" name="矩形"/>
          <p:cNvSpPr/>
          <p:nvPr/>
        </p:nvSpPr>
        <p:spPr>
          <a:xfrm>
            <a:off x="1055370" y="2061210"/>
            <a:ext cx="10079990" cy="2453005"/>
          </a:xfrm>
          <a:prstGeom prst="rect">
            <a:avLst/>
          </a:prstGeom>
          <a:noFill/>
          <a:ln w="9525">
            <a:noFill/>
          </a:ln>
        </p:spPr>
        <p:txBody>
          <a:bodyPr wrap="square" lIns="91440" tIns="45720" rIns="91440" bIns="45720" anchor="ctr" anchorCtr="0">
            <a:no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aseline="0">
                <a:solidFill>
                  <a:srgbClr val="FFFFFF"/>
                </a:solidFill>
                <a:latin typeface="Times New Roman Regular" panose="02020603050405020304" charset="0"/>
                <a:ea typeface="Microsoft YaHei" panose="020B0503020204020204" charset="-122"/>
                <a:cs typeface="Times New Roman Regular" panose="02020603050405020304" charset="0"/>
              </a:rPr>
              <a:t>对</a:t>
            </a:r>
            <a:r>
              <a:rPr lang="en-US" altLang="zh-CN" sz="2400" baseline="0">
                <a:solidFill>
                  <a:srgbClr val="FFFFFF"/>
                </a:solidFill>
                <a:latin typeface="Times New Roman Regular" panose="02020603050405020304" charset="0"/>
                <a:ea typeface="Microsoft YaHei" panose="020B0503020204020204" charset="-122"/>
                <a:cs typeface="Times New Roman Regular" panose="02020603050405020304" charset="0"/>
              </a:rPr>
              <a:t>   </a:t>
            </a:r>
            <a:r>
              <a:rPr lang="zh-CN" altLang="en-US" sz="2400" baseline="0">
                <a:solidFill>
                  <a:srgbClr val="FFFFFF"/>
                </a:solidFill>
                <a:latin typeface="Times New Roman Regular" panose="02020603050405020304" charset="0"/>
                <a:ea typeface="Microsoft YaHei" panose="020B0503020204020204" charset="-122"/>
                <a:cs typeface="Times New Roman Regular" panose="02020603050405020304" charset="0"/>
              </a:rPr>
              <a:t>       </a:t>
            </a:r>
            <a:r>
              <a:rPr lang="en-US" altLang="zh-CN" sz="2400" baseline="0">
                <a:solidFill>
                  <a:srgbClr val="FFFFFF"/>
                </a:solidFill>
                <a:latin typeface="Times New Roman Regular" panose="02020603050405020304" charset="0"/>
                <a:ea typeface="Microsoft YaHei" panose="020B0503020204020204" charset="-122"/>
                <a:cs typeface="Times New Roman Regular" panose="02020603050405020304" charset="0"/>
              </a:rPr>
              <a:t>  </a:t>
            </a:r>
            <a:r>
              <a:rPr lang="zh-CN" altLang="en-US" sz="2400" baseline="0">
                <a:solidFill>
                  <a:srgbClr val="FFFFFF"/>
                </a:solidFill>
                <a:latin typeface="Times New Roman Regular" panose="02020603050405020304" charset="0"/>
                <a:ea typeface="Microsoft YaHei" panose="020B0503020204020204" charset="-122"/>
                <a:cs typeface="Times New Roman Regular" panose="02020603050405020304" charset="0"/>
              </a:rPr>
              <a:t> ，按照对应法则 </a:t>
            </a:r>
            <a:r>
              <a:rPr lang="en-US" altLang="zh-CN" sz="2400" i="1" baseline="0">
                <a:solidFill>
                  <a:srgbClr val="FFFFFF"/>
                </a:solidFill>
                <a:latin typeface="Times New Roman Italic" panose="02020603050405020304" charset="0"/>
                <a:ea typeface="Microsoft YaHei" panose="020B0503020204020204" charset="-122"/>
                <a:cs typeface="Times New Roman Italic" panose="02020603050405020304" charset="0"/>
              </a:rPr>
              <a:t>f</a:t>
            </a:r>
            <a:r>
              <a:rPr lang="zh-CN" altLang="en-US" sz="2400" baseline="0">
                <a:solidFill>
                  <a:srgbClr val="FFFFFF"/>
                </a:solidFill>
                <a:latin typeface="Times New Roman Regular" panose="02020603050405020304" charset="0"/>
                <a:ea typeface="Microsoft YaHei" panose="020B0503020204020204" charset="-122"/>
                <a:cs typeface="Times New Roman Regular" panose="02020603050405020304" charset="0"/>
              </a:rPr>
              <a:t>，总有确定的值</a:t>
            </a:r>
            <a:r>
              <a:rPr lang="en-US" altLang="zh-CN" sz="2400" baseline="0">
                <a:solidFill>
                  <a:srgbClr val="FFFFFF"/>
                </a:solidFill>
                <a:latin typeface="Times New Roman Regular" panose="02020603050405020304" charset="0"/>
                <a:ea typeface="Microsoft YaHei" panose="020B0503020204020204" charset="-122"/>
                <a:cs typeface="Times New Roman Regular" panose="02020603050405020304" charset="0"/>
              </a:rPr>
              <a:t> </a:t>
            </a:r>
            <a:r>
              <a:rPr lang="en-US" altLang="zh-CN" sz="2400" i="1" baseline="0">
                <a:solidFill>
                  <a:srgbClr val="FFFFFF"/>
                </a:solidFill>
                <a:latin typeface="Times New Roman Italic" panose="02020603050405020304" charset="0"/>
                <a:ea typeface="Microsoft YaHei" panose="020B0503020204020204" charset="-122"/>
                <a:cs typeface="Times New Roman Italic" panose="02020603050405020304" charset="0"/>
              </a:rPr>
              <a:t>y</a:t>
            </a:r>
            <a:r>
              <a:rPr lang="en-US" altLang="zh-CN" sz="2400" i="1" baseline="-25000">
                <a:solidFill>
                  <a:srgbClr val="FFFFFF"/>
                </a:solidFill>
                <a:latin typeface="Times New Roman Italic" panose="02020603050405020304" charset="0"/>
                <a:ea typeface="Microsoft YaHei" panose="020B0503020204020204" charset="-122"/>
                <a:cs typeface="Times New Roman Italic" panose="02020603050405020304" charset="0"/>
              </a:rPr>
              <a:t>0</a:t>
            </a:r>
            <a:r>
              <a:rPr lang="zh-CN" altLang="en-US" sz="2400" baseline="0">
                <a:solidFill>
                  <a:srgbClr val="FFFFFF"/>
                </a:solidFill>
                <a:latin typeface="Times New Roman Regular" panose="02020603050405020304" charset="0"/>
                <a:ea typeface="Microsoft YaHei" panose="020B0503020204020204" charset="-122"/>
                <a:cs typeface="Times New Roman Regular" panose="02020603050405020304" charset="0"/>
              </a:rPr>
              <a:t>（记为</a:t>
            </a:r>
            <a:r>
              <a:rPr lang="en-US" altLang="zh-CN" sz="2400" baseline="0">
                <a:solidFill>
                  <a:srgbClr val="FFFFFF"/>
                </a:solidFill>
                <a:latin typeface="Times New Roman Regular" panose="02020603050405020304" charset="0"/>
                <a:ea typeface="Microsoft YaHei" panose="020B0503020204020204" charset="-122"/>
                <a:cs typeface="Times New Roman Regular" panose="02020603050405020304" charset="0"/>
              </a:rPr>
              <a:t> </a:t>
            </a:r>
            <a:r>
              <a:rPr lang="en-US" altLang="zh-CN" sz="24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 (</a:t>
            </a:r>
            <a:r>
              <a:rPr lang="en-US" altLang="zh-CN" sz="2400" i="1">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x</a:t>
            </a:r>
            <a:r>
              <a:rPr lang="en-US" altLang="zh-CN" sz="2400" i="1"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0</a:t>
            </a:r>
            <a:r>
              <a:rPr lang="en-US" altLang="zh-CN" sz="24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 )</a:t>
            </a:r>
            <a:r>
              <a:rPr lang="zh-CN" altLang="en-US" sz="2400" baseline="0">
                <a:solidFill>
                  <a:srgbClr val="FFFFFF"/>
                </a:solidFill>
                <a:latin typeface="Times New Roman Regular" panose="02020603050405020304" charset="0"/>
                <a:ea typeface="Microsoft YaHei" panose="020B0503020204020204" charset="-122"/>
                <a:cs typeface="Times New Roman Regular" panose="02020603050405020304" charset="0"/>
              </a:rPr>
              <a:t>）与之对应，称</a:t>
            </a:r>
            <a:r>
              <a:rPr lang="en-US" altLang="zh-CN" sz="2400" baseline="0">
                <a:solidFill>
                  <a:srgbClr val="FFFFFF"/>
                </a:solidFill>
                <a:latin typeface="Times New Roman Regular" panose="02020603050405020304" charset="0"/>
                <a:ea typeface="Microsoft YaHei" panose="020B0503020204020204" charset="-122"/>
                <a:cs typeface="Times New Roman Regular" panose="02020603050405020304" charset="0"/>
              </a:rPr>
              <a:t> </a:t>
            </a:r>
            <a:r>
              <a:rPr lang="en-US" altLang="zh-CN" sz="24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 (</a:t>
            </a:r>
            <a:r>
              <a:rPr lang="en-US" altLang="zh-CN" sz="2400" i="1">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x</a:t>
            </a:r>
            <a:r>
              <a:rPr lang="en-US" altLang="zh-CN" sz="2400" i="1"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0</a:t>
            </a:r>
            <a:r>
              <a:rPr lang="en-US" altLang="zh-CN" sz="24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 )</a:t>
            </a:r>
            <a:r>
              <a:rPr lang="zh-CN" altLang="en-US" sz="2400" baseline="0">
                <a:solidFill>
                  <a:srgbClr val="FFFFFF"/>
                </a:solidFill>
                <a:latin typeface="Times New Roman Regular" panose="02020603050405020304" charset="0"/>
                <a:ea typeface="Microsoft YaHei" panose="020B0503020204020204" charset="-122"/>
                <a:cs typeface="Times New Roman Regular" panose="02020603050405020304" charset="0"/>
              </a:rPr>
              <a:t>为函数在点</a:t>
            </a:r>
            <a:r>
              <a:rPr lang="en-US" altLang="zh-CN" sz="2400" i="1" baseline="0">
                <a:solidFill>
                  <a:srgbClr val="FFFFFF"/>
                </a:solidFill>
                <a:latin typeface="Times New Roman Italic" panose="02020603050405020304" charset="0"/>
                <a:ea typeface="Microsoft YaHei" panose="020B0503020204020204" charset="-122"/>
                <a:cs typeface="Times New Roman Italic" panose="02020603050405020304" charset="0"/>
              </a:rPr>
              <a:t>x</a:t>
            </a:r>
            <a:r>
              <a:rPr lang="en-US" altLang="zh-CN" sz="2400" i="1" baseline="-25000">
                <a:solidFill>
                  <a:srgbClr val="FFFFFF"/>
                </a:solidFill>
                <a:latin typeface="Times New Roman Italic" panose="02020603050405020304" charset="0"/>
                <a:ea typeface="Microsoft YaHei" panose="020B0503020204020204" charset="-122"/>
                <a:cs typeface="Times New Roman Italic" panose="02020603050405020304" charset="0"/>
              </a:rPr>
              <a:t>0</a:t>
            </a:r>
            <a:r>
              <a:rPr lang="zh-CN" altLang="en-US" sz="2400" baseline="0">
                <a:solidFill>
                  <a:srgbClr val="FFFFFF"/>
                </a:solidFill>
                <a:latin typeface="Times New Roman Regular" panose="02020603050405020304" charset="0"/>
                <a:ea typeface="Microsoft YaHei" panose="020B0503020204020204" charset="-122"/>
                <a:cs typeface="Times New Roman Regular" panose="02020603050405020304" charset="0"/>
              </a:rPr>
              <a:t>处的函数值。</a:t>
            </a:r>
            <a:endParaRPr lang="zh-CN" altLang="en-US" sz="2400" baseline="0">
              <a:solidFill>
                <a:srgbClr val="FFFFFF"/>
              </a:solidFill>
              <a:latin typeface="Times New Roman Regular" panose="02020603050405020304" charset="0"/>
              <a:ea typeface="Microsoft YaHei" panose="020B0503020204020204" charset="-122"/>
              <a:cs typeface="Times New Roman Regular" panose="02020603050405020304" charset="0"/>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当自变量 </a:t>
            </a:r>
            <a:r>
              <a:rPr lang="en-US" altLang="zh-CN" sz="24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4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a:t>
            </a:r>
            <a:r>
              <a:rPr lang="zh-CN" altLang="en-US" sz="24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遍取 </a:t>
            </a:r>
            <a:r>
              <a:rPr lang="en-US" altLang="zh-CN" sz="24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D </a:t>
            </a:r>
            <a:r>
              <a:rPr lang="zh-CN" altLang="en-US" sz="24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的所有数值时，对应的函数值 </a:t>
            </a:r>
            <a:r>
              <a:rPr lang="en-US" altLang="zh-CN" sz="24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 ( x )</a:t>
            </a:r>
            <a:r>
              <a:rPr lang="en-US" altLang="zh-CN" sz="24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的全体构成的集合称为函数 </a:t>
            </a:r>
            <a:r>
              <a:rPr lang="en-US" altLang="zh-CN" sz="24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 </a:t>
            </a:r>
            <a:r>
              <a:rPr lang="en-US" altLang="zh-CN" sz="24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a:t>
            </a:r>
            <a:r>
              <a:rPr lang="zh-CN" altLang="en-US" sz="24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的值域，记为</a:t>
            </a:r>
            <a:r>
              <a:rPr lang="en-US" altLang="zh-CN" sz="24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W</a:t>
            </a:r>
            <a:r>
              <a:rPr lang="en-US" altLang="zh-CN" sz="24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a:t>
            </a:r>
            <a:r>
              <a:rPr lang="zh-CN" altLang="en-US" sz="24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或 </a:t>
            </a:r>
            <a:r>
              <a:rPr lang="en-US" altLang="zh-CN" sz="24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 (D )</a:t>
            </a:r>
            <a:r>
              <a:rPr lang="en-US" altLang="zh-CN" sz="24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a:t>
            </a:r>
            <a:r>
              <a:rPr lang="zh-CN" altLang="en-US" sz="24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即:</a:t>
            </a:r>
            <a:endParaRPr lang="zh-CN" altLang="en-US" sz="2400" baseline="0">
              <a:solidFill>
                <a:srgbClr val="FFFFFF"/>
              </a:solidFill>
              <a:latin typeface="Times New Roman Regular" panose="02020603050405020304" charset="0"/>
              <a:ea typeface="Microsoft YaHei" panose="020B0503020204020204" charset="-122"/>
              <a:cs typeface="Times New Roman Regular" panose="02020603050405020304" charset="0"/>
            </a:endParaRPr>
          </a:p>
        </p:txBody>
      </p:sp>
      <p:graphicFrame>
        <p:nvGraphicFramePr>
          <p:cNvPr id="136" name="对象"/>
          <p:cNvGraphicFramePr>
            <a:graphicFrameLocks noChangeAspect="1"/>
          </p:cNvGraphicFramePr>
          <p:nvPr/>
        </p:nvGraphicFramePr>
        <p:xfrm>
          <a:off x="2135505" y="2348865"/>
          <a:ext cx="1057275" cy="441325"/>
        </p:xfrm>
        <a:graphic>
          <a:graphicData uri="http://schemas.openxmlformats.org/presentationml/2006/ole">
            <mc:AlternateContent xmlns:mc="http://schemas.openxmlformats.org/markup-compatibility/2006">
              <mc:Choice xmlns:v="urn:schemas-microsoft-com:vml" Requires="v">
                <p:oleObj spid="_x0000_s3155" name="" r:id="rId2" imgW="10668000" imgH="5486400" progId="package">
                  <p:embed/>
                </p:oleObj>
              </mc:Choice>
              <mc:Fallback>
                <p:oleObj name="" r:id="rId2" imgW="10668000" imgH="5486400" progId="package">
                  <p:embed/>
                  <p:pic>
                    <p:nvPicPr>
                      <p:cNvPr id="0" name="图片 3154"/>
                      <p:cNvPicPr/>
                      <p:nvPr/>
                    </p:nvPicPr>
                    <p:blipFill>
                      <a:blip r:embed="rId3">
                        <a:lum bright="100000"/>
                      </a:blip>
                      <a:stretch>
                        <a:fillRect/>
                      </a:stretch>
                    </p:blipFill>
                    <p:spPr>
                      <a:xfrm>
                        <a:off x="2135505" y="2348865"/>
                        <a:ext cx="1057275" cy="441325"/>
                      </a:xfrm>
                      <a:prstGeom prst="rect">
                        <a:avLst/>
                      </a:prstGeom>
                      <a:noFill/>
                      <a:ln w="38100">
                        <a:noFill/>
                        <a:miter/>
                      </a:ln>
                    </p:spPr>
                  </p:pic>
                </p:oleObj>
              </mc:Fallback>
            </mc:AlternateContent>
          </a:graphicData>
        </a:graphic>
      </p:graphicFrame>
      <mc:AlternateContent xmlns:mc="http://schemas.openxmlformats.org/markup-compatibility/2006">
        <mc:Choice xmlns:a14="http://schemas.microsoft.com/office/drawing/2010/main" Requires="a14">
          <p:sp>
            <p:nvSpPr>
              <p:cNvPr id="2" name="文本框 1"/>
              <p:cNvSpPr txBox="1"/>
              <p:nvPr/>
            </p:nvSpPr>
            <p:spPr>
              <a:xfrm>
                <a:off x="4079812" y="4725924"/>
                <a:ext cx="4281170" cy="402590"/>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r>
                        <a:rPr lang="en-US" altLang="zh-CN" sz="2000" i="1">
                          <a:solidFill>
                            <a:schemeClr val="bg1"/>
                          </a:solidFill>
                          <a:latin typeface="DejaVu Math TeX Gyre" panose="02000503000000000000" charset="0"/>
                          <a:cs typeface="DejaVu Math TeX Gyre" panose="02000503000000000000" charset="0"/>
                        </a:rPr>
                        <m:t>𝑊</m:t>
                      </m:r>
                      <m:r>
                        <a:rPr lang="en-US" altLang="zh-CN" sz="2000" i="1">
                          <a:solidFill>
                            <a:schemeClr val="bg1"/>
                          </a:solidFill>
                          <a:latin typeface="DejaVu Math TeX Gyre" panose="02000503000000000000" charset="0"/>
                          <a:cs typeface="DejaVu Math TeX Gyre" panose="02000503000000000000" charset="0"/>
                        </a:rPr>
                        <m:t>=</m:t>
                      </m:r>
                      <m:r>
                        <a:rPr lang="en-US" altLang="zh-CN" sz="2000" i="1">
                          <a:solidFill>
                            <a:schemeClr val="bg1"/>
                          </a:solidFill>
                          <a:latin typeface="DejaVu Math TeX Gyre" panose="02000503000000000000" charset="0"/>
                          <a:cs typeface="DejaVu Math TeX Gyre" panose="02000503000000000000" charset="0"/>
                        </a:rPr>
                        <m:t>𝑓</m:t>
                      </m:r>
                      <m:d>
                        <m:dPr>
                          <m:ctrlPr>
                            <a:rPr lang="en-US" altLang="zh-CN" sz="2000" i="1">
                              <a:solidFill>
                                <a:schemeClr val="bg1"/>
                              </a:solidFill>
                              <a:latin typeface="DejaVu Math TeX Gyre" panose="02000503000000000000" charset="0"/>
                              <a:cs typeface="DejaVu Math TeX Gyre" panose="02000503000000000000" charset="0"/>
                            </a:rPr>
                          </m:ctrlPr>
                        </m:dPr>
                        <m:e>
                          <m:r>
                            <a:rPr lang="en-US" altLang="zh-CN" sz="2000" i="1">
                              <a:solidFill>
                                <a:schemeClr val="bg1"/>
                              </a:solidFill>
                              <a:latin typeface="DejaVu Math TeX Gyre" panose="02000503000000000000" charset="0"/>
                              <a:cs typeface="DejaVu Math TeX Gyre" panose="02000503000000000000" charset="0"/>
                            </a:rPr>
                            <m:t>𝐷</m:t>
                          </m:r>
                        </m:e>
                      </m:d>
                      <m:r>
                        <a:rPr lang="en-US" altLang="zh-CN" sz="2000" i="1">
                          <a:solidFill>
                            <a:schemeClr val="bg1"/>
                          </a:solidFill>
                          <a:latin typeface="DejaVu Math TeX Gyre" panose="02000503000000000000" charset="0"/>
                          <a:cs typeface="DejaVu Math TeX Gyre" panose="02000503000000000000" charset="0"/>
                        </a:rPr>
                        <m:t>=</m:t>
                      </m:r>
                      <m:d>
                        <m:dPr>
                          <m:begChr m:val="{"/>
                          <m:endChr m:val="}"/>
                          <m:ctrlPr>
                            <a:rPr lang="en-US" altLang="zh-CN" sz="2000" i="1">
                              <a:solidFill>
                                <a:schemeClr val="bg1"/>
                              </a:solidFill>
                              <a:latin typeface="DejaVu Math TeX Gyre" panose="02000503000000000000" charset="0"/>
                              <a:cs typeface="DejaVu Math TeX Gyre" panose="02000503000000000000" charset="0"/>
                            </a:rPr>
                          </m:ctrlPr>
                        </m:dPr>
                        <m:e>
                          <m:r>
                            <a:rPr lang="en-US" altLang="zh-CN" sz="2000" i="1">
                              <a:solidFill>
                                <a:schemeClr val="bg1"/>
                              </a:solidFill>
                              <a:latin typeface="DejaVu Math TeX Gyre" panose="02000503000000000000" charset="0"/>
                              <a:cs typeface="DejaVu Math TeX Gyre" panose="02000503000000000000" charset="0"/>
                            </a:rPr>
                            <m:t>𝑦</m:t>
                          </m:r>
                        </m:e>
                        <m:e>
                          <m:r>
                            <a:rPr lang="en-US" altLang="zh-CN" sz="2000" i="1">
                              <a:solidFill>
                                <a:schemeClr val="bg1"/>
                              </a:solidFill>
                              <a:latin typeface="DejaVu Math TeX Gyre" panose="02000503000000000000" charset="0"/>
                              <a:cs typeface="DejaVu Math TeX Gyre" panose="02000503000000000000" charset="0"/>
                            </a:rPr>
                            <m:t>𝑦</m:t>
                          </m:r>
                          <m:r>
                            <a:rPr lang="en-US" altLang="zh-CN" sz="2000" i="1">
                              <a:solidFill>
                                <a:schemeClr val="bg1"/>
                              </a:solidFill>
                              <a:latin typeface="DejaVu Math TeX Gyre" panose="02000503000000000000" charset="0"/>
                              <a:cs typeface="DejaVu Math TeX Gyre" panose="02000503000000000000" charset="0"/>
                            </a:rPr>
                            <m:t>=</m:t>
                          </m:r>
                          <m:r>
                            <a:rPr lang="en-US" altLang="zh-CN" sz="2000" i="1">
                              <a:solidFill>
                                <a:schemeClr val="bg1"/>
                              </a:solidFill>
                              <a:latin typeface="DejaVu Math TeX Gyre" panose="02000503000000000000" charset="0"/>
                              <a:cs typeface="DejaVu Math TeX Gyre" panose="02000503000000000000" charset="0"/>
                            </a:rPr>
                            <m:t>𝑓</m:t>
                          </m:r>
                          <m:d>
                            <m:dPr>
                              <m:ctrlPr>
                                <a:rPr lang="en-US" altLang="zh-CN" sz="2000" i="1">
                                  <a:solidFill>
                                    <a:schemeClr val="bg1"/>
                                  </a:solidFill>
                                  <a:latin typeface="DejaVu Math TeX Gyre" panose="02000503000000000000" charset="0"/>
                                  <a:cs typeface="DejaVu Math TeX Gyre" panose="02000503000000000000" charset="0"/>
                                </a:rPr>
                              </m:ctrlPr>
                            </m:dPr>
                            <m:e>
                              <m:r>
                                <a:rPr lang="en-US" altLang="zh-CN" sz="2000" i="1">
                                  <a:solidFill>
                                    <a:schemeClr val="bg1"/>
                                  </a:solidFill>
                                  <a:latin typeface="DejaVu Math TeX Gyre" panose="02000503000000000000" charset="0"/>
                                  <a:cs typeface="DejaVu Math TeX Gyre" panose="02000503000000000000" charset="0"/>
                                </a:rPr>
                                <m:t>𝑥</m:t>
                              </m:r>
                            </m:e>
                          </m:d>
                          <m:r>
                            <a:rPr lang="en-US" altLang="zh-CN" sz="2000" i="1">
                              <a:solidFill>
                                <a:schemeClr val="bg1"/>
                              </a:solidFill>
                              <a:latin typeface="DejaVu Math TeX Gyre" panose="02000503000000000000" charset="0"/>
                              <a:cs typeface="DejaVu Math TeX Gyre" panose="02000503000000000000" charset="0"/>
                            </a:rPr>
                            <m:t>,</m:t>
                          </m:r>
                          <m:r>
                            <a:rPr lang="en-US" altLang="zh-CN" sz="2000" i="1">
                              <a:solidFill>
                                <a:schemeClr val="bg1"/>
                              </a:solidFill>
                              <a:latin typeface="DejaVu Math TeX Gyre" panose="02000503000000000000" charset="0"/>
                              <a:cs typeface="DejaVu Math TeX Gyre" panose="02000503000000000000" charset="0"/>
                            </a:rPr>
                            <m:t>𝑥</m:t>
                          </m:r>
                          <m:r>
                            <a:rPr lang="en-US" altLang="zh-CN" sz="2000" i="1">
                              <a:solidFill>
                                <a:schemeClr val="bg1"/>
                              </a:solidFill>
                              <a:latin typeface="DejaVu Math TeX Gyre" panose="02000503000000000000" charset="0"/>
                              <a:cs typeface="DejaVu Math TeX Gyre" panose="02000503000000000000" charset="0"/>
                            </a:rPr>
                            <m:t>∈</m:t>
                          </m:r>
                          <m:r>
                            <a:rPr lang="en-US" altLang="zh-CN" sz="2000" i="1">
                              <a:solidFill>
                                <a:schemeClr val="bg1"/>
                              </a:solidFill>
                              <a:latin typeface="DejaVu Math TeX Gyre" panose="02000503000000000000" charset="0"/>
                              <a:cs typeface="DejaVu Math TeX Gyre" panose="02000503000000000000" charset="0"/>
                            </a:rPr>
                            <m:t>𝐷</m:t>
                          </m:r>
                        </m:e>
                      </m:d>
                    </m:oMath>
                  </m:oMathPara>
                </a14:m>
                <a:endParaRPr lang="en-US" altLang="zh-CN" sz="2000" i="1">
                  <a:solidFill>
                    <a:schemeClr val="bg1"/>
                  </a:solidFill>
                  <a:latin typeface="DejaVu Math TeX Gyre" panose="02000503000000000000" charset="0"/>
                  <a:cs typeface="DejaVu Math TeX Gyre" panose="02000503000000000000" charset="0"/>
                </a:endParaRPr>
              </a:p>
            </p:txBody>
          </p:sp>
        </mc:Choice>
        <mc:Fallback>
          <p:sp>
            <p:nvSpPr>
              <p:cNvPr id="2" name="文本框 1"/>
              <p:cNvSpPr txBox="1">
                <a:spLocks noRot="1" noChangeAspect="1" noMove="1" noResize="1" noEditPoints="1" noAdjustHandles="1" noChangeArrowheads="1" noChangeShapeType="1" noTextEdit="1"/>
              </p:cNvSpPr>
              <p:nvPr/>
            </p:nvSpPr>
            <p:spPr>
              <a:xfrm>
                <a:off x="4079812" y="4725924"/>
                <a:ext cx="4281170" cy="402590"/>
              </a:xfrm>
              <a:prstGeom prst="rect">
                <a:avLst/>
              </a:prstGeom>
              <a:blipFill rotWithShape="1">
                <a:blip r:embed="rId4"/>
                <a:stretch>
                  <a:fillRect l="-13" t="-63" r="13" b="63"/>
                </a:stretch>
              </a:blipFill>
            </p:spPr>
            <p:txBody>
              <a:bodyPr/>
              <a:lstStyle/>
              <a:p>
                <a:r>
                  <a:rPr lang="zh-CN" altLang="en-US">
                    <a:noFill/>
                  </a:rPr>
                  <a:t> </a:t>
                </a:r>
              </a:p>
            </p:txBody>
          </p:sp>
        </mc:Fallback>
      </mc:AlternateContent>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7">
                                            <p:txEl>
                                              <p:charRg st="0" end="71"/>
                                            </p:txEl>
                                          </p:spTgt>
                                        </p:tgtEl>
                                        <p:attrNameLst>
                                          <p:attrName>style.visibility</p:attrName>
                                        </p:attrNameLst>
                                      </p:cBhvr>
                                      <p:to>
                                        <p:strVal val="visible"/>
                                      </p:to>
                                    </p:set>
                                    <p:animEffect transition="in" filter="fade">
                                      <p:cBhvr>
                                        <p:cTn id="7" dur="1000"/>
                                        <p:tgtEl>
                                          <p:spTgt spid="137">
                                            <p:txEl>
                                              <p:charRg st="0" end="71"/>
                                            </p:txEl>
                                          </p:spTgt>
                                        </p:tgtEl>
                                      </p:cBhvr>
                                    </p:animEffect>
                                    <p:anim calcmode="lin" valueType="num">
                                      <p:cBhvr>
                                        <p:cTn id="8" dur="1000" fill="hold"/>
                                        <p:tgtEl>
                                          <p:spTgt spid="137">
                                            <p:txEl>
                                              <p:charRg st="0" end="71"/>
                                            </p:txEl>
                                          </p:spTgt>
                                        </p:tgtEl>
                                        <p:attrNameLst>
                                          <p:attrName>ppt_x</p:attrName>
                                        </p:attrNameLst>
                                      </p:cBhvr>
                                      <p:tavLst>
                                        <p:tav tm="0">
                                          <p:val>
                                            <p:strVal val="#ppt_x"/>
                                          </p:val>
                                        </p:tav>
                                        <p:tav tm="100000">
                                          <p:val>
                                            <p:strVal val="#ppt_x"/>
                                          </p:val>
                                        </p:tav>
                                      </p:tavLst>
                                    </p:anim>
                                    <p:anim calcmode="lin" valueType="num">
                                      <p:cBhvr>
                                        <p:cTn id="9" dur="1000" fill="hold"/>
                                        <p:tgtEl>
                                          <p:spTgt spid="137">
                                            <p:txEl>
                                              <p:charRg st="0" end="7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37">
                                            <p:txEl>
                                              <p:charRg st="1" end="1"/>
                                            </p:txEl>
                                          </p:spTgt>
                                        </p:tgtEl>
                                        <p:attrNameLst>
                                          <p:attrName>style.visibility</p:attrName>
                                        </p:attrNameLst>
                                      </p:cBhvr>
                                      <p:to>
                                        <p:strVal val="visible"/>
                                      </p:to>
                                    </p:set>
                                    <p:animEffect transition="in" filter="fade">
                                      <p:cBhvr>
                                        <p:cTn id="14" dur="1000"/>
                                        <p:tgtEl>
                                          <p:spTgt spid="137">
                                            <p:txEl>
                                              <p:charRg st="1" end="1"/>
                                            </p:txEl>
                                          </p:spTgt>
                                        </p:tgtEl>
                                      </p:cBhvr>
                                    </p:animEffect>
                                    <p:anim calcmode="lin" valueType="num">
                                      <p:cBhvr>
                                        <p:cTn id="15" dur="1000" fill="hold"/>
                                        <p:tgtEl>
                                          <p:spTgt spid="137">
                                            <p:txEl>
                                              <p:char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37">
                                            <p:txEl>
                                              <p:char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36"/>
                                        </p:tgtEl>
                                        <p:attrNameLst>
                                          <p:attrName>style.visibility</p:attrName>
                                        </p:attrNameLst>
                                      </p:cBhvr>
                                      <p:to>
                                        <p:strVal val="visible"/>
                                      </p:to>
                                    </p:set>
                                    <p:animEffect transition="in" filter="fade">
                                      <p:cBhvr>
                                        <p:cTn id="19" dur="1000"/>
                                        <p:tgtEl>
                                          <p:spTgt spid="136"/>
                                        </p:tgtEl>
                                      </p:cBhvr>
                                    </p:animEffect>
                                    <p:anim calcmode="lin" valueType="num">
                                      <p:cBhvr>
                                        <p:cTn id="20" dur="1000" fill="hold"/>
                                        <p:tgtEl>
                                          <p:spTgt spid="136"/>
                                        </p:tgtEl>
                                        <p:attrNameLst>
                                          <p:attrName>ppt_x</p:attrName>
                                        </p:attrNameLst>
                                      </p:cBhvr>
                                      <p:tavLst>
                                        <p:tav tm="0">
                                          <p:val>
                                            <p:strVal val="#ppt_x"/>
                                          </p:val>
                                        </p:tav>
                                        <p:tav tm="100000">
                                          <p:val>
                                            <p:strVal val="#ppt_x"/>
                                          </p:val>
                                        </p:tav>
                                      </p:tavLst>
                                    </p:anim>
                                    <p:anim calcmode="lin" valueType="num">
                                      <p:cBhvr>
                                        <p:cTn id="21" dur="1000" fill="hold"/>
                                        <p:tgtEl>
                                          <p:spTgt spid="1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2770" name="矩形"/>
          <p:cNvSpPr/>
          <p:nvPr/>
        </p:nvSpPr>
        <p:spPr>
          <a:xfrm>
            <a:off x="6461125" y="1295400"/>
            <a:ext cx="3149600" cy="521970"/>
          </a:xfrm>
          <a:prstGeom prst="rect">
            <a:avLst/>
          </a:prstGeom>
          <a:noFill/>
          <a:ln w="9525">
            <a:noFill/>
          </a:ln>
        </p:spPr>
        <p:txBody>
          <a:bodyPr wrap="square" lIns="91440" tIns="45720" rIns="91440" bIns="45720" anchor="t" anchorCtr="0">
            <a:spAutoFit/>
          </a:bodyPr>
          <a:p>
            <a:pPr>
              <a:spcBef>
                <a:spcPct val="50000"/>
              </a:spcBef>
            </a:pPr>
            <a:r>
              <a:rPr lang="en-US" altLang="zh-CN" sz="2800" baseline="0">
                <a:latin typeface="Times New Roman" panose="02020603050405020304" charset="0"/>
                <a:ea typeface="楷体_GB2312" pitchFamily="49" charset="-122"/>
              </a:rPr>
              <a:t> </a:t>
            </a:r>
            <a:endParaRPr lang="zh-CN" altLang="en-US" sz="2800" baseline="0">
              <a:latin typeface="Times New Roman" panose="02020603050405020304" charset="0"/>
              <a:ea typeface="楷体_GB2312" pitchFamily="49" charset="-122"/>
            </a:endParaRPr>
          </a:p>
        </p:txBody>
      </p:sp>
      <p:sp>
        <p:nvSpPr>
          <p:cNvPr id="32771" name="矩形"/>
          <p:cNvSpPr/>
          <p:nvPr/>
        </p:nvSpPr>
        <p:spPr>
          <a:xfrm>
            <a:off x="0" y="-174625"/>
            <a:ext cx="192088"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sp>
        <p:nvSpPr>
          <p:cNvPr id="32772" name="矩形"/>
          <p:cNvSpPr/>
          <p:nvPr/>
        </p:nvSpPr>
        <p:spPr>
          <a:xfrm>
            <a:off x="0" y="3059113"/>
            <a:ext cx="192088"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sp>
        <p:nvSpPr>
          <p:cNvPr id="32774" name="矩形"/>
          <p:cNvSpPr/>
          <p:nvPr/>
        </p:nvSpPr>
        <p:spPr>
          <a:xfrm>
            <a:off x="0" y="3154363"/>
            <a:ext cx="192088"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149" name="矩形"/>
              <p:cNvSpPr/>
              <p:nvPr/>
            </p:nvSpPr>
            <p:spPr>
              <a:xfrm>
                <a:off x="1055370" y="1492250"/>
                <a:ext cx="8971915" cy="4017645"/>
              </a:xfrm>
              <a:prstGeom prst="rect">
                <a:avLst/>
              </a:prstGeom>
              <a:noFill/>
              <a:ln w="9525">
                <a:noFill/>
              </a:ln>
            </p:spPr>
            <p:txBody>
              <a:bodyPr wrap="square" lIns="91440" tIns="45720" rIns="91440" bIns="45720" anchor="ctr" anchorCtr="0">
                <a:noAutofit/>
              </a:bodyPr>
              <a:p>
                <a:pPr indent="508000" algn="just">
                  <a:lnSpc>
                    <a:spcPct val="150000"/>
                  </a:lnSpc>
                  <a:extLst>
                    <a:ext uri="{35155182-B16C-46BC-9424-99874614C6A1}">
                      <wpsdc:indentchars xmlns:wpsdc="http://www.wps.cn/officeDocument/2017/drawingmlCustomData" val="200" checksum="282533468"/>
                    </a:ext>
                  </a:extLst>
                </a:pPr>
                <a:r>
                  <a:rPr lang="en-US" altLang="zh-CN" sz="2000">
                    <a:solidFill>
                      <a:srgbClr val="FFFF00"/>
                    </a:solidFill>
                    <a:latin typeface="Times New Roman Italic" panose="02020603050405020304" charset="0"/>
                    <a:ea typeface="Microsoft YaHei Regular" panose="020B0503020204020204" charset="-122"/>
                    <a:cs typeface="Times New Roman Italic" panose="02020603050405020304" charset="0"/>
                    <a:sym typeface="+mn-ea"/>
                  </a:rPr>
                  <a:t>函数的定义域与对应法则称为函数的两个</a:t>
                </a:r>
                <a:r>
                  <a:rPr lang="zh-CN" altLang="en-US" sz="2000">
                    <a:solidFill>
                      <a:srgbClr val="FFFF00"/>
                    </a:solidFill>
                    <a:latin typeface="Times New Roman Italic" panose="02020603050405020304" charset="0"/>
                    <a:ea typeface="Microsoft YaHei Regular" panose="020B0503020204020204" charset="-122"/>
                    <a:cs typeface="Times New Roman Italic" panose="02020603050405020304" charset="0"/>
                    <a:sym typeface="+mn-ea"/>
                  </a:rPr>
                  <a:t>要素。</a:t>
                </a:r>
                <a:r>
                  <a:rPr lang="en-US" altLang="zh-CN" sz="2000">
                    <a:solidFill>
                      <a:srgbClr val="FFFF00"/>
                    </a:solidFill>
                    <a:latin typeface="Times New Roman Italic" panose="02020603050405020304" charset="0"/>
                    <a:ea typeface="Microsoft YaHei Regular" panose="020B0503020204020204" charset="-122"/>
                    <a:cs typeface="Times New Roman Italic" panose="02020603050405020304" charset="0"/>
                    <a:sym typeface="+mn-ea"/>
                  </a:rPr>
                  <a:t>两个函数相</a:t>
                </a:r>
                <a:r>
                  <a:rPr lang="zh-CN" altLang="en-US" sz="2000">
                    <a:solidFill>
                      <a:srgbClr val="FFFF00"/>
                    </a:solidFill>
                    <a:latin typeface="Times New Roman Italic" panose="02020603050405020304" charset="0"/>
                    <a:ea typeface="Microsoft YaHei Regular" panose="020B0503020204020204" charset="-122"/>
                    <a:cs typeface="Times New Roman Italic" panose="02020603050405020304" charset="0"/>
                    <a:sym typeface="+mn-ea"/>
                  </a:rPr>
                  <a:t>同</a:t>
                </a:r>
                <a:r>
                  <a:rPr lang="en-US" altLang="zh-CN" sz="2000">
                    <a:solidFill>
                      <a:srgbClr val="FFFF00"/>
                    </a:solidFill>
                    <a:latin typeface="Times New Roman Italic" panose="02020603050405020304" charset="0"/>
                    <a:ea typeface="Microsoft YaHei Regular" panose="020B0503020204020204" charset="-122"/>
                    <a:cs typeface="Times New Roman Italic" panose="02020603050405020304" charset="0"/>
                    <a:sym typeface="+mn-ea"/>
                  </a:rPr>
                  <a:t>的充分必要条件是它们的定义域和对应法则均相同。</a:t>
                </a:r>
                <a:endParaRPr lang="en-US" altLang="zh-CN" sz="2000">
                  <a:solidFill>
                    <a:srgbClr val="FFFF00"/>
                  </a:solidFill>
                  <a:latin typeface="Times New Roman Italic" panose="02020603050405020304" charset="0"/>
                  <a:ea typeface="Microsoft YaHei Regular" panose="020B0503020204020204" charset="-122"/>
                  <a:cs typeface="Times New Roman Italic" panose="02020603050405020304" charset="0"/>
                  <a:sym typeface="+mn-ea"/>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baseline="0">
                    <a:solidFill>
                      <a:srgbClr val="FFFF00"/>
                    </a:solidFill>
                    <a:latin typeface="Times New Roman Italic" panose="02020603050405020304" charset="0"/>
                    <a:ea typeface="Microsoft YaHei Regular" panose="020B0503020204020204" charset="-122"/>
                    <a:cs typeface="Times New Roman Italic" panose="02020603050405020304" charset="0"/>
                  </a:rPr>
                  <a:t>如果函数的解析式能写在</a:t>
                </a:r>
                <a:r>
                  <a:rPr lang="en-US" altLang="zh-CN"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rPr>
                  <a:t>y=f(x)</a:t>
                </a:r>
                <a:r>
                  <a:rPr lang="zh-CN" altLang="en-US"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rPr>
                  <a:t>，</a:t>
                </a:r>
                <a:r>
                  <a:rPr lang="zh-CN" altLang="en-US" sz="2000" baseline="0">
                    <a:solidFill>
                      <a:srgbClr val="FFFF00"/>
                    </a:solidFill>
                    <a:latin typeface="Times New Roman Italic" panose="02020603050405020304" charset="0"/>
                    <a:ea typeface="Microsoft YaHei Regular" panose="020B0503020204020204" charset="-122"/>
                    <a:cs typeface="Times New Roman Italic" panose="02020603050405020304" charset="0"/>
                  </a:rPr>
                  <a:t>则称该函数为显函数。例如</a:t>
                </a:r>
                <a:r>
                  <a:rPr lang="en-US" altLang="zh-CN"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rPr>
                  <a:t> y=sin x</a:t>
                </a:r>
                <a:r>
                  <a:rPr lang="zh-CN" altLang="en-US"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rPr>
                  <a:t>，</a:t>
                </a:r>
                <a:r>
                  <a:rPr lang="en-US" altLang="zh-CN"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rPr>
                  <a:t>y=ln x </a:t>
                </a:r>
                <a:r>
                  <a:rPr lang="zh-CN" altLang="en-US" sz="2000" baseline="0">
                    <a:solidFill>
                      <a:srgbClr val="FFFF00"/>
                    </a:solidFill>
                    <a:latin typeface="Times New Roman Italic" panose="02020603050405020304" charset="0"/>
                    <a:ea typeface="Microsoft YaHei Regular" panose="020B0503020204020204" charset="-122"/>
                    <a:cs typeface="Times New Roman Italic" panose="02020603050405020304" charset="0"/>
                  </a:rPr>
                  <a:t>等。</a:t>
                </a:r>
                <a:endParaRPr lang="zh-CN" altLang="en-US"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baseline="0">
                    <a:solidFill>
                      <a:srgbClr val="FFFF00"/>
                    </a:solidFill>
                    <a:latin typeface="Times New Roman Italic" panose="02020603050405020304" charset="0"/>
                    <a:ea typeface="Microsoft YaHei Regular" panose="020B0503020204020204" charset="-122"/>
                    <a:cs typeface="Times New Roman Italic" panose="02020603050405020304" charset="0"/>
                  </a:rPr>
                  <a:t>如果在方程</a:t>
                </a:r>
                <a:r>
                  <a:rPr lang="en-US" altLang="zh-CN"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rPr>
                  <a:t>F(x,y)=0</a:t>
                </a:r>
                <a:r>
                  <a:rPr lang="zh-CN" altLang="en-US" sz="2000" baseline="0">
                    <a:solidFill>
                      <a:srgbClr val="FFFF00"/>
                    </a:solidFill>
                    <a:latin typeface="Times New Roman Italic" panose="02020603050405020304" charset="0"/>
                    <a:ea typeface="Microsoft YaHei Regular" panose="020B0503020204020204" charset="-122"/>
                    <a:cs typeface="Times New Roman Italic" panose="02020603050405020304" charset="0"/>
                  </a:rPr>
                  <a:t>中，当</a:t>
                </a:r>
                <a:r>
                  <a:rPr lang="en-US" altLang="zh-CN"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baseline="0">
                    <a:solidFill>
                      <a:srgbClr val="FFFF00"/>
                    </a:solidFill>
                    <a:latin typeface="Times New Roman Italic" panose="02020603050405020304" charset="0"/>
                    <a:ea typeface="Microsoft YaHei Regular" panose="020B0503020204020204" charset="-122"/>
                    <a:cs typeface="Times New Roman Italic" panose="02020603050405020304" charset="0"/>
                  </a:rPr>
                  <a:t>在某一区间内取任意一个值，相应地总有满足该方程的唯一的</a:t>
                </a:r>
                <a:r>
                  <a:rPr lang="en-US" altLang="zh-CN"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rPr>
                  <a:t>y</a:t>
                </a:r>
                <a:r>
                  <a:rPr lang="zh-CN" altLang="en-US" sz="2000" baseline="0">
                    <a:solidFill>
                      <a:srgbClr val="FFFF00"/>
                    </a:solidFill>
                    <a:latin typeface="Times New Roman Italic" panose="02020603050405020304" charset="0"/>
                    <a:ea typeface="Microsoft YaHei Regular" panose="020B0503020204020204" charset="-122"/>
                    <a:cs typeface="Times New Roman Italic" panose="02020603050405020304" charset="0"/>
                  </a:rPr>
                  <a:t>值存在，从而确定一个函数</a:t>
                </a:r>
                <a:r>
                  <a:rPr lang="en-US" altLang="zh-CN"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rPr>
                  <a:t>y=f(x)</a:t>
                </a:r>
                <a:r>
                  <a:rPr lang="en-US" altLang="zh-CN" sz="2000" baseline="0">
                    <a:solidFill>
                      <a:srgbClr val="FFFF00"/>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baseline="0">
                    <a:solidFill>
                      <a:srgbClr val="FFFF00"/>
                    </a:solidFill>
                    <a:latin typeface="Times New Roman Italic" panose="02020603050405020304" charset="0"/>
                    <a:ea typeface="Microsoft YaHei Regular" panose="020B0503020204020204" charset="-122"/>
                    <a:cs typeface="Times New Roman Italic" panose="02020603050405020304" charset="0"/>
                  </a:rPr>
                  <a:t>使</a:t>
                </a:r>
                <a:r>
                  <a:rPr lang="en-US" altLang="zh-CN"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rPr>
                  <a:t>F(x,f(x))≡</a:t>
                </a:r>
                <a:r>
                  <a:rPr lang="en-US" altLang="zh-CN" sz="2000" baseline="0">
                    <a:solidFill>
                      <a:srgbClr val="FFFF00"/>
                    </a:solidFill>
                    <a:ea typeface="Microsoft YaHei Regular" panose="020B0503020204020204" charset="-122"/>
                    <a:cs typeface="Times New Roman" panose="02020603050405020304" charset="0"/>
                  </a:rPr>
                  <a:t>0]</a:t>
                </a:r>
                <a:r>
                  <a:rPr lang="zh-CN" altLang="en-US"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rPr>
                  <a:t>，</a:t>
                </a:r>
                <a:r>
                  <a:rPr lang="zh-CN" altLang="en-US" sz="2000" baseline="0">
                    <a:solidFill>
                      <a:srgbClr val="FFFF00"/>
                    </a:solidFill>
                    <a:latin typeface="Times New Roman Italic" panose="02020603050405020304" charset="0"/>
                    <a:ea typeface="Microsoft YaHei Regular" panose="020B0503020204020204" charset="-122"/>
                    <a:cs typeface="Times New Roman Italic" panose="02020603050405020304" charset="0"/>
                  </a:rPr>
                  <a:t>则称</a:t>
                </a:r>
                <a:r>
                  <a:rPr lang="en-US" altLang="zh-CN"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rPr>
                  <a:t>y=f(x)</a:t>
                </a:r>
                <a:r>
                  <a:rPr lang="zh-CN" altLang="en-US" sz="2000" baseline="0">
                    <a:solidFill>
                      <a:srgbClr val="FFFF00"/>
                    </a:solidFill>
                    <a:latin typeface="Times New Roman Italic" panose="02020603050405020304" charset="0"/>
                    <a:ea typeface="Microsoft YaHei Regular" panose="020B0503020204020204" charset="-122"/>
                    <a:cs typeface="Times New Roman Italic" panose="02020603050405020304" charset="0"/>
                  </a:rPr>
                  <a:t>是由方程</a:t>
                </a:r>
                <a:r>
                  <a:rPr lang="en-US" altLang="zh-CN" sz="2000" i="1" baseline="0">
                    <a:solidFill>
                      <a:srgbClr val="FFFF00"/>
                    </a:solidFill>
                    <a:latin typeface="Times New Roman Italic" panose="02020603050405020304" charset="0"/>
                    <a:ea typeface="Microsoft YaHei Regular" panose="020B0503020204020204" charset="-122"/>
                    <a:cs typeface="Times New Roman Italic" panose="02020603050405020304" charset="0"/>
                  </a:rPr>
                  <a:t>F(x,y)=0</a:t>
                </a:r>
                <a:r>
                  <a:rPr lang="zh-CN" altLang="en-US" sz="2000" baseline="0">
                    <a:solidFill>
                      <a:srgbClr val="FFFF00"/>
                    </a:solidFill>
                    <a:latin typeface="Microsoft YaHei" panose="020B0503020204020204" charset="-122"/>
                    <a:ea typeface="Microsoft YaHei" panose="020B0503020204020204" charset="-122"/>
                    <a:cs typeface="Times New Roman Italic" panose="02020603050405020304" charset="0"/>
                  </a:rPr>
                  <a:t>所确定的隐函数。</a:t>
                </a:r>
                <a:endParaRPr lang="zh-CN" altLang="en-US" sz="2000" baseline="0">
                  <a:solidFill>
                    <a:srgbClr val="FFFF00"/>
                  </a:solidFill>
                  <a:latin typeface="Microsoft YaHei" panose="020B0503020204020204" charset="-122"/>
                  <a:ea typeface="Microsoft YaHei" panose="020B0503020204020204" charset="-122"/>
                  <a:cs typeface="Times New Roman Italic"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baseline="0">
                    <a:solidFill>
                      <a:srgbClr val="FFFF00"/>
                    </a:solidFill>
                    <a:latin typeface="Times New Roman Regular" panose="02020603050405020304" charset="0"/>
                    <a:ea typeface="Microsoft YaHei" panose="020B0503020204020204" charset="-122"/>
                    <a:cs typeface="Times New Roman Regular" panose="02020603050405020304" charset="0"/>
                  </a:rPr>
                  <a:t>有些隐函数可以化为显函数，如</a:t>
                </a:r>
                <a14:m>
                  <m:oMath xmlns:m="http://schemas.openxmlformats.org/officeDocument/2006/math">
                    <m:r>
                      <a:rPr lang="en-US" altLang="zh-CN" sz="2000" i="1" baseline="0">
                        <a:solidFill>
                          <a:srgbClr val="FFFF00"/>
                        </a:solidFill>
                        <a:latin typeface="DejaVu Math TeX Gyre" panose="02000503000000000000" charset="0"/>
                        <a:ea typeface="Microsoft YaHei" panose="020B0503020204020204" charset="-122"/>
                        <a:cs typeface="DejaVu Math TeX Gyre" panose="02000503000000000000" charset="0"/>
                      </a:rPr>
                      <m:t>𝑥</m:t>
                    </m:r>
                    <m:r>
                      <a:rPr lang="en-US" altLang="zh-CN" sz="2000" i="1" baseline="0">
                        <a:solidFill>
                          <a:srgbClr val="FFFF00"/>
                        </a:solidFill>
                        <a:latin typeface="DejaVu Math TeX Gyre" panose="02000503000000000000" charset="0"/>
                        <a:ea typeface="宋体" charset="0"/>
                        <a:cs typeface="DejaVu Math TeX Gyre" panose="02000503000000000000" charset="0"/>
                      </a:rPr>
                      <m:t>+</m:t>
                    </m:r>
                    <m:sSup>
                      <m:sSupPr>
                        <m:ctrlPr>
                          <a:rPr lang="en-US" altLang="zh-CN" sz="2000" i="1" baseline="0">
                            <a:solidFill>
                              <a:srgbClr val="FFFF00"/>
                            </a:solidFill>
                            <a:latin typeface="DejaVu Math TeX Gyre" panose="02000503000000000000" charset="0"/>
                            <a:ea typeface="Microsoft YaHei" panose="020B0503020204020204" charset="-122"/>
                            <a:cs typeface="DejaVu Math TeX Gyre" panose="02000503000000000000" charset="0"/>
                          </a:rPr>
                        </m:ctrlPr>
                      </m:sSupPr>
                      <m:e>
                        <m:r>
                          <a:rPr lang="en-US" altLang="zh-CN" sz="2000" i="1" baseline="0">
                            <a:solidFill>
                              <a:srgbClr val="FFFF00"/>
                            </a:solidFill>
                            <a:latin typeface="DejaVu Math TeX Gyre" panose="02000503000000000000" charset="0"/>
                            <a:ea typeface="Microsoft YaHei" panose="020B0503020204020204" charset="-122"/>
                            <a:cs typeface="DejaVu Math TeX Gyre" panose="02000503000000000000" charset="0"/>
                          </a:rPr>
                          <m:t>𝑦</m:t>
                        </m:r>
                      </m:e>
                      <m:sup>
                        <m:r>
                          <a:rPr lang="en-US" altLang="zh-CN" sz="2000" i="1" baseline="0">
                            <a:solidFill>
                              <a:srgbClr val="FFFF00"/>
                            </a:solidFill>
                            <a:latin typeface="DejaVu Math TeX Gyre" panose="02000503000000000000" charset="0"/>
                            <a:ea typeface="宋体" charset="0"/>
                            <a:cs typeface="DejaVu Math TeX Gyre" panose="02000503000000000000" charset="0"/>
                          </a:rPr>
                          <m:t>3</m:t>
                        </m:r>
                      </m:sup>
                    </m:sSup>
                    <m:r>
                      <a:rPr lang="en-US" altLang="zh-CN" sz="2000" i="1" baseline="0">
                        <a:solidFill>
                          <a:srgbClr val="FFFF00"/>
                        </a:solidFill>
                        <a:latin typeface="DejaVu Math TeX Gyre" panose="02000503000000000000" charset="0"/>
                        <a:ea typeface="Microsoft YaHei" panose="020B0503020204020204" charset="-122"/>
                        <a:cs typeface="DejaVu Math TeX Gyre" panose="02000503000000000000" charset="0"/>
                      </a:rPr>
                      <m:t>−</m:t>
                    </m:r>
                    <m:r>
                      <a:rPr lang="en-US" altLang="zh-CN" sz="2000" i="1" baseline="0">
                        <a:solidFill>
                          <a:srgbClr val="FFFF00"/>
                        </a:solidFill>
                        <a:latin typeface="DejaVu Math TeX Gyre" panose="02000503000000000000" charset="0"/>
                        <a:ea typeface="宋体" charset="0"/>
                        <a:cs typeface="DejaVu Math TeX Gyre" panose="02000503000000000000" charset="0"/>
                      </a:rPr>
                      <m:t>1</m:t>
                    </m:r>
                    <m:r>
                      <a:rPr lang="en-US" altLang="zh-CN" sz="2000" i="1" baseline="0">
                        <a:solidFill>
                          <a:srgbClr val="FFFF00"/>
                        </a:solidFill>
                        <a:latin typeface="DejaVu Math TeX Gyre" panose="02000503000000000000" charset="0"/>
                        <a:ea typeface="宋体" charset="0"/>
                        <a:cs typeface="DejaVu Math TeX Gyre" panose="02000503000000000000" charset="0"/>
                      </a:rPr>
                      <m:t>=</m:t>
                    </m:r>
                    <m:r>
                      <a:rPr lang="en-US" altLang="zh-CN" sz="2000" i="1" baseline="0">
                        <a:solidFill>
                          <a:srgbClr val="FFFF00"/>
                        </a:solidFill>
                        <a:latin typeface="DejaVu Math TeX Gyre" panose="02000503000000000000" charset="0"/>
                        <a:ea typeface="宋体" charset="0"/>
                        <a:cs typeface="DejaVu Math TeX Gyre" panose="02000503000000000000" charset="0"/>
                      </a:rPr>
                      <m:t>0</m:t>
                    </m:r>
                  </m:oMath>
                </a14:m>
                <a:r>
                  <a:rPr lang="zh-CN" altLang="en-US" sz="2000" baseline="0">
                    <a:solidFill>
                      <a:srgbClr val="FFFF00"/>
                    </a:solidFill>
                    <a:latin typeface="Times New Roman Regular" panose="02020603050405020304" charset="0"/>
                    <a:ea typeface="Microsoft YaHei" panose="020B0503020204020204" charset="-122"/>
                    <a:cs typeface="Times New Roman Regular" panose="02020603050405020304" charset="0"/>
                  </a:rPr>
                  <a:t>可化为</a:t>
                </a:r>
                <a14:m>
                  <m:oMath xmlns:m="http://schemas.openxmlformats.org/officeDocument/2006/math">
                    <m:r>
                      <a:rPr lang="en-US" altLang="zh-CN" sz="2000" i="1" baseline="0">
                        <a:solidFill>
                          <a:srgbClr val="FFFF00"/>
                        </a:solidFill>
                        <a:latin typeface="DejaVu Math TeX Gyre" panose="02000503000000000000" charset="0"/>
                        <a:ea typeface="Microsoft YaHei" panose="020B0503020204020204" charset="-122"/>
                        <a:cs typeface="DejaVu Math TeX Gyre" panose="02000503000000000000" charset="0"/>
                      </a:rPr>
                      <m:t>𝑦</m:t>
                    </m:r>
                    <m:r>
                      <a:rPr lang="en-US" altLang="zh-CN" sz="2000" i="1" baseline="0">
                        <a:solidFill>
                          <a:srgbClr val="FFFF00"/>
                        </a:solidFill>
                        <a:latin typeface="DejaVu Math TeX Gyre" panose="02000503000000000000" charset="0"/>
                        <a:ea typeface="Microsoft YaHei" panose="020B0503020204020204" charset="-122"/>
                        <a:cs typeface="DejaVu Math TeX Gyre" panose="02000503000000000000" charset="0"/>
                      </a:rPr>
                      <m:t>=</m:t>
                    </m:r>
                    <m:rad>
                      <m:radPr>
                        <m:ctrlPr>
                          <a:rPr lang="en-US" altLang="zh-CN" sz="2000" i="1" baseline="0">
                            <a:solidFill>
                              <a:srgbClr val="FFFF00"/>
                            </a:solidFill>
                            <a:latin typeface="DejaVu Math TeX Gyre" panose="02000503000000000000" charset="0"/>
                            <a:ea typeface="Microsoft YaHei" panose="020B0503020204020204" charset="-122"/>
                            <a:cs typeface="DejaVu Math TeX Gyre" panose="02000503000000000000" charset="0"/>
                          </a:rPr>
                        </m:ctrlPr>
                      </m:radPr>
                      <m:deg>
                        <m:r>
                          <a:rPr lang="en-US" altLang="zh-CN" sz="2000" i="1" baseline="0">
                            <a:solidFill>
                              <a:srgbClr val="FFFF00"/>
                            </a:solidFill>
                            <a:latin typeface="DejaVu Math TeX Gyre" panose="02000503000000000000" charset="0"/>
                            <a:ea typeface="Microsoft YaHei" panose="020B0503020204020204" charset="-122"/>
                            <a:cs typeface="DejaVu Math TeX Gyre" panose="02000503000000000000" charset="0"/>
                          </a:rPr>
                          <m:t>3</m:t>
                        </m:r>
                      </m:deg>
                      <m:e>
                        <m:r>
                          <a:rPr lang="en-US" altLang="zh-CN" sz="2000" i="1" baseline="0">
                            <a:solidFill>
                              <a:srgbClr val="FFFF00"/>
                            </a:solidFill>
                            <a:latin typeface="DejaVu Math TeX Gyre" panose="02000503000000000000" charset="0"/>
                            <a:ea typeface="Microsoft YaHei" panose="020B0503020204020204" charset="-122"/>
                            <a:cs typeface="DejaVu Math TeX Gyre" panose="02000503000000000000" charset="0"/>
                          </a:rPr>
                          <m:t>1</m:t>
                        </m:r>
                        <m:r>
                          <a:rPr lang="en-US" altLang="zh-CN" sz="2000" i="1" baseline="0">
                            <a:solidFill>
                              <a:srgbClr val="FFFF00"/>
                            </a:solidFill>
                            <a:latin typeface="DejaVu Math TeX Gyre" panose="02000503000000000000" charset="0"/>
                            <a:ea typeface="Microsoft YaHei" panose="020B0503020204020204" charset="-122"/>
                            <a:cs typeface="DejaVu Math TeX Gyre" panose="02000503000000000000" charset="0"/>
                          </a:rPr>
                          <m:t>−</m:t>
                        </m:r>
                        <m:r>
                          <a:rPr lang="en-US" altLang="zh-CN" sz="2000" i="1" baseline="0">
                            <a:solidFill>
                              <a:srgbClr val="FFFF00"/>
                            </a:solidFill>
                            <a:latin typeface="DejaVu Math TeX Gyre" panose="02000503000000000000" charset="0"/>
                            <a:ea typeface="Microsoft YaHei" panose="020B0503020204020204" charset="-122"/>
                            <a:cs typeface="DejaVu Math TeX Gyre" panose="02000503000000000000" charset="0"/>
                          </a:rPr>
                          <m:t>𝑥</m:t>
                        </m:r>
                      </m:e>
                    </m:rad>
                  </m:oMath>
                </a14:m>
                <a:r>
                  <a:rPr lang="zh-CN" altLang="en-US" sz="2000" baseline="0">
                    <a:solidFill>
                      <a:srgbClr val="FFFF00"/>
                    </a:solidFill>
                    <a:latin typeface="DejaVu Math TeX Gyre" panose="02000503000000000000" charset="0"/>
                    <a:ea typeface="Microsoft YaHei" panose="020B0503020204020204" charset="-122"/>
                    <a:cs typeface="DejaVu Math TeX Gyre" panose="02000503000000000000" charset="0"/>
                  </a:rPr>
                  <a:t>；有些隐函数难以化为显函数，如</a:t>
                </a:r>
                <a:r>
                  <a:rPr lang="en-US" altLang="zh-CN" sz="2000" baseline="0">
                    <a:solidFill>
                      <a:srgbClr val="FFFF00"/>
                    </a:solidFill>
                    <a:latin typeface="DejaVu Math TeX Gyre" panose="02000503000000000000" charset="0"/>
                    <a:ea typeface="Microsoft YaHei" panose="020B0503020204020204" charset="-122"/>
                    <a:cs typeface="DejaVu Math TeX Gyre" panose="02000503000000000000" charset="0"/>
                  </a:rPr>
                  <a:t>xy=ln y=1.</a:t>
                </a:r>
                <a:endParaRPr lang="en-US" altLang="zh-CN" sz="2000" baseline="0">
                  <a:solidFill>
                    <a:srgbClr val="FFFF00"/>
                  </a:solidFill>
                  <a:latin typeface="DejaVu Math TeX Gyre" panose="02000503000000000000" charset="0"/>
                  <a:ea typeface="Microsoft YaHei" panose="020B0503020204020204" charset="-122"/>
                  <a:cs typeface="DejaVu Math TeX Gyre" panose="02000503000000000000" charset="0"/>
                </a:endParaRPr>
              </a:p>
            </p:txBody>
          </p:sp>
        </mc:Choice>
        <mc:Fallback>
          <p:sp>
            <p:nvSpPr>
              <p:cNvPr id="149" name="矩形"/>
              <p:cNvSpPr>
                <a:spLocks noRot="1" noChangeAspect="1" noMove="1" noResize="1" noEditPoints="1" noAdjustHandles="1" noChangeArrowheads="1" noChangeShapeType="1" noTextEdit="1"/>
              </p:cNvSpPr>
              <p:nvPr/>
            </p:nvSpPr>
            <p:spPr>
              <a:xfrm>
                <a:off x="1055370" y="1492250"/>
                <a:ext cx="8971915" cy="4017645"/>
              </a:xfrm>
              <a:prstGeom prst="rect">
                <a:avLst/>
              </a:prstGeom>
              <a:blipFill rotWithShape="1">
                <a:blip r:embed="rId2"/>
                <a:stretch>
                  <a:fillRect t="-3050" b="-3082"/>
                </a:stretch>
              </a:blipFill>
              <a:ln w="9525">
                <a:noFill/>
              </a:ln>
            </p:spPr>
            <p:txBody>
              <a:bodyPr/>
              <a:lstStyle/>
              <a:p>
                <a:r>
                  <a:rPr lang="zh-CN" altLang="en-US">
                    <a:noFill/>
                  </a:rPr>
                  <a:t> </a:t>
                </a:r>
              </a:p>
            </p:txBody>
          </p:sp>
        </mc:Fallback>
      </mc:AlternateContent>
      <p:sp>
        <p:nvSpPr>
          <p:cNvPr id="150" name="矩形"/>
          <p:cNvSpPr/>
          <p:nvPr/>
        </p:nvSpPr>
        <p:spPr>
          <a:xfrm>
            <a:off x="982980" y="763905"/>
            <a:ext cx="10080000" cy="720000"/>
          </a:xfrm>
          <a:prstGeom prst="rect">
            <a:avLst/>
          </a:prstGeom>
          <a:noFill/>
          <a:ln w="9525">
            <a:noFill/>
          </a:ln>
        </p:spPr>
        <p:txBody>
          <a:bodyPr wrap="none" lIns="91440" tIns="45720" rIns="91440" bIns="45720" anchor="ctr" anchorCtr="0">
            <a:noAutofit/>
          </a:bodyPr>
          <a:p>
            <a:pPr>
              <a:lnSpc>
                <a:spcPct val="100000"/>
              </a:lnSpc>
            </a:pPr>
            <a:r>
              <a:rPr lang="zh-CN" altLang="en-US" sz="2800" b="1" baseline="0">
                <a:solidFill>
                  <a:srgbClr val="92D050"/>
                </a:solidFill>
                <a:latin typeface="Microsoft YaHei Bold" panose="020B0503020204020204" charset="-122"/>
                <a:ea typeface="Microsoft YaHei Bold" panose="020B0503020204020204" charset="-122"/>
              </a:rPr>
              <a:t>注意：</a:t>
            </a:r>
            <a:endParaRPr lang="zh-CN" altLang="en-US" sz="2800" b="1" baseline="0">
              <a:solidFill>
                <a:srgbClr val="92D050"/>
              </a:solidFill>
              <a:latin typeface="Microsoft YaHei Bold" panose="020B0503020204020204" charset="-122"/>
              <a:ea typeface="Microsoft YaHei Bold" panose="020B0503020204020204"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p:cTn id="7" dur="1000" fill="hold"/>
                                        <p:tgtEl>
                                          <p:spTgt spid="150"/>
                                        </p:tgtEl>
                                        <p:attrNameLst>
                                          <p:attrName>ppt_x</p:attrName>
                                        </p:attrNameLst>
                                      </p:cBhvr>
                                      <p:tavLst>
                                        <p:tav tm="0">
                                          <p:val>
                                            <p:strVal val="#ppt_x-.2"/>
                                          </p:val>
                                        </p:tav>
                                        <p:tav tm="100000">
                                          <p:val>
                                            <p:strVal val="#ppt_x"/>
                                          </p:val>
                                        </p:tav>
                                      </p:tavLst>
                                    </p:anim>
                                    <p:anim calcmode="lin" valueType="num">
                                      <p:cBhvr>
                                        <p:cTn id="8" dur="1000" fill="hold"/>
                                        <p:tgtEl>
                                          <p:spTgt spid="15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50"/>
                                        </p:tgtEl>
                                      </p:cBhvr>
                                    </p:animEffect>
                                  </p:childTnLst>
                                </p:cTn>
                              </p:par>
                              <p:par>
                                <p:cTn id="10" presetID="42" presetClass="entr" presetSubtype="0" fill="hold" nodeType="withEffect">
                                  <p:stCondLst>
                                    <p:cond delay="0"/>
                                  </p:stCondLst>
                                  <p:childTnLst>
                                    <p:set>
                                      <p:cBhvr>
                                        <p:cTn id="11" dur="1" fill="hold">
                                          <p:stCondLst>
                                            <p:cond delay="0"/>
                                          </p:stCondLst>
                                        </p:cTn>
                                        <p:tgtEl>
                                          <p:spTgt spid="149">
                                            <p:txEl>
                                              <p:charRg st="2" end="2"/>
                                            </p:txEl>
                                          </p:spTgt>
                                        </p:tgtEl>
                                        <p:attrNameLst>
                                          <p:attrName>style.visibility</p:attrName>
                                        </p:attrNameLst>
                                      </p:cBhvr>
                                      <p:to>
                                        <p:strVal val="visible"/>
                                      </p:to>
                                    </p:set>
                                    <p:animEffect transition="in" filter="fade">
                                      <p:cBhvr>
                                        <p:cTn id="12" dur="1000"/>
                                        <p:tgtEl>
                                          <p:spTgt spid="149">
                                            <p:txEl>
                                              <p:charRg st="2" end="2"/>
                                            </p:txEl>
                                          </p:spTgt>
                                        </p:tgtEl>
                                      </p:cBhvr>
                                    </p:animEffect>
                                    <p:anim calcmode="lin" valueType="num">
                                      <p:cBhvr>
                                        <p:cTn id="13" dur="1000" fill="hold"/>
                                        <p:tgtEl>
                                          <p:spTgt spid="149">
                                            <p:txEl>
                                              <p:char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149">
                                            <p:txEl>
                                              <p:char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9">
                                            <p:txEl>
                                              <p:charRg st="4" end="4"/>
                                            </p:txEl>
                                          </p:spTgt>
                                        </p:tgtEl>
                                        <p:attrNameLst>
                                          <p:attrName>style.visibility</p:attrName>
                                        </p:attrNameLst>
                                      </p:cBhvr>
                                      <p:to>
                                        <p:strVal val="visible"/>
                                      </p:to>
                                    </p:set>
                                    <p:animEffect transition="in" filter="fade">
                                      <p:cBhvr>
                                        <p:cTn id="17" dur="1000"/>
                                        <p:tgtEl>
                                          <p:spTgt spid="149">
                                            <p:txEl>
                                              <p:charRg st="4" end="4"/>
                                            </p:txEl>
                                          </p:spTgt>
                                        </p:tgtEl>
                                      </p:cBhvr>
                                    </p:animEffect>
                                    <p:anim calcmode="lin" valueType="num">
                                      <p:cBhvr>
                                        <p:cTn id="18" dur="1000" fill="hold"/>
                                        <p:tgtEl>
                                          <p:spTgt spid="149">
                                            <p:txEl>
                                              <p:char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149">
                                            <p:txEl>
                                              <p:char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34821" name="矩形"/>
          <p:cNvSpPr/>
          <p:nvPr/>
        </p:nvSpPr>
        <p:spPr>
          <a:xfrm>
            <a:off x="1019810" y="1196975"/>
            <a:ext cx="10080000" cy="521970"/>
          </a:xfrm>
          <a:prstGeom prst="rect">
            <a:avLst/>
          </a:prstGeom>
          <a:noFill/>
          <a:ln w="9525">
            <a:noFill/>
          </a:ln>
        </p:spPr>
        <p:txBody>
          <a:bodyPr wrap="square" lIns="91440" tIns="45720" rIns="91440" bIns="45720" anchor="t" anchorCtr="0">
            <a:noAutofit/>
          </a:bodyPr>
          <a:p>
            <a:r>
              <a:rPr lang="zh-CN" altLang="en-US" sz="2800" b="1" baseline="0">
                <a:solidFill>
                  <a:srgbClr val="FFFFFF"/>
                </a:solidFill>
                <a:latin typeface="Microsoft YaHei Bold" panose="020B0503020204020204" charset="-122"/>
                <a:ea typeface="Microsoft YaHei Bold" panose="020B0503020204020204" charset="-122"/>
                <a:cs typeface="Microsoft YaHei Bold" panose="020B0503020204020204" charset="-122"/>
              </a:rPr>
              <a:t>例1　 判断下列图中对应关系是不是函数： </a:t>
            </a:r>
            <a:endParaRPr lang="zh-CN" altLang="en-US" sz="2800" b="1" baseline="0">
              <a:solidFill>
                <a:srgbClr val="FFFFFF"/>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9" name="组合 8"/>
          <p:cNvGrpSpPr/>
          <p:nvPr/>
        </p:nvGrpSpPr>
        <p:grpSpPr>
          <a:xfrm>
            <a:off x="911225" y="2384425"/>
            <a:ext cx="10297160" cy="2879090"/>
            <a:chOff x="1435" y="3416"/>
            <a:chExt cx="16216" cy="4534"/>
          </a:xfrm>
        </p:grpSpPr>
        <p:grpSp>
          <p:nvGrpSpPr>
            <p:cNvPr id="7" name="组合 6"/>
            <p:cNvGrpSpPr/>
            <p:nvPr/>
          </p:nvGrpSpPr>
          <p:grpSpPr>
            <a:xfrm>
              <a:off x="1435" y="3416"/>
              <a:ext cx="5102" cy="4534"/>
              <a:chOff x="1773" y="3390"/>
              <a:chExt cx="5102" cy="4534"/>
            </a:xfrm>
          </p:grpSpPr>
          <p:sp>
            <p:nvSpPr>
              <p:cNvPr id="34820" name="矩形"/>
              <p:cNvSpPr/>
              <p:nvPr/>
            </p:nvSpPr>
            <p:spPr>
              <a:xfrm>
                <a:off x="1773" y="3390"/>
                <a:ext cx="5102" cy="4535"/>
              </a:xfrm>
              <a:prstGeom prst="rect">
                <a:avLst/>
              </a:prstGeom>
              <a:solidFill>
                <a:srgbClr val="CEF1FE"/>
              </a:solidFill>
              <a:ln w="9525" cap="flat" cmpd="sng">
                <a:solidFill>
                  <a:srgbClr val="00000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grpSp>
            <p:nvGrpSpPr>
              <p:cNvPr id="34824" name="组合"/>
              <p:cNvGrpSpPr/>
              <p:nvPr/>
            </p:nvGrpSpPr>
            <p:grpSpPr>
              <a:xfrm rot="0">
                <a:off x="2208" y="3879"/>
                <a:ext cx="4231" cy="2768"/>
                <a:chOff x="1456266" y="2463161"/>
                <a:chExt cx="2686584" cy="1757400"/>
              </a:xfrm>
            </p:grpSpPr>
            <p:sp>
              <p:nvSpPr>
                <p:cNvPr id="34825" name="椭圆"/>
                <p:cNvSpPr/>
                <p:nvPr/>
              </p:nvSpPr>
              <p:spPr>
                <a:xfrm>
                  <a:off x="3102882" y="2483270"/>
                  <a:ext cx="1039968" cy="1737291"/>
                </a:xfrm>
                <a:prstGeom prst="ellipse">
                  <a:avLst/>
                </a:prstGeom>
                <a:noFill/>
                <a:ln w="9525" cap="flat" cmpd="sng">
                  <a:solidFill>
                    <a:srgbClr val="00000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grpSp>
              <p:nvGrpSpPr>
                <p:cNvPr id="34826" name="组合"/>
                <p:cNvGrpSpPr/>
                <p:nvPr/>
              </p:nvGrpSpPr>
              <p:grpSpPr>
                <a:xfrm>
                  <a:off x="1456266" y="2463161"/>
                  <a:ext cx="2170161" cy="1757400"/>
                  <a:chOff x="1456266" y="2463161"/>
                  <a:chExt cx="2170161" cy="1757400"/>
                </a:xfrm>
              </p:grpSpPr>
              <p:sp>
                <p:nvSpPr>
                  <p:cNvPr id="34827" name="椭圆"/>
                  <p:cNvSpPr/>
                  <p:nvPr/>
                </p:nvSpPr>
                <p:spPr>
                  <a:xfrm>
                    <a:off x="1456266" y="2483270"/>
                    <a:ext cx="1126631" cy="1737291"/>
                  </a:xfrm>
                  <a:prstGeom prst="ellipse">
                    <a:avLst/>
                  </a:prstGeom>
                  <a:noFill/>
                  <a:ln w="9525" cap="flat" cmpd="sng">
                    <a:solidFill>
                      <a:srgbClr val="00000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34828" name="矩形"/>
                  <p:cNvSpPr/>
                  <p:nvPr/>
                </p:nvSpPr>
                <p:spPr>
                  <a:xfrm>
                    <a:off x="1766813" y="2685686"/>
                    <a:ext cx="284480" cy="1322069"/>
                  </a:xfrm>
                  <a:prstGeom prst="rect">
                    <a:avLst/>
                  </a:prstGeom>
                  <a:noFill/>
                  <a:ln w="9525">
                    <a:noFill/>
                  </a:ln>
                </p:spPr>
                <p:txBody>
                  <a:bodyPr wrap="none" lIns="91440" tIns="45720" rIns="91440" bIns="45720" anchor="t" anchorCtr="0">
                    <a:spAutoFit/>
                  </a:bodyPr>
                  <a:p>
                    <a:r>
                      <a:rPr lang="en-US" altLang="zh-CN" sz="1600" b="1" baseline="0">
                        <a:latin typeface="Times New Roman" panose="02020603050405020304" charset="0"/>
                        <a:ea typeface="宋体" pitchFamily="2" charset="-122"/>
                      </a:rPr>
                      <a:t>4</a:t>
                    </a:r>
                    <a:endParaRPr lang="en-US" altLang="zh-CN" sz="1600" b="1" baseline="0">
                      <a:latin typeface="Times New Roman" panose="02020603050405020304" charset="0"/>
                      <a:ea typeface="宋体" pitchFamily="2" charset="-122"/>
                    </a:endParaRPr>
                  </a:p>
                  <a:p>
                    <a:endParaRPr lang="en-US" altLang="zh-CN" sz="1600" b="1" baseline="0">
                      <a:latin typeface="Times New Roman" panose="02020603050405020304" charset="0"/>
                      <a:ea typeface="宋体" pitchFamily="2" charset="-122"/>
                    </a:endParaRPr>
                  </a:p>
                  <a:p>
                    <a:r>
                      <a:rPr lang="en-US" altLang="zh-CN" sz="1600" b="1" baseline="0">
                        <a:latin typeface="Times New Roman" panose="02020603050405020304" charset="0"/>
                        <a:ea typeface="宋体" pitchFamily="2" charset="-122"/>
                      </a:rPr>
                      <a:t>5</a:t>
                    </a:r>
                    <a:endParaRPr lang="en-US" altLang="zh-CN" sz="1600" b="1" baseline="0">
                      <a:latin typeface="Times New Roman" panose="02020603050405020304" charset="0"/>
                      <a:ea typeface="宋体" pitchFamily="2" charset="-122"/>
                    </a:endParaRPr>
                  </a:p>
                  <a:p>
                    <a:endParaRPr lang="en-US" altLang="zh-CN" sz="1600" b="1" baseline="0">
                      <a:latin typeface="Times New Roman" panose="02020603050405020304" charset="0"/>
                      <a:ea typeface="宋体" pitchFamily="2" charset="-122"/>
                    </a:endParaRPr>
                  </a:p>
                  <a:p>
                    <a:r>
                      <a:rPr lang="en-US" altLang="zh-CN" sz="1600" b="1" baseline="0">
                        <a:latin typeface="Times New Roman" panose="02020603050405020304" charset="0"/>
                        <a:ea typeface="宋体" pitchFamily="2" charset="-122"/>
                      </a:rPr>
                      <a:t>6</a:t>
                    </a:r>
                    <a:endParaRPr lang="zh-CN" altLang="en-US" sz="1600" b="1" baseline="0">
                      <a:latin typeface="Times New Roman" panose="02020603050405020304" charset="0"/>
                      <a:ea typeface="宋体" pitchFamily="2" charset="-122"/>
                    </a:endParaRPr>
                  </a:p>
                </p:txBody>
              </p:sp>
              <p:sp>
                <p:nvSpPr>
                  <p:cNvPr id="34829" name="矩形"/>
                  <p:cNvSpPr/>
                  <p:nvPr/>
                </p:nvSpPr>
                <p:spPr>
                  <a:xfrm>
                    <a:off x="3189547" y="2601234"/>
                    <a:ext cx="436880" cy="1443989"/>
                  </a:xfrm>
                  <a:prstGeom prst="rect">
                    <a:avLst/>
                  </a:prstGeom>
                  <a:noFill/>
                  <a:ln w="9525">
                    <a:noFill/>
                  </a:ln>
                </p:spPr>
                <p:txBody>
                  <a:bodyPr wrap="none" lIns="91440" tIns="45720" rIns="91440" bIns="45720" anchor="t" anchorCtr="0">
                    <a:spAutoFit/>
                  </a:bodyPr>
                  <a:p>
                    <a:pPr>
                      <a:lnSpc>
                        <a:spcPct val="110000"/>
                      </a:lnSpc>
                    </a:pPr>
                    <a:r>
                      <a:rPr lang="en-US" altLang="zh-CN" sz="1600" b="1" baseline="0">
                        <a:latin typeface="Times New Roman" panose="02020603050405020304" charset="0"/>
                        <a:ea typeface="宋体" pitchFamily="2" charset="-122"/>
                      </a:rPr>
                      <a:t> 8</a:t>
                    </a:r>
                    <a:endParaRPr lang="en-US" altLang="zh-CN" sz="1600" b="1" baseline="0">
                      <a:latin typeface="Times New Roman" panose="02020603050405020304" charset="0"/>
                      <a:ea typeface="宋体" pitchFamily="2" charset="-122"/>
                    </a:endParaRPr>
                  </a:p>
                  <a:p>
                    <a:pPr>
                      <a:lnSpc>
                        <a:spcPct val="110000"/>
                      </a:lnSpc>
                    </a:pPr>
                    <a:endParaRPr lang="en-US" altLang="zh-CN" sz="1600" b="1" baseline="0">
                      <a:latin typeface="Times New Roman" panose="02020603050405020304" charset="0"/>
                      <a:ea typeface="宋体" pitchFamily="2" charset="-122"/>
                    </a:endParaRPr>
                  </a:p>
                  <a:p>
                    <a:pPr>
                      <a:lnSpc>
                        <a:spcPct val="110000"/>
                      </a:lnSpc>
                    </a:pPr>
                    <a:r>
                      <a:rPr lang="en-US" altLang="zh-CN" sz="1600" b="1" baseline="0">
                        <a:latin typeface="Times New Roman" panose="02020603050405020304" charset="0"/>
                        <a:ea typeface="宋体" pitchFamily="2" charset="-122"/>
                      </a:rPr>
                      <a:t> 10</a:t>
                    </a:r>
                    <a:endParaRPr lang="en-US" altLang="zh-CN" sz="1600" b="1" baseline="0">
                      <a:latin typeface="Times New Roman" panose="02020603050405020304" charset="0"/>
                      <a:ea typeface="宋体" pitchFamily="2" charset="-122"/>
                    </a:endParaRPr>
                  </a:p>
                  <a:p>
                    <a:pPr>
                      <a:lnSpc>
                        <a:spcPct val="110000"/>
                      </a:lnSpc>
                    </a:pPr>
                    <a:endParaRPr lang="en-US" altLang="zh-CN" sz="1600" b="1" baseline="0">
                      <a:latin typeface="Times New Roman" panose="02020603050405020304" charset="0"/>
                      <a:ea typeface="宋体" pitchFamily="2" charset="-122"/>
                    </a:endParaRPr>
                  </a:p>
                  <a:p>
                    <a:pPr>
                      <a:lnSpc>
                        <a:spcPct val="110000"/>
                      </a:lnSpc>
                    </a:pPr>
                    <a:r>
                      <a:rPr lang="en-US" altLang="zh-CN" sz="1600" b="1" baseline="0">
                        <a:latin typeface="Times New Roman" panose="02020603050405020304" charset="0"/>
                        <a:ea typeface="宋体" pitchFamily="2" charset="-122"/>
                      </a:rPr>
                      <a:t> 12</a:t>
                    </a:r>
                    <a:endParaRPr lang="zh-CN" altLang="en-US" sz="1600" b="1" baseline="0">
                      <a:latin typeface="Times New Roman" panose="02020603050405020304" charset="0"/>
                      <a:ea typeface="宋体" pitchFamily="2" charset="-122"/>
                    </a:endParaRPr>
                  </a:p>
                </p:txBody>
              </p:sp>
              <p:sp>
                <p:nvSpPr>
                  <p:cNvPr id="34830" name="直线"/>
                  <p:cNvSpPr/>
                  <p:nvPr/>
                </p:nvSpPr>
                <p:spPr>
                  <a:xfrm>
                    <a:off x="2236242" y="2740647"/>
                    <a:ext cx="1126631" cy="0"/>
                  </a:xfrm>
                  <a:prstGeom prst="line">
                    <a:avLst/>
                  </a:prstGeom>
                  <a:ln w="19050" cap="flat" cmpd="sng">
                    <a:solidFill>
                      <a:srgbClr val="000000"/>
                    </a:solidFill>
                    <a:prstDash val="solid"/>
                    <a:miter/>
                    <a:headEnd type="none" w="med" len="med"/>
                    <a:tailEnd type="triangle" w="sm" len="lg"/>
                  </a:ln>
                </p:spPr>
              </p:sp>
              <p:sp>
                <p:nvSpPr>
                  <p:cNvPr id="34831" name="直线"/>
                  <p:cNvSpPr/>
                  <p:nvPr/>
                </p:nvSpPr>
                <p:spPr>
                  <a:xfrm>
                    <a:off x="2236242" y="3384088"/>
                    <a:ext cx="1039967" cy="0"/>
                  </a:xfrm>
                  <a:prstGeom prst="line">
                    <a:avLst/>
                  </a:prstGeom>
                  <a:ln w="19050" cap="flat" cmpd="sng">
                    <a:solidFill>
                      <a:srgbClr val="000000"/>
                    </a:solidFill>
                    <a:prstDash val="solid"/>
                    <a:miter/>
                    <a:headEnd type="none" w="med" len="med"/>
                    <a:tailEnd type="triangle" w="sm" len="lg"/>
                  </a:ln>
                </p:spPr>
              </p:sp>
              <p:sp>
                <p:nvSpPr>
                  <p:cNvPr id="34832" name="直线"/>
                  <p:cNvSpPr/>
                  <p:nvPr/>
                </p:nvSpPr>
                <p:spPr>
                  <a:xfrm>
                    <a:off x="2236242" y="3898841"/>
                    <a:ext cx="1126631" cy="0"/>
                  </a:xfrm>
                  <a:prstGeom prst="line">
                    <a:avLst/>
                  </a:prstGeom>
                  <a:ln w="19050" cap="flat" cmpd="sng">
                    <a:solidFill>
                      <a:srgbClr val="000000"/>
                    </a:solidFill>
                    <a:prstDash val="solid"/>
                    <a:miter/>
                    <a:headEnd type="none" w="med" len="med"/>
                    <a:tailEnd type="triangle" w="sm" len="lg"/>
                  </a:ln>
                </p:spPr>
              </p:sp>
              <p:sp>
                <p:nvSpPr>
                  <p:cNvPr id="34833" name="矩形"/>
                  <p:cNvSpPr/>
                  <p:nvPr/>
                </p:nvSpPr>
                <p:spPr>
                  <a:xfrm>
                    <a:off x="2409570" y="2463161"/>
                    <a:ext cx="192403" cy="329564"/>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grpSp>
          </p:grpSp>
          <p:sp>
            <p:nvSpPr>
              <p:cNvPr id="34858" name="矩形"/>
              <p:cNvSpPr/>
              <p:nvPr/>
            </p:nvSpPr>
            <p:spPr>
              <a:xfrm>
                <a:off x="3939" y="3750"/>
                <a:ext cx="769" cy="531"/>
              </a:xfrm>
              <a:prstGeom prst="rect">
                <a:avLst/>
              </a:prstGeom>
              <a:noFill/>
              <a:ln w="9525">
                <a:noFill/>
              </a:ln>
            </p:spPr>
            <p:txBody>
              <a:bodyPr wrap="none" lIns="91440" tIns="45720" rIns="91440" bIns="45720" anchor="t" anchorCtr="0">
                <a:spAutoFit/>
              </a:bodyPr>
              <a:p>
                <a:r>
                  <a:rPr lang="en-US" altLang="zh-CN" sz="1600" b="1" baseline="0">
                    <a:latin typeface="Times New Roman" panose="02020603050405020304" charset="0"/>
                    <a:ea typeface="宋体" pitchFamily="2" charset="-122"/>
                  </a:rPr>
                  <a:t>2倍</a:t>
                </a:r>
                <a:endParaRPr lang="zh-CN" altLang="en-US" sz="1600" b="1" baseline="0">
                  <a:latin typeface="Times New Roman" panose="02020603050405020304" charset="0"/>
                  <a:ea typeface="宋体" pitchFamily="2" charset="-122"/>
                </a:endParaRPr>
              </a:p>
            </p:txBody>
          </p:sp>
          <p:grpSp>
            <p:nvGrpSpPr>
              <p:cNvPr id="2" name="组合 1"/>
              <p:cNvGrpSpPr/>
              <p:nvPr/>
            </p:nvGrpSpPr>
            <p:grpSpPr>
              <a:xfrm>
                <a:off x="2923" y="7093"/>
                <a:ext cx="2802" cy="566"/>
                <a:chOff x="2909" y="7185"/>
                <a:chExt cx="2802" cy="566"/>
              </a:xfrm>
            </p:grpSpPr>
            <p:graphicFrame>
              <p:nvGraphicFramePr>
                <p:cNvPr id="34860" name="对象"/>
                <p:cNvGraphicFramePr/>
                <p:nvPr/>
              </p:nvGraphicFramePr>
              <p:xfrm>
                <a:off x="2909" y="7185"/>
                <a:ext cx="1134" cy="567"/>
              </p:xfrm>
              <a:graphic>
                <a:graphicData uri="http://schemas.openxmlformats.org/presentationml/2006/ole">
                  <mc:AlternateContent xmlns:mc="http://schemas.openxmlformats.org/markup-compatibility/2006">
                    <mc:Choice xmlns:v="urn:schemas-microsoft-com:vml" Requires="v">
                      <p:oleObj spid="_x0000_s3180" name="" r:id="rId2" imgW="723900" imgH="352425" progId="package">
                        <p:embed/>
                      </p:oleObj>
                    </mc:Choice>
                    <mc:Fallback>
                      <p:oleObj name="" r:id="rId2" imgW="723900" imgH="352425" progId="package">
                        <p:embed/>
                        <p:pic>
                          <p:nvPicPr>
                            <p:cNvPr id="0" name="图片 3179"/>
                            <p:cNvPicPr/>
                            <p:nvPr/>
                          </p:nvPicPr>
                          <p:blipFill>
                            <a:blip r:embed="rId3"/>
                            <a:stretch>
                              <a:fillRect/>
                            </a:stretch>
                          </p:blipFill>
                          <p:spPr>
                            <a:xfrm>
                              <a:off x="2909" y="7185"/>
                              <a:ext cx="1134" cy="567"/>
                            </a:xfrm>
                            <a:prstGeom prst="rect">
                              <a:avLst/>
                            </a:prstGeom>
                            <a:noFill/>
                            <a:ln w="38100">
                              <a:noFill/>
                              <a:miter/>
                            </a:ln>
                          </p:spPr>
                        </p:pic>
                      </p:oleObj>
                    </mc:Fallback>
                  </mc:AlternateContent>
                </a:graphicData>
              </a:graphic>
            </p:graphicFrame>
            <p:graphicFrame>
              <p:nvGraphicFramePr>
                <p:cNvPr id="34861" name="对象"/>
                <p:cNvGraphicFramePr/>
                <p:nvPr/>
              </p:nvGraphicFramePr>
              <p:xfrm>
                <a:off x="4577" y="7185"/>
                <a:ext cx="1134" cy="567"/>
              </p:xfrm>
              <a:graphic>
                <a:graphicData uri="http://schemas.openxmlformats.org/presentationml/2006/ole">
                  <mc:AlternateContent xmlns:mc="http://schemas.openxmlformats.org/markup-compatibility/2006">
                    <mc:Choice xmlns:v="urn:schemas-microsoft-com:vml" Requires="v">
                      <p:oleObj spid="_x0000_s3175" name="" r:id="rId4" imgW="904875" imgH="352425" progId="package">
                        <p:embed/>
                      </p:oleObj>
                    </mc:Choice>
                    <mc:Fallback>
                      <p:oleObj name="" r:id="rId4" imgW="904875" imgH="352425" progId="package">
                        <p:embed/>
                        <p:pic>
                          <p:nvPicPr>
                            <p:cNvPr id="0" name="图片 3174"/>
                            <p:cNvPicPr/>
                            <p:nvPr/>
                          </p:nvPicPr>
                          <p:blipFill>
                            <a:blip r:embed="rId5"/>
                            <a:stretch>
                              <a:fillRect/>
                            </a:stretch>
                          </p:blipFill>
                          <p:spPr>
                            <a:xfrm>
                              <a:off x="4577" y="7185"/>
                              <a:ext cx="1134" cy="567"/>
                            </a:xfrm>
                            <a:prstGeom prst="rect">
                              <a:avLst/>
                            </a:prstGeom>
                            <a:noFill/>
                            <a:ln w="38100">
                              <a:noFill/>
                              <a:miter/>
                            </a:ln>
                          </p:spPr>
                        </p:pic>
                      </p:oleObj>
                    </mc:Fallback>
                  </mc:AlternateContent>
                </a:graphicData>
              </a:graphic>
            </p:graphicFrame>
          </p:grpSp>
        </p:grpSp>
        <p:grpSp>
          <p:nvGrpSpPr>
            <p:cNvPr id="6" name="组合 5"/>
            <p:cNvGrpSpPr/>
            <p:nvPr/>
          </p:nvGrpSpPr>
          <p:grpSpPr>
            <a:xfrm>
              <a:off x="6992" y="3416"/>
              <a:ext cx="5102" cy="4534"/>
              <a:chOff x="7533" y="3365"/>
              <a:chExt cx="5102" cy="4534"/>
            </a:xfrm>
          </p:grpSpPr>
          <p:sp>
            <p:nvSpPr>
              <p:cNvPr id="34818" name="矩形"/>
              <p:cNvSpPr/>
              <p:nvPr/>
            </p:nvSpPr>
            <p:spPr>
              <a:xfrm>
                <a:off x="7533" y="3365"/>
                <a:ext cx="5102" cy="4535"/>
              </a:xfrm>
              <a:prstGeom prst="rect">
                <a:avLst/>
              </a:prstGeom>
              <a:solidFill>
                <a:srgbClr val="CEF1FE"/>
              </a:solidFill>
              <a:ln w="9525" cap="flat" cmpd="sng">
                <a:solidFill>
                  <a:srgbClr val="00000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grpSp>
            <p:nvGrpSpPr>
              <p:cNvPr id="34837" name="组合"/>
              <p:cNvGrpSpPr/>
              <p:nvPr/>
            </p:nvGrpSpPr>
            <p:grpSpPr>
              <a:xfrm rot="0">
                <a:off x="7898" y="3919"/>
                <a:ext cx="4372" cy="2736"/>
                <a:chOff x="5038378" y="2488632"/>
                <a:chExt cx="2776136" cy="1737291"/>
              </a:xfrm>
            </p:grpSpPr>
            <p:grpSp>
              <p:nvGrpSpPr>
                <p:cNvPr id="34838" name="组合"/>
                <p:cNvGrpSpPr/>
                <p:nvPr/>
              </p:nvGrpSpPr>
              <p:grpSpPr>
                <a:xfrm>
                  <a:off x="5038378" y="2488632"/>
                  <a:ext cx="2776136" cy="1737291"/>
                  <a:chOff x="5038378" y="2488632"/>
                  <a:chExt cx="2776136" cy="1737291"/>
                </a:xfrm>
              </p:grpSpPr>
              <p:sp>
                <p:nvSpPr>
                  <p:cNvPr id="34839" name="椭圆"/>
                  <p:cNvSpPr/>
                  <p:nvPr/>
                </p:nvSpPr>
                <p:spPr>
                  <a:xfrm>
                    <a:off x="5038378" y="2488632"/>
                    <a:ext cx="1164186" cy="1737291"/>
                  </a:xfrm>
                  <a:prstGeom prst="ellipse">
                    <a:avLst/>
                  </a:prstGeom>
                  <a:noFill/>
                  <a:ln w="9525" cap="flat" cmpd="sng">
                    <a:solidFill>
                      <a:srgbClr val="00000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34840" name="椭圆"/>
                  <p:cNvSpPr/>
                  <p:nvPr/>
                </p:nvSpPr>
                <p:spPr>
                  <a:xfrm>
                    <a:off x="6739881" y="2488632"/>
                    <a:ext cx="1074633" cy="1737291"/>
                  </a:xfrm>
                  <a:prstGeom prst="ellipse">
                    <a:avLst/>
                  </a:prstGeom>
                  <a:noFill/>
                  <a:ln w="9525" cap="flat" cmpd="sng">
                    <a:solidFill>
                      <a:srgbClr val="00000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grpSp>
            <p:sp>
              <p:nvSpPr>
                <p:cNvPr id="34841" name="矩形"/>
                <p:cNvSpPr/>
                <p:nvPr/>
              </p:nvSpPr>
              <p:spPr>
                <a:xfrm>
                  <a:off x="5400320" y="2696410"/>
                  <a:ext cx="285115" cy="1469389"/>
                </a:xfrm>
                <a:prstGeom prst="rect">
                  <a:avLst/>
                </a:prstGeom>
                <a:noFill/>
                <a:ln w="9525">
                  <a:noFill/>
                </a:ln>
              </p:spPr>
              <p:txBody>
                <a:bodyPr wrap="none" lIns="91440" tIns="45720" rIns="91440" bIns="45720" anchor="t" anchorCtr="0">
                  <a:spAutoFit/>
                </a:bodyPr>
                <a:p>
                  <a:pPr>
                    <a:lnSpc>
                      <a:spcPct val="80000"/>
                    </a:lnSpc>
                  </a:pPr>
                  <a:r>
                    <a:rPr lang="en-US" altLang="zh-CN" sz="1600" b="1" baseline="0">
                      <a:latin typeface="宋体" pitchFamily="2" charset="-122"/>
                      <a:ea typeface="宋体" pitchFamily="2" charset="-122"/>
                    </a:rPr>
                    <a:t>1</a:t>
                  </a:r>
                  <a:endParaRPr lang="en-US" altLang="zh-CN" sz="1600" b="1" baseline="0">
                    <a:latin typeface="宋体" pitchFamily="2" charset="-122"/>
                    <a:ea typeface="宋体" pitchFamily="2" charset="-122"/>
                  </a:endParaRPr>
                </a:p>
                <a:p>
                  <a:pPr>
                    <a:lnSpc>
                      <a:spcPct val="80000"/>
                    </a:lnSpc>
                  </a:pPr>
                  <a:endParaRPr lang="en-US" altLang="zh-CN" sz="1600" b="1" baseline="0">
                    <a:latin typeface="宋体" pitchFamily="2" charset="-122"/>
                    <a:ea typeface="宋体" pitchFamily="2" charset="-122"/>
                  </a:endParaRPr>
                </a:p>
                <a:p>
                  <a:pPr>
                    <a:lnSpc>
                      <a:spcPct val="80000"/>
                    </a:lnSpc>
                  </a:pPr>
                  <a:endParaRPr lang="en-US" altLang="zh-CN" sz="1600" b="1" baseline="0">
                    <a:latin typeface="宋体" pitchFamily="2" charset="-122"/>
                    <a:ea typeface="宋体" pitchFamily="2" charset="-122"/>
                  </a:endParaRPr>
                </a:p>
                <a:p>
                  <a:pPr>
                    <a:lnSpc>
                      <a:spcPct val="80000"/>
                    </a:lnSpc>
                  </a:pPr>
                  <a:r>
                    <a:rPr lang="en-US" altLang="zh-CN" sz="1600" b="1" baseline="0">
                      <a:latin typeface="宋体" pitchFamily="2" charset="-122"/>
                      <a:ea typeface="宋体" pitchFamily="2" charset="-122"/>
                    </a:rPr>
                    <a:t>4</a:t>
                  </a:r>
                  <a:endParaRPr lang="en-US" altLang="zh-CN" sz="1600" b="1" baseline="0">
                    <a:latin typeface="宋体" pitchFamily="2" charset="-122"/>
                    <a:ea typeface="宋体" pitchFamily="2" charset="-122"/>
                  </a:endParaRPr>
                </a:p>
                <a:p>
                  <a:pPr>
                    <a:lnSpc>
                      <a:spcPct val="80000"/>
                    </a:lnSpc>
                  </a:pPr>
                  <a:endParaRPr lang="en-US" altLang="zh-CN" sz="1600" b="1" baseline="0">
                    <a:latin typeface="宋体" pitchFamily="2" charset="-122"/>
                    <a:ea typeface="宋体" pitchFamily="2" charset="-122"/>
                  </a:endParaRPr>
                </a:p>
                <a:p>
                  <a:pPr>
                    <a:lnSpc>
                      <a:spcPct val="80000"/>
                    </a:lnSpc>
                  </a:pPr>
                  <a:endParaRPr lang="en-US" altLang="zh-CN" sz="1600" b="1" baseline="0">
                    <a:latin typeface="宋体" pitchFamily="2" charset="-122"/>
                    <a:ea typeface="宋体" pitchFamily="2" charset="-122"/>
                  </a:endParaRPr>
                </a:p>
                <a:p>
                  <a:pPr>
                    <a:lnSpc>
                      <a:spcPct val="80000"/>
                    </a:lnSpc>
                  </a:pPr>
                  <a:r>
                    <a:rPr lang="en-US" altLang="zh-CN" sz="1600" b="1" baseline="0">
                      <a:latin typeface="宋体" pitchFamily="2" charset="-122"/>
                      <a:ea typeface="宋体" pitchFamily="2" charset="-122"/>
                    </a:rPr>
                    <a:t>9</a:t>
                  </a:r>
                  <a:endParaRPr lang="zh-CN" altLang="en-US" sz="1600" b="1" baseline="0">
                    <a:latin typeface="宋体" pitchFamily="2" charset="-122"/>
                    <a:ea typeface="宋体" pitchFamily="2" charset="-122"/>
                  </a:endParaRPr>
                </a:p>
              </p:txBody>
            </p:sp>
            <p:sp>
              <p:nvSpPr>
                <p:cNvPr id="34842" name="矩形"/>
                <p:cNvSpPr/>
                <p:nvPr/>
              </p:nvSpPr>
              <p:spPr>
                <a:xfrm>
                  <a:off x="7001076" y="2607936"/>
                  <a:ext cx="396875" cy="1568449"/>
                </a:xfrm>
                <a:prstGeom prst="rect">
                  <a:avLst/>
                </a:prstGeom>
                <a:noFill/>
                <a:ln w="9525">
                  <a:noFill/>
                </a:ln>
              </p:spPr>
              <p:txBody>
                <a:bodyPr wrap="none" lIns="91440" tIns="45720" rIns="91440" bIns="45720" anchor="t" anchorCtr="0">
                  <a:spAutoFit/>
                </a:bodyPr>
                <a:p>
                  <a:r>
                    <a:rPr lang="en-US" altLang="zh-CN" sz="1600" b="1" baseline="0">
                      <a:latin typeface="宋体" pitchFamily="2" charset="-122"/>
                      <a:ea typeface="宋体" pitchFamily="2" charset="-122"/>
                    </a:rPr>
                    <a:t>1</a:t>
                  </a:r>
                  <a:endParaRPr lang="en-US" altLang="zh-CN" sz="1600" b="1" baseline="0">
                    <a:latin typeface="宋体" pitchFamily="2" charset="-122"/>
                    <a:ea typeface="宋体" pitchFamily="2" charset="-122"/>
                  </a:endParaRPr>
                </a:p>
                <a:p>
                  <a:r>
                    <a:rPr lang="en-US" altLang="zh-CN" sz="1600" b="1" baseline="0">
                      <a:latin typeface="宋体" pitchFamily="2" charset="-122"/>
                      <a:ea typeface="宋体" pitchFamily="2" charset="-122"/>
                    </a:rPr>
                    <a:t>-1</a:t>
                  </a:r>
                  <a:endParaRPr lang="en-US" altLang="zh-CN" sz="1600" b="1" baseline="0">
                    <a:latin typeface="宋体" pitchFamily="2" charset="-122"/>
                    <a:ea typeface="宋体" pitchFamily="2" charset="-122"/>
                  </a:endParaRPr>
                </a:p>
                <a:p>
                  <a:r>
                    <a:rPr lang="en-US" altLang="zh-CN" sz="1600" b="1" baseline="0">
                      <a:latin typeface="宋体" pitchFamily="2" charset="-122"/>
                      <a:ea typeface="宋体" pitchFamily="2" charset="-122"/>
                    </a:rPr>
                    <a:t>2</a:t>
                  </a:r>
                  <a:endParaRPr lang="en-US" altLang="zh-CN" sz="1600" b="1" baseline="0">
                    <a:latin typeface="宋体" pitchFamily="2" charset="-122"/>
                    <a:ea typeface="宋体" pitchFamily="2" charset="-122"/>
                  </a:endParaRPr>
                </a:p>
                <a:p>
                  <a:r>
                    <a:rPr lang="en-US" altLang="zh-CN" sz="1600" b="1" baseline="0">
                      <a:latin typeface="宋体" pitchFamily="2" charset="-122"/>
                      <a:ea typeface="宋体" pitchFamily="2" charset="-122"/>
                    </a:rPr>
                    <a:t>-2</a:t>
                  </a:r>
                  <a:endParaRPr lang="en-US" altLang="zh-CN" sz="1600" b="1" baseline="0">
                    <a:latin typeface="宋体" pitchFamily="2" charset="-122"/>
                    <a:ea typeface="宋体" pitchFamily="2" charset="-122"/>
                  </a:endParaRPr>
                </a:p>
                <a:p>
                  <a:r>
                    <a:rPr lang="en-US" altLang="zh-CN" sz="1600" b="1" baseline="0">
                      <a:latin typeface="宋体" pitchFamily="2" charset="-122"/>
                      <a:ea typeface="宋体" pitchFamily="2" charset="-122"/>
                    </a:rPr>
                    <a:t>3</a:t>
                  </a:r>
                  <a:endParaRPr lang="en-US" altLang="zh-CN" sz="1600" b="1" baseline="0">
                    <a:latin typeface="宋体" pitchFamily="2" charset="-122"/>
                    <a:ea typeface="宋体" pitchFamily="2" charset="-122"/>
                  </a:endParaRPr>
                </a:p>
                <a:p>
                  <a:r>
                    <a:rPr lang="en-US" altLang="zh-CN" sz="1600" b="1" baseline="0">
                      <a:latin typeface="宋体" pitchFamily="2" charset="-122"/>
                      <a:ea typeface="宋体" pitchFamily="2" charset="-122"/>
                    </a:rPr>
                    <a:t>-3</a:t>
                  </a:r>
                  <a:endParaRPr lang="zh-CN" altLang="en-US" sz="1600" b="1" baseline="0">
                    <a:latin typeface="宋体" pitchFamily="2" charset="-122"/>
                    <a:ea typeface="宋体" pitchFamily="2" charset="-122"/>
                  </a:endParaRPr>
                </a:p>
              </p:txBody>
            </p:sp>
            <p:sp>
              <p:nvSpPr>
                <p:cNvPr id="34843" name="直线"/>
                <p:cNvSpPr/>
                <p:nvPr/>
              </p:nvSpPr>
              <p:spPr>
                <a:xfrm>
                  <a:off x="5754801" y="2818396"/>
                  <a:ext cx="1343291" cy="0"/>
                </a:xfrm>
                <a:prstGeom prst="line">
                  <a:avLst/>
                </a:prstGeom>
                <a:ln w="19050" cap="flat" cmpd="sng">
                  <a:solidFill>
                    <a:srgbClr val="000000"/>
                  </a:solidFill>
                  <a:prstDash val="solid"/>
                  <a:miter/>
                  <a:headEnd type="none" w="med" len="med"/>
                  <a:tailEnd type="triangle" w="sm" len="lg"/>
                </a:ln>
              </p:spPr>
            </p:sp>
            <p:sp>
              <p:nvSpPr>
                <p:cNvPr id="34844" name="直线"/>
                <p:cNvSpPr/>
                <p:nvPr/>
              </p:nvSpPr>
              <p:spPr>
                <a:xfrm>
                  <a:off x="5665248" y="2882740"/>
                  <a:ext cx="1343291" cy="128687"/>
                </a:xfrm>
                <a:prstGeom prst="line">
                  <a:avLst/>
                </a:prstGeom>
                <a:ln w="19050" cap="flat" cmpd="sng">
                  <a:solidFill>
                    <a:srgbClr val="000000"/>
                  </a:solidFill>
                  <a:prstDash val="solid"/>
                  <a:miter/>
                  <a:headEnd type="none" w="med" len="med"/>
                  <a:tailEnd type="triangle" w="sm" len="lg"/>
                </a:ln>
              </p:spPr>
            </p:sp>
            <p:sp>
              <p:nvSpPr>
                <p:cNvPr id="34845" name="直线"/>
                <p:cNvSpPr/>
                <p:nvPr/>
              </p:nvSpPr>
              <p:spPr>
                <a:xfrm flipV="1">
                  <a:off x="5754801" y="3782218"/>
                  <a:ext cx="1343291" cy="258716"/>
                </a:xfrm>
                <a:prstGeom prst="line">
                  <a:avLst/>
                </a:prstGeom>
                <a:ln w="19050" cap="flat" cmpd="sng">
                  <a:solidFill>
                    <a:srgbClr val="000000"/>
                  </a:solidFill>
                  <a:prstDash val="solid"/>
                  <a:miter/>
                  <a:headEnd type="none" w="med" len="med"/>
                  <a:tailEnd type="triangle" w="sm" len="lg"/>
                </a:ln>
              </p:spPr>
            </p:sp>
            <p:sp>
              <p:nvSpPr>
                <p:cNvPr id="34846" name="直线"/>
                <p:cNvSpPr/>
                <p:nvPr/>
              </p:nvSpPr>
              <p:spPr>
                <a:xfrm flipV="1">
                  <a:off x="5754801" y="3268805"/>
                  <a:ext cx="1253738" cy="128686"/>
                </a:xfrm>
                <a:prstGeom prst="line">
                  <a:avLst/>
                </a:prstGeom>
                <a:ln w="19050" cap="flat" cmpd="sng">
                  <a:solidFill>
                    <a:srgbClr val="000000"/>
                  </a:solidFill>
                  <a:prstDash val="solid"/>
                  <a:miter/>
                  <a:headEnd type="none" w="med" len="med"/>
                  <a:tailEnd type="triangle" w="sm" len="lg"/>
                </a:ln>
              </p:spPr>
            </p:sp>
            <p:sp>
              <p:nvSpPr>
                <p:cNvPr id="34847" name="直线"/>
                <p:cNvSpPr/>
                <p:nvPr/>
              </p:nvSpPr>
              <p:spPr>
                <a:xfrm>
                  <a:off x="5665248" y="3461837"/>
                  <a:ext cx="1343291" cy="0"/>
                </a:xfrm>
                <a:prstGeom prst="line">
                  <a:avLst/>
                </a:prstGeom>
                <a:ln w="19050" cap="flat" cmpd="sng">
                  <a:solidFill>
                    <a:srgbClr val="000000"/>
                  </a:solidFill>
                  <a:prstDash val="solid"/>
                  <a:miter/>
                  <a:headEnd type="none" w="med" len="med"/>
                  <a:tailEnd type="triangle" w="sm" len="lg"/>
                </a:ln>
              </p:spPr>
            </p:sp>
            <p:sp>
              <p:nvSpPr>
                <p:cNvPr id="34848" name="直线"/>
                <p:cNvSpPr/>
                <p:nvPr/>
              </p:nvSpPr>
              <p:spPr>
                <a:xfrm>
                  <a:off x="5754801" y="4040934"/>
                  <a:ext cx="1253738" cy="0"/>
                </a:xfrm>
                <a:prstGeom prst="line">
                  <a:avLst/>
                </a:prstGeom>
                <a:ln w="19050" cap="flat" cmpd="sng">
                  <a:solidFill>
                    <a:srgbClr val="000000"/>
                  </a:solidFill>
                  <a:prstDash val="solid"/>
                  <a:miter/>
                  <a:headEnd type="none" w="med" len="med"/>
                  <a:tailEnd type="triangle" w="sm" len="lg"/>
                </a:ln>
              </p:spPr>
            </p:sp>
            <p:sp>
              <p:nvSpPr>
                <p:cNvPr id="34849" name="矩形"/>
                <p:cNvSpPr/>
                <p:nvPr/>
              </p:nvSpPr>
              <p:spPr>
                <a:xfrm>
                  <a:off x="5825697" y="2538230"/>
                  <a:ext cx="192405" cy="329564"/>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grpSp>
          <p:sp>
            <p:nvSpPr>
              <p:cNvPr id="34857" name="矩形"/>
              <p:cNvSpPr/>
              <p:nvPr/>
            </p:nvSpPr>
            <p:spPr>
              <a:xfrm>
                <a:off x="9378" y="3816"/>
                <a:ext cx="1411" cy="531"/>
              </a:xfrm>
              <a:prstGeom prst="rect">
                <a:avLst/>
              </a:prstGeom>
              <a:noFill/>
              <a:ln w="9525">
                <a:noFill/>
              </a:ln>
            </p:spPr>
            <p:txBody>
              <a:bodyPr wrap="none" lIns="91440" tIns="45720" rIns="91440" bIns="45720" anchor="t" anchorCtr="0">
                <a:spAutoFit/>
              </a:bodyPr>
              <a:p>
                <a:r>
                  <a:rPr lang="zh-CN" altLang="en-US" sz="1600" b="1" baseline="0">
                    <a:latin typeface="Times New Roman" panose="02020603050405020304" charset="0"/>
                    <a:ea typeface="宋体" pitchFamily="2" charset="-122"/>
                  </a:rPr>
                  <a:t> 开平方 </a:t>
                </a:r>
                <a:endParaRPr lang="zh-CN" altLang="en-US" sz="1600" b="1" baseline="0">
                  <a:latin typeface="Times New Roman" panose="02020603050405020304" charset="0"/>
                  <a:ea typeface="宋体" pitchFamily="2" charset="-122"/>
                </a:endParaRPr>
              </a:p>
            </p:txBody>
          </p:sp>
          <p:grpSp>
            <p:nvGrpSpPr>
              <p:cNvPr id="3" name="组合 2"/>
              <p:cNvGrpSpPr/>
              <p:nvPr/>
            </p:nvGrpSpPr>
            <p:grpSpPr>
              <a:xfrm>
                <a:off x="8780" y="7093"/>
                <a:ext cx="2608" cy="566"/>
                <a:chOff x="8806" y="7216"/>
                <a:chExt cx="2608" cy="566"/>
              </a:xfrm>
            </p:grpSpPr>
            <p:graphicFrame>
              <p:nvGraphicFramePr>
                <p:cNvPr id="34862" name="对象"/>
                <p:cNvGraphicFramePr/>
                <p:nvPr/>
              </p:nvGraphicFramePr>
              <p:xfrm>
                <a:off x="8806" y="7216"/>
                <a:ext cx="1134" cy="567"/>
              </p:xfrm>
              <a:graphic>
                <a:graphicData uri="http://schemas.openxmlformats.org/presentationml/2006/ole">
                  <mc:AlternateContent xmlns:mc="http://schemas.openxmlformats.org/markup-compatibility/2006">
                    <mc:Choice xmlns:v="urn:schemas-microsoft-com:vml" Requires="v">
                      <p:oleObj spid="_x0000_s3176" name="" r:id="rId6" imgW="723900" imgH="352425" progId="package">
                        <p:embed/>
                      </p:oleObj>
                    </mc:Choice>
                    <mc:Fallback>
                      <p:oleObj name="" r:id="rId6" imgW="723900" imgH="352425" progId="package">
                        <p:embed/>
                        <p:pic>
                          <p:nvPicPr>
                            <p:cNvPr id="0" name="图片 3175"/>
                            <p:cNvPicPr/>
                            <p:nvPr/>
                          </p:nvPicPr>
                          <p:blipFill>
                            <a:blip r:embed="rId7"/>
                            <a:stretch>
                              <a:fillRect/>
                            </a:stretch>
                          </p:blipFill>
                          <p:spPr>
                            <a:xfrm>
                              <a:off x="8806" y="7216"/>
                              <a:ext cx="1134" cy="567"/>
                            </a:xfrm>
                            <a:prstGeom prst="rect">
                              <a:avLst/>
                            </a:prstGeom>
                            <a:noFill/>
                            <a:ln w="38100">
                              <a:noFill/>
                              <a:miter/>
                            </a:ln>
                          </p:spPr>
                        </p:pic>
                      </p:oleObj>
                    </mc:Fallback>
                  </mc:AlternateContent>
                </a:graphicData>
              </a:graphic>
            </p:graphicFrame>
            <p:graphicFrame>
              <p:nvGraphicFramePr>
                <p:cNvPr id="34863" name="对象"/>
                <p:cNvGraphicFramePr/>
                <p:nvPr/>
              </p:nvGraphicFramePr>
              <p:xfrm>
                <a:off x="10280" y="7216"/>
                <a:ext cx="1134" cy="567"/>
              </p:xfrm>
              <a:graphic>
                <a:graphicData uri="http://schemas.openxmlformats.org/presentationml/2006/ole">
                  <mc:AlternateContent xmlns:mc="http://schemas.openxmlformats.org/markup-compatibility/2006">
                    <mc:Choice xmlns:v="urn:schemas-microsoft-com:vml" Requires="v">
                      <p:oleObj spid="_x0000_s3178" name="" r:id="rId8" imgW="904875" imgH="352425" progId="package">
                        <p:embed/>
                      </p:oleObj>
                    </mc:Choice>
                    <mc:Fallback>
                      <p:oleObj name="" r:id="rId8" imgW="904875" imgH="352425" progId="package">
                        <p:embed/>
                        <p:pic>
                          <p:nvPicPr>
                            <p:cNvPr id="0" name="图片 3177"/>
                            <p:cNvPicPr/>
                            <p:nvPr/>
                          </p:nvPicPr>
                          <p:blipFill>
                            <a:blip r:embed="rId9"/>
                            <a:stretch>
                              <a:fillRect/>
                            </a:stretch>
                          </p:blipFill>
                          <p:spPr>
                            <a:xfrm>
                              <a:off x="10280" y="7216"/>
                              <a:ext cx="1134" cy="567"/>
                            </a:xfrm>
                            <a:prstGeom prst="rect">
                              <a:avLst/>
                            </a:prstGeom>
                            <a:noFill/>
                            <a:ln w="38100">
                              <a:noFill/>
                              <a:miter/>
                            </a:ln>
                          </p:spPr>
                        </p:pic>
                      </p:oleObj>
                    </mc:Fallback>
                  </mc:AlternateContent>
                </a:graphicData>
              </a:graphic>
            </p:graphicFrame>
          </p:grpSp>
        </p:grpSp>
        <p:grpSp>
          <p:nvGrpSpPr>
            <p:cNvPr id="8" name="组合 7"/>
            <p:cNvGrpSpPr/>
            <p:nvPr/>
          </p:nvGrpSpPr>
          <p:grpSpPr>
            <a:xfrm>
              <a:off x="12549" y="3416"/>
              <a:ext cx="5102" cy="4534"/>
              <a:chOff x="13203" y="3390"/>
              <a:chExt cx="5102" cy="4534"/>
            </a:xfrm>
          </p:grpSpPr>
          <p:sp>
            <p:nvSpPr>
              <p:cNvPr id="34819" name="矩形"/>
              <p:cNvSpPr/>
              <p:nvPr/>
            </p:nvSpPr>
            <p:spPr>
              <a:xfrm>
                <a:off x="13203" y="3390"/>
                <a:ext cx="5102" cy="4535"/>
              </a:xfrm>
              <a:prstGeom prst="rect">
                <a:avLst/>
              </a:prstGeom>
              <a:solidFill>
                <a:srgbClr val="CEF1FE"/>
              </a:solidFill>
              <a:ln w="9525" cap="flat" cmpd="sng">
                <a:solidFill>
                  <a:srgbClr val="00000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grpSp>
            <p:nvGrpSpPr>
              <p:cNvPr id="4" name="组合 3"/>
              <p:cNvGrpSpPr/>
              <p:nvPr/>
            </p:nvGrpSpPr>
            <p:grpSpPr>
              <a:xfrm>
                <a:off x="13713" y="3911"/>
                <a:ext cx="4082" cy="2721"/>
                <a:chOff x="13716" y="3911"/>
                <a:chExt cx="3667" cy="2634"/>
              </a:xfrm>
            </p:grpSpPr>
            <p:sp>
              <p:nvSpPr>
                <p:cNvPr id="34835" name="椭圆"/>
                <p:cNvSpPr/>
                <p:nvPr/>
              </p:nvSpPr>
              <p:spPr>
                <a:xfrm>
                  <a:off x="15973" y="3911"/>
                  <a:ext cx="1410" cy="2634"/>
                </a:xfrm>
                <a:prstGeom prst="ellipse">
                  <a:avLst/>
                </a:prstGeom>
                <a:noFill/>
                <a:ln w="9525" cap="flat" cmpd="sng">
                  <a:solidFill>
                    <a:srgbClr val="00000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34836" name="椭圆"/>
                <p:cNvSpPr/>
                <p:nvPr/>
              </p:nvSpPr>
              <p:spPr>
                <a:xfrm>
                  <a:off x="13716" y="3911"/>
                  <a:ext cx="1551" cy="2634"/>
                </a:xfrm>
                <a:prstGeom prst="ellipse">
                  <a:avLst/>
                </a:prstGeom>
                <a:noFill/>
                <a:ln w="9525" cap="flat" cmpd="sng">
                  <a:solidFill>
                    <a:srgbClr val="00000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34850" name="矩形"/>
                <p:cNvSpPr/>
                <p:nvPr/>
              </p:nvSpPr>
              <p:spPr>
                <a:xfrm>
                  <a:off x="13995" y="4299"/>
                  <a:ext cx="625" cy="1848"/>
                </a:xfrm>
                <a:prstGeom prst="rect">
                  <a:avLst/>
                </a:prstGeom>
                <a:noFill/>
                <a:ln w="9525">
                  <a:noFill/>
                </a:ln>
              </p:spPr>
              <p:txBody>
                <a:bodyPr wrap="none" lIns="91440" tIns="45720" rIns="91440" bIns="45720" anchor="t" anchorCtr="0">
                  <a:spAutoFit/>
                </a:bodyPr>
                <a:p>
                  <a:pPr>
                    <a:lnSpc>
                      <a:spcPct val="110000"/>
                    </a:lnSpc>
                  </a:pPr>
                  <a:r>
                    <a:rPr lang="en-US" altLang="zh-CN" sz="1600" b="1" baseline="0">
                      <a:latin typeface="宋体" pitchFamily="2" charset="-122"/>
                      <a:ea typeface="宋体" pitchFamily="2" charset="-122"/>
                    </a:rPr>
                    <a:t>1</a:t>
                  </a:r>
                  <a:endParaRPr lang="en-US" altLang="zh-CN" sz="1600" b="1" baseline="0">
                    <a:latin typeface="宋体" pitchFamily="2" charset="-122"/>
                    <a:ea typeface="宋体" pitchFamily="2" charset="-122"/>
                  </a:endParaRPr>
                </a:p>
                <a:p>
                  <a:pPr>
                    <a:lnSpc>
                      <a:spcPct val="110000"/>
                    </a:lnSpc>
                  </a:pPr>
                  <a:r>
                    <a:rPr lang="en-US" altLang="zh-CN" sz="1600" b="1" baseline="0">
                      <a:latin typeface="宋体" pitchFamily="2" charset="-122"/>
                      <a:ea typeface="宋体" pitchFamily="2" charset="-122"/>
                    </a:rPr>
                    <a:t>-1</a:t>
                  </a:r>
                  <a:endParaRPr lang="en-US" altLang="zh-CN" sz="1600" b="1" baseline="0">
                    <a:latin typeface="宋体" pitchFamily="2" charset="-122"/>
                    <a:ea typeface="宋体" pitchFamily="2" charset="-122"/>
                  </a:endParaRPr>
                </a:p>
                <a:p>
                  <a:pPr>
                    <a:lnSpc>
                      <a:spcPct val="110000"/>
                    </a:lnSpc>
                  </a:pPr>
                  <a:r>
                    <a:rPr lang="en-US" altLang="zh-CN" sz="1600" b="1" baseline="0">
                      <a:latin typeface="宋体" pitchFamily="2" charset="-122"/>
                      <a:ea typeface="宋体" pitchFamily="2" charset="-122"/>
                    </a:rPr>
                    <a:t>2</a:t>
                  </a:r>
                  <a:endParaRPr lang="en-US" altLang="zh-CN" sz="1600" b="1" baseline="0">
                    <a:latin typeface="宋体" pitchFamily="2" charset="-122"/>
                    <a:ea typeface="宋体" pitchFamily="2" charset="-122"/>
                  </a:endParaRPr>
                </a:p>
                <a:p>
                  <a:pPr>
                    <a:lnSpc>
                      <a:spcPct val="110000"/>
                    </a:lnSpc>
                  </a:pPr>
                  <a:r>
                    <a:rPr lang="en-US" altLang="zh-CN" sz="1600" b="1" baseline="0">
                      <a:latin typeface="宋体" pitchFamily="2" charset="-122"/>
                      <a:ea typeface="宋体" pitchFamily="2" charset="-122"/>
                    </a:rPr>
                    <a:t>-2</a:t>
                  </a:r>
                  <a:endParaRPr lang="zh-CN" altLang="en-US" sz="1600" b="1" baseline="0">
                    <a:latin typeface="宋体" pitchFamily="2" charset="-122"/>
                    <a:ea typeface="宋体" pitchFamily="2" charset="-122"/>
                  </a:endParaRPr>
                </a:p>
              </p:txBody>
            </p:sp>
            <p:sp>
              <p:nvSpPr>
                <p:cNvPr id="34851" name="矩形"/>
                <p:cNvSpPr/>
                <p:nvPr/>
              </p:nvSpPr>
              <p:spPr>
                <a:xfrm>
                  <a:off x="16402" y="4333"/>
                  <a:ext cx="449" cy="1695"/>
                </a:xfrm>
                <a:prstGeom prst="rect">
                  <a:avLst/>
                </a:prstGeom>
                <a:noFill/>
                <a:ln w="9525">
                  <a:noFill/>
                </a:ln>
              </p:spPr>
              <p:txBody>
                <a:bodyPr wrap="none" lIns="91440" tIns="45720" rIns="91440" bIns="45720" anchor="t" anchorCtr="0">
                  <a:spAutoFit/>
                </a:bodyPr>
                <a:p>
                  <a:r>
                    <a:rPr lang="en-US" altLang="zh-CN" sz="1600" b="1" baseline="0">
                      <a:latin typeface="宋体" pitchFamily="2" charset="-122"/>
                      <a:ea typeface="宋体" pitchFamily="2" charset="-122"/>
                    </a:rPr>
                    <a:t>1</a:t>
                  </a:r>
                  <a:endParaRPr lang="en-US" altLang="zh-CN" sz="1600" b="1" baseline="0">
                    <a:latin typeface="宋体" pitchFamily="2" charset="-122"/>
                    <a:ea typeface="宋体" pitchFamily="2" charset="-122"/>
                  </a:endParaRPr>
                </a:p>
                <a:p>
                  <a:r>
                    <a:rPr lang="en-US" altLang="zh-CN" sz="1600" b="1" baseline="0">
                      <a:latin typeface="宋体" pitchFamily="2" charset="-122"/>
                      <a:ea typeface="宋体" pitchFamily="2" charset="-122"/>
                    </a:rPr>
                    <a:t>4</a:t>
                  </a:r>
                  <a:endParaRPr lang="en-US" altLang="zh-CN" sz="1600" b="1" baseline="0">
                    <a:latin typeface="宋体" pitchFamily="2" charset="-122"/>
                    <a:ea typeface="宋体" pitchFamily="2" charset="-122"/>
                  </a:endParaRPr>
                </a:p>
                <a:p>
                  <a:r>
                    <a:rPr lang="en-US" altLang="zh-CN" sz="1600" b="1" baseline="0">
                      <a:latin typeface="宋体" pitchFamily="2" charset="-122"/>
                      <a:ea typeface="宋体" pitchFamily="2" charset="-122"/>
                    </a:rPr>
                    <a:t>5</a:t>
                  </a:r>
                  <a:endParaRPr lang="en-US" altLang="zh-CN" sz="1600" b="1" baseline="0">
                    <a:latin typeface="宋体" pitchFamily="2" charset="-122"/>
                    <a:ea typeface="宋体" pitchFamily="2" charset="-122"/>
                  </a:endParaRPr>
                </a:p>
                <a:p>
                  <a:r>
                    <a:rPr lang="en-US" altLang="zh-CN" sz="1600" b="1" baseline="0">
                      <a:latin typeface="宋体" pitchFamily="2" charset="-122"/>
                      <a:ea typeface="宋体" pitchFamily="2" charset="-122"/>
                    </a:rPr>
                    <a:t>6</a:t>
                  </a:r>
                  <a:endParaRPr lang="zh-CN" altLang="en-US" sz="1600" b="1" baseline="0">
                    <a:latin typeface="宋体" pitchFamily="2" charset="-122"/>
                    <a:ea typeface="宋体" pitchFamily="2" charset="-122"/>
                  </a:endParaRPr>
                </a:p>
              </p:txBody>
            </p:sp>
            <p:sp>
              <p:nvSpPr>
                <p:cNvPr id="34852" name="直线"/>
                <p:cNvSpPr/>
                <p:nvPr/>
              </p:nvSpPr>
              <p:spPr>
                <a:xfrm>
                  <a:off x="14421" y="4418"/>
                  <a:ext cx="2115" cy="0"/>
                </a:xfrm>
                <a:prstGeom prst="line">
                  <a:avLst/>
                </a:prstGeom>
                <a:ln w="19050" cap="flat" cmpd="sng">
                  <a:solidFill>
                    <a:srgbClr val="000000"/>
                  </a:solidFill>
                  <a:prstDash val="solid"/>
                  <a:miter/>
                  <a:headEnd type="none" w="med" len="med"/>
                  <a:tailEnd type="triangle" w="sm" len="lg"/>
                </a:ln>
              </p:spPr>
            </p:sp>
            <p:sp>
              <p:nvSpPr>
                <p:cNvPr id="34853" name="直线"/>
                <p:cNvSpPr/>
                <p:nvPr/>
              </p:nvSpPr>
              <p:spPr>
                <a:xfrm flipV="1">
                  <a:off x="14703" y="4519"/>
                  <a:ext cx="1833" cy="507"/>
                </a:xfrm>
                <a:prstGeom prst="line">
                  <a:avLst/>
                </a:prstGeom>
                <a:ln w="19050" cap="flat" cmpd="sng">
                  <a:solidFill>
                    <a:srgbClr val="000000"/>
                  </a:solidFill>
                  <a:prstDash val="solid"/>
                  <a:miter/>
                  <a:headEnd type="none" w="med" len="med"/>
                  <a:tailEnd type="triangle" w="sm" len="lg"/>
                </a:ln>
              </p:spPr>
            </p:sp>
            <p:sp>
              <p:nvSpPr>
                <p:cNvPr id="34854" name="直线"/>
                <p:cNvSpPr/>
                <p:nvPr/>
              </p:nvSpPr>
              <p:spPr>
                <a:xfrm flipV="1">
                  <a:off x="14562" y="5025"/>
                  <a:ext cx="1974" cy="405"/>
                </a:xfrm>
                <a:prstGeom prst="line">
                  <a:avLst/>
                </a:prstGeom>
                <a:ln w="19050" cap="flat" cmpd="sng">
                  <a:solidFill>
                    <a:srgbClr val="000000"/>
                  </a:solidFill>
                  <a:prstDash val="solid"/>
                  <a:miter/>
                  <a:headEnd type="none" w="med" len="med"/>
                  <a:tailEnd type="triangle" w="sm" len="lg"/>
                </a:ln>
              </p:spPr>
            </p:sp>
            <p:sp>
              <p:nvSpPr>
                <p:cNvPr id="34855" name="直线"/>
                <p:cNvSpPr/>
                <p:nvPr/>
              </p:nvSpPr>
              <p:spPr>
                <a:xfrm flipV="1">
                  <a:off x="14844" y="5127"/>
                  <a:ext cx="1551" cy="811"/>
                </a:xfrm>
                <a:prstGeom prst="line">
                  <a:avLst/>
                </a:prstGeom>
                <a:ln w="19050" cap="flat" cmpd="sng">
                  <a:solidFill>
                    <a:srgbClr val="000000"/>
                  </a:solidFill>
                  <a:prstDash val="solid"/>
                  <a:miter/>
                  <a:headEnd type="none" w="med" len="med"/>
                  <a:tailEnd type="triangle" w="sm" len="lg"/>
                </a:ln>
              </p:spPr>
            </p:sp>
            <p:sp>
              <p:nvSpPr>
                <p:cNvPr id="34856" name="矩形"/>
                <p:cNvSpPr/>
                <p:nvPr/>
              </p:nvSpPr>
              <p:spPr>
                <a:xfrm>
                  <a:off x="14956" y="3976"/>
                  <a:ext cx="303" cy="519"/>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grpSp>
          <p:sp>
            <p:nvSpPr>
              <p:cNvPr id="34859" name="矩形"/>
              <p:cNvSpPr/>
              <p:nvPr/>
            </p:nvSpPr>
            <p:spPr>
              <a:xfrm>
                <a:off x="15249" y="3879"/>
                <a:ext cx="1010" cy="580"/>
              </a:xfrm>
              <a:prstGeom prst="rect">
                <a:avLst/>
              </a:prstGeom>
              <a:noFill/>
              <a:ln w="9525">
                <a:noFill/>
              </a:ln>
            </p:spPr>
            <p:txBody>
              <a:bodyPr wrap="none" lIns="91440" tIns="45720" rIns="91440" bIns="45720" anchor="t" anchorCtr="0">
                <a:spAutoFit/>
              </a:bodyPr>
              <a:p>
                <a:r>
                  <a:rPr lang="zh-CN" altLang="en-US" b="1" baseline="0">
                    <a:latin typeface="Times New Roman" panose="02020603050405020304" charset="0"/>
                    <a:ea typeface="宋体" pitchFamily="2" charset="-122"/>
                  </a:rPr>
                  <a:t>平方</a:t>
                </a:r>
                <a:endParaRPr lang="zh-CN" altLang="en-US" b="1" baseline="0">
                  <a:latin typeface="Times New Roman" panose="02020603050405020304" charset="0"/>
                  <a:ea typeface="宋体" pitchFamily="2" charset="-122"/>
                </a:endParaRPr>
              </a:p>
            </p:txBody>
          </p:sp>
          <p:grpSp>
            <p:nvGrpSpPr>
              <p:cNvPr id="5" name="组合 4"/>
              <p:cNvGrpSpPr/>
              <p:nvPr/>
            </p:nvGrpSpPr>
            <p:grpSpPr>
              <a:xfrm>
                <a:off x="14477" y="7093"/>
                <a:ext cx="2553" cy="566"/>
                <a:chOff x="14078" y="7195"/>
                <a:chExt cx="2553" cy="566"/>
              </a:xfrm>
            </p:grpSpPr>
            <p:graphicFrame>
              <p:nvGraphicFramePr>
                <p:cNvPr id="34864" name="对象"/>
                <p:cNvGraphicFramePr/>
                <p:nvPr/>
              </p:nvGraphicFramePr>
              <p:xfrm>
                <a:off x="14078" y="7195"/>
                <a:ext cx="1134" cy="567"/>
              </p:xfrm>
              <a:graphic>
                <a:graphicData uri="http://schemas.openxmlformats.org/presentationml/2006/ole">
                  <mc:AlternateContent xmlns:mc="http://schemas.openxmlformats.org/markup-compatibility/2006">
                    <mc:Choice xmlns:v="urn:schemas-microsoft-com:vml" Requires="v">
                      <p:oleObj spid="_x0000_s3179" name="" r:id="rId10" imgW="723900" imgH="352425" progId="package">
                        <p:embed/>
                      </p:oleObj>
                    </mc:Choice>
                    <mc:Fallback>
                      <p:oleObj name="" r:id="rId10" imgW="723900" imgH="352425" progId="package">
                        <p:embed/>
                        <p:pic>
                          <p:nvPicPr>
                            <p:cNvPr id="0" name="图片 3178"/>
                            <p:cNvPicPr/>
                            <p:nvPr/>
                          </p:nvPicPr>
                          <p:blipFill>
                            <a:blip r:embed="rId11"/>
                            <a:stretch>
                              <a:fillRect/>
                            </a:stretch>
                          </p:blipFill>
                          <p:spPr>
                            <a:xfrm>
                              <a:off x="14078" y="7195"/>
                              <a:ext cx="1134" cy="567"/>
                            </a:xfrm>
                            <a:prstGeom prst="rect">
                              <a:avLst/>
                            </a:prstGeom>
                            <a:noFill/>
                            <a:ln w="38100">
                              <a:noFill/>
                              <a:miter/>
                            </a:ln>
                          </p:spPr>
                        </p:pic>
                      </p:oleObj>
                    </mc:Fallback>
                  </mc:AlternateContent>
                </a:graphicData>
              </a:graphic>
            </p:graphicFrame>
            <p:graphicFrame>
              <p:nvGraphicFramePr>
                <p:cNvPr id="34865" name="对象"/>
                <p:cNvGraphicFramePr/>
                <p:nvPr/>
              </p:nvGraphicFramePr>
              <p:xfrm>
                <a:off x="15497" y="7195"/>
                <a:ext cx="1134" cy="567"/>
              </p:xfrm>
              <a:graphic>
                <a:graphicData uri="http://schemas.openxmlformats.org/presentationml/2006/ole">
                  <mc:AlternateContent xmlns:mc="http://schemas.openxmlformats.org/markup-compatibility/2006">
                    <mc:Choice xmlns:v="urn:schemas-microsoft-com:vml" Requires="v">
                      <p:oleObj spid="_x0000_s3177" name="" r:id="rId12" imgW="904875" imgH="352425" progId="package">
                        <p:embed/>
                      </p:oleObj>
                    </mc:Choice>
                    <mc:Fallback>
                      <p:oleObj name="" r:id="rId12" imgW="904875" imgH="352425" progId="package">
                        <p:embed/>
                        <p:pic>
                          <p:nvPicPr>
                            <p:cNvPr id="0" name="图片 3176"/>
                            <p:cNvPicPr/>
                            <p:nvPr/>
                          </p:nvPicPr>
                          <p:blipFill>
                            <a:blip r:embed="rId13"/>
                            <a:stretch>
                              <a:fillRect/>
                            </a:stretch>
                          </p:blipFill>
                          <p:spPr>
                            <a:xfrm>
                              <a:off x="15497" y="7195"/>
                              <a:ext cx="1134" cy="567"/>
                            </a:xfrm>
                            <a:prstGeom prst="rect">
                              <a:avLst/>
                            </a:prstGeom>
                            <a:noFill/>
                            <a:ln w="38100">
                              <a:noFill/>
                              <a:miter/>
                            </a:ln>
                          </p:spPr>
                        </p:pic>
                      </p:oleObj>
                    </mc:Fallback>
                  </mc:AlternateContent>
                </a:graphicData>
              </a:graphic>
            </p:graphicFrame>
          </p:grpSp>
        </p:grpSp>
      </p:grpSp>
    </p:spTree>
  </p:cSld>
  <p:clrMapOvr>
    <a:masterClrMapping/>
  </p:clrMapOvr>
  <p:transition spd="slow" advTm="3000">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233" name="矩形"/>
          <p:cNvSpPr/>
          <p:nvPr/>
        </p:nvSpPr>
        <p:spPr>
          <a:xfrm>
            <a:off x="1126808" y="1743075"/>
            <a:ext cx="10080000" cy="2953385"/>
          </a:xfrm>
          <a:prstGeom prst="rect">
            <a:avLst/>
          </a:prstGeom>
          <a:noFill/>
          <a:ln w="9525">
            <a:noFill/>
          </a:ln>
        </p:spPr>
        <p:txBody>
          <a:bodyPr wrap="square" lIns="91440" tIns="45720" rIns="91440" bIns="45720"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我们知道，圆的面积 </a:t>
            </a:r>
            <a:r>
              <a:rPr lang="en-US" altLang="zh-CN"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S</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是半径 </a:t>
            </a:r>
            <a:r>
              <a:rPr lang="en-US" altLang="zh-CN"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r</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的函数，即</a:t>
            </a:r>
            <a:r>
              <a:rPr lang="en-US" altLang="zh-CN"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S</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πr</a:t>
            </a:r>
            <a:r>
              <a:rPr lang="en-US" altLang="zh-CN" sz="2000" i="1" baseline="30000">
                <a:solidFill>
                  <a:srgbClr val="FFFFFF"/>
                </a:solidFill>
                <a:latin typeface="Times New Roman Italic" panose="02020603050405020304" charset="0"/>
                <a:ea typeface="Microsoft YaHei Regular" panose="020B0503020204020204" charset="-122"/>
                <a:cs typeface="Times New Roman Italic" panose="02020603050405020304" charset="0"/>
              </a:rPr>
              <a:t>2</a:t>
            </a:r>
            <a:r>
              <a:rPr lang="en-US" altLang="zh-CN"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 r</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∈[ 0, +∞</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)，其中定义域</a:t>
            </a:r>
            <a:endPar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r>
              <a:rPr lang="en-US" altLang="zh-CN"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X</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r</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 | 0 &lt; </a:t>
            </a:r>
            <a:r>
              <a:rPr lang="en-US" altLang="zh-CN"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r</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 &lt; </a:t>
            </a:r>
            <a:r>
              <a:rPr lang="zh-CN" altLang="en-US"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就是这一函数</a:t>
            </a:r>
            <a:r>
              <a:rPr lang="en-US" altLang="zh-CN"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S</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 ( </a:t>
            </a:r>
            <a:r>
              <a:rPr lang="en-US" altLang="zh-CN"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r</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 )的定义域。</a:t>
            </a:r>
            <a:r>
              <a:rPr lang="zh-CN" altLang="en-US"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如果单就解析式</a:t>
            </a:r>
            <a:r>
              <a:rPr lang="en-US" altLang="zh-CN" sz="20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S =</a:t>
            </a:r>
            <a:r>
              <a:rPr lang="zh-CN" altLang="en-US" sz="20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πr </a:t>
            </a:r>
            <a:r>
              <a:rPr lang="en-US" altLang="zh-CN" sz="2000" i="1" baseline="30000">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2</a:t>
            </a:r>
            <a:r>
              <a:rPr lang="zh-CN" altLang="en-US"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，而不考虑其实际意义来说，本函数的定义域为：</a:t>
            </a:r>
            <a:r>
              <a:rPr lang="en-US" altLang="zh-CN" sz="20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r</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 </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&lt; </a:t>
            </a:r>
            <a:r>
              <a:rPr lang="en-US" altLang="zh-CN" sz="20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r</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&lt; </a:t>
            </a:r>
            <a:r>
              <a:rPr lang="zh-CN" altLang="en-US"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endParaRPr lang="zh-CN" altLang="en-US"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一般地，当</a:t>
            </a:r>
            <a:r>
              <a:rPr lang="en-US" altLang="zh-CN"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用</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x</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的表达式给出时，如果没有特别声明，那么函数的定义域就是使 </a:t>
            </a:r>
            <a:r>
              <a:rPr lang="zh-CN" altLang="en-US"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f</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有意义的全体 </a:t>
            </a:r>
            <a:r>
              <a:rPr lang="zh-CN" altLang="en-US"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的集合，这样所确定的定义域通常称为</a:t>
            </a:r>
            <a:r>
              <a:rPr lang="zh-CN" altLang="en-US" sz="2400" b="1" baseline="0">
                <a:solidFill>
                  <a:srgbClr val="FFFFFF"/>
                </a:solidFill>
                <a:latin typeface="Microsoft YaHei Bold" panose="020B0503020204020204" charset="-122"/>
                <a:ea typeface="Microsoft YaHei Bold" panose="020B0503020204020204" charset="-122"/>
                <a:cs typeface="Times New Roman Regular" panose="02020603050405020304" charset="0"/>
                <a:sym typeface="+mn-ea"/>
              </a:rPr>
              <a:t>自然定义域</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 考虑 </a:t>
            </a:r>
            <a:r>
              <a:rPr lang="zh-CN" altLang="en-US"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f</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的表达式的实际意义而得出的定义域为实际定义域.</a:t>
            </a:r>
            <a:endPar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endParaRPr>
          </a:p>
        </p:txBody>
      </p:sp>
      <p:sp>
        <p:nvSpPr>
          <p:cNvPr id="36867" name="矩形"/>
          <p:cNvSpPr/>
          <p:nvPr/>
        </p:nvSpPr>
        <p:spPr>
          <a:xfrm>
            <a:off x="5283200" y="1295400"/>
            <a:ext cx="3149600" cy="521970"/>
          </a:xfrm>
          <a:prstGeom prst="rect">
            <a:avLst/>
          </a:prstGeom>
          <a:noFill/>
          <a:ln w="9525">
            <a:noFill/>
          </a:ln>
        </p:spPr>
        <p:txBody>
          <a:bodyPr wrap="square" lIns="91440" tIns="45720" rIns="91440" bIns="45720" anchor="t" anchorCtr="0">
            <a:spAutoFit/>
          </a:bodyPr>
          <a:p>
            <a:pPr>
              <a:spcBef>
                <a:spcPct val="50000"/>
              </a:spcBef>
            </a:pPr>
            <a:r>
              <a:rPr lang="en-US" altLang="zh-CN" sz="2800" baseline="0">
                <a:solidFill>
                  <a:srgbClr val="FFFFFF"/>
                </a:solidFill>
                <a:latin typeface="Times New Roman" panose="02020603050405020304" charset="0"/>
                <a:ea typeface="楷体_GB2312" pitchFamily="49" charset="-122"/>
              </a:rPr>
              <a:t> </a:t>
            </a:r>
            <a:endParaRPr lang="zh-CN" altLang="en-US" sz="2800" baseline="0">
              <a:solidFill>
                <a:srgbClr val="FFFFFF"/>
              </a:solidFill>
              <a:latin typeface="Times New Roman" panose="02020603050405020304" charset="0"/>
              <a:ea typeface="楷体_GB2312" pitchFamily="49" charset="-122"/>
            </a:endParaRPr>
          </a:p>
        </p:txBody>
      </p:sp>
      <p:sp>
        <p:nvSpPr>
          <p:cNvPr id="36868" name="矩形"/>
          <p:cNvSpPr/>
          <p:nvPr/>
        </p:nvSpPr>
        <p:spPr>
          <a:xfrm>
            <a:off x="0" y="-174625"/>
            <a:ext cx="192088"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sp>
        <p:nvSpPr>
          <p:cNvPr id="36869" name="矩形"/>
          <p:cNvSpPr/>
          <p:nvPr/>
        </p:nvSpPr>
        <p:spPr>
          <a:xfrm>
            <a:off x="0" y="3059113"/>
            <a:ext cx="192088"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sp>
        <p:nvSpPr>
          <p:cNvPr id="36871" name="矩形"/>
          <p:cNvSpPr/>
          <p:nvPr/>
        </p:nvSpPr>
        <p:spPr>
          <a:xfrm>
            <a:off x="0" y="3154363"/>
            <a:ext cx="192088"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sp>
        <p:nvSpPr>
          <p:cNvPr id="921" name="矩形"/>
          <p:cNvSpPr/>
          <p:nvPr/>
        </p:nvSpPr>
        <p:spPr>
          <a:xfrm>
            <a:off x="1055053" y="755650"/>
            <a:ext cx="10080000" cy="468000"/>
          </a:xfrm>
          <a:prstGeom prst="rect">
            <a:avLst/>
          </a:prstGeom>
          <a:noFill/>
          <a:ln w="9525">
            <a:noFill/>
          </a:ln>
        </p:spPr>
        <p:txBody>
          <a:bodyPr wrap="square" lIns="91440" tIns="45720" rIns="91440" bIns="45720" anchor="t" anchorCtr="0">
            <a:noAutofit/>
          </a:bodyPr>
          <a:p>
            <a:r>
              <a:rPr lang="zh-CN" altLang="en-US" sz="2800" b="1" baseline="0">
                <a:solidFill>
                  <a:srgbClr val="FFFF66"/>
                </a:solidFill>
                <a:latin typeface="Microsoft YaHei Bold" panose="020B0503020204020204" charset="-122"/>
                <a:ea typeface="Microsoft YaHei Bold" panose="020B0503020204020204" charset="-122"/>
              </a:rPr>
              <a:t>二、函数的定义域及函数值</a:t>
            </a:r>
            <a:endParaRPr lang="zh-CN" altLang="en-US" sz="2800" b="1" baseline="0">
              <a:solidFill>
                <a:srgbClr val="FFFF66"/>
              </a:solidFill>
              <a:latin typeface="Microsoft YaHei Bold" panose="020B0503020204020204" charset="-122"/>
              <a:ea typeface="Microsoft YaHei Bold" panose="020B0503020204020204" charset="-122"/>
            </a:endParaRPr>
          </a:p>
        </p:txBody>
      </p:sp>
      <p:sp>
        <p:nvSpPr>
          <p:cNvPr id="237" name="矩形"/>
          <p:cNvSpPr/>
          <p:nvPr/>
        </p:nvSpPr>
        <p:spPr>
          <a:xfrm>
            <a:off x="1055370" y="4664710"/>
            <a:ext cx="10151745" cy="1198880"/>
          </a:xfrm>
          <a:prstGeom prst="rect">
            <a:avLst/>
          </a:prstGeom>
          <a:noFill/>
          <a:ln w="9525" cap="flat" cmpd="sng">
            <a:noFill/>
            <a:prstDash val="solid"/>
            <a:miter/>
          </a:ln>
        </p:spPr>
        <p:txBody>
          <a:bodyPr vert="horz" wrap="square" lIns="91440" tIns="45720" rIns="91440" bIns="45720" anchor="ctr" anchorCtr="0">
            <a:spAutoFit/>
          </a:bodyPr>
          <a:p>
            <a:pPr marL="0" indent="304800" algn="ctr" fontAlgn="auto">
              <a:lnSpc>
                <a:spcPct val="150000"/>
              </a:lnSpc>
              <a:spcBef>
                <a:spcPts val="0"/>
              </a:spcBef>
              <a:spcAft>
                <a:spcPts val="0"/>
              </a:spcAft>
              <a:buNone/>
            </a:pPr>
            <a:r>
              <a:rPr lang="zh-CN" altLang="en-US" sz="2400" b="0" i="0" u="none" strike="noStrike" kern="1200" cap="none" spc="0" baseline="0" noProof="1">
                <a:solidFill>
                  <a:srgbClr val="FFFFFF"/>
                </a:solidFill>
                <a:latin typeface="Times New Roman" panose="02020603050405020304" charset="0"/>
                <a:ea typeface="楷体_GB2312" pitchFamily="49" charset="-122"/>
                <a:cs typeface="Times New Roman" panose="02020603050405020304" charset="0"/>
              </a:rPr>
              <a:t>上例中</a:t>
            </a:r>
            <a:r>
              <a:rPr lang="en-US" altLang="zh-CN" sz="24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r</a:t>
            </a:r>
            <a:r>
              <a:rPr lang="en-US" altLang="zh-CN"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 0 </a:t>
            </a:r>
            <a:r>
              <a:rPr lang="en-US" altLang="zh-CN" sz="2400">
                <a:solidFill>
                  <a:srgbClr val="FFFFFF"/>
                </a:solidFill>
                <a:latin typeface="Arial" panose="020B0604020202090204" pitchFamily="34" charset="0"/>
                <a:ea typeface="Microsoft YaHei Regular" panose="020B0503020204020204" charset="-122"/>
                <a:cs typeface="Arial" panose="020B0604020202090204" pitchFamily="34" charset="0"/>
                <a:sym typeface="+mn-ea"/>
              </a:rPr>
              <a:t>≤</a:t>
            </a:r>
            <a:r>
              <a:rPr lang="en-US" altLang="zh-CN"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r</a:t>
            </a:r>
            <a:r>
              <a:rPr lang="en-US" altLang="zh-CN"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&lt; </a:t>
            </a:r>
            <a:r>
              <a:rPr lang="zh-CN" altLang="en-US"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400" b="0" i="0" u="none" strike="noStrike" kern="1200" cap="none" spc="0" baseline="0" noProof="1">
                <a:solidFill>
                  <a:srgbClr val="FFFFFF"/>
                </a:solidFill>
                <a:latin typeface="Times New Roman" panose="02020603050405020304" charset="0"/>
                <a:ea typeface="楷体_GB2312" pitchFamily="49" charset="-122"/>
                <a:cs typeface="Times New Roman" panose="02020603050405020304" charset="0"/>
              </a:rPr>
              <a:t>是实际定义域；</a:t>
            </a:r>
            <a:endParaRPr lang="en-US" altLang="zh-CN" sz="2400" b="0" i="0" u="none" strike="noStrike" kern="1200" cap="none" spc="0" baseline="0" noProof="1">
              <a:solidFill>
                <a:srgbClr val="FFFFFF"/>
              </a:solidFill>
              <a:latin typeface="Times New Roman" panose="02020603050405020304" charset="0"/>
              <a:ea typeface="楷体_GB2312" pitchFamily="49" charset="-122"/>
              <a:cs typeface="Times New Roman" panose="02020603050405020304" charset="0"/>
            </a:endParaRPr>
          </a:p>
          <a:p>
            <a:pPr marL="0" indent="304800" algn="ctr" fontAlgn="auto">
              <a:lnSpc>
                <a:spcPct val="150000"/>
              </a:lnSpc>
              <a:spcBef>
                <a:spcPts val="0"/>
              </a:spcBef>
              <a:spcAft>
                <a:spcPts val="0"/>
              </a:spcAft>
              <a:buNone/>
            </a:pPr>
            <a:r>
              <a:rPr lang="en-US" altLang="zh-CN" sz="24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r</a:t>
            </a:r>
            <a:r>
              <a:rPr lang="en-US" altLang="zh-CN"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 - </a:t>
            </a:r>
            <a:r>
              <a:rPr lang="zh-CN" altLang="en-US"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&lt; </a:t>
            </a:r>
            <a:r>
              <a:rPr lang="en-US" altLang="zh-CN" sz="24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r</a:t>
            </a:r>
            <a:r>
              <a:rPr lang="en-US" altLang="zh-CN"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&lt; </a:t>
            </a:r>
            <a:r>
              <a:rPr lang="zh-CN" altLang="en-US"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400" b="0" i="0" u="none" strike="noStrike" kern="1200" cap="none" spc="0" baseline="0" noProof="1">
                <a:solidFill>
                  <a:srgbClr val="FFFFFF"/>
                </a:solidFill>
                <a:latin typeface="Times New Roman" panose="02020603050405020304" charset="0"/>
                <a:ea typeface="楷体_GB2312" pitchFamily="49" charset="-122"/>
                <a:cs typeface="Times New Roman" panose="02020603050405020304" charset="0"/>
              </a:rPr>
              <a:t>是自然定义域。</a:t>
            </a:r>
            <a:endParaRPr lang="zh-CN" altLang="en-US" sz="2400" b="0" i="0" u="none" strike="noStrike" kern="1200" cap="none" spc="0" baseline="0" noProof="1">
              <a:solidFill>
                <a:srgbClr val="FFFFFF"/>
              </a:solidFill>
              <a:latin typeface="Times New Roman" panose="02020603050405020304" charset="0"/>
              <a:ea typeface="楷体_GB2312" pitchFamily="49" charset="-122"/>
              <a:cs typeface="Times New Roman" panose="02020603050405020304"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21"/>
                                        </p:tgtEl>
                                        <p:attrNameLst>
                                          <p:attrName>style.visibility</p:attrName>
                                        </p:attrNameLst>
                                      </p:cBhvr>
                                      <p:to>
                                        <p:strVal val="visible"/>
                                      </p:to>
                                    </p:set>
                                    <p:animEffect transition="in" filter="wipe(left)">
                                      <p:cBhvr>
                                        <p:cTn id="7" dur="1000"/>
                                        <p:tgtEl>
                                          <p:spTgt spid="92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33"/>
                                        </p:tgtEl>
                                        <p:attrNameLst>
                                          <p:attrName>style.visibility</p:attrName>
                                        </p:attrNameLst>
                                      </p:cBhvr>
                                      <p:to>
                                        <p:strVal val="visible"/>
                                      </p:to>
                                    </p:set>
                                    <p:animEffect transition="in" filter="fade">
                                      <p:cBhvr>
                                        <p:cTn id="12" dur="1000"/>
                                        <p:tgtEl>
                                          <p:spTgt spid="233"/>
                                        </p:tgtEl>
                                      </p:cBhvr>
                                    </p:animEffect>
                                    <p:anim calcmode="lin" valueType="num">
                                      <p:cBhvr>
                                        <p:cTn id="13" dur="1000" fill="hold"/>
                                        <p:tgtEl>
                                          <p:spTgt spid="233"/>
                                        </p:tgtEl>
                                        <p:attrNameLst>
                                          <p:attrName>ppt_x</p:attrName>
                                        </p:attrNameLst>
                                      </p:cBhvr>
                                      <p:tavLst>
                                        <p:tav tm="0">
                                          <p:val>
                                            <p:strVal val="#ppt_x"/>
                                          </p:val>
                                        </p:tav>
                                        <p:tav tm="100000">
                                          <p:val>
                                            <p:strVal val="#ppt_x"/>
                                          </p:val>
                                        </p:tav>
                                      </p:tavLst>
                                    </p:anim>
                                    <p:anim calcmode="lin" valueType="num">
                                      <p:cBhvr>
                                        <p:cTn id="14" dur="1000" fill="hold"/>
                                        <p:tgtEl>
                                          <p:spTgt spid="23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37">
                                            <p:txEl>
                                              <p:charRg st="93" end="143"/>
                                            </p:txEl>
                                          </p:spTgt>
                                        </p:tgtEl>
                                        <p:attrNameLst>
                                          <p:attrName>style.visibility</p:attrName>
                                        </p:attrNameLst>
                                      </p:cBhvr>
                                      <p:to>
                                        <p:strVal val="visible"/>
                                      </p:to>
                                    </p:set>
                                    <p:animEffect transition="in" filter="fade">
                                      <p:cBhvr>
                                        <p:cTn id="19" dur="1000"/>
                                        <p:tgtEl>
                                          <p:spTgt spid="237">
                                            <p:txEl>
                                              <p:charRg st="93" end="143"/>
                                            </p:txEl>
                                          </p:spTgt>
                                        </p:tgtEl>
                                      </p:cBhvr>
                                    </p:animEffect>
                                    <p:anim calcmode="lin" valueType="num">
                                      <p:cBhvr>
                                        <p:cTn id="20" dur="1000" fill="hold"/>
                                        <p:tgtEl>
                                          <p:spTgt spid="237">
                                            <p:txEl>
                                              <p:charRg st="93" end="143"/>
                                            </p:txEl>
                                          </p:spTgt>
                                        </p:tgtEl>
                                        <p:attrNameLst>
                                          <p:attrName>ppt_x</p:attrName>
                                        </p:attrNameLst>
                                      </p:cBhvr>
                                      <p:tavLst>
                                        <p:tav tm="0">
                                          <p:val>
                                            <p:strVal val="#ppt_x"/>
                                          </p:val>
                                        </p:tav>
                                        <p:tav tm="100000">
                                          <p:val>
                                            <p:strVal val="#ppt_x"/>
                                          </p:val>
                                        </p:tav>
                                      </p:tavLst>
                                    </p:anim>
                                    <p:anim calcmode="lin" valueType="num">
                                      <p:cBhvr>
                                        <p:cTn id="21" dur="1000" fill="hold"/>
                                        <p:tgtEl>
                                          <p:spTgt spid="237">
                                            <p:txEl>
                                              <p:charRg st="93" end="143"/>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37">
                                            <p:txEl>
                                              <p:charRg st="144" end="179"/>
                                            </p:txEl>
                                          </p:spTgt>
                                        </p:tgtEl>
                                        <p:attrNameLst>
                                          <p:attrName>style.visibility</p:attrName>
                                        </p:attrNameLst>
                                      </p:cBhvr>
                                      <p:to>
                                        <p:strVal val="visible"/>
                                      </p:to>
                                    </p:set>
                                    <p:animEffect transition="in" filter="fade">
                                      <p:cBhvr>
                                        <p:cTn id="24" dur="1000"/>
                                        <p:tgtEl>
                                          <p:spTgt spid="237">
                                            <p:txEl>
                                              <p:charRg st="144" end="179"/>
                                            </p:txEl>
                                          </p:spTgt>
                                        </p:tgtEl>
                                      </p:cBhvr>
                                    </p:animEffect>
                                    <p:anim calcmode="lin" valueType="num">
                                      <p:cBhvr>
                                        <p:cTn id="25" dur="1000" fill="hold"/>
                                        <p:tgtEl>
                                          <p:spTgt spid="237">
                                            <p:txEl>
                                              <p:charRg st="144" end="179"/>
                                            </p:txEl>
                                          </p:spTgt>
                                        </p:tgtEl>
                                        <p:attrNameLst>
                                          <p:attrName>ppt_x</p:attrName>
                                        </p:attrNameLst>
                                      </p:cBhvr>
                                      <p:tavLst>
                                        <p:tav tm="0">
                                          <p:val>
                                            <p:strVal val="#ppt_x"/>
                                          </p:val>
                                        </p:tav>
                                        <p:tav tm="100000">
                                          <p:val>
                                            <p:strVal val="#ppt_x"/>
                                          </p:val>
                                        </p:tav>
                                      </p:tavLst>
                                    </p:anim>
                                    <p:anim calcmode="lin" valueType="num">
                                      <p:cBhvr>
                                        <p:cTn id="26" dur="1000" fill="hold"/>
                                        <p:tgtEl>
                                          <p:spTgt spid="237">
                                            <p:txEl>
                                              <p:charRg st="144" end="17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P spid="9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0962" name="矩形"/>
          <p:cNvSpPr/>
          <p:nvPr/>
        </p:nvSpPr>
        <p:spPr>
          <a:xfrm>
            <a:off x="385763" y="-161925"/>
            <a:ext cx="192087"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sp>
        <p:nvSpPr>
          <p:cNvPr id="263" name="矩形"/>
          <p:cNvSpPr/>
          <p:nvPr/>
        </p:nvSpPr>
        <p:spPr>
          <a:xfrm>
            <a:off x="1056005" y="3501390"/>
            <a:ext cx="10080000" cy="1856740"/>
          </a:xfrm>
          <a:prstGeom prst="rect">
            <a:avLst/>
          </a:prstGeom>
          <a:noFill/>
          <a:ln w="9525">
            <a:noFill/>
          </a:ln>
        </p:spPr>
        <p:txBody>
          <a:bodyPr wrap="square" lIns="91440" tIns="45720" rIns="91440" bIns="45720" anchor="t" anchorCtr="0">
            <a:spAutoFit/>
          </a:bodyPr>
          <a:p>
            <a:pPr algn="ctr">
              <a:lnSpc>
                <a:spcPct val="120000"/>
              </a:lnSpc>
              <a:spcBef>
                <a:spcPct val="50000"/>
              </a:spcBef>
            </a:pPr>
            <a:r>
              <a:rPr lang="zh-CN" altLang="en-US" sz="2800" b="1" baseline="0">
                <a:solidFill>
                  <a:srgbClr val="FFFFFF"/>
                </a:solidFill>
                <a:latin typeface="Times New Roman" panose="02020603050405020304" charset="0"/>
                <a:ea typeface="楷体_GB2312" pitchFamily="49" charset="-122"/>
              </a:rPr>
              <a:t>定义域——</a:t>
            </a:r>
            <a:r>
              <a:rPr lang="zh-CN" altLang="en-US" sz="2800" b="1">
                <a:solidFill>
                  <a:srgbClr val="FFFFFF"/>
                </a:solidFill>
                <a:ea typeface="楷体_GB2312" pitchFamily="49" charset="-122"/>
                <a:sym typeface="+mn-ea"/>
              </a:rPr>
              <a:t>使表达式及实际问题都有意义的自变量集合.</a:t>
            </a:r>
            <a:endParaRPr lang="zh-CN" altLang="en-US" sz="2800" b="1" baseline="0">
              <a:solidFill>
                <a:srgbClr val="FFFFFF"/>
              </a:solidFill>
              <a:latin typeface="Times New Roman" panose="02020603050405020304" charset="0"/>
              <a:ea typeface="楷体_GB2312" pitchFamily="49" charset="-122"/>
            </a:endParaRPr>
          </a:p>
          <a:p>
            <a:pPr algn="ctr">
              <a:lnSpc>
                <a:spcPct val="120000"/>
              </a:lnSpc>
              <a:spcBef>
                <a:spcPct val="50000"/>
              </a:spcBef>
            </a:pPr>
            <a:r>
              <a:rPr lang="zh-CN" altLang="en-US" sz="2800" b="1">
                <a:solidFill>
                  <a:srgbClr val="FFFFFF"/>
                </a:solidFill>
                <a:ea typeface="楷体_GB2312" pitchFamily="49" charset="-122"/>
                <a:sym typeface="+mn-ea"/>
              </a:rPr>
              <a:t>对应规律的表示方法:解析法、图象法、列表法</a:t>
            </a:r>
            <a:endParaRPr lang="zh-CN" altLang="en-US" sz="2800" b="1" baseline="0">
              <a:solidFill>
                <a:srgbClr val="FFFFFF"/>
              </a:solidFill>
              <a:latin typeface="Times New Roman" panose="02020603050405020304" charset="0"/>
              <a:ea typeface="楷体_GB2312" pitchFamily="49" charset="-122"/>
            </a:endParaRPr>
          </a:p>
        </p:txBody>
      </p:sp>
      <p:grpSp>
        <p:nvGrpSpPr>
          <p:cNvPr id="2" name="组合 1"/>
          <p:cNvGrpSpPr/>
          <p:nvPr/>
        </p:nvGrpSpPr>
        <p:grpSpPr>
          <a:xfrm>
            <a:off x="2077085" y="1196975"/>
            <a:ext cx="7794625" cy="1882775"/>
            <a:chOff x="1738" y="1225"/>
            <a:chExt cx="12275" cy="2965"/>
          </a:xfrm>
        </p:grpSpPr>
        <p:grpSp>
          <p:nvGrpSpPr>
            <p:cNvPr id="40967" name="组合 18"/>
            <p:cNvGrpSpPr/>
            <p:nvPr/>
          </p:nvGrpSpPr>
          <p:grpSpPr>
            <a:xfrm>
              <a:off x="1738" y="2363"/>
              <a:ext cx="2635" cy="1826"/>
              <a:chOff x="2277" y="3509"/>
              <a:chExt cx="2635" cy="1827"/>
            </a:xfrm>
          </p:grpSpPr>
          <p:sp>
            <p:nvSpPr>
              <p:cNvPr id="20" name="矩形"/>
              <p:cNvSpPr/>
              <p:nvPr/>
            </p:nvSpPr>
            <p:spPr>
              <a:xfrm>
                <a:off x="2277" y="4416"/>
                <a:ext cx="2635" cy="9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anchor="ctr" anchorCtr="0">
                <a:spAutoFit/>
              </a:bodyPr>
              <a:p>
                <a:pPr marL="0" indent="0" algn="ctr" fontAlgn="auto">
                  <a:lnSpc>
                    <a:spcPct val="100000"/>
                  </a:lnSpc>
                  <a:spcBef>
                    <a:spcPts val="0"/>
                  </a:spcBef>
                  <a:spcAft>
                    <a:spcPts val="0"/>
                  </a:spcAft>
                  <a:buNone/>
                </a:pPr>
                <a:r>
                  <a:rPr lang="zh-CN" altLang="en-US" sz="3200" strike="noStrike" noProof="1">
                    <a:solidFill>
                      <a:schemeClr val="bg1"/>
                    </a:solidFill>
                    <a:latin typeface="Times New Roman" panose="02020603050405020304" charset="0"/>
                    <a:ea typeface="楷体_GB2312" pitchFamily="49" charset="-122"/>
                    <a:cs typeface="Times New Roman" panose="02020603050405020304" charset="0"/>
                    <a:sym typeface="+mn-ea"/>
                  </a:rPr>
                  <a:t>定义域</a:t>
                </a:r>
                <a:endParaRPr lang="zh-CN" altLang="en-US" sz="3200" strike="noStrike" noProof="1">
                  <a:solidFill>
                    <a:schemeClr val="bg1"/>
                  </a:solidFill>
                  <a:latin typeface="Times New Roman" panose="02020603050405020304" charset="0"/>
                  <a:ea typeface="楷体_GB2312" pitchFamily="49" charset="-122"/>
                  <a:cs typeface="Times New Roman" panose="02020603050405020304" charset="0"/>
                  <a:sym typeface="+mn-ea"/>
                </a:endParaRPr>
              </a:p>
            </p:txBody>
          </p:sp>
          <p:cxnSp>
            <p:nvCxnSpPr>
              <p:cNvPr id="21" name="直接箭头连接符 20"/>
              <p:cNvCxnSpPr/>
              <p:nvPr/>
            </p:nvCxnSpPr>
            <p:spPr>
              <a:xfrm flipV="1">
                <a:off x="3691" y="3509"/>
                <a:ext cx="567" cy="907"/>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nvGrpSpPr>
            <p:cNvPr id="40970" name="组合 21"/>
            <p:cNvGrpSpPr/>
            <p:nvPr/>
          </p:nvGrpSpPr>
          <p:grpSpPr>
            <a:xfrm>
              <a:off x="5175" y="2338"/>
              <a:ext cx="2988" cy="1850"/>
              <a:chOff x="6053" y="3611"/>
              <a:chExt cx="2989" cy="1850"/>
            </a:xfrm>
          </p:grpSpPr>
          <p:sp>
            <p:nvSpPr>
              <p:cNvPr id="23" name="矩形"/>
              <p:cNvSpPr/>
              <p:nvPr/>
            </p:nvSpPr>
            <p:spPr>
              <a:xfrm>
                <a:off x="6053" y="4542"/>
                <a:ext cx="2989" cy="91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anchor="ctr" anchorCtr="0">
                <a:spAutoFit/>
              </a:bodyPr>
              <a:p>
                <a:pPr marL="0" indent="0" algn="ctr" fontAlgn="auto">
                  <a:lnSpc>
                    <a:spcPct val="100000"/>
                  </a:lnSpc>
                  <a:spcBef>
                    <a:spcPts val="0"/>
                  </a:spcBef>
                  <a:spcAft>
                    <a:spcPts val="0"/>
                  </a:spcAft>
                  <a:buNone/>
                </a:pPr>
                <a:r>
                  <a:rPr lang="zh-CN" altLang="en-US" sz="3200" strike="noStrike" noProof="1">
                    <a:solidFill>
                      <a:schemeClr val="bg1"/>
                    </a:solidFill>
                    <a:latin typeface="Times New Roman" panose="02020603050405020304" charset="0"/>
                    <a:ea typeface="楷体_GB2312" pitchFamily="49" charset="-122"/>
                    <a:cs typeface="Times New Roman" panose="02020603050405020304" charset="0"/>
                    <a:sym typeface="+mn-ea"/>
                  </a:rPr>
                  <a:t>对应规则</a:t>
                </a:r>
                <a:endParaRPr lang="zh-CN" altLang="en-US" sz="3200" strike="noStrike" noProof="1">
                  <a:solidFill>
                    <a:schemeClr val="bg1"/>
                  </a:solidFill>
                  <a:latin typeface="Times New Roman" panose="02020603050405020304" charset="0"/>
                  <a:ea typeface="楷体_GB2312" pitchFamily="49" charset="-122"/>
                  <a:cs typeface="Times New Roman" panose="02020603050405020304" charset="0"/>
                  <a:sym typeface="+mn-ea"/>
                </a:endParaRPr>
              </a:p>
            </p:txBody>
          </p:sp>
          <p:cxnSp>
            <p:nvCxnSpPr>
              <p:cNvPr id="24" name="直接箭头连接符 23"/>
              <p:cNvCxnSpPr/>
              <p:nvPr/>
            </p:nvCxnSpPr>
            <p:spPr>
              <a:xfrm flipH="1" flipV="1">
                <a:off x="6510" y="3611"/>
                <a:ext cx="900" cy="933"/>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nvGrpSpPr>
            <p:cNvPr id="40973" name="组合 24"/>
            <p:cNvGrpSpPr/>
            <p:nvPr/>
          </p:nvGrpSpPr>
          <p:grpSpPr>
            <a:xfrm>
              <a:off x="8768" y="2338"/>
              <a:ext cx="2635" cy="1852"/>
              <a:chOff x="10070" y="3609"/>
              <a:chExt cx="2635" cy="1852"/>
            </a:xfrm>
          </p:grpSpPr>
          <p:sp>
            <p:nvSpPr>
              <p:cNvPr id="26" name="矩形"/>
              <p:cNvSpPr/>
              <p:nvPr/>
            </p:nvSpPr>
            <p:spPr>
              <a:xfrm>
                <a:off x="10070" y="4542"/>
                <a:ext cx="2635" cy="91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anchor="ctr" anchorCtr="0">
                <a:spAutoFit/>
              </a:bodyPr>
              <a:p>
                <a:pPr marL="0" indent="0" algn="ctr" fontAlgn="auto">
                  <a:lnSpc>
                    <a:spcPct val="100000"/>
                  </a:lnSpc>
                  <a:spcBef>
                    <a:spcPts val="0"/>
                  </a:spcBef>
                  <a:spcAft>
                    <a:spcPts val="0"/>
                  </a:spcAft>
                  <a:buNone/>
                </a:pPr>
                <a:r>
                  <a:rPr lang="zh-CN" altLang="en-US" sz="3200" strike="noStrike" noProof="1">
                    <a:solidFill>
                      <a:schemeClr val="bg1"/>
                    </a:solidFill>
                    <a:latin typeface="Times New Roman" panose="02020603050405020304" charset="0"/>
                    <a:ea typeface="楷体_GB2312" pitchFamily="49" charset="-122"/>
                    <a:cs typeface="Times New Roman" panose="02020603050405020304" charset="0"/>
                    <a:sym typeface="+mn-ea"/>
                  </a:rPr>
                  <a:t>值域</a:t>
                </a:r>
                <a:endParaRPr lang="zh-CN" altLang="en-US" sz="3200" strike="noStrike" noProof="1">
                  <a:solidFill>
                    <a:schemeClr val="bg1"/>
                  </a:solidFill>
                  <a:latin typeface="Times New Roman" panose="02020603050405020304" charset="0"/>
                  <a:ea typeface="楷体_GB2312" pitchFamily="49" charset="-122"/>
                  <a:cs typeface="Times New Roman" panose="02020603050405020304" charset="0"/>
                  <a:sym typeface="+mn-ea"/>
                </a:endParaRPr>
              </a:p>
            </p:txBody>
          </p:sp>
          <p:cxnSp>
            <p:nvCxnSpPr>
              <p:cNvPr id="27" name="直接箭头连接符 26"/>
              <p:cNvCxnSpPr/>
              <p:nvPr/>
            </p:nvCxnSpPr>
            <p:spPr>
              <a:xfrm flipH="1" flipV="1">
                <a:off x="11017" y="3609"/>
                <a:ext cx="517" cy="933"/>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grpSp>
        <p:grpSp>
          <p:nvGrpSpPr>
            <p:cNvPr id="40976" name="Group 11"/>
            <p:cNvGrpSpPr/>
            <p:nvPr/>
          </p:nvGrpSpPr>
          <p:grpSpPr>
            <a:xfrm>
              <a:off x="2213" y="1388"/>
              <a:ext cx="11800" cy="1000"/>
              <a:chOff x="870" y="113"/>
              <a:chExt cx="4720" cy="400"/>
            </a:xfrm>
          </p:grpSpPr>
          <p:graphicFrame>
            <p:nvGraphicFramePr>
              <p:cNvPr id="40977" name="Object 12"/>
              <p:cNvGraphicFramePr/>
              <p:nvPr/>
            </p:nvGraphicFramePr>
            <p:xfrm>
              <a:off x="870" y="186"/>
              <a:ext cx="800" cy="320"/>
            </p:xfrm>
            <a:graphic>
              <a:graphicData uri="http://schemas.openxmlformats.org/presentationml/2006/ole">
                <mc:AlternateContent xmlns:mc="http://schemas.openxmlformats.org/markup-compatibility/2006">
                  <mc:Choice xmlns:v="urn:schemas-microsoft-com:vml" Requires="v">
                    <p:oleObj spid="_x0000_s3077" name="" r:id="rId2" imgW="508000" imgH="203200" progId="Equation.3">
                      <p:embed/>
                    </p:oleObj>
                  </mc:Choice>
                  <mc:Fallback>
                    <p:oleObj name="" r:id="rId2" imgW="508000" imgH="203200" progId="Equation.3">
                      <p:embed/>
                      <p:pic>
                        <p:nvPicPr>
                          <p:cNvPr id="0" name="图片 3076"/>
                          <p:cNvPicPr/>
                          <p:nvPr/>
                        </p:nvPicPr>
                        <p:blipFill>
                          <a:blip r:embed="rId3"/>
                          <a:stretch>
                            <a:fillRect/>
                          </a:stretch>
                        </p:blipFill>
                        <p:spPr>
                          <a:xfrm>
                            <a:off x="870" y="186"/>
                            <a:ext cx="800" cy="320"/>
                          </a:xfrm>
                          <a:prstGeom prst="rect">
                            <a:avLst/>
                          </a:prstGeom>
                          <a:noFill/>
                          <a:ln w="38100">
                            <a:noFill/>
                            <a:miter/>
                          </a:ln>
                        </p:spPr>
                      </p:pic>
                    </p:oleObj>
                  </mc:Fallback>
                </mc:AlternateContent>
              </a:graphicData>
            </a:graphic>
          </p:graphicFrame>
          <p:grpSp>
            <p:nvGrpSpPr>
              <p:cNvPr id="40978" name="Group 13"/>
              <p:cNvGrpSpPr/>
              <p:nvPr/>
            </p:nvGrpSpPr>
            <p:grpSpPr>
              <a:xfrm>
                <a:off x="1734" y="201"/>
                <a:ext cx="680" cy="225"/>
                <a:chOff x="1392" y="218"/>
                <a:chExt cx="680" cy="225"/>
              </a:xfrm>
            </p:grpSpPr>
            <p:sp>
              <p:nvSpPr>
                <p:cNvPr id="40979" name="Line 14"/>
                <p:cNvSpPr/>
                <p:nvPr/>
              </p:nvSpPr>
              <p:spPr>
                <a:xfrm flipV="1">
                  <a:off x="1392" y="371"/>
                  <a:ext cx="680" cy="0"/>
                </a:xfrm>
                <a:prstGeom prst="line">
                  <a:avLst/>
                </a:prstGeom>
                <a:ln w="9525" cap="flat" cmpd="sng">
                  <a:solidFill>
                    <a:schemeClr val="bg1"/>
                  </a:solidFill>
                  <a:prstDash val="solid"/>
                  <a:round/>
                  <a:headEnd type="none" w="med" len="med"/>
                  <a:tailEnd type="triangle" w="med" len="med"/>
                </a:ln>
              </p:spPr>
            </p:sp>
            <p:sp>
              <p:nvSpPr>
                <p:cNvPr id="40980" name="Line 15"/>
                <p:cNvSpPr/>
                <p:nvPr/>
              </p:nvSpPr>
              <p:spPr>
                <a:xfrm>
                  <a:off x="1392" y="299"/>
                  <a:ext cx="0" cy="144"/>
                </a:xfrm>
                <a:prstGeom prst="line">
                  <a:avLst/>
                </a:prstGeom>
                <a:ln w="9525" cap="flat" cmpd="sng">
                  <a:solidFill>
                    <a:schemeClr val="bg1"/>
                  </a:solidFill>
                  <a:prstDash val="solid"/>
                  <a:round/>
                  <a:headEnd type="none" w="med" len="med"/>
                  <a:tailEnd type="none" w="med" len="med"/>
                </a:ln>
              </p:spPr>
            </p:sp>
            <p:graphicFrame>
              <p:nvGraphicFramePr>
                <p:cNvPr id="40981" name="Object 16"/>
                <p:cNvGraphicFramePr/>
                <p:nvPr/>
              </p:nvGraphicFramePr>
              <p:xfrm>
                <a:off x="1715" y="218"/>
                <a:ext cx="12" cy="14"/>
              </p:xfrm>
              <a:graphic>
                <a:graphicData uri="http://schemas.openxmlformats.org/presentationml/2006/ole">
                  <mc:AlternateContent xmlns:mc="http://schemas.openxmlformats.org/markup-compatibility/2006">
                    <mc:Choice xmlns:v="urn:schemas-microsoft-com:vml" Requires="v">
                      <p:oleObj spid="_x0000_s3078" name="" r:id="rId4" imgW="3657600" imgH="4876800" progId="Equation.3">
                        <p:embed/>
                      </p:oleObj>
                    </mc:Choice>
                    <mc:Fallback>
                      <p:oleObj name="" r:id="rId4" imgW="3657600" imgH="4876800" progId="Equation.3">
                        <p:embed/>
                        <p:pic>
                          <p:nvPicPr>
                            <p:cNvPr id="0" name="图片 3077"/>
                            <p:cNvPicPr/>
                            <p:nvPr/>
                          </p:nvPicPr>
                          <p:blipFill>
                            <a:blip r:embed="rId5"/>
                            <a:stretch>
                              <a:fillRect/>
                            </a:stretch>
                          </p:blipFill>
                          <p:spPr>
                            <a:xfrm>
                              <a:off x="1715" y="218"/>
                              <a:ext cx="12" cy="14"/>
                            </a:xfrm>
                            <a:prstGeom prst="rect">
                              <a:avLst/>
                            </a:prstGeom>
                            <a:noFill/>
                            <a:ln w="38100">
                              <a:noFill/>
                              <a:miter/>
                            </a:ln>
                          </p:spPr>
                        </p:pic>
                      </p:oleObj>
                    </mc:Fallback>
                  </mc:AlternateContent>
                </a:graphicData>
              </a:graphic>
            </p:graphicFrame>
          </p:grpSp>
          <p:graphicFrame>
            <p:nvGraphicFramePr>
              <p:cNvPr id="40982" name="Object 17"/>
              <p:cNvGraphicFramePr/>
              <p:nvPr/>
            </p:nvGraphicFramePr>
            <p:xfrm>
              <a:off x="2448" y="113"/>
              <a:ext cx="3142" cy="400"/>
            </p:xfrm>
            <a:graphic>
              <a:graphicData uri="http://schemas.openxmlformats.org/presentationml/2006/ole">
                <mc:AlternateContent xmlns:mc="http://schemas.openxmlformats.org/markup-compatibility/2006">
                  <mc:Choice xmlns:v="urn:schemas-microsoft-com:vml" Requires="v">
                    <p:oleObj spid="_x0000_s3079" name="" r:id="rId6" imgW="1993900" imgH="254000" progId="Equation.3">
                      <p:embed/>
                    </p:oleObj>
                  </mc:Choice>
                  <mc:Fallback>
                    <p:oleObj name="" r:id="rId6" imgW="1993900" imgH="254000" progId="Equation.3">
                      <p:embed/>
                      <p:pic>
                        <p:nvPicPr>
                          <p:cNvPr id="0" name="图片 3078"/>
                          <p:cNvPicPr/>
                          <p:nvPr/>
                        </p:nvPicPr>
                        <p:blipFill>
                          <a:blip r:embed="rId7"/>
                          <a:stretch>
                            <a:fillRect/>
                          </a:stretch>
                        </p:blipFill>
                        <p:spPr>
                          <a:xfrm>
                            <a:off x="2448" y="113"/>
                            <a:ext cx="3142" cy="400"/>
                          </a:xfrm>
                          <a:prstGeom prst="rect">
                            <a:avLst/>
                          </a:prstGeom>
                          <a:noFill/>
                          <a:ln w="38100">
                            <a:noFill/>
                            <a:miter/>
                          </a:ln>
                        </p:spPr>
                      </p:pic>
                    </p:oleObj>
                  </mc:Fallback>
                </mc:AlternateContent>
              </a:graphicData>
            </a:graphic>
          </p:graphicFrame>
        </p:grpSp>
        <p:graphicFrame>
          <p:nvGraphicFramePr>
            <p:cNvPr id="40983" name="Object 16"/>
            <p:cNvGraphicFramePr/>
            <p:nvPr/>
          </p:nvGraphicFramePr>
          <p:xfrm>
            <a:off x="4853" y="1225"/>
            <a:ext cx="685" cy="798"/>
          </p:xfrm>
          <a:graphic>
            <a:graphicData uri="http://schemas.openxmlformats.org/presentationml/2006/ole">
              <mc:AlternateContent xmlns:mc="http://schemas.openxmlformats.org/markup-compatibility/2006">
                <mc:Choice xmlns:v="urn:schemas-microsoft-com:vml" Requires="v">
                  <p:oleObj spid="_x0000_s3080" name="" r:id="rId8" imgW="3657600" imgH="4876800" progId="Equation.3">
                    <p:embed/>
                  </p:oleObj>
                </mc:Choice>
                <mc:Fallback>
                  <p:oleObj name="" r:id="rId8" imgW="3657600" imgH="4876800" progId="Equation.3">
                    <p:embed/>
                    <p:pic>
                      <p:nvPicPr>
                        <p:cNvPr id="0" name="图片 3079"/>
                        <p:cNvPicPr/>
                        <p:nvPr/>
                      </p:nvPicPr>
                      <p:blipFill>
                        <a:blip r:embed="rId5"/>
                        <a:stretch>
                          <a:fillRect/>
                        </a:stretch>
                      </p:blipFill>
                      <p:spPr>
                        <a:xfrm>
                          <a:off x="4853" y="1225"/>
                          <a:ext cx="685" cy="798"/>
                        </a:xfrm>
                        <a:prstGeom prst="rect">
                          <a:avLst/>
                        </a:prstGeom>
                        <a:noFill/>
                        <a:ln w="38100">
                          <a:noFill/>
                          <a:miter/>
                        </a:ln>
                      </p:spPr>
                    </p:pic>
                  </p:oleObj>
                </mc:Fallback>
              </mc:AlternateContent>
            </a:graphicData>
          </a:graphic>
        </p:graphicFrame>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63">
                                            <p:txEl>
                                              <p:charRg st="0" end="4"/>
                                            </p:txEl>
                                          </p:spTgt>
                                        </p:tgtEl>
                                        <p:attrNameLst>
                                          <p:attrName>style.visibility</p:attrName>
                                        </p:attrNameLst>
                                      </p:cBhvr>
                                      <p:to>
                                        <p:strVal val="visible"/>
                                      </p:to>
                                    </p:set>
                                    <p:animEffect transition="in" filter="wipe(left)">
                                      <p:cBhvr>
                                        <p:cTn id="7" dur="500"/>
                                        <p:tgtEl>
                                          <p:spTgt spid="263">
                                            <p:txEl>
                                              <p:charRg st="0"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63">
                                            <p:txEl>
                                              <p:charRg st="1" end="1"/>
                                            </p:txEl>
                                          </p:spTgt>
                                        </p:tgtEl>
                                        <p:attrNameLst>
                                          <p:attrName>style.visibility</p:attrName>
                                        </p:attrNameLst>
                                      </p:cBhvr>
                                      <p:to>
                                        <p:strVal val="visible"/>
                                      </p:to>
                                    </p:set>
                                    <p:animEffect transition="in" filter="wipe(left)">
                                      <p:cBhvr>
                                        <p:cTn id="12" dur="500"/>
                                        <p:tgtEl>
                                          <p:spTgt spid="263">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9155" name="矩形"/>
          <p:cNvSpPr/>
          <p:nvPr/>
        </p:nvSpPr>
        <p:spPr>
          <a:xfrm>
            <a:off x="385763" y="-161925"/>
            <a:ext cx="192087"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2" name="矩形"/>
              <p:cNvSpPr/>
              <p:nvPr/>
            </p:nvSpPr>
            <p:spPr>
              <a:xfrm>
                <a:off x="1055053" y="692785"/>
                <a:ext cx="10080000" cy="1703705"/>
              </a:xfrm>
              <a:prstGeom prst="rect">
                <a:avLst/>
              </a:prstGeom>
              <a:noFill/>
              <a:ln w="9525">
                <a:noFill/>
              </a:ln>
            </p:spPr>
            <p:txBody>
              <a:bodyPr wrap="square" lIns="91440" tIns="45720" rIns="91440" bIns="45720" anchor="t" anchorCtr="0">
                <a:spAutoFit/>
              </a:bodyPr>
              <a:p>
                <a:pPr indent="508000">
                  <a:lnSpc>
                    <a:spcPct val="150000"/>
                  </a:lnSpc>
                  <a:extLst>
                    <a:ext uri="{35155182-B16C-46BC-9424-99874614C6A1}">
                      <wpsdc:indentchars xmlns:wpsdc="http://www.wps.cn/officeDocument/2017/drawingmlCustomData" val="200" checksum="282533468"/>
                    </a:ext>
                  </a:extLst>
                </a:pPr>
                <a:r>
                  <a:rPr lang="zh-CN" altLang="en-US"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例</a:t>
                </a:r>
                <a:r>
                  <a:rPr lang="en-US" altLang="zh-CN"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1  </a:t>
                </a:r>
                <a:r>
                  <a:rPr lang="zh-CN" altLang="en-US"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求函数的定义域：</a:t>
                </a:r>
                <a:endParaRPr lang="zh-CN" altLang="en-US"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endParaRPr>
              </a:p>
              <a:p>
                <a:pPr indent="508000">
                  <a:lnSpc>
                    <a:spcPct val="150000"/>
                  </a:lnSpc>
                  <a:extLst>
                    <a:ext uri="{35155182-B16C-46BC-9424-99874614C6A1}">
                      <wpsdc:indentchars xmlns:wpsdc="http://www.wps.cn/officeDocument/2017/drawingmlCustomData" val="200" checksum="282533468"/>
                    </a:ext>
                  </a:extLst>
                </a:pPr>
                <a:r>
                  <a:rPr lang="zh-CN" altLang="en-US"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1</a:t>
                </a:r>
                <a:r>
                  <a:rPr lang="zh-CN" altLang="en-US"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baseline="0">
                        <a:solidFill>
                          <a:srgbClr val="FFFFFF"/>
                        </a:solidFill>
                        <a:latin typeface="DejaVu Math TeX Gyre" panose="02000503000000000000" charset="0"/>
                        <a:ea typeface="宋体" charset="0"/>
                        <a:cs typeface="DejaVu Math TeX Gyre" panose="02000503000000000000" charset="0"/>
                      </a:rPr>
                      <m:t>=</m:t>
                    </m:r>
                    <m:rad>
                      <m:radPr>
                        <m:degHide m:val="on"/>
                        <m:ctrlP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radPr>
                      <m:deg/>
                      <m:e>
                        <m: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m:t>16</m:t>
                        </m:r>
                        <m: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sSupPr>
                          <m:e>
                            <m:r>
                              <m:rPr>
                                <m:sty m:val="p"/>
                              </m:rP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m:t>x</m:t>
                            </m:r>
                          </m:e>
                          <m:sup>
                            <m: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m:t>2</m:t>
                            </m:r>
                          </m:sup>
                        </m:sSup>
                      </m:e>
                    </m:rad>
                    <m:r>
                      <a:rPr lang="en-US" altLang="zh-CN" sz="2000" i="1" baseline="0">
                        <a:solidFill>
                          <a:srgbClr val="FFFFFF"/>
                        </a:solidFill>
                        <a:latin typeface="DejaVu Math TeX Gyre" panose="02000503000000000000" charset="0"/>
                        <a:ea typeface="宋体" charset="0"/>
                        <a:cs typeface="DejaVu Math TeX Gyre" panose="02000503000000000000" charset="0"/>
                      </a:rPr>
                      <m:t>+</m:t>
                    </m:r>
                    <m:f>
                      <m:f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num>
                      <m:den>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3</m:t>
                        </m:r>
                      </m:den>
                    </m:f>
                  </m:oMath>
                </a14:m>
                <a:r>
                  <a:rPr lang="en-US" altLang="zh-CN"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 ;</a:t>
                </a:r>
                <a:endParaRPr lang="en-US" altLang="zh-CN"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endParaRPr>
              </a:p>
              <a:p>
                <a:pPr indent="508000">
                  <a:lnSpc>
                    <a:spcPct val="150000"/>
                  </a:lnSpc>
                  <a:extLst>
                    <a:ext uri="{35155182-B16C-46BC-9424-99874614C6A1}">
                      <wpsdc:indentchars xmlns:wpsdc="http://www.wps.cn/officeDocument/2017/drawingmlCustomData" val="200" checksum="282533468"/>
                    </a:ext>
                  </a:extLst>
                </a:pPr>
                <a:r>
                  <a:rPr lang="zh-CN" altLang="en-US"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2</a:t>
                </a:r>
                <a:r>
                  <a:rPr lang="zh-CN" altLang="en-US"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𝜑</m:t>
                    </m:r>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func>
                      <m:funcPr>
                        <m:ctrlP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m:t>ln</m:t>
                        </m:r>
                      </m:fName>
                      <m:e>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3</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2</m:t>
                            </m:r>
                          </m:e>
                        </m:d>
                      </m:e>
                    </m:func>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𝑎𝑟𝑐𝑐𝑜𝑠</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 </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oMath>
                </a14:m>
                <a:r>
                  <a:rPr lang="en-US" altLang="zh-CN"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a:t>
                </a:r>
                <a:endParaRPr lang="en-US" altLang="zh-CN"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endParaRPr>
              </a:p>
            </p:txBody>
          </p:sp>
        </mc:Choice>
        <mc:Fallback>
          <p:sp>
            <p:nvSpPr>
              <p:cNvPr id="2" name="矩形"/>
              <p:cNvSpPr>
                <a:spLocks noRot="1" noChangeAspect="1" noMove="1" noResize="1" noEditPoints="1" noAdjustHandles="1" noChangeArrowheads="1" noChangeShapeType="1" noTextEdit="1"/>
              </p:cNvSpPr>
              <p:nvPr/>
            </p:nvSpPr>
            <p:spPr>
              <a:xfrm>
                <a:off x="1055053" y="692785"/>
                <a:ext cx="10080000" cy="1703705"/>
              </a:xfrm>
              <a:prstGeom prst="rect">
                <a:avLst/>
              </a:prstGeom>
              <a:blipFill rotWithShape="1">
                <a:blip r:embed="rId2"/>
                <a:stretch>
                  <a:fillRect l="-3" r="3"/>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p:cNvSpPr/>
              <p:nvPr/>
            </p:nvSpPr>
            <p:spPr>
              <a:xfrm>
                <a:off x="1182053" y="2563495"/>
                <a:ext cx="10080000" cy="2665730"/>
              </a:xfrm>
              <a:prstGeom prst="rect">
                <a:avLst/>
              </a:prstGeom>
              <a:noFill/>
              <a:ln w="9525">
                <a:noFill/>
              </a:ln>
            </p:spPr>
            <p:txBody>
              <a:bodyPr wrap="square" lIns="91440" tIns="45720" rIns="91440" bIns="45720" anchor="t" anchorCtr="0">
                <a:spAutoFit/>
              </a:bodyPr>
              <a:p>
                <a:pPr indent="508000">
                  <a:lnSpc>
                    <a:spcPct val="150000"/>
                  </a:lnSpc>
                  <a:extLst>
                    <a:ext uri="{35155182-B16C-46BC-9424-99874614C6A1}">
                      <wpsdc:indentchars xmlns:wpsdc="http://www.wps.cn/officeDocument/2017/drawingmlCustomData" val="200" checksum="282533468"/>
                    </a:ext>
                  </a:extLst>
                </a:pP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解</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1</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要使</a:t>
                </a:r>
                <a14:m>
                  <m:oMath xmlns:m="http://schemas.openxmlformats.org/officeDocument/2006/math">
                    <m:rad>
                      <m:radPr>
                        <m:degHide m:val="on"/>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radPr>
                      <m:deg/>
                      <m:e>
                        <m:r>
                          <a:rPr lang="en-US" altLang="zh-CN" sz="2000" i="1" baseline="0">
                            <a:solidFill>
                              <a:srgbClr val="FFFFFF"/>
                            </a:solidFill>
                            <a:latin typeface="DejaVu Math TeX Gyre" panose="02000503000000000000" charset="0"/>
                            <a:ea typeface="宋体" charset="0"/>
                            <a:cs typeface="DejaVu Math TeX Gyre" panose="02000503000000000000" charset="0"/>
                          </a:rPr>
                          <m:t>16</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000" i="1" baseline="0">
                                <a:solidFill>
                                  <a:srgbClr val="FFFFFF"/>
                                </a:solidFill>
                                <a:latin typeface="DejaVu Math TeX Gyre" panose="02000503000000000000" charset="0"/>
                                <a:ea typeface="宋体" charset="0"/>
                                <a:cs typeface="DejaVu Math TeX Gyre" panose="02000503000000000000" charset="0"/>
                              </a:rPr>
                              <m:t>2</m:t>
                            </m:r>
                          </m:sup>
                        </m:sSup>
                      </m:e>
                    </m:rad>
                  </m:oMath>
                </a14:m>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与</a:t>
                </a:r>
                <a14:m>
                  <m:oMath xmlns:m="http://schemas.openxmlformats.org/officeDocument/2006/math">
                    <m:f>
                      <m:f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baseline="0">
                            <a:solidFill>
                              <a:srgbClr val="FFFFFF"/>
                            </a:solidFill>
                            <a:latin typeface="DejaVu Math TeX Gyre" panose="02000503000000000000" charset="0"/>
                            <a:ea typeface="宋体" charset="0"/>
                            <a:cs typeface="DejaVu Math TeX Gyre" panose="02000503000000000000" charset="0"/>
                          </a:rPr>
                          <m:t>1</m:t>
                        </m:r>
                      </m:num>
                      <m:den>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宋体" charset="0"/>
                            <a:cs typeface="DejaVu Math TeX Gyre" panose="02000503000000000000" charset="0"/>
                          </a:rPr>
                          <m:t>3</m:t>
                        </m:r>
                      </m:den>
                    </m:f>
                  </m:oMath>
                </a14:m>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同时有意义，应满足</a:t>
                </a:r>
                <a14:m>
                  <m:oMath xmlns:m="http://schemas.openxmlformats.org/officeDocument/2006/math">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16</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0</m:t>
                    </m:r>
                  </m:oMath>
                </a14:m>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 且 </a:t>
                </a:r>
                <a:r>
                  <a:rPr lang="en-US" altLang="zh-CN" sz="2000" i="1" baseline="0">
                    <a:solidFill>
                      <a:srgbClr val="FFFFFF"/>
                    </a:solidFill>
                    <a:latin typeface="Times New Roman Regular" panose="02020603050405020304" charset="0"/>
                    <a:ea typeface="Microsoft YaHei" panose="020B0503020204020204" charset="-122"/>
                    <a:cs typeface="Times New Roman Regular" panose="02020603050405020304" charset="0"/>
                  </a:rPr>
                  <a:t>x</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−3≠0，即 |x|≤4 且 x≠3，其定义域为 {x | −4 ≤ x＜3}∪{x | 3＜x ≤4}，如图 1-1 所示 .</a:t>
                </a:r>
                <a:endPar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endParaRPr>
              </a:p>
              <a:p>
                <a:pPr indent="508000">
                  <a:lnSpc>
                    <a:spcPct val="150000"/>
                  </a:lnSpc>
                  <a:extLst>
                    <a:ext uri="{35155182-B16C-46BC-9424-99874614C6A1}">
                      <wpsdc:indentchars xmlns:wpsdc="http://www.wps.cn/officeDocument/2017/drawingmlCustomData" val="200" checksum="282533468"/>
                    </a:ext>
                  </a:extLst>
                </a:pP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(2) 要 使 ln(3x−2) 与 arccos x 同时有意义，应 满 足 3x−2＞0 且 −1≤x≤1， 即 </a:t>
                </a:r>
                <a14:m>
                  <m:oMath xmlns:m="http://schemas.openxmlformats.org/officeDocument/2006/math">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2</m:t>
                        </m:r>
                      </m:num>
                      <m:den>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3</m:t>
                        </m:r>
                      </m:den>
                    </m:f>
                  </m:oMath>
                </a14:m>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且</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-1</a:t>
                </a:r>
                <a:r>
                  <a:rPr lang="en-US" altLang="zh-CN" sz="2000" baseline="0">
                    <a:solidFill>
                      <a:srgbClr val="FFFFFF"/>
                    </a:solidFill>
                    <a:latin typeface="Arial" panose="020B0604020202090204" pitchFamily="34" charset="0"/>
                    <a:ea typeface="Microsoft YaHei Regular" panose="020B0503020204020204" charset="-122"/>
                    <a:cs typeface="Arial" panose="020B0604020202090204" pitchFamily="34" charset="0"/>
                  </a:rPr>
                  <a:t>≤ </a:t>
                </a:r>
                <a:r>
                  <a:rPr lang="en-US" altLang="zh-CN"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x</a:t>
                </a:r>
                <a:r>
                  <a:rPr lang="en-US" altLang="zh-CN" sz="2000" baseline="0">
                    <a:solidFill>
                      <a:srgbClr val="FFFFFF"/>
                    </a:solidFill>
                    <a:latin typeface="Arial" panose="020B0604020202090204" pitchFamily="34" charset="0"/>
                    <a:ea typeface="Microsoft YaHei Regular" panose="020B0503020204020204" charset="-122"/>
                    <a:cs typeface="Arial" panose="020B0604020202090204" pitchFamily="34" charset="0"/>
                  </a:rPr>
                  <a:t> ≤1</a:t>
                </a:r>
                <a:r>
                  <a:rPr lang="zh-CN" altLang="en-US" sz="2000" baseline="0">
                    <a:solidFill>
                      <a:srgbClr val="FFFFFF"/>
                    </a:solidFill>
                    <a:latin typeface="Arial" panose="020B0604020202090204" pitchFamily="34" charset="0"/>
                    <a:ea typeface="Microsoft YaHei Regular" panose="020B0503020204020204" charset="-122"/>
                    <a:cs typeface="Arial" panose="020B0604020202090204" pitchFamily="34" charset="0"/>
                  </a:rPr>
                  <a:t>，故定义域为</a:t>
                </a:r>
                <a14:m>
                  <m:oMath xmlns:m="http://schemas.openxmlformats.org/officeDocument/2006/math">
                    <m:d>
                      <m:dPr>
                        <m:begChr m:val="{"/>
                        <m:endChr m:val="}"/>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e>
                      <m:e>
                        <m:f>
                          <m:f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2</m:t>
                            </m:r>
                          </m:num>
                          <m:den>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3</m:t>
                            </m:r>
                          </m:den>
                        </m:f>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&lt;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e>
                    </m:d>
                  </m:oMath>
                </a14:m>
                <a:r>
                  <a:rPr lang="zh-CN" altLang="en-US"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，如图</a:t>
                </a:r>
                <a: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1-2</a:t>
                </a:r>
                <a:r>
                  <a:rPr lang="zh-CN" altLang="en-US"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所示</a:t>
                </a:r>
                <a: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a:t>
                </a:r>
                <a:endPar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3" name="矩形"/>
              <p:cNvSpPr>
                <a:spLocks noRot="1" noChangeAspect="1" noMove="1" noResize="1" noEditPoints="1" noAdjustHandles="1" noChangeArrowheads="1" noChangeShapeType="1" noTextEdit="1"/>
              </p:cNvSpPr>
              <p:nvPr/>
            </p:nvSpPr>
            <p:spPr>
              <a:xfrm>
                <a:off x="1182053" y="2563495"/>
                <a:ext cx="10080000" cy="2665730"/>
              </a:xfrm>
              <a:prstGeom prst="rect">
                <a:avLst/>
              </a:prstGeom>
              <a:blipFill rotWithShape="1">
                <a:blip r:embed="rId3"/>
                <a:stretch>
                  <a:fillRect l="-3" r="3"/>
                </a:stretch>
              </a:blipFill>
              <a:ln w="9525">
                <a:noFill/>
              </a:ln>
            </p:spPr>
            <p:txBody>
              <a:bodyPr/>
              <a:lstStyle/>
              <a:p>
                <a:r>
                  <a:rPr lang="zh-CN" altLang="en-US">
                    <a:noFill/>
                  </a:rPr>
                  <a:t> </a:t>
                </a:r>
              </a:p>
            </p:txBody>
          </p:sp>
        </mc:Fallback>
      </mc:AlternateContent>
      <p:pic>
        <p:nvPicPr>
          <p:cNvPr id="6" name="图片 5"/>
          <p:cNvPicPr>
            <a:picLocks noChangeAspect="1"/>
          </p:cNvPicPr>
          <p:nvPr/>
        </p:nvPicPr>
        <p:blipFill>
          <a:blip r:embed="rId4"/>
          <a:stretch>
            <a:fillRect/>
          </a:stretch>
        </p:blipFill>
        <p:spPr>
          <a:xfrm>
            <a:off x="2352040" y="5358130"/>
            <a:ext cx="7454900" cy="965200"/>
          </a:xfrm>
          <a:prstGeom prst="rect">
            <a:avLst/>
          </a:prstGeom>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xEl>
                                              <p:charRg st="0" end="10"/>
                                            </p:txEl>
                                          </p:spTgt>
                                        </p:tgtEl>
                                        <p:attrNameLst>
                                          <p:attrName>style.visibility</p:attrName>
                                        </p:attrNameLst>
                                      </p:cBhvr>
                                      <p:to>
                                        <p:strVal val="visible"/>
                                      </p:to>
                                    </p:set>
                                    <p:anim calcmode="lin" valueType="num">
                                      <p:cBhvr>
                                        <p:cTn id="7" dur="1000" fill="hold"/>
                                        <p:tgtEl>
                                          <p:spTgt spid="2">
                                            <p:txEl>
                                              <p:charRg st="0" end="10"/>
                                            </p:txEl>
                                          </p:spTgt>
                                        </p:tgtEl>
                                        <p:attrNameLst>
                                          <p:attrName>ppt_x</p:attrName>
                                        </p:attrNameLst>
                                      </p:cBhvr>
                                      <p:tavLst>
                                        <p:tav tm="0">
                                          <p:val>
                                            <p:strVal val="#ppt_x-.2"/>
                                          </p:val>
                                        </p:tav>
                                        <p:tav tm="100000">
                                          <p:val>
                                            <p:strVal val="#ppt_x"/>
                                          </p:val>
                                        </p:tav>
                                      </p:tavLst>
                                    </p:anim>
                                    <p:anim calcmode="lin" valueType="num">
                                      <p:cBhvr>
                                        <p:cTn id="8" dur="1000" fill="hold"/>
                                        <p:tgtEl>
                                          <p:spTgt spid="2">
                                            <p:txEl>
                                              <p:charRg st="0" end="1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xEl>
                                              <p:charRg st="0" end="1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
                                            <p:txEl>
                                              <p:charRg st="1" end="1"/>
                                            </p:txEl>
                                          </p:spTgt>
                                        </p:tgtEl>
                                        <p:attrNameLst>
                                          <p:attrName>style.visibility</p:attrName>
                                        </p:attrNameLst>
                                      </p:cBhvr>
                                      <p:to>
                                        <p:strVal val="visible"/>
                                      </p:to>
                                    </p:set>
                                    <p:anim calcmode="lin" valueType="num">
                                      <p:cBhvr>
                                        <p:cTn id="14" dur="1000" fill="hold"/>
                                        <p:tgtEl>
                                          <p:spTgt spid="2">
                                            <p:txEl>
                                              <p:char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2">
                                            <p:txEl>
                                              <p:char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
                                            <p:txEl>
                                              <p:char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
                                            <p:txEl>
                                              <p:charRg st="2" end="2"/>
                                            </p:txEl>
                                          </p:spTgt>
                                        </p:tgtEl>
                                        <p:attrNameLst>
                                          <p:attrName>style.visibility</p:attrName>
                                        </p:attrNameLst>
                                      </p:cBhvr>
                                      <p:to>
                                        <p:strVal val="visible"/>
                                      </p:to>
                                    </p:set>
                                    <p:anim calcmode="lin" valueType="num">
                                      <p:cBhvr>
                                        <p:cTn id="21" dur="1000" fill="hold"/>
                                        <p:tgtEl>
                                          <p:spTgt spid="2">
                                            <p:txEl>
                                              <p:char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2">
                                            <p:txEl>
                                              <p:char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
                                            <p:txEl>
                                              <p:char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3">
                                            <p:txEl>
                                              <p:charRg st="0" end="10"/>
                                            </p:txEl>
                                          </p:spTgt>
                                        </p:tgtEl>
                                        <p:attrNameLst>
                                          <p:attrName>style.visibility</p:attrName>
                                        </p:attrNameLst>
                                      </p:cBhvr>
                                      <p:to>
                                        <p:strVal val="visible"/>
                                      </p:to>
                                    </p:set>
                                    <p:anim calcmode="lin" valueType="num">
                                      <p:cBhvr>
                                        <p:cTn id="28" dur="1000" fill="hold"/>
                                        <p:tgtEl>
                                          <p:spTgt spid="3">
                                            <p:txEl>
                                              <p:charRg st="0" end="10"/>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charRg st="0" end="10"/>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charRg st="0" end="1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3">
                                            <p:txEl>
                                              <p:charRg st="1" end="1"/>
                                            </p:txEl>
                                          </p:spTgt>
                                        </p:tgtEl>
                                        <p:attrNameLst>
                                          <p:attrName>style.visibility</p:attrName>
                                        </p:attrNameLst>
                                      </p:cBhvr>
                                      <p:to>
                                        <p:strVal val="visible"/>
                                      </p:to>
                                    </p:set>
                                    <p:anim calcmode="lin" valueType="num">
                                      <p:cBhvr>
                                        <p:cTn id="35" dur="1000" fill="hold"/>
                                        <p:tgtEl>
                                          <p:spTgt spid="3">
                                            <p:txEl>
                                              <p:charRg st="1" end="1"/>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charRg st="1" end="1"/>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char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3">
                                            <p:txEl>
                                              <p:charRg st="1" end="1"/>
                                            </p:txEl>
                                          </p:spTgt>
                                        </p:tgtEl>
                                        <p:attrNameLst>
                                          <p:attrName>style.visibility</p:attrName>
                                        </p:attrNameLst>
                                      </p:cBhvr>
                                      <p:to>
                                        <p:strVal val="visible"/>
                                      </p:to>
                                    </p:set>
                                    <p:anim calcmode="lin" valueType="num">
                                      <p:cBhvr>
                                        <p:cTn id="42" dur="1000" fill="hold"/>
                                        <p:tgtEl>
                                          <p:spTgt spid="3">
                                            <p:txEl>
                                              <p:charRg st="1" end="1"/>
                                            </p:txEl>
                                          </p:spTgt>
                                        </p:tgtEl>
                                        <p:attrNameLst>
                                          <p:attrName>ppt_x</p:attrName>
                                        </p:attrNameLst>
                                      </p:cBhvr>
                                      <p:tavLst>
                                        <p:tav tm="0">
                                          <p:val>
                                            <p:strVal val="#ppt_x-.2"/>
                                          </p:val>
                                        </p:tav>
                                        <p:tav tm="100000">
                                          <p:val>
                                            <p:strVal val="#ppt_x"/>
                                          </p:val>
                                        </p:tav>
                                      </p:tavLst>
                                    </p:anim>
                                    <p:anim calcmode="lin" valueType="num">
                                      <p:cBhvr>
                                        <p:cTn id="43" dur="1000" fill="hold"/>
                                        <p:tgtEl>
                                          <p:spTgt spid="3">
                                            <p:txEl>
                                              <p:charRg st="1" end="1"/>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
                                            <p:txEl>
                                              <p:charRg st="1" end="1"/>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3">
                                            <p:txEl>
                                              <p:charRg st="2" end="2"/>
                                            </p:txEl>
                                          </p:spTgt>
                                        </p:tgtEl>
                                        <p:attrNameLst>
                                          <p:attrName>style.visibility</p:attrName>
                                        </p:attrNameLst>
                                      </p:cBhvr>
                                      <p:to>
                                        <p:strVal val="visible"/>
                                      </p:to>
                                    </p:set>
                                    <p:anim calcmode="lin" valueType="num">
                                      <p:cBhvr>
                                        <p:cTn id="49" dur="1000" fill="hold"/>
                                        <p:tgtEl>
                                          <p:spTgt spid="3">
                                            <p:txEl>
                                              <p:charRg st="2" end="2"/>
                                            </p:txEl>
                                          </p:spTgt>
                                        </p:tgtEl>
                                        <p:attrNameLst>
                                          <p:attrName>ppt_x</p:attrName>
                                        </p:attrNameLst>
                                      </p:cBhvr>
                                      <p:tavLst>
                                        <p:tav tm="0">
                                          <p:val>
                                            <p:strVal val="#ppt_x-.2"/>
                                          </p:val>
                                        </p:tav>
                                        <p:tav tm="100000">
                                          <p:val>
                                            <p:strVal val="#ppt_x"/>
                                          </p:val>
                                        </p:tav>
                                      </p:tavLst>
                                    </p:anim>
                                    <p:anim calcmode="lin" valueType="num">
                                      <p:cBhvr>
                                        <p:cTn id="50" dur="1000" fill="hold"/>
                                        <p:tgtEl>
                                          <p:spTgt spid="3">
                                            <p:txEl>
                                              <p:charRg st="2" end="2"/>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9155" name="矩形"/>
          <p:cNvSpPr/>
          <p:nvPr/>
        </p:nvSpPr>
        <p:spPr>
          <a:xfrm>
            <a:off x="385763" y="-161925"/>
            <a:ext cx="192087"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2" name="矩形"/>
              <p:cNvSpPr/>
              <p:nvPr/>
            </p:nvSpPr>
            <p:spPr>
              <a:xfrm>
                <a:off x="1055053" y="692785"/>
                <a:ext cx="10080000" cy="766445"/>
              </a:xfrm>
              <a:prstGeom prst="rect">
                <a:avLst/>
              </a:prstGeom>
              <a:noFill/>
              <a:ln w="9525">
                <a:noFill/>
              </a:ln>
            </p:spPr>
            <p:txBody>
              <a:bodyPr wrap="square" lIns="91440" tIns="45720" rIns="91440" bIns="45720" anchor="t" anchorCtr="0">
                <a:spAutoFit/>
              </a:bodyPr>
              <a:p>
                <a:pPr indent="508000">
                  <a:lnSpc>
                    <a:spcPct val="150000"/>
                  </a:lnSpc>
                  <a:extLst>
                    <a:ext uri="{35155182-B16C-46BC-9424-99874614C6A1}">
                      <wpsdc:indentchars xmlns:wpsdc="http://www.wps.cn/officeDocument/2017/drawingmlCustomData" val="200" checksum="282533468"/>
                    </a:ext>
                  </a:extLst>
                </a:pPr>
                <a:r>
                  <a:rPr lang="zh-CN" altLang="en-US"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例</a:t>
                </a:r>
                <a:r>
                  <a:rPr lang="en-US" altLang="zh-CN"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2  </a:t>
                </a:r>
                <a:r>
                  <a:rPr lang="zh-CN" altLang="en-US"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已知</a:t>
                </a:r>
                <a14:m>
                  <m:oMath xmlns:m="http://schemas.openxmlformats.org/officeDocument/2006/math">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e>
                      <m:sup>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3</m:t>
                        </m:r>
                      </m:sup>
                    </m:sSup>
                  </m:oMath>
                </a14:m>
                <a:r>
                  <a:rPr lang="zh-CN" altLang="en-US"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，求</a:t>
                </a:r>
                <a14:m>
                  <m:oMath xmlns:m="http://schemas.openxmlformats.org/officeDocument/2006/math">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e>
                    </m:d>
                  </m:oMath>
                </a14:m>
                <a:r>
                  <a:rPr lang="zh-CN" altLang="en-US"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a:t>
                </a:r>
                <a14:m>
                  <m:oMath xmlns:m="http://schemas.openxmlformats.org/officeDocument/2006/math">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e>
                    </m:d>
                  </m:oMath>
                </a14:m>
                <a:r>
                  <a:rPr lang="zh-CN" altLang="en-US"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a:t>
                </a:r>
                <a14:m>
                  <m:oMath xmlns:m="http://schemas.openxmlformats.org/officeDocument/2006/math">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f>
                          <m:f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num>
                          <m:den>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den>
                        </m:f>
                      </m:e>
                    </m:d>
                  </m:oMath>
                </a14:m>
                <a:r>
                  <a:rPr lang="zh-CN" altLang="en-US"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a:t>
                </a:r>
                <a14:m>
                  <m:oMath xmlns:m="http://schemas.openxmlformats.org/officeDocument/2006/math">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e>
                    </m:d>
                  </m:oMath>
                </a14:m>
                <a:r>
                  <a:rPr lang="en-US" altLang="zh-CN"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a:t>
                </a:r>
                <a:endParaRPr lang="en-US" altLang="zh-CN" sz="20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endParaRPr>
              </a:p>
            </p:txBody>
          </p:sp>
        </mc:Choice>
        <mc:Fallback>
          <p:sp>
            <p:nvSpPr>
              <p:cNvPr id="2" name="矩形"/>
              <p:cNvSpPr>
                <a:spLocks noRot="1" noChangeAspect="1" noMove="1" noResize="1" noEditPoints="1" noAdjustHandles="1" noChangeArrowheads="1" noChangeShapeType="1" noTextEdit="1"/>
              </p:cNvSpPr>
              <p:nvPr/>
            </p:nvSpPr>
            <p:spPr>
              <a:xfrm>
                <a:off x="1055053" y="692785"/>
                <a:ext cx="10080000" cy="766445"/>
              </a:xfrm>
              <a:prstGeom prst="rect">
                <a:avLst/>
              </a:prstGeom>
              <a:blipFill rotWithShape="1">
                <a:blip r:embed="rId2"/>
                <a:stretch>
                  <a:fillRect l="-3" r="3"/>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p:cNvSpPr/>
              <p:nvPr/>
            </p:nvSpPr>
            <p:spPr>
              <a:xfrm>
                <a:off x="1055053" y="1772285"/>
                <a:ext cx="10080000" cy="2352675"/>
              </a:xfrm>
              <a:prstGeom prst="rect">
                <a:avLst/>
              </a:prstGeom>
              <a:noFill/>
              <a:ln w="9525">
                <a:noFill/>
              </a:ln>
            </p:spPr>
            <p:txBody>
              <a:bodyPr wrap="square" lIns="91440" tIns="45720" rIns="91440" bIns="45720" anchor="t" anchorCtr="0">
                <a:spAutoFit/>
              </a:bodyPr>
              <a:p>
                <a:pPr indent="508000">
                  <a:lnSpc>
                    <a:spcPct val="150000"/>
                  </a:lnSpc>
                  <a:extLst>
                    <a:ext uri="{35155182-B16C-46BC-9424-99874614C6A1}">
                      <wpsdc:indentchars xmlns:wpsdc="http://www.wps.cn/officeDocument/2017/drawingmlCustomData" val="200" checksum="282533468"/>
                    </a:ext>
                  </a:extLst>
                </a:pPr>
                <a:r>
                  <a:rPr lang="zh-CN" altLang="en-US"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解</a:t>
                </a:r>
                <a:r>
                  <a:rPr lang="en-US" altLang="zh-CN" sz="2000" baseline="0">
                    <a:solidFill>
                      <a:srgbClr val="FFFFFF"/>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e>
                    </m:d>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e>
                        </m:d>
                      </m:e>
                      <m:sup>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3</m:t>
                        </m:r>
                      </m:sup>
                    </m:sSup>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oMath>
                </a14:m>
                <a: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a:t>
                </a:r>
                <a:endPar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endParaRPr>
              </a:p>
              <a:p>
                <a:pPr indent="508000">
                  <a:lnSpc>
                    <a:spcPct val="150000"/>
                  </a:lnSpc>
                  <a:extLst>
                    <a:ext uri="{35155182-B16C-46BC-9424-99874614C6A1}">
                      <wpsdc:indentchars xmlns:wpsdc="http://www.wps.cn/officeDocument/2017/drawingmlCustomData" val="200" checksum="282533468"/>
                    </a:ext>
                  </a:extLst>
                </a:pPr>
                <a: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e>
                    </m:d>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e>
                      <m:sup>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3</m:t>
                        </m:r>
                      </m:sup>
                    </m:sSup>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oMath>
                </a14:m>
                <a: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a:t>
                </a:r>
                <a:endPar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endParaRPr>
              </a:p>
              <a:p>
                <a:pPr indent="508000">
                  <a:lnSpc>
                    <a:spcPct val="150000"/>
                  </a:lnSpc>
                  <a:extLst>
                    <a:ext uri="{35155182-B16C-46BC-9424-99874614C6A1}">
                      <wpsdc:indentchars xmlns:wpsdc="http://www.wps.cn/officeDocument/2017/drawingmlCustomData" val="200" checksum="282533468"/>
                    </a:ext>
                  </a:extLst>
                </a:pPr>
                <a: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f>
                          <m:f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num>
                          <m:den>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den>
                        </m:f>
                      </m:e>
                    </m:d>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sSupPr>
                      <m:e>
                        <m:f>
                          <m:f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num>
                          <m:den>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den>
                        </m:f>
                      </m:e>
                      <m:sup>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3</m:t>
                        </m:r>
                      </m:sup>
                    </m:sSup>
                  </m:oMath>
                </a14:m>
                <a: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a:t>
                </a:r>
                <a:endPar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endParaRPr>
              </a:p>
              <a:p>
                <a:pPr indent="508000">
                  <a:lnSpc>
                    <a:spcPct val="150000"/>
                  </a:lnSpc>
                  <a:extLst>
                    <a:ext uri="{35155182-B16C-46BC-9424-99874614C6A1}">
                      <wpsdc:indentchars xmlns:wpsdc="http://www.wps.cn/officeDocument/2017/drawingmlCustomData" val="200" checksum="282533468"/>
                    </a:ext>
                  </a:extLst>
                </a:pPr>
                <a: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e>
                    </m:d>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e>
                        </m:d>
                      </m:e>
                      <m:sup>
                        <m:r>
                          <a:rPr lang="en-US" altLang="zh-CN"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3</m:t>
                        </m:r>
                      </m:sup>
                    </m:sSup>
                  </m:oMath>
                </a14:m>
                <a:r>
                  <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rPr>
                  <a:t>.</a:t>
                </a:r>
                <a:endParaRPr lang="en-US" altLang="zh-CN" sz="2000" baseline="0">
                  <a:solidFill>
                    <a:srgbClr val="FFFFFF"/>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3" name="矩形"/>
              <p:cNvSpPr>
                <a:spLocks noRot="1" noChangeAspect="1" noMove="1" noResize="1" noEditPoints="1" noAdjustHandles="1" noChangeArrowheads="1" noChangeShapeType="1" noTextEdit="1"/>
              </p:cNvSpPr>
              <p:nvPr/>
            </p:nvSpPr>
            <p:spPr>
              <a:xfrm>
                <a:off x="1055053" y="1772285"/>
                <a:ext cx="10080000" cy="2352675"/>
              </a:xfrm>
              <a:prstGeom prst="rect">
                <a:avLst/>
              </a:prstGeom>
              <a:blipFill rotWithShape="1">
                <a:blip r:embed="rId3"/>
                <a:stretch>
                  <a:fillRect l="-3" r="3"/>
                </a:stretch>
              </a:blipFill>
              <a:ln w="9525">
                <a:noFill/>
              </a:ln>
            </p:spPr>
            <p:txBody>
              <a:bodyPr/>
              <a:lstStyle/>
              <a:p>
                <a:r>
                  <a:rPr lang="zh-CN" altLang="en-US">
                    <a:noFill/>
                  </a:rPr>
                  <a:t> </a:t>
                </a:r>
              </a:p>
            </p:txBody>
          </p:sp>
        </mc:Fallback>
      </mc:AlternateContent>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
                                            <p:txEl>
                                              <p:charRg st="0" end="10"/>
                                            </p:txEl>
                                          </p:spTgt>
                                        </p:tgtEl>
                                        <p:attrNameLst>
                                          <p:attrName>style.visibility</p:attrName>
                                        </p:attrNameLst>
                                      </p:cBhvr>
                                      <p:to>
                                        <p:strVal val="visible"/>
                                      </p:to>
                                    </p:set>
                                    <p:anim calcmode="lin" valueType="num">
                                      <p:cBhvr>
                                        <p:cTn id="7" dur="1000" fill="hold"/>
                                        <p:tgtEl>
                                          <p:spTgt spid="2">
                                            <p:txEl>
                                              <p:charRg st="0" end="10"/>
                                            </p:txEl>
                                          </p:spTgt>
                                        </p:tgtEl>
                                        <p:attrNameLst>
                                          <p:attrName>ppt_x</p:attrName>
                                        </p:attrNameLst>
                                      </p:cBhvr>
                                      <p:tavLst>
                                        <p:tav tm="0">
                                          <p:val>
                                            <p:strVal val="#ppt_x-.2"/>
                                          </p:val>
                                        </p:tav>
                                        <p:tav tm="100000">
                                          <p:val>
                                            <p:strVal val="#ppt_x"/>
                                          </p:val>
                                        </p:tav>
                                      </p:tavLst>
                                    </p:anim>
                                    <p:anim calcmode="lin" valueType="num">
                                      <p:cBhvr>
                                        <p:cTn id="8" dur="1000" fill="hold"/>
                                        <p:tgtEl>
                                          <p:spTgt spid="2">
                                            <p:txEl>
                                              <p:charRg st="0" end="1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xEl>
                                              <p:charRg st="0" end="1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2">
                                            <p:txEl>
                                              <p:charRg st="1" end="1"/>
                                            </p:txEl>
                                          </p:spTgt>
                                        </p:tgtEl>
                                        <p:attrNameLst>
                                          <p:attrName>style.visibility</p:attrName>
                                        </p:attrNameLst>
                                      </p:cBhvr>
                                      <p:to>
                                        <p:strVal val="visible"/>
                                      </p:to>
                                    </p:set>
                                    <p:anim calcmode="lin" valueType="num">
                                      <p:cBhvr>
                                        <p:cTn id="14" dur="1000" fill="hold"/>
                                        <p:tgtEl>
                                          <p:spTgt spid="2">
                                            <p:txEl>
                                              <p:char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2">
                                            <p:txEl>
                                              <p:char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
                                            <p:txEl>
                                              <p:char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
                                            <p:txEl>
                                              <p:charRg st="2" end="2"/>
                                            </p:txEl>
                                          </p:spTgt>
                                        </p:tgtEl>
                                        <p:attrNameLst>
                                          <p:attrName>style.visibility</p:attrName>
                                        </p:attrNameLst>
                                      </p:cBhvr>
                                      <p:to>
                                        <p:strVal val="visible"/>
                                      </p:to>
                                    </p:set>
                                    <p:anim calcmode="lin" valueType="num">
                                      <p:cBhvr>
                                        <p:cTn id="21" dur="1000" fill="hold"/>
                                        <p:tgtEl>
                                          <p:spTgt spid="2">
                                            <p:txEl>
                                              <p:char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2">
                                            <p:txEl>
                                              <p:char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
                                            <p:txEl>
                                              <p:char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3">
                                            <p:txEl>
                                              <p:charRg st="0" end="10"/>
                                            </p:txEl>
                                          </p:spTgt>
                                        </p:tgtEl>
                                        <p:attrNameLst>
                                          <p:attrName>style.visibility</p:attrName>
                                        </p:attrNameLst>
                                      </p:cBhvr>
                                      <p:to>
                                        <p:strVal val="visible"/>
                                      </p:to>
                                    </p:set>
                                    <p:anim calcmode="lin" valueType="num">
                                      <p:cBhvr>
                                        <p:cTn id="28" dur="1000" fill="hold"/>
                                        <p:tgtEl>
                                          <p:spTgt spid="3">
                                            <p:txEl>
                                              <p:charRg st="0" end="10"/>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charRg st="0" end="10"/>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charRg st="0" end="1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nodeType="clickEffect">
                                  <p:stCondLst>
                                    <p:cond delay="0"/>
                                  </p:stCondLst>
                                  <p:childTnLst>
                                    <p:set>
                                      <p:cBhvr>
                                        <p:cTn id="34" dur="1" fill="hold">
                                          <p:stCondLst>
                                            <p:cond delay="0"/>
                                          </p:stCondLst>
                                        </p:cTn>
                                        <p:tgtEl>
                                          <p:spTgt spid="3">
                                            <p:txEl>
                                              <p:charRg st="1" end="1"/>
                                            </p:txEl>
                                          </p:spTgt>
                                        </p:tgtEl>
                                        <p:attrNameLst>
                                          <p:attrName>style.visibility</p:attrName>
                                        </p:attrNameLst>
                                      </p:cBhvr>
                                      <p:to>
                                        <p:strVal val="visible"/>
                                      </p:to>
                                    </p:set>
                                    <p:anim calcmode="lin" valueType="num">
                                      <p:cBhvr>
                                        <p:cTn id="35" dur="1000" fill="hold"/>
                                        <p:tgtEl>
                                          <p:spTgt spid="3">
                                            <p:txEl>
                                              <p:charRg st="1" end="1"/>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charRg st="1" end="1"/>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char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3">
                                            <p:txEl>
                                              <p:charRg st="2" end="2"/>
                                            </p:txEl>
                                          </p:spTgt>
                                        </p:tgtEl>
                                        <p:attrNameLst>
                                          <p:attrName>style.visibility</p:attrName>
                                        </p:attrNameLst>
                                      </p:cBhvr>
                                      <p:to>
                                        <p:strVal val="visible"/>
                                      </p:to>
                                    </p:set>
                                    <p:anim calcmode="lin" valueType="num">
                                      <p:cBhvr>
                                        <p:cTn id="42" dur="1000" fill="hold"/>
                                        <p:tgtEl>
                                          <p:spTgt spid="3">
                                            <p:txEl>
                                              <p:charRg st="2" end="2"/>
                                            </p:txEl>
                                          </p:spTgt>
                                        </p:tgtEl>
                                        <p:attrNameLst>
                                          <p:attrName>ppt_x</p:attrName>
                                        </p:attrNameLst>
                                      </p:cBhvr>
                                      <p:tavLst>
                                        <p:tav tm="0">
                                          <p:val>
                                            <p:strVal val="#ppt_x-.2"/>
                                          </p:val>
                                        </p:tav>
                                        <p:tav tm="100000">
                                          <p:val>
                                            <p:strVal val="#ppt_x"/>
                                          </p:val>
                                        </p:tav>
                                      </p:tavLst>
                                    </p:anim>
                                    <p:anim calcmode="lin" valueType="num">
                                      <p:cBhvr>
                                        <p:cTn id="43" dur="1000" fill="hold"/>
                                        <p:tgtEl>
                                          <p:spTgt spid="3">
                                            <p:txEl>
                                              <p:charRg st="2" end="2"/>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3">
                                            <p:txEl>
                                              <p:charRg st="2" end="2"/>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3">
                                            <p:txEl>
                                              <p:charRg st="3" end="3"/>
                                            </p:txEl>
                                          </p:spTgt>
                                        </p:tgtEl>
                                        <p:attrNameLst>
                                          <p:attrName>style.visibility</p:attrName>
                                        </p:attrNameLst>
                                      </p:cBhvr>
                                      <p:to>
                                        <p:strVal val="visible"/>
                                      </p:to>
                                    </p:set>
                                    <p:anim calcmode="lin" valueType="num">
                                      <p:cBhvr>
                                        <p:cTn id="49" dur="1000" fill="hold"/>
                                        <p:tgtEl>
                                          <p:spTgt spid="3">
                                            <p:txEl>
                                              <p:charRg st="3" end="3"/>
                                            </p:txEl>
                                          </p:spTgt>
                                        </p:tgtEl>
                                        <p:attrNameLst>
                                          <p:attrName>ppt_x</p:attrName>
                                        </p:attrNameLst>
                                      </p:cBhvr>
                                      <p:tavLst>
                                        <p:tav tm="0">
                                          <p:val>
                                            <p:strVal val="#ppt_x-.2"/>
                                          </p:val>
                                        </p:tav>
                                        <p:tav tm="100000">
                                          <p:val>
                                            <p:strVal val="#ppt_x"/>
                                          </p:val>
                                        </p:tav>
                                      </p:tavLst>
                                    </p:anim>
                                    <p:anim calcmode="lin" valueType="num">
                                      <p:cBhvr>
                                        <p:cTn id="50" dur="1000" fill="hold"/>
                                        <p:tgtEl>
                                          <p:spTgt spid="3">
                                            <p:txEl>
                                              <p:charRg st="3" end="3"/>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
                                            <p:txEl>
                                              <p:charRg st="3" end="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3">
                                            <p:txEl>
                                              <p:charRg st="1" end="1"/>
                                            </p:txEl>
                                          </p:spTgt>
                                        </p:tgtEl>
                                        <p:attrNameLst>
                                          <p:attrName>style.visibility</p:attrName>
                                        </p:attrNameLst>
                                      </p:cBhvr>
                                      <p:to>
                                        <p:strVal val="visible"/>
                                      </p:to>
                                    </p:set>
                                    <p:anim calcmode="lin" valueType="num">
                                      <p:cBhvr>
                                        <p:cTn id="56" dur="1000" fill="hold"/>
                                        <p:tgtEl>
                                          <p:spTgt spid="3">
                                            <p:txEl>
                                              <p:charRg st="1" end="1"/>
                                            </p:txEl>
                                          </p:spTgt>
                                        </p:tgtEl>
                                        <p:attrNameLst>
                                          <p:attrName>ppt_x</p:attrName>
                                        </p:attrNameLst>
                                      </p:cBhvr>
                                      <p:tavLst>
                                        <p:tav tm="0">
                                          <p:val>
                                            <p:strVal val="#ppt_x-.2"/>
                                          </p:val>
                                        </p:tav>
                                        <p:tav tm="100000">
                                          <p:val>
                                            <p:strVal val="#ppt_x"/>
                                          </p:val>
                                        </p:tav>
                                      </p:tavLst>
                                    </p:anim>
                                    <p:anim calcmode="lin" valueType="num">
                                      <p:cBhvr>
                                        <p:cTn id="57" dur="1000" fill="hold"/>
                                        <p:tgtEl>
                                          <p:spTgt spid="3">
                                            <p:txEl>
                                              <p:charRg st="1" end="1"/>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3">
                                            <p:txEl>
                                              <p:charRg st="1" end="1"/>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3">
                                            <p:txEl>
                                              <p:charRg st="1" end="1"/>
                                            </p:txEl>
                                          </p:spTgt>
                                        </p:tgtEl>
                                        <p:attrNameLst>
                                          <p:attrName>style.visibility</p:attrName>
                                        </p:attrNameLst>
                                      </p:cBhvr>
                                      <p:to>
                                        <p:strVal val="visible"/>
                                      </p:to>
                                    </p:set>
                                    <p:anim calcmode="lin" valueType="num">
                                      <p:cBhvr>
                                        <p:cTn id="63" dur="1000" fill="hold"/>
                                        <p:tgtEl>
                                          <p:spTgt spid="3">
                                            <p:txEl>
                                              <p:charRg st="1" end="1"/>
                                            </p:txEl>
                                          </p:spTgt>
                                        </p:tgtEl>
                                        <p:attrNameLst>
                                          <p:attrName>ppt_x</p:attrName>
                                        </p:attrNameLst>
                                      </p:cBhvr>
                                      <p:tavLst>
                                        <p:tav tm="0">
                                          <p:val>
                                            <p:strVal val="#ppt_x-.2"/>
                                          </p:val>
                                        </p:tav>
                                        <p:tav tm="100000">
                                          <p:val>
                                            <p:strVal val="#ppt_x"/>
                                          </p:val>
                                        </p:tav>
                                      </p:tavLst>
                                    </p:anim>
                                    <p:anim calcmode="lin" valueType="num">
                                      <p:cBhvr>
                                        <p:cTn id="64" dur="1000" fill="hold"/>
                                        <p:tgtEl>
                                          <p:spTgt spid="3">
                                            <p:txEl>
                                              <p:charRg st="1" end="1"/>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3">
                                            <p:txEl>
                                              <p:charRg st="1" end="1"/>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nodeType="clickEffect">
                                  <p:stCondLst>
                                    <p:cond delay="0"/>
                                  </p:stCondLst>
                                  <p:childTnLst>
                                    <p:set>
                                      <p:cBhvr>
                                        <p:cTn id="69" dur="1" fill="hold">
                                          <p:stCondLst>
                                            <p:cond delay="0"/>
                                          </p:stCondLst>
                                        </p:cTn>
                                        <p:tgtEl>
                                          <p:spTgt spid="3">
                                            <p:txEl>
                                              <p:charRg st="2" end="2"/>
                                            </p:txEl>
                                          </p:spTgt>
                                        </p:tgtEl>
                                        <p:attrNameLst>
                                          <p:attrName>style.visibility</p:attrName>
                                        </p:attrNameLst>
                                      </p:cBhvr>
                                      <p:to>
                                        <p:strVal val="visible"/>
                                      </p:to>
                                    </p:set>
                                    <p:anim calcmode="lin" valueType="num">
                                      <p:cBhvr>
                                        <p:cTn id="70" dur="1000" fill="hold"/>
                                        <p:tgtEl>
                                          <p:spTgt spid="3">
                                            <p:txEl>
                                              <p:charRg st="2" end="2"/>
                                            </p:txEl>
                                          </p:spTgt>
                                        </p:tgtEl>
                                        <p:attrNameLst>
                                          <p:attrName>ppt_x</p:attrName>
                                        </p:attrNameLst>
                                      </p:cBhvr>
                                      <p:tavLst>
                                        <p:tav tm="0">
                                          <p:val>
                                            <p:strVal val="#ppt_x-.2"/>
                                          </p:val>
                                        </p:tav>
                                        <p:tav tm="100000">
                                          <p:val>
                                            <p:strVal val="#ppt_x"/>
                                          </p:val>
                                        </p:tav>
                                      </p:tavLst>
                                    </p:anim>
                                    <p:anim calcmode="lin" valueType="num">
                                      <p:cBhvr>
                                        <p:cTn id="71" dur="1000" fill="hold"/>
                                        <p:tgtEl>
                                          <p:spTgt spid="3">
                                            <p:txEl>
                                              <p:charRg st="2" end="2"/>
                                            </p:txEl>
                                          </p:spTgt>
                                        </p:tgtEl>
                                        <p:attrNameLst>
                                          <p:attrName>ppt_y</p:attrName>
                                        </p:attrNameLst>
                                      </p:cBhvr>
                                      <p:tavLst>
                                        <p:tav tm="0">
                                          <p:val>
                                            <p:strVal val="#ppt_y"/>
                                          </p:val>
                                        </p:tav>
                                        <p:tav tm="100000">
                                          <p:val>
                                            <p:strVal val="#ppt_y"/>
                                          </p:val>
                                        </p:tav>
                                      </p:tavLst>
                                    </p:anim>
                                    <p:animEffect transition="in" filter="wipe(right)" prLst="gradientSize: 0.1">
                                      <p:cBhvr>
                                        <p:cTn id="72" dur="1000"/>
                                        <p:tgtEl>
                                          <p:spTgt spid="3">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2" name="矩形"/>
          <p:cNvSpPr/>
          <p:nvPr/>
        </p:nvSpPr>
        <p:spPr>
          <a:xfrm>
            <a:off x="982980" y="908368"/>
            <a:ext cx="1567815" cy="2377440"/>
          </a:xfrm>
          <a:prstGeom prst="rect">
            <a:avLst/>
          </a:prstGeom>
          <a:noFill/>
          <a:ln w="9525">
            <a:noFill/>
          </a:ln>
        </p:spPr>
        <p:txBody>
          <a:bodyPr vert="eaVert" wrap="none" lIns="91440" tIns="45720" rIns="91440" bIns="45720" anchor="t" anchorCtr="0">
            <a:spAutoFit/>
          </a:bodyPr>
          <a:p>
            <a:r>
              <a:rPr lang="zh-CN" altLang="en-US" sz="9000" baseline="0">
                <a:solidFill>
                  <a:schemeClr val="bg1"/>
                </a:solidFill>
                <a:latin typeface="黑体" panose="02010609060101010101" pitchFamily="-128" charset="-122"/>
                <a:ea typeface="黑体" panose="02010609060101010101" pitchFamily="-128" charset="-122"/>
              </a:rPr>
              <a:t>目录</a:t>
            </a:r>
            <a:endParaRPr lang="zh-CN" altLang="en-US" sz="9000" baseline="0">
              <a:solidFill>
                <a:schemeClr val="bg1"/>
              </a:solidFill>
              <a:latin typeface="黑体" panose="02010609060101010101" pitchFamily="-128" charset="-122"/>
              <a:ea typeface="黑体" panose="02010609060101010101" pitchFamily="-128" charset="-122"/>
            </a:endParaRPr>
          </a:p>
        </p:txBody>
      </p:sp>
      <p:sp>
        <p:nvSpPr>
          <p:cNvPr id="23" name="矩形"/>
          <p:cNvSpPr/>
          <p:nvPr/>
        </p:nvSpPr>
        <p:spPr>
          <a:xfrm>
            <a:off x="2351405" y="1557020"/>
            <a:ext cx="551815" cy="2235200"/>
          </a:xfrm>
          <a:prstGeom prst="rect">
            <a:avLst/>
          </a:prstGeom>
          <a:noFill/>
          <a:ln w="9525">
            <a:noFill/>
          </a:ln>
        </p:spPr>
        <p:txBody>
          <a:bodyPr vert="eaVert" wrap="square" lIns="91440" tIns="45720" rIns="91440" bIns="45720" anchor="t" anchorCtr="0">
            <a:spAutoFit/>
          </a:bodyPr>
          <a:p>
            <a:pPr algn="dist"/>
            <a:r>
              <a:rPr lang="en-US" altLang="zh-CN" sz="2400" b="1" baseline="0">
                <a:solidFill>
                  <a:schemeClr val="bg1"/>
                </a:solidFill>
                <a:latin typeface="等线" charset="-122"/>
                <a:ea typeface="等线" charset="-122"/>
              </a:rPr>
              <a:t>CONTENTS</a:t>
            </a:r>
            <a:endParaRPr lang="en-US" altLang="zh-CN" sz="2400" b="1" baseline="0">
              <a:solidFill>
                <a:schemeClr val="bg1"/>
              </a:solidFill>
              <a:latin typeface="等线" charset="-122"/>
              <a:ea typeface="等线" charset="-122"/>
            </a:endParaRPr>
          </a:p>
        </p:txBody>
      </p:sp>
      <p:sp>
        <p:nvSpPr>
          <p:cNvPr id="24" name="矩形"/>
          <p:cNvSpPr/>
          <p:nvPr/>
        </p:nvSpPr>
        <p:spPr>
          <a:xfrm>
            <a:off x="4727575" y="837248"/>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第一章 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5" name="矩形"/>
          <p:cNvSpPr/>
          <p:nvPr/>
        </p:nvSpPr>
        <p:spPr>
          <a:xfrm>
            <a:off x="4727575" y="1516063"/>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第二章 极限</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6" name="矩形"/>
          <p:cNvSpPr/>
          <p:nvPr/>
        </p:nvSpPr>
        <p:spPr>
          <a:xfrm>
            <a:off x="4727575" y="2194878"/>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第三章 连续函数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7" name="矩形"/>
          <p:cNvSpPr/>
          <p:nvPr/>
        </p:nvSpPr>
        <p:spPr>
          <a:xfrm>
            <a:off x="4727575" y="2873693"/>
            <a:ext cx="29229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第四章 导数与微分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8" name="矩形"/>
          <p:cNvSpPr/>
          <p:nvPr/>
        </p:nvSpPr>
        <p:spPr>
          <a:xfrm>
            <a:off x="4727575" y="3552508"/>
            <a:ext cx="49041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第五章 微分学基本定理及其应用</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9" name="矩形"/>
          <p:cNvSpPr/>
          <p:nvPr/>
        </p:nvSpPr>
        <p:spPr>
          <a:xfrm>
            <a:off x="4727575" y="423132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第六章 不定积分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0" name="矩形"/>
          <p:cNvSpPr/>
          <p:nvPr/>
        </p:nvSpPr>
        <p:spPr>
          <a:xfrm>
            <a:off x="4727575" y="4910138"/>
            <a:ext cx="22625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第七章 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1" name="矩形"/>
          <p:cNvSpPr/>
          <p:nvPr/>
        </p:nvSpPr>
        <p:spPr>
          <a:xfrm>
            <a:off x="4727575" y="558895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第八章 多元函数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450">
                                          <p:stCondLst>
                                            <p:cond delay="0"/>
                                          </p:stCondLst>
                                        </p:cTn>
                                        <p:tgtEl>
                                          <p:spTgt spid="22"/>
                                        </p:tgtEl>
                                      </p:cBhvr>
                                    </p:animEffect>
                                    <p:anim calcmode="lin" valueType="num">
                                      <p:cBhvr>
                                        <p:cTn id="8" dur="4555"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22"/>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22"/>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22"/>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22"/>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22"/>
                                        </p:tgtEl>
                                      </p:cBhvr>
                                      <p:to x="100000" y="60000"/>
                                    </p:animScale>
                                    <p:animScale>
                                      <p:cBhvr>
                                        <p:cTn id="14" dur="415" decel="50000">
                                          <p:stCondLst>
                                            <p:cond delay="1690"/>
                                          </p:stCondLst>
                                        </p:cTn>
                                        <p:tgtEl>
                                          <p:spTgt spid="22"/>
                                        </p:tgtEl>
                                      </p:cBhvr>
                                      <p:to x="100000" y="100000"/>
                                    </p:animScale>
                                    <p:animScale>
                                      <p:cBhvr>
                                        <p:cTn id="15" dur="65">
                                          <p:stCondLst>
                                            <p:cond delay="3280"/>
                                          </p:stCondLst>
                                        </p:cTn>
                                        <p:tgtEl>
                                          <p:spTgt spid="22"/>
                                        </p:tgtEl>
                                      </p:cBhvr>
                                      <p:to x="100000" y="80000"/>
                                    </p:animScale>
                                    <p:animScale>
                                      <p:cBhvr>
                                        <p:cTn id="16" dur="415" decel="50000">
                                          <p:stCondLst>
                                            <p:cond delay="3345"/>
                                          </p:stCondLst>
                                        </p:cTn>
                                        <p:tgtEl>
                                          <p:spTgt spid="22"/>
                                        </p:tgtEl>
                                      </p:cBhvr>
                                      <p:to x="100000" y="100000"/>
                                    </p:animScale>
                                    <p:animScale>
                                      <p:cBhvr>
                                        <p:cTn id="17" dur="65">
                                          <p:stCondLst>
                                            <p:cond delay="4105"/>
                                          </p:stCondLst>
                                        </p:cTn>
                                        <p:tgtEl>
                                          <p:spTgt spid="22"/>
                                        </p:tgtEl>
                                      </p:cBhvr>
                                      <p:to x="100000" y="90000"/>
                                    </p:animScale>
                                    <p:animScale>
                                      <p:cBhvr>
                                        <p:cTn id="18" dur="415" decel="50000">
                                          <p:stCondLst>
                                            <p:cond delay="4170"/>
                                          </p:stCondLst>
                                        </p:cTn>
                                        <p:tgtEl>
                                          <p:spTgt spid="22"/>
                                        </p:tgtEl>
                                      </p:cBhvr>
                                      <p:to x="100000" y="100000"/>
                                    </p:animScale>
                                    <p:animScale>
                                      <p:cBhvr>
                                        <p:cTn id="19" dur="65">
                                          <p:stCondLst>
                                            <p:cond delay="4520"/>
                                          </p:stCondLst>
                                        </p:cTn>
                                        <p:tgtEl>
                                          <p:spTgt spid="22"/>
                                        </p:tgtEl>
                                      </p:cBhvr>
                                      <p:to x="100000" y="95000"/>
                                    </p:animScale>
                                    <p:animScale>
                                      <p:cBhvr>
                                        <p:cTn id="20" dur="415" decel="50000">
                                          <p:stCondLst>
                                            <p:cond delay="4585"/>
                                          </p:stCondLst>
                                        </p:cTn>
                                        <p:tgtEl>
                                          <p:spTgt spid="2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1450">
                                          <p:stCondLst>
                                            <p:cond delay="0"/>
                                          </p:stCondLst>
                                        </p:cTn>
                                        <p:tgtEl>
                                          <p:spTgt spid="23"/>
                                        </p:tgtEl>
                                      </p:cBhvr>
                                    </p:animEffect>
                                    <p:anim calcmode="lin" valueType="num">
                                      <p:cBhvr>
                                        <p:cTn id="24" dur="4555"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1660" tmFilter="0.0,0.0; 0.25,0.07; 0.50,0.2; 0.75,0.467; 1.0,1.0">
                                          <p:stCondLst>
                                            <p:cond delay="0"/>
                                          </p:stCondLst>
                                        </p:cTn>
                                        <p:tgtEl>
                                          <p:spTgt spid="23"/>
                                        </p:tgtEl>
                                        <p:attrNameLst>
                                          <p:attrName>ppt_y</p:attrName>
                                        </p:attrNameLst>
                                      </p:cBhvr>
                                      <p:tavLst>
                                        <p:tav tm="0" fmla="#ppt_y-sin(pi*$)/3">
                                          <p:val>
                                            <p:fltVal val="0.500000"/>
                                          </p:val>
                                        </p:tav>
                                        <p:tav tm="100000">
                                          <p:val>
                                            <p:fltVal val="1.000000"/>
                                          </p:val>
                                        </p:tav>
                                      </p:tavLst>
                                    </p:anim>
                                    <p:anim calcmode="lin" valueType="num">
                                      <p:cBhvr>
                                        <p:cTn id="26" dur="1660" tmFilter="0, 0; 0.125,0.2665; 0.25,0.4; 0.375,0.465; 0.5,0.5;  0.625,0.535; 0.75,0.6; 0.875,0.7335; 1,1">
                                          <p:stCondLst>
                                            <p:cond delay="1660"/>
                                          </p:stCondLst>
                                        </p:cTn>
                                        <p:tgtEl>
                                          <p:spTgt spid="23"/>
                                        </p:tgtEl>
                                        <p:attrNameLst>
                                          <p:attrName>ppt_y</p:attrName>
                                        </p:attrNameLst>
                                      </p:cBhvr>
                                      <p:tavLst>
                                        <p:tav tm="0" fmla="#ppt_y-sin(pi*$)/9">
                                          <p:val>
                                            <p:fltVal val="0.000000"/>
                                          </p:val>
                                        </p:tav>
                                        <p:tav tm="100000">
                                          <p:val>
                                            <p:fltVal val="1.000000"/>
                                          </p:val>
                                        </p:tav>
                                      </p:tavLst>
                                    </p:anim>
                                    <p:anim calcmode="lin" valueType="num">
                                      <p:cBhvr>
                                        <p:cTn id="27" dur="830" tmFilter="0, 0; 0.125,0.2665; 0.25,0.4; 0.375,0.465; 0.5,0.5;  0.625,0.535; 0.75,0.6; 0.875,0.7335; 1,1">
                                          <p:stCondLst>
                                            <p:cond delay="3310"/>
                                          </p:stCondLst>
                                        </p:cTn>
                                        <p:tgtEl>
                                          <p:spTgt spid="23"/>
                                        </p:tgtEl>
                                        <p:attrNameLst>
                                          <p:attrName>ppt_y</p:attrName>
                                        </p:attrNameLst>
                                      </p:cBhvr>
                                      <p:tavLst>
                                        <p:tav tm="0" fmla="#ppt_y-sin(pi*$)/27">
                                          <p:val>
                                            <p:fltVal val="0.000000"/>
                                          </p:val>
                                        </p:tav>
                                        <p:tav tm="100000">
                                          <p:val>
                                            <p:fltVal val="1.000000"/>
                                          </p:val>
                                        </p:tav>
                                      </p:tavLst>
                                    </p:anim>
                                    <p:anim calcmode="lin" valueType="num">
                                      <p:cBhvr>
                                        <p:cTn id="28" dur="410" tmFilter="0, 0; 0.125,0.2665; 0.25,0.4; 0.375,0.465; 0.5,0.5;  0.625,0.535; 0.75,0.6; 0.875,0.7335; 1,1">
                                          <p:stCondLst>
                                            <p:cond delay="4140"/>
                                          </p:stCondLst>
                                        </p:cTn>
                                        <p:tgtEl>
                                          <p:spTgt spid="23"/>
                                        </p:tgtEl>
                                        <p:attrNameLst>
                                          <p:attrName>ppt_y</p:attrName>
                                        </p:attrNameLst>
                                      </p:cBhvr>
                                      <p:tavLst>
                                        <p:tav tm="0" fmla="#ppt_y-sin(pi*$)/81">
                                          <p:val>
                                            <p:fltVal val="0.000000"/>
                                          </p:val>
                                        </p:tav>
                                        <p:tav tm="100000">
                                          <p:val>
                                            <p:fltVal val="1.000000"/>
                                          </p:val>
                                        </p:tav>
                                      </p:tavLst>
                                    </p:anim>
                                    <p:animScale>
                                      <p:cBhvr>
                                        <p:cTn id="29" dur="65">
                                          <p:stCondLst>
                                            <p:cond delay="1625"/>
                                          </p:stCondLst>
                                        </p:cTn>
                                        <p:tgtEl>
                                          <p:spTgt spid="23"/>
                                        </p:tgtEl>
                                      </p:cBhvr>
                                      <p:to x="100000" y="60000"/>
                                    </p:animScale>
                                    <p:animScale>
                                      <p:cBhvr>
                                        <p:cTn id="30" dur="415" decel="50000">
                                          <p:stCondLst>
                                            <p:cond delay="1690"/>
                                          </p:stCondLst>
                                        </p:cTn>
                                        <p:tgtEl>
                                          <p:spTgt spid="23"/>
                                        </p:tgtEl>
                                      </p:cBhvr>
                                      <p:to x="100000" y="100000"/>
                                    </p:animScale>
                                    <p:animScale>
                                      <p:cBhvr>
                                        <p:cTn id="31" dur="65">
                                          <p:stCondLst>
                                            <p:cond delay="3280"/>
                                          </p:stCondLst>
                                        </p:cTn>
                                        <p:tgtEl>
                                          <p:spTgt spid="23"/>
                                        </p:tgtEl>
                                      </p:cBhvr>
                                      <p:to x="100000" y="80000"/>
                                    </p:animScale>
                                    <p:animScale>
                                      <p:cBhvr>
                                        <p:cTn id="32" dur="415" decel="50000">
                                          <p:stCondLst>
                                            <p:cond delay="3345"/>
                                          </p:stCondLst>
                                        </p:cTn>
                                        <p:tgtEl>
                                          <p:spTgt spid="23"/>
                                        </p:tgtEl>
                                      </p:cBhvr>
                                      <p:to x="100000" y="100000"/>
                                    </p:animScale>
                                    <p:animScale>
                                      <p:cBhvr>
                                        <p:cTn id="33" dur="65">
                                          <p:stCondLst>
                                            <p:cond delay="4105"/>
                                          </p:stCondLst>
                                        </p:cTn>
                                        <p:tgtEl>
                                          <p:spTgt spid="23"/>
                                        </p:tgtEl>
                                      </p:cBhvr>
                                      <p:to x="100000" y="90000"/>
                                    </p:animScale>
                                    <p:animScale>
                                      <p:cBhvr>
                                        <p:cTn id="34" dur="415" decel="50000">
                                          <p:stCondLst>
                                            <p:cond delay="4170"/>
                                          </p:stCondLst>
                                        </p:cTn>
                                        <p:tgtEl>
                                          <p:spTgt spid="23"/>
                                        </p:tgtEl>
                                      </p:cBhvr>
                                      <p:to x="100000" y="100000"/>
                                    </p:animScale>
                                    <p:animScale>
                                      <p:cBhvr>
                                        <p:cTn id="35" dur="65">
                                          <p:stCondLst>
                                            <p:cond delay="4520"/>
                                          </p:stCondLst>
                                        </p:cTn>
                                        <p:tgtEl>
                                          <p:spTgt spid="23"/>
                                        </p:tgtEl>
                                      </p:cBhvr>
                                      <p:to x="100000" y="95000"/>
                                    </p:animScale>
                                    <p:animScale>
                                      <p:cBhvr>
                                        <p:cTn id="36" dur="415" decel="50000">
                                          <p:stCondLst>
                                            <p:cond delay="4585"/>
                                          </p:stCondLst>
                                        </p:cTn>
                                        <p:tgtEl>
                                          <p:spTgt spid="23"/>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grpId="0" nodeType="clickEffect">
                                  <p:stCondLst>
                                    <p:cond delay="0"/>
                                  </p:stCondLst>
                                  <p:childTnLst>
                                    <p:animClr clrSpc="rgb" dir="cw">
                                      <p:cBhvr override="childStyle">
                                        <p:cTn id="40" dur="100" fill="hold"/>
                                        <p:tgtEl>
                                          <p:spTgt spid="24"/>
                                        </p:tgtEl>
                                        <p:attrNameLst>
                                          <p:attrName>style.color</p:attrName>
                                        </p:attrNameLst>
                                      </p:cBhvr>
                                      <p:to>
                                        <a:srgbClr val="FFFFFF"/>
                                      </p:to>
                                    </p:animClr>
                                    <p:animClr clrSpc="rgb" dir="cw">
                                      <p:cBhvr>
                                        <p:cTn id="41" dur="100" fill="hold"/>
                                        <p:tgtEl>
                                          <p:spTgt spid="24"/>
                                        </p:tgtEl>
                                        <p:attrNameLst>
                                          <p:attrName>fillcolor</p:attrName>
                                        </p:attrNameLst>
                                      </p:cBhvr>
                                      <p:to>
                                        <a:srgbClr val="FFFFFF"/>
                                      </p:to>
                                    </p:animClr>
                                    <p:set>
                                      <p:cBhvr>
                                        <p:cTn id="42" dur="100" fill="hold"/>
                                        <p:tgtEl>
                                          <p:spTgt spid="24"/>
                                        </p:tgtEl>
                                        <p:attrNameLst>
                                          <p:attrName>fill.type</p:attrName>
                                        </p:attrNameLst>
                                      </p:cBhvr>
                                      <p:to>
                                        <p:strVal val="solid"/>
                                      </p:to>
                                    </p:set>
                                    <p:set>
                                      <p:cBhvr>
                                        <p:cTn id="43" dur="100" fill="hold"/>
                                        <p:tgtEl>
                                          <p:spTgt spid="24"/>
                                        </p:tgtEl>
                                        <p:attrNameLst>
                                          <p:attrName>fill.on</p:attrName>
                                        </p:attrNameLst>
                                      </p:cBhvr>
                                      <p:to>
                                        <p:strVal val="true"/>
                                      </p:to>
                                    </p:set>
                                    <p:animRot by="120000">
                                      <p:cBhvr>
                                        <p:cTn id="44" dur="100" fill="hold">
                                          <p:stCondLst>
                                            <p:cond delay="0"/>
                                          </p:stCondLst>
                                        </p:cTn>
                                        <p:tgtEl>
                                          <p:spTgt spid="24"/>
                                        </p:tgtEl>
                                        <p:attrNameLst>
                                          <p:attrName>r</p:attrName>
                                        </p:attrNameLst>
                                      </p:cBhvr>
                                    </p:animRot>
                                    <p:animRot by="-240000">
                                      <p:cBhvr>
                                        <p:cTn id="45" dur="200" fill="hold">
                                          <p:stCondLst>
                                            <p:cond delay="200"/>
                                          </p:stCondLst>
                                        </p:cTn>
                                        <p:tgtEl>
                                          <p:spTgt spid="24"/>
                                        </p:tgtEl>
                                        <p:attrNameLst>
                                          <p:attrName>r</p:attrName>
                                        </p:attrNameLst>
                                      </p:cBhvr>
                                    </p:animRot>
                                    <p:animRot by="240000">
                                      <p:cBhvr>
                                        <p:cTn id="46" dur="200" fill="hold">
                                          <p:stCondLst>
                                            <p:cond delay="400"/>
                                          </p:stCondLst>
                                        </p:cTn>
                                        <p:tgtEl>
                                          <p:spTgt spid="24"/>
                                        </p:tgtEl>
                                        <p:attrNameLst>
                                          <p:attrName>r</p:attrName>
                                        </p:attrNameLst>
                                      </p:cBhvr>
                                    </p:animRot>
                                    <p:animRot by="-240000">
                                      <p:cBhvr>
                                        <p:cTn id="47" dur="200" fill="hold">
                                          <p:stCondLst>
                                            <p:cond delay="600"/>
                                          </p:stCondLst>
                                        </p:cTn>
                                        <p:tgtEl>
                                          <p:spTgt spid="24"/>
                                        </p:tgtEl>
                                        <p:attrNameLst>
                                          <p:attrName>r</p:attrName>
                                        </p:attrNameLst>
                                      </p:cBhvr>
                                    </p:animRot>
                                    <p:animRot by="120000">
                                      <p:cBhvr>
                                        <p:cTn id="48" dur="200" fill="hold">
                                          <p:stCondLst>
                                            <p:cond delay="800"/>
                                          </p:stCondLst>
                                        </p:cTn>
                                        <p:tgtEl>
                                          <p:spTgt spid="24"/>
                                        </p:tgtEl>
                                        <p:attrNameLst>
                                          <p:attrName>r</p:attrName>
                                        </p:attrNameLst>
                                      </p:cBhvr>
                                    </p:animRot>
                                  </p:childTnLst>
                                </p:cTn>
                              </p:par>
                              <p:par>
                                <p:cTn id="49" presetID="32" presetClass="emph" presetSubtype="0" fill="hold" grpId="0" nodeType="withEffect">
                                  <p:stCondLst>
                                    <p:cond delay="0"/>
                                  </p:stCondLst>
                                  <p:childTnLst>
                                    <p:animClr clrSpc="rgb" dir="cw">
                                      <p:cBhvr override="childStyle">
                                        <p:cTn id="50" dur="100" fill="hold"/>
                                        <p:tgtEl>
                                          <p:spTgt spid="25"/>
                                        </p:tgtEl>
                                        <p:attrNameLst>
                                          <p:attrName>style.color</p:attrName>
                                        </p:attrNameLst>
                                      </p:cBhvr>
                                      <p:to>
                                        <a:srgbClr val="FFFFFF"/>
                                      </p:to>
                                    </p:animClr>
                                    <p:animClr clrSpc="rgb" dir="cw">
                                      <p:cBhvr>
                                        <p:cTn id="51" dur="100" fill="hold"/>
                                        <p:tgtEl>
                                          <p:spTgt spid="25"/>
                                        </p:tgtEl>
                                        <p:attrNameLst>
                                          <p:attrName>fillcolor</p:attrName>
                                        </p:attrNameLst>
                                      </p:cBhvr>
                                      <p:to>
                                        <a:srgbClr val="FFFFFF"/>
                                      </p:to>
                                    </p:animClr>
                                    <p:set>
                                      <p:cBhvr>
                                        <p:cTn id="52" dur="100" fill="hold"/>
                                        <p:tgtEl>
                                          <p:spTgt spid="25"/>
                                        </p:tgtEl>
                                        <p:attrNameLst>
                                          <p:attrName>fill.type</p:attrName>
                                        </p:attrNameLst>
                                      </p:cBhvr>
                                      <p:to>
                                        <p:strVal val="solid"/>
                                      </p:to>
                                    </p:set>
                                    <p:set>
                                      <p:cBhvr>
                                        <p:cTn id="53" dur="100" fill="hold"/>
                                        <p:tgtEl>
                                          <p:spTgt spid="25"/>
                                        </p:tgtEl>
                                        <p:attrNameLst>
                                          <p:attrName>fill.on</p:attrName>
                                        </p:attrNameLst>
                                      </p:cBhvr>
                                      <p:to>
                                        <p:strVal val="true"/>
                                      </p:to>
                                    </p:set>
                                    <p:animRot by="120000">
                                      <p:cBhvr>
                                        <p:cTn id="54" dur="100" fill="hold">
                                          <p:stCondLst>
                                            <p:cond delay="0"/>
                                          </p:stCondLst>
                                        </p:cTn>
                                        <p:tgtEl>
                                          <p:spTgt spid="25"/>
                                        </p:tgtEl>
                                        <p:attrNameLst>
                                          <p:attrName>r</p:attrName>
                                        </p:attrNameLst>
                                      </p:cBhvr>
                                    </p:animRot>
                                    <p:animRot by="-240000">
                                      <p:cBhvr>
                                        <p:cTn id="55" dur="200" fill="hold">
                                          <p:stCondLst>
                                            <p:cond delay="200"/>
                                          </p:stCondLst>
                                        </p:cTn>
                                        <p:tgtEl>
                                          <p:spTgt spid="25"/>
                                        </p:tgtEl>
                                        <p:attrNameLst>
                                          <p:attrName>r</p:attrName>
                                        </p:attrNameLst>
                                      </p:cBhvr>
                                    </p:animRot>
                                    <p:animRot by="240000">
                                      <p:cBhvr>
                                        <p:cTn id="56" dur="200" fill="hold">
                                          <p:stCondLst>
                                            <p:cond delay="400"/>
                                          </p:stCondLst>
                                        </p:cTn>
                                        <p:tgtEl>
                                          <p:spTgt spid="25"/>
                                        </p:tgtEl>
                                        <p:attrNameLst>
                                          <p:attrName>r</p:attrName>
                                        </p:attrNameLst>
                                      </p:cBhvr>
                                    </p:animRot>
                                    <p:animRot by="-240000">
                                      <p:cBhvr>
                                        <p:cTn id="57" dur="200" fill="hold">
                                          <p:stCondLst>
                                            <p:cond delay="600"/>
                                          </p:stCondLst>
                                        </p:cTn>
                                        <p:tgtEl>
                                          <p:spTgt spid="25"/>
                                        </p:tgtEl>
                                        <p:attrNameLst>
                                          <p:attrName>r</p:attrName>
                                        </p:attrNameLst>
                                      </p:cBhvr>
                                    </p:animRot>
                                    <p:animRot by="120000">
                                      <p:cBhvr>
                                        <p:cTn id="58" dur="200" fill="hold">
                                          <p:stCondLst>
                                            <p:cond delay="800"/>
                                          </p:stCondLst>
                                        </p:cTn>
                                        <p:tgtEl>
                                          <p:spTgt spid="25"/>
                                        </p:tgtEl>
                                        <p:attrNameLst>
                                          <p:attrName>r</p:attrName>
                                        </p:attrNameLst>
                                      </p:cBhvr>
                                    </p:animRot>
                                  </p:childTnLst>
                                </p:cTn>
                              </p:par>
                              <p:par>
                                <p:cTn id="59" presetID="32" presetClass="emph" presetSubtype="0" fill="hold" grpId="0" nodeType="withEffect">
                                  <p:stCondLst>
                                    <p:cond delay="0"/>
                                  </p:stCondLst>
                                  <p:childTnLst>
                                    <p:animClr clrSpc="rgb" dir="cw">
                                      <p:cBhvr override="childStyle">
                                        <p:cTn id="60" dur="100" fill="hold"/>
                                        <p:tgtEl>
                                          <p:spTgt spid="26"/>
                                        </p:tgtEl>
                                        <p:attrNameLst>
                                          <p:attrName>style.color</p:attrName>
                                        </p:attrNameLst>
                                      </p:cBhvr>
                                      <p:to>
                                        <a:srgbClr val="FFFFFF"/>
                                      </p:to>
                                    </p:animClr>
                                    <p:animClr clrSpc="rgb" dir="cw">
                                      <p:cBhvr>
                                        <p:cTn id="61" dur="100" fill="hold"/>
                                        <p:tgtEl>
                                          <p:spTgt spid="26"/>
                                        </p:tgtEl>
                                        <p:attrNameLst>
                                          <p:attrName>fillcolor</p:attrName>
                                        </p:attrNameLst>
                                      </p:cBhvr>
                                      <p:to>
                                        <a:srgbClr val="FFFFFF"/>
                                      </p:to>
                                    </p:animClr>
                                    <p:set>
                                      <p:cBhvr>
                                        <p:cTn id="62" dur="100" fill="hold"/>
                                        <p:tgtEl>
                                          <p:spTgt spid="26"/>
                                        </p:tgtEl>
                                        <p:attrNameLst>
                                          <p:attrName>fill.type</p:attrName>
                                        </p:attrNameLst>
                                      </p:cBhvr>
                                      <p:to>
                                        <p:strVal val="solid"/>
                                      </p:to>
                                    </p:set>
                                    <p:set>
                                      <p:cBhvr>
                                        <p:cTn id="63" dur="100" fill="hold"/>
                                        <p:tgtEl>
                                          <p:spTgt spid="26"/>
                                        </p:tgtEl>
                                        <p:attrNameLst>
                                          <p:attrName>fill.on</p:attrName>
                                        </p:attrNameLst>
                                      </p:cBhvr>
                                      <p:to>
                                        <p:strVal val="true"/>
                                      </p:to>
                                    </p:set>
                                    <p:animRot by="120000">
                                      <p:cBhvr>
                                        <p:cTn id="64" dur="100" fill="hold">
                                          <p:stCondLst>
                                            <p:cond delay="0"/>
                                          </p:stCondLst>
                                        </p:cTn>
                                        <p:tgtEl>
                                          <p:spTgt spid="26"/>
                                        </p:tgtEl>
                                        <p:attrNameLst>
                                          <p:attrName>r</p:attrName>
                                        </p:attrNameLst>
                                      </p:cBhvr>
                                    </p:animRot>
                                    <p:animRot by="-240000">
                                      <p:cBhvr>
                                        <p:cTn id="65" dur="200" fill="hold">
                                          <p:stCondLst>
                                            <p:cond delay="200"/>
                                          </p:stCondLst>
                                        </p:cTn>
                                        <p:tgtEl>
                                          <p:spTgt spid="26"/>
                                        </p:tgtEl>
                                        <p:attrNameLst>
                                          <p:attrName>r</p:attrName>
                                        </p:attrNameLst>
                                      </p:cBhvr>
                                    </p:animRot>
                                    <p:animRot by="240000">
                                      <p:cBhvr>
                                        <p:cTn id="66" dur="200" fill="hold">
                                          <p:stCondLst>
                                            <p:cond delay="400"/>
                                          </p:stCondLst>
                                        </p:cTn>
                                        <p:tgtEl>
                                          <p:spTgt spid="26"/>
                                        </p:tgtEl>
                                        <p:attrNameLst>
                                          <p:attrName>r</p:attrName>
                                        </p:attrNameLst>
                                      </p:cBhvr>
                                    </p:animRot>
                                    <p:animRot by="-240000">
                                      <p:cBhvr>
                                        <p:cTn id="67" dur="200" fill="hold">
                                          <p:stCondLst>
                                            <p:cond delay="600"/>
                                          </p:stCondLst>
                                        </p:cTn>
                                        <p:tgtEl>
                                          <p:spTgt spid="26"/>
                                        </p:tgtEl>
                                        <p:attrNameLst>
                                          <p:attrName>r</p:attrName>
                                        </p:attrNameLst>
                                      </p:cBhvr>
                                    </p:animRot>
                                    <p:animRot by="120000">
                                      <p:cBhvr>
                                        <p:cTn id="68" dur="200" fill="hold">
                                          <p:stCondLst>
                                            <p:cond delay="800"/>
                                          </p:stCondLst>
                                        </p:cTn>
                                        <p:tgtEl>
                                          <p:spTgt spid="26"/>
                                        </p:tgtEl>
                                        <p:attrNameLst>
                                          <p:attrName>r</p:attrName>
                                        </p:attrNameLst>
                                      </p:cBhvr>
                                    </p:animRot>
                                  </p:childTnLst>
                                </p:cTn>
                              </p:par>
                              <p:par>
                                <p:cTn id="69" presetID="32" presetClass="emph" presetSubtype="0" fill="hold" grpId="0" nodeType="withEffect">
                                  <p:stCondLst>
                                    <p:cond delay="0"/>
                                  </p:stCondLst>
                                  <p:childTnLst>
                                    <p:animClr clrSpc="rgb" dir="cw">
                                      <p:cBhvr override="childStyle">
                                        <p:cTn id="70" dur="100" fill="hold"/>
                                        <p:tgtEl>
                                          <p:spTgt spid="27"/>
                                        </p:tgtEl>
                                        <p:attrNameLst>
                                          <p:attrName>style.color</p:attrName>
                                        </p:attrNameLst>
                                      </p:cBhvr>
                                      <p:to>
                                        <a:srgbClr val="FFFFFF"/>
                                      </p:to>
                                    </p:animClr>
                                    <p:animClr clrSpc="rgb" dir="cw">
                                      <p:cBhvr>
                                        <p:cTn id="71" dur="100" fill="hold"/>
                                        <p:tgtEl>
                                          <p:spTgt spid="27"/>
                                        </p:tgtEl>
                                        <p:attrNameLst>
                                          <p:attrName>fillcolor</p:attrName>
                                        </p:attrNameLst>
                                      </p:cBhvr>
                                      <p:to>
                                        <a:srgbClr val="FFFFFF"/>
                                      </p:to>
                                    </p:animClr>
                                    <p:set>
                                      <p:cBhvr>
                                        <p:cTn id="72" dur="100" fill="hold"/>
                                        <p:tgtEl>
                                          <p:spTgt spid="27"/>
                                        </p:tgtEl>
                                        <p:attrNameLst>
                                          <p:attrName>fill.type</p:attrName>
                                        </p:attrNameLst>
                                      </p:cBhvr>
                                      <p:to>
                                        <p:strVal val="solid"/>
                                      </p:to>
                                    </p:set>
                                    <p:set>
                                      <p:cBhvr>
                                        <p:cTn id="73" dur="100" fill="hold"/>
                                        <p:tgtEl>
                                          <p:spTgt spid="27"/>
                                        </p:tgtEl>
                                        <p:attrNameLst>
                                          <p:attrName>fill.on</p:attrName>
                                        </p:attrNameLst>
                                      </p:cBhvr>
                                      <p:to>
                                        <p:strVal val="true"/>
                                      </p:to>
                                    </p:set>
                                    <p:animRot by="120000">
                                      <p:cBhvr>
                                        <p:cTn id="74" dur="100" fill="hold">
                                          <p:stCondLst>
                                            <p:cond delay="0"/>
                                          </p:stCondLst>
                                        </p:cTn>
                                        <p:tgtEl>
                                          <p:spTgt spid="27"/>
                                        </p:tgtEl>
                                        <p:attrNameLst>
                                          <p:attrName>r</p:attrName>
                                        </p:attrNameLst>
                                      </p:cBhvr>
                                    </p:animRot>
                                    <p:animRot by="-240000">
                                      <p:cBhvr>
                                        <p:cTn id="75" dur="200" fill="hold">
                                          <p:stCondLst>
                                            <p:cond delay="200"/>
                                          </p:stCondLst>
                                        </p:cTn>
                                        <p:tgtEl>
                                          <p:spTgt spid="27"/>
                                        </p:tgtEl>
                                        <p:attrNameLst>
                                          <p:attrName>r</p:attrName>
                                        </p:attrNameLst>
                                      </p:cBhvr>
                                    </p:animRot>
                                    <p:animRot by="240000">
                                      <p:cBhvr>
                                        <p:cTn id="76" dur="200" fill="hold">
                                          <p:stCondLst>
                                            <p:cond delay="400"/>
                                          </p:stCondLst>
                                        </p:cTn>
                                        <p:tgtEl>
                                          <p:spTgt spid="27"/>
                                        </p:tgtEl>
                                        <p:attrNameLst>
                                          <p:attrName>r</p:attrName>
                                        </p:attrNameLst>
                                      </p:cBhvr>
                                    </p:animRot>
                                    <p:animRot by="-240000">
                                      <p:cBhvr>
                                        <p:cTn id="77" dur="200" fill="hold">
                                          <p:stCondLst>
                                            <p:cond delay="600"/>
                                          </p:stCondLst>
                                        </p:cTn>
                                        <p:tgtEl>
                                          <p:spTgt spid="27"/>
                                        </p:tgtEl>
                                        <p:attrNameLst>
                                          <p:attrName>r</p:attrName>
                                        </p:attrNameLst>
                                      </p:cBhvr>
                                    </p:animRot>
                                    <p:animRot by="120000">
                                      <p:cBhvr>
                                        <p:cTn id="78" dur="200" fill="hold">
                                          <p:stCondLst>
                                            <p:cond delay="800"/>
                                          </p:stCondLst>
                                        </p:cTn>
                                        <p:tgtEl>
                                          <p:spTgt spid="27"/>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32" presetClass="emph" presetSubtype="0" fill="hold" grpId="0" nodeType="clickEffect">
                                  <p:stCondLst>
                                    <p:cond delay="0"/>
                                  </p:stCondLst>
                                  <p:childTnLst>
                                    <p:animClr clrSpc="rgb" dir="cw">
                                      <p:cBhvr override="childStyle">
                                        <p:cTn id="82" dur="100" fill="hold"/>
                                        <p:tgtEl>
                                          <p:spTgt spid="28"/>
                                        </p:tgtEl>
                                        <p:attrNameLst>
                                          <p:attrName>style.color</p:attrName>
                                        </p:attrNameLst>
                                      </p:cBhvr>
                                      <p:to>
                                        <a:srgbClr val="FFFFFF"/>
                                      </p:to>
                                    </p:animClr>
                                    <p:animClr clrSpc="rgb" dir="cw">
                                      <p:cBhvr>
                                        <p:cTn id="83" dur="100" fill="hold"/>
                                        <p:tgtEl>
                                          <p:spTgt spid="28"/>
                                        </p:tgtEl>
                                        <p:attrNameLst>
                                          <p:attrName>fillcolor</p:attrName>
                                        </p:attrNameLst>
                                      </p:cBhvr>
                                      <p:to>
                                        <a:srgbClr val="FFFFFF"/>
                                      </p:to>
                                    </p:animClr>
                                    <p:set>
                                      <p:cBhvr>
                                        <p:cTn id="84" dur="100" fill="hold"/>
                                        <p:tgtEl>
                                          <p:spTgt spid="28"/>
                                        </p:tgtEl>
                                        <p:attrNameLst>
                                          <p:attrName>fill.type</p:attrName>
                                        </p:attrNameLst>
                                      </p:cBhvr>
                                      <p:to>
                                        <p:strVal val="solid"/>
                                      </p:to>
                                    </p:set>
                                    <p:set>
                                      <p:cBhvr>
                                        <p:cTn id="85" dur="100" fill="hold"/>
                                        <p:tgtEl>
                                          <p:spTgt spid="28"/>
                                        </p:tgtEl>
                                        <p:attrNameLst>
                                          <p:attrName>fill.on</p:attrName>
                                        </p:attrNameLst>
                                      </p:cBhvr>
                                      <p:to>
                                        <p:strVal val="true"/>
                                      </p:to>
                                    </p:set>
                                    <p:animRot by="120000">
                                      <p:cBhvr>
                                        <p:cTn id="86" dur="100" fill="hold">
                                          <p:stCondLst>
                                            <p:cond delay="0"/>
                                          </p:stCondLst>
                                        </p:cTn>
                                        <p:tgtEl>
                                          <p:spTgt spid="28"/>
                                        </p:tgtEl>
                                        <p:attrNameLst>
                                          <p:attrName>r</p:attrName>
                                        </p:attrNameLst>
                                      </p:cBhvr>
                                    </p:animRot>
                                    <p:animRot by="-240000">
                                      <p:cBhvr>
                                        <p:cTn id="87" dur="200" fill="hold">
                                          <p:stCondLst>
                                            <p:cond delay="200"/>
                                          </p:stCondLst>
                                        </p:cTn>
                                        <p:tgtEl>
                                          <p:spTgt spid="28"/>
                                        </p:tgtEl>
                                        <p:attrNameLst>
                                          <p:attrName>r</p:attrName>
                                        </p:attrNameLst>
                                      </p:cBhvr>
                                    </p:animRot>
                                    <p:animRot by="240000">
                                      <p:cBhvr>
                                        <p:cTn id="88" dur="200" fill="hold">
                                          <p:stCondLst>
                                            <p:cond delay="400"/>
                                          </p:stCondLst>
                                        </p:cTn>
                                        <p:tgtEl>
                                          <p:spTgt spid="28"/>
                                        </p:tgtEl>
                                        <p:attrNameLst>
                                          <p:attrName>r</p:attrName>
                                        </p:attrNameLst>
                                      </p:cBhvr>
                                    </p:animRot>
                                    <p:animRot by="-240000">
                                      <p:cBhvr>
                                        <p:cTn id="89" dur="200" fill="hold">
                                          <p:stCondLst>
                                            <p:cond delay="600"/>
                                          </p:stCondLst>
                                        </p:cTn>
                                        <p:tgtEl>
                                          <p:spTgt spid="28"/>
                                        </p:tgtEl>
                                        <p:attrNameLst>
                                          <p:attrName>r</p:attrName>
                                        </p:attrNameLst>
                                      </p:cBhvr>
                                    </p:animRot>
                                    <p:animRot by="120000">
                                      <p:cBhvr>
                                        <p:cTn id="90" dur="200" fill="hold">
                                          <p:stCondLst>
                                            <p:cond delay="800"/>
                                          </p:stCondLst>
                                        </p:cTn>
                                        <p:tgtEl>
                                          <p:spTgt spid="28"/>
                                        </p:tgtEl>
                                        <p:attrNameLst>
                                          <p:attrName>r</p:attrName>
                                        </p:attrNameLst>
                                      </p:cBhvr>
                                    </p:animRot>
                                  </p:childTnLst>
                                </p:cTn>
                              </p:par>
                              <p:par>
                                <p:cTn id="91" presetID="32" presetClass="emph" presetSubtype="0" fill="hold" grpId="0" nodeType="withEffect">
                                  <p:stCondLst>
                                    <p:cond delay="0"/>
                                  </p:stCondLst>
                                  <p:childTnLst>
                                    <p:animClr clrSpc="rgb" dir="cw">
                                      <p:cBhvr override="childStyle">
                                        <p:cTn id="92" dur="100" fill="hold"/>
                                        <p:tgtEl>
                                          <p:spTgt spid="29"/>
                                        </p:tgtEl>
                                        <p:attrNameLst>
                                          <p:attrName>style.color</p:attrName>
                                        </p:attrNameLst>
                                      </p:cBhvr>
                                      <p:to>
                                        <a:srgbClr val="FFFFFF"/>
                                      </p:to>
                                    </p:animClr>
                                    <p:animClr clrSpc="rgb" dir="cw">
                                      <p:cBhvr>
                                        <p:cTn id="93" dur="100" fill="hold"/>
                                        <p:tgtEl>
                                          <p:spTgt spid="29"/>
                                        </p:tgtEl>
                                        <p:attrNameLst>
                                          <p:attrName>fillcolor</p:attrName>
                                        </p:attrNameLst>
                                      </p:cBhvr>
                                      <p:to>
                                        <a:srgbClr val="FFFFFF"/>
                                      </p:to>
                                    </p:animClr>
                                    <p:set>
                                      <p:cBhvr>
                                        <p:cTn id="94" dur="100" fill="hold"/>
                                        <p:tgtEl>
                                          <p:spTgt spid="29"/>
                                        </p:tgtEl>
                                        <p:attrNameLst>
                                          <p:attrName>fill.type</p:attrName>
                                        </p:attrNameLst>
                                      </p:cBhvr>
                                      <p:to>
                                        <p:strVal val="solid"/>
                                      </p:to>
                                    </p:set>
                                    <p:set>
                                      <p:cBhvr>
                                        <p:cTn id="95" dur="100" fill="hold"/>
                                        <p:tgtEl>
                                          <p:spTgt spid="29"/>
                                        </p:tgtEl>
                                        <p:attrNameLst>
                                          <p:attrName>fill.on</p:attrName>
                                        </p:attrNameLst>
                                      </p:cBhvr>
                                      <p:to>
                                        <p:strVal val="true"/>
                                      </p:to>
                                    </p:set>
                                    <p:animRot by="120000">
                                      <p:cBhvr>
                                        <p:cTn id="96" dur="100" fill="hold">
                                          <p:stCondLst>
                                            <p:cond delay="0"/>
                                          </p:stCondLst>
                                        </p:cTn>
                                        <p:tgtEl>
                                          <p:spTgt spid="29"/>
                                        </p:tgtEl>
                                        <p:attrNameLst>
                                          <p:attrName>r</p:attrName>
                                        </p:attrNameLst>
                                      </p:cBhvr>
                                    </p:animRot>
                                    <p:animRot by="-240000">
                                      <p:cBhvr>
                                        <p:cTn id="97" dur="200" fill="hold">
                                          <p:stCondLst>
                                            <p:cond delay="200"/>
                                          </p:stCondLst>
                                        </p:cTn>
                                        <p:tgtEl>
                                          <p:spTgt spid="29"/>
                                        </p:tgtEl>
                                        <p:attrNameLst>
                                          <p:attrName>r</p:attrName>
                                        </p:attrNameLst>
                                      </p:cBhvr>
                                    </p:animRot>
                                    <p:animRot by="240000">
                                      <p:cBhvr>
                                        <p:cTn id="98" dur="200" fill="hold">
                                          <p:stCondLst>
                                            <p:cond delay="400"/>
                                          </p:stCondLst>
                                        </p:cTn>
                                        <p:tgtEl>
                                          <p:spTgt spid="29"/>
                                        </p:tgtEl>
                                        <p:attrNameLst>
                                          <p:attrName>r</p:attrName>
                                        </p:attrNameLst>
                                      </p:cBhvr>
                                    </p:animRot>
                                    <p:animRot by="-240000">
                                      <p:cBhvr>
                                        <p:cTn id="99" dur="200" fill="hold">
                                          <p:stCondLst>
                                            <p:cond delay="600"/>
                                          </p:stCondLst>
                                        </p:cTn>
                                        <p:tgtEl>
                                          <p:spTgt spid="29"/>
                                        </p:tgtEl>
                                        <p:attrNameLst>
                                          <p:attrName>r</p:attrName>
                                        </p:attrNameLst>
                                      </p:cBhvr>
                                    </p:animRot>
                                    <p:animRot by="120000">
                                      <p:cBhvr>
                                        <p:cTn id="100" dur="200" fill="hold">
                                          <p:stCondLst>
                                            <p:cond delay="800"/>
                                          </p:stCondLst>
                                        </p:cTn>
                                        <p:tgtEl>
                                          <p:spTgt spid="29"/>
                                        </p:tgtEl>
                                        <p:attrNameLst>
                                          <p:attrName>r</p:attrName>
                                        </p:attrNameLst>
                                      </p:cBhvr>
                                    </p:animRot>
                                  </p:childTnLst>
                                </p:cTn>
                              </p:par>
                              <p:par>
                                <p:cTn id="101" presetID="32" presetClass="emph" presetSubtype="0" fill="hold" grpId="0" nodeType="withEffect">
                                  <p:stCondLst>
                                    <p:cond delay="0"/>
                                  </p:stCondLst>
                                  <p:childTnLst>
                                    <p:animClr clrSpc="rgb" dir="cw">
                                      <p:cBhvr override="childStyle">
                                        <p:cTn id="102" dur="100" fill="hold"/>
                                        <p:tgtEl>
                                          <p:spTgt spid="30"/>
                                        </p:tgtEl>
                                        <p:attrNameLst>
                                          <p:attrName>style.color</p:attrName>
                                        </p:attrNameLst>
                                      </p:cBhvr>
                                      <p:to>
                                        <a:srgbClr val="FFFFFF"/>
                                      </p:to>
                                    </p:animClr>
                                    <p:animClr clrSpc="rgb" dir="cw">
                                      <p:cBhvr>
                                        <p:cTn id="103" dur="100" fill="hold"/>
                                        <p:tgtEl>
                                          <p:spTgt spid="30"/>
                                        </p:tgtEl>
                                        <p:attrNameLst>
                                          <p:attrName>fillcolor</p:attrName>
                                        </p:attrNameLst>
                                      </p:cBhvr>
                                      <p:to>
                                        <a:srgbClr val="FFFFFF"/>
                                      </p:to>
                                    </p:animClr>
                                    <p:set>
                                      <p:cBhvr>
                                        <p:cTn id="104" dur="100" fill="hold"/>
                                        <p:tgtEl>
                                          <p:spTgt spid="30"/>
                                        </p:tgtEl>
                                        <p:attrNameLst>
                                          <p:attrName>fill.type</p:attrName>
                                        </p:attrNameLst>
                                      </p:cBhvr>
                                      <p:to>
                                        <p:strVal val="solid"/>
                                      </p:to>
                                    </p:set>
                                    <p:set>
                                      <p:cBhvr>
                                        <p:cTn id="105" dur="100" fill="hold"/>
                                        <p:tgtEl>
                                          <p:spTgt spid="30"/>
                                        </p:tgtEl>
                                        <p:attrNameLst>
                                          <p:attrName>fill.on</p:attrName>
                                        </p:attrNameLst>
                                      </p:cBhvr>
                                      <p:to>
                                        <p:strVal val="true"/>
                                      </p:to>
                                    </p:set>
                                    <p:animRot by="120000">
                                      <p:cBhvr>
                                        <p:cTn id="106" dur="100" fill="hold">
                                          <p:stCondLst>
                                            <p:cond delay="0"/>
                                          </p:stCondLst>
                                        </p:cTn>
                                        <p:tgtEl>
                                          <p:spTgt spid="30"/>
                                        </p:tgtEl>
                                        <p:attrNameLst>
                                          <p:attrName>r</p:attrName>
                                        </p:attrNameLst>
                                      </p:cBhvr>
                                    </p:animRot>
                                    <p:animRot by="-240000">
                                      <p:cBhvr>
                                        <p:cTn id="107" dur="200" fill="hold">
                                          <p:stCondLst>
                                            <p:cond delay="200"/>
                                          </p:stCondLst>
                                        </p:cTn>
                                        <p:tgtEl>
                                          <p:spTgt spid="30"/>
                                        </p:tgtEl>
                                        <p:attrNameLst>
                                          <p:attrName>r</p:attrName>
                                        </p:attrNameLst>
                                      </p:cBhvr>
                                    </p:animRot>
                                    <p:animRot by="240000">
                                      <p:cBhvr>
                                        <p:cTn id="108" dur="200" fill="hold">
                                          <p:stCondLst>
                                            <p:cond delay="400"/>
                                          </p:stCondLst>
                                        </p:cTn>
                                        <p:tgtEl>
                                          <p:spTgt spid="30"/>
                                        </p:tgtEl>
                                        <p:attrNameLst>
                                          <p:attrName>r</p:attrName>
                                        </p:attrNameLst>
                                      </p:cBhvr>
                                    </p:animRot>
                                    <p:animRot by="-240000">
                                      <p:cBhvr>
                                        <p:cTn id="109" dur="200" fill="hold">
                                          <p:stCondLst>
                                            <p:cond delay="600"/>
                                          </p:stCondLst>
                                        </p:cTn>
                                        <p:tgtEl>
                                          <p:spTgt spid="30"/>
                                        </p:tgtEl>
                                        <p:attrNameLst>
                                          <p:attrName>r</p:attrName>
                                        </p:attrNameLst>
                                      </p:cBhvr>
                                    </p:animRot>
                                    <p:animRot by="120000">
                                      <p:cBhvr>
                                        <p:cTn id="110" dur="200" fill="hold">
                                          <p:stCondLst>
                                            <p:cond delay="800"/>
                                          </p:stCondLst>
                                        </p:cTn>
                                        <p:tgtEl>
                                          <p:spTgt spid="30"/>
                                        </p:tgtEl>
                                        <p:attrNameLst>
                                          <p:attrName>r</p:attrName>
                                        </p:attrNameLst>
                                      </p:cBhvr>
                                    </p:animRot>
                                  </p:childTnLst>
                                </p:cTn>
                              </p:par>
                              <p:par>
                                <p:cTn id="111" presetID="32" presetClass="emph" presetSubtype="0" fill="hold" grpId="0" nodeType="withEffect">
                                  <p:stCondLst>
                                    <p:cond delay="0"/>
                                  </p:stCondLst>
                                  <p:childTnLst>
                                    <p:animClr clrSpc="rgb" dir="cw">
                                      <p:cBhvr override="childStyle">
                                        <p:cTn id="112" dur="100" fill="hold"/>
                                        <p:tgtEl>
                                          <p:spTgt spid="31"/>
                                        </p:tgtEl>
                                        <p:attrNameLst>
                                          <p:attrName>style.color</p:attrName>
                                        </p:attrNameLst>
                                      </p:cBhvr>
                                      <p:to>
                                        <a:srgbClr val="FFFFFF"/>
                                      </p:to>
                                    </p:animClr>
                                    <p:animClr clrSpc="rgb" dir="cw">
                                      <p:cBhvr>
                                        <p:cTn id="113" dur="100" fill="hold"/>
                                        <p:tgtEl>
                                          <p:spTgt spid="31"/>
                                        </p:tgtEl>
                                        <p:attrNameLst>
                                          <p:attrName>fillcolor</p:attrName>
                                        </p:attrNameLst>
                                      </p:cBhvr>
                                      <p:to>
                                        <a:srgbClr val="FFFFFF"/>
                                      </p:to>
                                    </p:animClr>
                                    <p:set>
                                      <p:cBhvr>
                                        <p:cTn id="114" dur="100" fill="hold"/>
                                        <p:tgtEl>
                                          <p:spTgt spid="31"/>
                                        </p:tgtEl>
                                        <p:attrNameLst>
                                          <p:attrName>fill.type</p:attrName>
                                        </p:attrNameLst>
                                      </p:cBhvr>
                                      <p:to>
                                        <p:strVal val="solid"/>
                                      </p:to>
                                    </p:set>
                                    <p:set>
                                      <p:cBhvr>
                                        <p:cTn id="115" dur="100" fill="hold"/>
                                        <p:tgtEl>
                                          <p:spTgt spid="31"/>
                                        </p:tgtEl>
                                        <p:attrNameLst>
                                          <p:attrName>fill.on</p:attrName>
                                        </p:attrNameLst>
                                      </p:cBhvr>
                                      <p:to>
                                        <p:strVal val="true"/>
                                      </p:to>
                                    </p:set>
                                    <p:animRot by="120000">
                                      <p:cBhvr>
                                        <p:cTn id="116" dur="100" fill="hold">
                                          <p:stCondLst>
                                            <p:cond delay="0"/>
                                          </p:stCondLst>
                                        </p:cTn>
                                        <p:tgtEl>
                                          <p:spTgt spid="31"/>
                                        </p:tgtEl>
                                        <p:attrNameLst>
                                          <p:attrName>r</p:attrName>
                                        </p:attrNameLst>
                                      </p:cBhvr>
                                    </p:animRot>
                                    <p:animRot by="-240000">
                                      <p:cBhvr>
                                        <p:cTn id="117" dur="200" fill="hold">
                                          <p:stCondLst>
                                            <p:cond delay="200"/>
                                          </p:stCondLst>
                                        </p:cTn>
                                        <p:tgtEl>
                                          <p:spTgt spid="31"/>
                                        </p:tgtEl>
                                        <p:attrNameLst>
                                          <p:attrName>r</p:attrName>
                                        </p:attrNameLst>
                                      </p:cBhvr>
                                    </p:animRot>
                                    <p:animRot by="240000">
                                      <p:cBhvr>
                                        <p:cTn id="118" dur="200" fill="hold">
                                          <p:stCondLst>
                                            <p:cond delay="400"/>
                                          </p:stCondLst>
                                        </p:cTn>
                                        <p:tgtEl>
                                          <p:spTgt spid="31"/>
                                        </p:tgtEl>
                                        <p:attrNameLst>
                                          <p:attrName>r</p:attrName>
                                        </p:attrNameLst>
                                      </p:cBhvr>
                                    </p:animRot>
                                    <p:animRot by="-240000">
                                      <p:cBhvr>
                                        <p:cTn id="119" dur="200" fill="hold">
                                          <p:stCondLst>
                                            <p:cond delay="600"/>
                                          </p:stCondLst>
                                        </p:cTn>
                                        <p:tgtEl>
                                          <p:spTgt spid="31"/>
                                        </p:tgtEl>
                                        <p:attrNameLst>
                                          <p:attrName>r</p:attrName>
                                        </p:attrNameLst>
                                      </p:cBhvr>
                                    </p:animRot>
                                    <p:animRot by="120000">
                                      <p:cBhvr>
                                        <p:cTn id="120" dur="200" fill="hold">
                                          <p:stCondLst>
                                            <p:cond delay="8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49155" name="矩形"/>
          <p:cNvSpPr/>
          <p:nvPr/>
        </p:nvSpPr>
        <p:spPr>
          <a:xfrm>
            <a:off x="385763" y="-161925"/>
            <a:ext cx="192087"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2" name="矩形"/>
              <p:cNvSpPr/>
              <p:nvPr/>
            </p:nvSpPr>
            <p:spPr>
              <a:xfrm>
                <a:off x="1055053" y="262255"/>
                <a:ext cx="10080000" cy="2151380"/>
              </a:xfrm>
              <a:prstGeom prst="rect">
                <a:avLst/>
              </a:prstGeom>
              <a:noFill/>
              <a:ln w="9525">
                <a:noFill/>
              </a:ln>
            </p:spPr>
            <p:txBody>
              <a:bodyPr wrap="square" lIns="91440" tIns="45720" rIns="91440" bIns="45720" anchor="t" anchorCtr="0">
                <a:spAutoFit/>
              </a:bodyPr>
              <a:p>
                <a:pPr indent="508000">
                  <a:lnSpc>
                    <a:spcPct val="150000"/>
                  </a:lnSpc>
                  <a:extLst>
                    <a:ext uri="{35155182-B16C-46BC-9424-99874614C6A1}">
                      <wpsdc:indentchars xmlns:wpsdc="http://www.wps.cn/officeDocument/2017/drawingmlCustomData" val="200" checksum="282533468"/>
                    </a:ext>
                  </a:extLst>
                </a:pPr>
                <a:r>
                  <a:rPr sz="2000" baseline="0">
                    <a:solidFill>
                      <a:srgbClr val="FFFFFF"/>
                    </a:solidFill>
                    <a:ea typeface="Microsoft YaHei Regular" panose="020B0503020204020204" charset="-122"/>
                  </a:rPr>
                  <a:t>例 3　已知</a:t>
                </a:r>
                <a14:m>
                  <m:oMath xmlns:m="http://schemas.openxmlformats.org/officeDocument/2006/math">
                    <m:r>
                      <a:rPr lang="en-US"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dPr>
                      <m:e>
                        <m:r>
                          <a:rPr lang="en-US"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r>
                          <a:rPr lang="en-US"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e>
                    </m:d>
                    <m:r>
                      <a:rPr lang="en-US"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ctrlPr>
                      </m:fPr>
                      <m:num>
                        <m:r>
                          <a:rPr lang="en-US"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3</m:t>
                        </m:r>
                        <m:r>
                          <a:rPr lang="en-US"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num>
                      <m:den>
                        <m:r>
                          <a:rPr lang="en-US"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1</m:t>
                        </m:r>
                        <m:r>
                          <a:rPr lang="en-US"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m:t>
                        </m:r>
                        <m:r>
                          <a:rPr lang="en-US" sz="2000" i="1" baseline="0">
                            <a:solidFill>
                              <a:srgbClr val="FFFFFF"/>
                            </a:solidFill>
                            <a:latin typeface="DejaVu Math TeX Gyre" panose="02000503000000000000" charset="0"/>
                            <a:ea typeface="Microsoft YaHei Regular" panose="020B0503020204020204" charset="-122"/>
                            <a:cs typeface="DejaVu Math TeX Gyre" panose="02000503000000000000" charset="0"/>
                          </a:rPr>
                          <m:t>𝑥</m:t>
                        </m:r>
                      </m:den>
                    </m:f>
                  </m:oMath>
                </a14:m>
                <a:r>
                  <a:rPr lang="en-US" sz="2000" baseline="0">
                    <a:solidFill>
                      <a:srgbClr val="FFFFFF"/>
                    </a:solidFill>
                    <a:ea typeface="Microsoft YaHei Regular" panose="020B0503020204020204" charset="-122"/>
                  </a:rPr>
                  <a:t> </a:t>
                </a:r>
                <a:r>
                  <a:rPr lang="zh-CN" altLang="en-US" sz="2000" baseline="0">
                    <a:solidFill>
                      <a:srgbClr val="FFFFFF"/>
                    </a:solidFill>
                    <a:ea typeface="Microsoft YaHei Regular" panose="020B0503020204020204" charset="-122"/>
                  </a:rPr>
                  <a:t>，</a:t>
                </a:r>
                <a:r>
                  <a:rPr sz="2000" baseline="0">
                    <a:solidFill>
                      <a:srgbClr val="FFFFFF"/>
                    </a:solidFill>
                    <a:ea typeface="Microsoft YaHei Regular" panose="020B0503020204020204" charset="-122"/>
                  </a:rPr>
                  <a:t>要求：</a:t>
                </a:r>
                <a:endParaRPr sz="2000" baseline="0">
                  <a:solidFill>
                    <a:srgbClr val="FFFFFF"/>
                  </a:solidFill>
                  <a:ea typeface="Microsoft YaHei Regular" panose="020B0503020204020204" charset="-122"/>
                </a:endParaRPr>
              </a:p>
              <a:p>
                <a:pPr indent="508000">
                  <a:lnSpc>
                    <a:spcPct val="150000"/>
                  </a:lnSpc>
                  <a:extLst>
                    <a:ext uri="{35155182-B16C-46BC-9424-99874614C6A1}">
                      <wpsdc:indentchars xmlns:wpsdc="http://www.wps.cn/officeDocument/2017/drawingmlCustomData" val="200" checksum="282533468"/>
                    </a:ext>
                  </a:extLst>
                </a:pPr>
                <a:r>
                  <a:rPr sz="2000" baseline="0">
                    <a:solidFill>
                      <a:srgbClr val="FFFFFF"/>
                    </a:solidFill>
                    <a:ea typeface="Microsoft YaHei Regular" panose="020B0503020204020204" charset="-122"/>
                  </a:rPr>
                  <a:t>(1) 写出 </a:t>
                </a:r>
                <a:r>
                  <a:rPr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f</a:t>
                </a:r>
                <a:r>
                  <a:rPr sz="2000" baseline="0">
                    <a:solidFill>
                      <a:srgbClr val="FFFFFF"/>
                    </a:solidFill>
                    <a:ea typeface="Microsoft YaHei Regular" panose="020B0503020204020204" charset="-122"/>
                  </a:rPr>
                  <a:t> (</a:t>
                </a:r>
                <a:r>
                  <a:rPr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x</a:t>
                </a:r>
                <a:r>
                  <a:rPr sz="2000" baseline="0">
                    <a:solidFill>
                      <a:srgbClr val="FFFFFF"/>
                    </a:solidFill>
                    <a:ea typeface="Microsoft YaHei Regular" panose="020B0503020204020204" charset="-122"/>
                  </a:rPr>
                  <a:t>) 的表达式；</a:t>
                </a:r>
                <a:endParaRPr sz="2000" baseline="0">
                  <a:solidFill>
                    <a:srgbClr val="FFFFFF"/>
                  </a:solidFill>
                  <a:ea typeface="Microsoft YaHei Regular" panose="020B0503020204020204" charset="-122"/>
                </a:endParaRPr>
              </a:p>
              <a:p>
                <a:pPr indent="508000">
                  <a:lnSpc>
                    <a:spcPct val="150000"/>
                  </a:lnSpc>
                  <a:extLst>
                    <a:ext uri="{35155182-B16C-46BC-9424-99874614C6A1}">
                      <wpsdc:indentchars xmlns:wpsdc="http://www.wps.cn/officeDocument/2017/drawingmlCustomData" val="200" checksum="282533468"/>
                    </a:ext>
                  </a:extLst>
                </a:pPr>
                <a:r>
                  <a:rPr sz="2000" baseline="0">
                    <a:solidFill>
                      <a:srgbClr val="FFFFFF"/>
                    </a:solidFill>
                    <a:ea typeface="Microsoft YaHei Regular" panose="020B0503020204020204" charset="-122"/>
                  </a:rPr>
                  <a:t>(2) 确定 </a:t>
                </a:r>
                <a:r>
                  <a:rPr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f</a:t>
                </a:r>
                <a:r>
                  <a:rPr sz="2000" baseline="0">
                    <a:solidFill>
                      <a:srgbClr val="FFFFFF"/>
                    </a:solidFill>
                    <a:ea typeface="Microsoft YaHei Regular" panose="020B0503020204020204" charset="-122"/>
                  </a:rPr>
                  <a:t> (</a:t>
                </a:r>
                <a:r>
                  <a:rPr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x</a:t>
                </a:r>
                <a:r>
                  <a:rPr sz="2000" baseline="0">
                    <a:solidFill>
                      <a:srgbClr val="FFFFFF"/>
                    </a:solidFill>
                    <a:ea typeface="Microsoft YaHei Regular" panose="020B0503020204020204" charset="-122"/>
                  </a:rPr>
                  <a:t>) 的定义域；</a:t>
                </a:r>
                <a:endParaRPr sz="2000" baseline="0">
                  <a:solidFill>
                    <a:srgbClr val="FFFFFF"/>
                  </a:solidFill>
                  <a:ea typeface="Microsoft YaHei Regular" panose="020B0503020204020204" charset="-122"/>
                </a:endParaRPr>
              </a:p>
              <a:p>
                <a:pPr indent="508000">
                  <a:lnSpc>
                    <a:spcPct val="150000"/>
                  </a:lnSpc>
                  <a:extLst>
                    <a:ext uri="{35155182-B16C-46BC-9424-99874614C6A1}">
                      <wpsdc:indentchars xmlns:wpsdc="http://www.wps.cn/officeDocument/2017/drawingmlCustomData" val="200" checksum="282533468"/>
                    </a:ext>
                  </a:extLst>
                </a:pPr>
                <a:r>
                  <a:rPr sz="2000" baseline="0">
                    <a:solidFill>
                      <a:srgbClr val="FFFFFF"/>
                    </a:solidFill>
                    <a:ea typeface="Microsoft YaHei Regular" panose="020B0503020204020204" charset="-122"/>
                  </a:rPr>
                  <a:t>(3) 求 </a:t>
                </a:r>
                <a:r>
                  <a:rPr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f</a:t>
                </a:r>
                <a:r>
                  <a:rPr sz="2000" baseline="0">
                    <a:solidFill>
                      <a:srgbClr val="FFFFFF"/>
                    </a:solidFill>
                    <a:ea typeface="Microsoft YaHei Regular" panose="020B0503020204020204" charset="-122"/>
                  </a:rPr>
                  <a:t> [</a:t>
                </a:r>
                <a:r>
                  <a:rPr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f</a:t>
                </a:r>
                <a:r>
                  <a:rPr sz="2000" baseline="0">
                    <a:solidFill>
                      <a:srgbClr val="FFFFFF"/>
                    </a:solidFill>
                    <a:ea typeface="Microsoft YaHei Regular" panose="020B0503020204020204" charset="-122"/>
                  </a:rPr>
                  <a:t> (</a:t>
                </a:r>
                <a:r>
                  <a:rPr sz="2000" i="1" baseline="0">
                    <a:solidFill>
                      <a:srgbClr val="FFFFFF"/>
                    </a:solidFill>
                    <a:latin typeface="Times New Roman Italic" panose="02020603050405020304" charset="0"/>
                    <a:ea typeface="Microsoft YaHei Regular" panose="020B0503020204020204" charset="-122"/>
                    <a:cs typeface="Times New Roman Italic" panose="02020603050405020304" charset="0"/>
                  </a:rPr>
                  <a:t>x</a:t>
                </a:r>
                <a:r>
                  <a:rPr sz="2000" baseline="0">
                    <a:solidFill>
                      <a:srgbClr val="FFFFFF"/>
                    </a:solidFill>
                    <a:ea typeface="Microsoft YaHei Regular" panose="020B0503020204020204" charset="-122"/>
                  </a:rPr>
                  <a:t>)].</a:t>
                </a:r>
                <a:endParaRPr sz="2000" baseline="0">
                  <a:solidFill>
                    <a:srgbClr val="FFFFFF"/>
                  </a:solidFill>
                  <a:ea typeface="Microsoft YaHei Regular" panose="020B0503020204020204" charset="-122"/>
                </a:endParaRPr>
              </a:p>
            </p:txBody>
          </p:sp>
        </mc:Choice>
        <mc:Fallback>
          <p:sp>
            <p:nvSpPr>
              <p:cNvPr id="2" name="矩形"/>
              <p:cNvSpPr>
                <a:spLocks noRot="1" noChangeAspect="1" noMove="1" noResize="1" noEditPoints="1" noAdjustHandles="1" noChangeArrowheads="1" noChangeShapeType="1" noTextEdit="1"/>
              </p:cNvSpPr>
              <p:nvPr/>
            </p:nvSpPr>
            <p:spPr>
              <a:xfrm>
                <a:off x="1055053" y="262255"/>
                <a:ext cx="10080000" cy="2151380"/>
              </a:xfrm>
              <a:prstGeom prst="rect">
                <a:avLst/>
              </a:prstGeom>
              <a:blipFill rotWithShape="1">
                <a:blip r:embed="rId2"/>
                <a:stretch>
                  <a:fillRect l="-3" r="3"/>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矩形"/>
              <p:cNvSpPr/>
              <p:nvPr/>
            </p:nvSpPr>
            <p:spPr>
              <a:xfrm>
                <a:off x="1055053" y="2565400"/>
                <a:ext cx="10080000" cy="3975735"/>
              </a:xfrm>
              <a:prstGeom prst="rect">
                <a:avLst/>
              </a:prstGeom>
              <a:noFill/>
              <a:ln w="9525">
                <a:noFill/>
              </a:ln>
            </p:spPr>
            <p:txBody>
              <a:bodyPr wrap="square" lIns="91440" tIns="45720" rIns="91440" bIns="45720" anchor="t" anchorCtr="0">
                <a:spAutoFit/>
              </a:bodyPr>
              <a:p>
                <a:pPr indent="508000">
                  <a:lnSpc>
                    <a:spcPct val="150000"/>
                  </a:lnSpc>
                  <a:extLst>
                    <a:ext uri="{35155182-B16C-46BC-9424-99874614C6A1}">
                      <wpsdc:indentchars xmlns:wpsdc="http://www.wps.cn/officeDocument/2017/drawingmlCustomData" val="200" checksum="282533468"/>
                    </a:ext>
                  </a:extLst>
                </a:pPr>
                <a:r>
                  <a:rPr lang="zh-CN" altLang="en-US" sz="2000" baseline="0">
                    <a:solidFill>
                      <a:srgbClr val="FFFFFF"/>
                    </a:solidFill>
                    <a:uFillTx/>
                    <a:latin typeface="Times New Roman Regular" panose="02020603050405020304" charset="0"/>
                    <a:ea typeface="Microsoft YaHei Regular" panose="020B0503020204020204" charset="-122"/>
                    <a:cs typeface="Times New Roman Regular" panose="02020603050405020304" charset="0"/>
                  </a:rPr>
                  <a:t>解</a:t>
                </a:r>
                <a:r>
                  <a:rPr lang="en-US" altLang="zh-CN" sz="2000" baseline="0">
                    <a:solidFill>
                      <a:srgbClr val="FFFFFF"/>
                    </a:solidFill>
                    <a:uFillTx/>
                    <a:latin typeface="Times New Roman Regular" panose="02020603050405020304" charset="0"/>
                    <a:ea typeface="Microsoft YaHei Regular" panose="020B0503020204020204" charset="-122"/>
                    <a:cs typeface="Times New Roman Regular" panose="02020603050405020304" charset="0"/>
                  </a:rPr>
                  <a:t>  (1)</a:t>
                </a:r>
                <a:r>
                  <a:rPr lang="en-US" altLang="zh-CN" sz="2000">
                    <a:solidFill>
                      <a:srgbClr val="FFFFFF"/>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baseline="0">
                    <a:solidFill>
                      <a:srgbClr val="FFFFFF"/>
                    </a:solidFill>
                    <a:uFillTx/>
                    <a:latin typeface="Times New Roman Regular" panose="02020603050405020304" charset="0"/>
                    <a:ea typeface="Microsoft YaHei Regular" panose="020B0503020204020204" charset="-122"/>
                    <a:cs typeface="Times New Roman Regular" panose="02020603050405020304" charset="0"/>
                  </a:rPr>
                  <a:t>令</a:t>
                </a:r>
                <a:r>
                  <a:rPr lang="en-US" altLang="zh-CN" sz="2000" baseline="0">
                    <a:solidFill>
                      <a:srgbClr val="FFFFFF"/>
                    </a:solidFill>
                    <a:uFillTx/>
                    <a:latin typeface="Times New Roman Regular" panose="02020603050405020304" charset="0"/>
                    <a:ea typeface="Microsoft YaHei Regular" panose="020B0503020204020204" charset="-122"/>
                    <a:cs typeface="Times New Roman Regular" panose="02020603050405020304" charset="0"/>
                  </a:rPr>
                  <a:t> </a:t>
                </a:r>
                <a:r>
                  <a:rPr lang="en-US" altLang="zh-CN" sz="2000" i="1" baseline="0">
                    <a:solidFill>
                      <a:srgbClr val="FFFFFF"/>
                    </a:solidFill>
                    <a:uFillTx/>
                    <a:latin typeface="Times New Roman Italic" panose="02020603050405020304" charset="0"/>
                    <a:ea typeface="Microsoft YaHei Regular" panose="020B0503020204020204" charset="-122"/>
                    <a:cs typeface="Times New Roman Italic" panose="02020603050405020304" charset="0"/>
                  </a:rPr>
                  <a:t>x</a:t>
                </a:r>
                <a:r>
                  <a:rPr lang="en-US" altLang="zh-CN" sz="2000" baseline="0">
                    <a:solidFill>
                      <a:srgbClr val="FFFFFF"/>
                    </a:solidFill>
                    <a:uFillTx/>
                    <a:latin typeface="Times New Roman Regular" panose="02020603050405020304" charset="0"/>
                    <a:ea typeface="Microsoft YaHei Regular" panose="020B0503020204020204" charset="-122"/>
                    <a:cs typeface="Times New Roman Regular" panose="02020603050405020304" charset="0"/>
                  </a:rPr>
                  <a:t>+1=</a:t>
                </a:r>
                <a:r>
                  <a:rPr lang="en-US" altLang="zh-CN" sz="2000" i="1" baseline="0">
                    <a:solidFill>
                      <a:srgbClr val="FFFFFF"/>
                    </a:solidFill>
                    <a:uFillTx/>
                    <a:latin typeface="Arial Italic" panose="020B0604020202090204" charset="0"/>
                    <a:ea typeface="Microsoft YaHei Regular" panose="020B0503020204020204" charset="-122"/>
                    <a:cs typeface="Arial Italic" panose="020B0604020202090204" charset="0"/>
                  </a:rPr>
                  <a:t>μ</a:t>
                </a:r>
                <a:r>
                  <a:rPr lang="zh-CN" altLang="en-US" sz="2000" i="1" baseline="0">
                    <a:solidFill>
                      <a:srgbClr val="FFFFFF"/>
                    </a:solidFill>
                    <a:uFillTx/>
                    <a:latin typeface="Arial Italic" panose="020B0604020202090204" charset="0"/>
                    <a:ea typeface="Microsoft YaHei Regular" panose="020B0503020204020204" charset="-122"/>
                    <a:cs typeface="Arial Italic" panose="020B0604020202090204" charset="0"/>
                  </a:rPr>
                  <a:t>，</a:t>
                </a:r>
                <a14:m>
                  <m:oMath xmlns:m="http://schemas.openxmlformats.org/officeDocument/2006/math">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𝑥</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𝜇</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1</m:t>
                    </m:r>
                  </m:oMath>
                </a14:m>
                <a:r>
                  <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a:t>,</a:t>
                </a:r>
                <a:endPar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endParaRPr>
              </a:p>
              <a:p>
                <a:pPr indent="508000">
                  <a:lnSpc>
                    <a:spcPct val="150000"/>
                  </a:lnSpc>
                  <a:extLst>
                    <a:ext uri="{35155182-B16C-46BC-9424-99874614C6A1}">
                      <wpsdc:indentchars xmlns:wpsdc="http://www.wps.cn/officeDocument/2017/drawingmlCustomData" val="200" checksum="282533468"/>
                    </a:ext>
                  </a:extLst>
                </a:pPr>
                <a:r>
                  <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r>
                      <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𝜇</m:t>
                        </m:r>
                      </m:e>
                    </m:d>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f>
                      <m:fPr>
                        <m:ctrlP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ctrlPr>
                      </m:fPr>
                      <m:num>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3</m:t>
                        </m:r>
                        <m:d>
                          <m:dPr>
                            <m:ctrlP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𝜇</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1</m:t>
                            </m:r>
                          </m:e>
                        </m:d>
                      </m:num>
                      <m:den>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2</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𝜇</m:t>
                        </m:r>
                      </m:den>
                    </m:f>
                  </m:oMath>
                </a14:m>
                <a:r>
                  <a:rPr lang="zh-CN" altLang="en-US"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a:t>，</a:t>
                </a:r>
                <a:endPar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endParaRPr>
              </a:p>
              <a:p>
                <a:pPr indent="508000">
                  <a:lnSpc>
                    <a:spcPct val="150000"/>
                  </a:lnSpc>
                  <a:extLst>
                    <a:ext uri="{35155182-B16C-46BC-9424-99874614C6A1}">
                      <wpsdc:indentchars xmlns:wpsdc="http://www.wps.cn/officeDocument/2017/drawingmlCustomData" val="200" checksum="282533468"/>
                    </a:ext>
                  </a:extLst>
                </a:pPr>
                <a:r>
                  <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r>
                      <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𝑥</m:t>
                        </m:r>
                      </m:e>
                    </m:d>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f>
                      <m:fPr>
                        <m:ctrlP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ctrlPr>
                      </m:fPr>
                      <m:num>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3</m:t>
                        </m:r>
                        <m:d>
                          <m:dPr>
                            <m:ctrlP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𝑥</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1</m:t>
                            </m:r>
                          </m:e>
                        </m:d>
                      </m:num>
                      <m:den>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2</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𝑥</m:t>
                        </m:r>
                      </m:den>
                    </m:f>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f>
                      <m:fPr>
                        <m:ctrlP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ctrlPr>
                      </m:fPr>
                      <m:num>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3</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𝑥</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3</m:t>
                        </m:r>
                      </m:num>
                      <m:den>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2</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𝑥</m:t>
                        </m:r>
                      </m:den>
                    </m:f>
                  </m:oMath>
                </a14:m>
                <a:r>
                  <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a:t>.</a:t>
                </a:r>
                <a:endPar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endParaRPr>
              </a:p>
              <a:p>
                <a:pPr indent="508000">
                  <a:lnSpc>
                    <a:spcPct val="150000"/>
                  </a:lnSpc>
                  <a:extLst>
                    <a:ext uri="{35155182-B16C-46BC-9424-99874614C6A1}">
                      <wpsdc:indentchars xmlns:wpsdc="http://www.wps.cn/officeDocument/2017/drawingmlCustomData" val="200" checksum="282533468"/>
                    </a:ext>
                  </a:extLst>
                </a:pPr>
                <a:r>
                  <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r>
                      <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𝑥</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1</m:t>
                        </m:r>
                      </m:e>
                    </m:d>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ctrlPr>
                      </m:sSupPr>
                      <m:e>
                        <m:d>
                          <m:dPr>
                            <m:ctrlP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ctrlPr>
                          </m:dPr>
                          <m:e>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𝑥</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m:t>
                            </m:r>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1</m:t>
                            </m:r>
                          </m:e>
                        </m:d>
                      </m:e>
                      <m:sup>
                        <m:r>
                          <a:rPr lang="en-US" altLang="zh-CN" sz="2000" i="1"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m:t>3</m:t>
                        </m:r>
                      </m:sup>
                    </m:sSup>
                  </m:oMath>
                </a14:m>
                <a:r>
                  <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a:t>.</a:t>
                </a:r>
                <a:endPar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endParaRPr>
              </a:p>
              <a:p>
                <a:pPr indent="508000">
                  <a:lnSpc>
                    <a:spcPct val="150000"/>
                  </a:lnSpc>
                  <a:extLst>
                    <a:ext uri="{35155182-B16C-46BC-9424-99874614C6A1}">
                      <wpsdc:indentchars xmlns:wpsdc="http://www.wps.cn/officeDocument/2017/drawingmlCustomData" val="200" checksum="282533468"/>
                    </a:ext>
                  </a:extLst>
                </a:pPr>
                <a:r>
                  <a:rPr lang="en-US" altLang="zh-CN" sz="2000" baseline="0">
                    <a:solidFill>
                      <a:srgbClr val="FFFFFF"/>
                    </a:solidFill>
                    <a:uFillTx/>
                    <a:latin typeface="Times New Roman Regular" panose="02020603050405020304" charset="0"/>
                    <a:ea typeface="Microsoft YaHei Regular" panose="020B0503020204020204" charset="-122"/>
                    <a:cs typeface="Times New Roman Regular" panose="02020603050405020304" charset="0"/>
                  </a:rPr>
                  <a:t>(2) 定义域为</a:t>
                </a:r>
                <a:r>
                  <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a:t> </a:t>
                </a:r>
                <a:r>
                  <a:rPr lang="en-US" altLang="zh-CN" sz="2000" i="1" baseline="0">
                    <a:solidFill>
                      <a:srgbClr val="FFFFFF"/>
                    </a:solidFill>
                    <a:uFillTx/>
                    <a:latin typeface="Times New Roman Italic" panose="02020603050405020304" charset="0"/>
                    <a:ea typeface="Microsoft YaHei Regular" panose="020B0503020204020204" charset="-122"/>
                    <a:cs typeface="Times New Roman Italic" panose="02020603050405020304" charset="0"/>
                  </a:rPr>
                  <a:t>X</a:t>
                </a:r>
                <a:r>
                  <a:rPr lang="en-US" altLang="zh-CN" sz="2000" baseline="0">
                    <a:solidFill>
                      <a:srgbClr val="FFFFFF"/>
                    </a:solidFill>
                    <a:uFillTx/>
                    <a:latin typeface="Times New Roman Regular" panose="02020603050405020304" charset="0"/>
                    <a:ea typeface="Microsoft YaHei Regular" panose="020B0503020204020204" charset="-122"/>
                    <a:cs typeface="Times New Roman Regular" panose="02020603050405020304" charset="0"/>
                  </a:rPr>
                  <a:t>={</a:t>
                </a:r>
                <a:r>
                  <a:rPr lang="en-US" altLang="zh-CN" sz="2000" i="1" baseline="0">
                    <a:solidFill>
                      <a:srgbClr val="FFFFFF"/>
                    </a:solidFill>
                    <a:uFillTx/>
                    <a:latin typeface="Times New Roman Italic" panose="02020603050405020304" charset="0"/>
                    <a:ea typeface="Microsoft YaHei Regular" panose="020B0503020204020204" charset="-122"/>
                    <a:cs typeface="Times New Roman Italic" panose="02020603050405020304" charset="0"/>
                  </a:rPr>
                  <a:t>x</a:t>
                </a:r>
                <a:r>
                  <a:rPr lang="en-US" altLang="zh-CN" sz="2000" baseline="0">
                    <a:solidFill>
                      <a:srgbClr val="FFFFFF"/>
                    </a:solidFill>
                    <a:uFillTx/>
                    <a:latin typeface="Times New Roman Regular" panose="02020603050405020304" charset="0"/>
                    <a:ea typeface="Microsoft YaHei Regular" panose="020B0503020204020204" charset="-122"/>
                    <a:cs typeface="Times New Roman Regular" panose="02020603050405020304" charset="0"/>
                  </a:rPr>
                  <a:t> | </a:t>
                </a:r>
                <a:r>
                  <a:rPr lang="en-US" altLang="zh-CN" sz="2000" i="1" baseline="0">
                    <a:solidFill>
                      <a:srgbClr val="FFFFFF"/>
                    </a:solidFill>
                    <a:uFillTx/>
                    <a:latin typeface="Times New Roman Italic" panose="02020603050405020304" charset="0"/>
                    <a:ea typeface="Microsoft YaHei Regular" panose="020B0503020204020204" charset="-122"/>
                    <a:cs typeface="Times New Roman Italic" panose="02020603050405020304" charset="0"/>
                  </a:rPr>
                  <a:t>x</a:t>
                </a:r>
                <a:r>
                  <a:rPr lang="en-US" altLang="zh-CN" sz="2000" baseline="0">
                    <a:solidFill>
                      <a:srgbClr val="FFFFFF"/>
                    </a:solidFill>
                    <a:uFillTx/>
                    <a:latin typeface="Times New Roman Regular" panose="02020603050405020304" charset="0"/>
                    <a:ea typeface="Microsoft YaHei Regular" panose="020B0503020204020204" charset="-122"/>
                    <a:cs typeface="Times New Roman Regular" panose="02020603050405020304" charset="0"/>
                  </a:rPr>
                  <a:t>≠2}= (−∞, 2)∪(2, +∞)</a:t>
                </a:r>
                <a:r>
                  <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rPr>
                  <a:t>.</a:t>
                </a:r>
                <a:endParaRPr lang="en-US" altLang="zh-CN" sz="2000" baseline="0">
                  <a:solidFill>
                    <a:srgbClr val="FFFFFF"/>
                  </a:solidFill>
                  <a:uFillTx/>
                  <a:latin typeface="DejaVu Math TeX Gyre" panose="02000503000000000000" charset="0"/>
                  <a:ea typeface="Microsoft YaHei Regular" panose="020B0503020204020204" charset="-122"/>
                  <a:cs typeface="DejaVu Math TeX Gyre" panose="02000503000000000000" charset="0"/>
                </a:endParaRPr>
              </a:p>
              <a:p>
                <a:pPr indent="508000">
                  <a:lnSpc>
                    <a:spcPct val="150000"/>
                  </a:lnSpc>
                  <a:extLst>
                    <a:ext uri="{35155182-B16C-46BC-9424-99874614C6A1}">
                      <wpsdc:indentchars xmlns:wpsdc="http://www.wps.cn/officeDocument/2017/drawingmlCustomData" val="200" checksum="282533468"/>
                    </a:ext>
                  </a:extLst>
                </a:pPr>
                <a:r>
                  <a:rPr lang="en-US" altLang="zh-CN" sz="2000" baseline="0">
                    <a:solidFill>
                      <a:srgbClr val="FFFFFF"/>
                    </a:solidFill>
                    <a:uFillTx/>
                    <a:latin typeface="Times New Roman Regular" panose="02020603050405020304" charset="0"/>
                    <a:ea typeface="Microsoft YaHei Regular" panose="020B0503020204020204" charset="-122"/>
                    <a:cs typeface="Times New Roman Regular" panose="02020603050405020304" charset="0"/>
                  </a:rPr>
                  <a:t>(3)</a:t>
                </a:r>
                <a:r>
                  <a:rPr lang="en-US" altLang="zh-CN" sz="2000">
                    <a:solidFill>
                      <a:srgbClr val="FFFFFF"/>
                    </a:solidFill>
                    <a:uFillTx/>
                    <a:latin typeface="Times New Roman Regular" panose="02020603050405020304" charset="0"/>
                    <a:ea typeface="Microsoft YaHei Regular" panose="020B0503020204020204" charset="-122"/>
                    <a:cs typeface="Times New Roman Regular" panose="02020603050405020304" charset="0"/>
                    <a:sym typeface="+mn-ea"/>
                  </a:rPr>
                  <a:t> </a:t>
                </a:r>
                <a14:m>
                  <m:oMath xmlns:m="http://schemas.openxmlformats.org/officeDocument/2006/math">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𝑓</m:t>
                    </m:r>
                    <m:d>
                      <m:dPr>
                        <m:begChr m:val="["/>
                        <m:endChr m:val="]"/>
                        <m:ctrlP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𝑥</m:t>
                            </m:r>
                          </m:e>
                        </m:d>
                      </m:e>
                    </m:d>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f>
                      <m:fPr>
                        <m:ctrlP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3</m:t>
                        </m:r>
                        <m:f>
                          <m:fPr>
                            <m:ctrlP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3</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3</m:t>
                            </m:r>
                          </m:num>
                          <m:den>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2</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𝑥</m:t>
                            </m:r>
                          </m:den>
                        </m:f>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3</m:t>
                        </m:r>
                      </m:num>
                      <m:den>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2</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f>
                          <m:fPr>
                            <m:ctrlP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3</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3</m:t>
                            </m:r>
                          </m:num>
                          <m:den>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2</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𝑥</m:t>
                            </m:r>
                          </m:den>
                        </m:f>
                      </m:den>
                    </m:f>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f>
                      <m:fPr>
                        <m:ctrlP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2</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𝑥</m:t>
                        </m:r>
                      </m:num>
                      <m:den>
                        <m:f>
                          <m:fPr>
                            <m:ctrlP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4</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2</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3</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3</m:t>
                            </m:r>
                          </m:num>
                          <m:den>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2</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𝑥</m:t>
                            </m:r>
                          </m:den>
                        </m:f>
                      </m:den>
                    </m:f>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f>
                      <m:fPr>
                        <m:ctrlP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12</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15</m:t>
                        </m:r>
                      </m:num>
                      <m:den>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7</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5</m:t>
                        </m:r>
                        <m:r>
                          <a:rPr lang="en-US" altLang="zh-CN" sz="2000" i="1">
                            <a:solidFill>
                              <a:srgbClr val="FFFFFF"/>
                            </a:solidFill>
                            <a:uFillTx/>
                            <a:latin typeface="DejaVu Math TeX Gyre" panose="02000503000000000000" charset="0"/>
                            <a:ea typeface="Microsoft YaHei Regular" panose="020B0503020204020204" charset="-122"/>
                            <a:cs typeface="DejaVu Math TeX Gyre" panose="02000503000000000000" charset="0"/>
                            <a:sym typeface="+mn-ea"/>
                          </a:rPr>
                          <m:t>𝑥</m:t>
                        </m:r>
                      </m:den>
                    </m:f>
                  </m:oMath>
                </a14:m>
                <a:endParaRPr lang="en-US" altLang="zh-CN" sz="2000" baseline="0">
                  <a:solidFill>
                    <a:srgbClr val="FFFFFF"/>
                  </a:solidFill>
                  <a:uFillTx/>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3" name="矩形"/>
              <p:cNvSpPr>
                <a:spLocks noRot="1" noChangeAspect="1" noMove="1" noResize="1" noEditPoints="1" noAdjustHandles="1" noChangeArrowheads="1" noChangeShapeType="1" noTextEdit="1"/>
              </p:cNvSpPr>
              <p:nvPr/>
            </p:nvSpPr>
            <p:spPr>
              <a:xfrm>
                <a:off x="1055053" y="2565400"/>
                <a:ext cx="10080000" cy="3975735"/>
              </a:xfrm>
              <a:prstGeom prst="rect">
                <a:avLst/>
              </a:prstGeom>
              <a:blipFill rotWithShape="1">
                <a:blip r:embed="rId3"/>
                <a:stretch>
                  <a:fillRect l="-3" r="3"/>
                </a:stretch>
              </a:blipFill>
              <a:ln w="9525">
                <a:noFill/>
              </a:ln>
            </p:spPr>
            <p:txBody>
              <a:bodyPr/>
              <a:lstStyle/>
              <a:p>
                <a:r>
                  <a:rPr lang="zh-CN" altLang="en-US">
                    <a:noFill/>
                  </a:rPr>
                  <a:t> </a:t>
                </a:r>
              </a:p>
            </p:txBody>
          </p:sp>
        </mc:Fallback>
      </mc:AlternateContent>
    </p:spTree>
  </p:cSld>
  <p:clrMapOvr>
    <a:masterClrMapping/>
  </p:clrMapOvr>
  <p:transition spd="slow" advTm="3000">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5298" name="矩形"/>
          <p:cNvSpPr/>
          <p:nvPr/>
        </p:nvSpPr>
        <p:spPr>
          <a:xfrm>
            <a:off x="0" y="-174625"/>
            <a:ext cx="192088"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sp>
        <p:nvSpPr>
          <p:cNvPr id="55299" name="矩形"/>
          <p:cNvSpPr/>
          <p:nvPr/>
        </p:nvSpPr>
        <p:spPr>
          <a:xfrm>
            <a:off x="2735263" y="3425825"/>
            <a:ext cx="1631950" cy="260350"/>
          </a:xfrm>
          <a:prstGeom prst="rect">
            <a:avLst/>
          </a:prstGeom>
          <a:noFill/>
          <a:ln w="9525">
            <a:noFill/>
          </a:ln>
        </p:spPr>
        <p:txBody>
          <a:bodyPr wrap="square" lIns="91440" tIns="45720" rIns="91440" bIns="45720" anchor="ctr" anchorCtr="0">
            <a:spAutoFit/>
          </a:bodyPr>
          <a:p>
            <a:r>
              <a:rPr lang="en-US" altLang="zh-CN" sz="1100" baseline="0">
                <a:latin typeface="Times New Roman" panose="02020603050405020304" charset="0"/>
                <a:ea typeface="楷体_GB2312" pitchFamily="49" charset="-122"/>
              </a:rPr>
              <a:t> </a:t>
            </a:r>
            <a:endParaRPr lang="zh-CN" altLang="en-US" sz="2400" baseline="0">
              <a:latin typeface="Times New Roman" panose="02020603050405020304" charset="0"/>
              <a:ea typeface="宋体" pitchFamily="2" charset="-122"/>
            </a:endParaRPr>
          </a:p>
        </p:txBody>
      </p:sp>
      <p:sp>
        <p:nvSpPr>
          <p:cNvPr id="55301" name="矩形"/>
          <p:cNvSpPr/>
          <p:nvPr/>
        </p:nvSpPr>
        <p:spPr>
          <a:xfrm>
            <a:off x="4743450" y="3328988"/>
            <a:ext cx="12192000" cy="358775"/>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sp>
        <p:nvSpPr>
          <p:cNvPr id="428" name="矩形"/>
          <p:cNvSpPr/>
          <p:nvPr/>
        </p:nvSpPr>
        <p:spPr>
          <a:xfrm>
            <a:off x="1703388" y="1952308"/>
            <a:ext cx="8929687" cy="2953385"/>
          </a:xfrm>
          <a:prstGeom prst="rect">
            <a:avLst/>
          </a:prstGeom>
          <a:noFill/>
          <a:ln w="9525">
            <a:noFill/>
          </a:ln>
        </p:spPr>
        <p:txBody>
          <a:bodyPr wrap="square" lIns="91440" tIns="45720" rIns="91440" bIns="45720" anchor="ctr" anchorCtr="0">
            <a:spAutoFit/>
          </a:bodyPr>
          <a:p>
            <a:pPr>
              <a:lnSpc>
                <a:spcPct val="150000"/>
              </a:lnSpc>
            </a:pPr>
            <a:r>
              <a:rPr lang="zh-CN" altLang="en-US" sz="2800" b="1" i="1" baseline="0">
                <a:solidFill>
                  <a:srgbClr val="FFFFFF"/>
                </a:solidFill>
                <a:latin typeface="Microsoft YaHei Bold" panose="020B0503020204020204" charset="-122"/>
                <a:ea typeface="Microsoft YaHei Bold" panose="020B0503020204020204" charset="-122"/>
              </a:rPr>
              <a:t>值得注意</a:t>
            </a:r>
            <a:r>
              <a:rPr lang="zh-CN" altLang="en-US" sz="2800" b="1" baseline="0">
                <a:solidFill>
                  <a:srgbClr val="FFFFFF"/>
                </a:solidFill>
                <a:latin typeface="Microsoft YaHei Bold" panose="020B0503020204020204" charset="-122"/>
                <a:ea typeface="Microsoft YaHei Bold" panose="020B0503020204020204" charset="-122"/>
              </a:rPr>
              <a:t>：</a:t>
            </a:r>
            <a:endParaRPr lang="en-US" altLang="zh-CN" sz="2800" b="1" baseline="0">
              <a:solidFill>
                <a:srgbClr val="FFFFFF"/>
              </a:solidFill>
              <a:latin typeface="Microsoft YaHei Bold" panose="020B0503020204020204" charset="-122"/>
              <a:ea typeface="Microsoft YaHei Bold" panose="020B0503020204020204"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函数表现事物相互关系的规律,也表达了这样一种思想：通过某一事实的信息去推知另一事实。</a:t>
            </a:r>
            <a:endParaRPr lang="en-US" altLang="zh-CN" sz="24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rPr>
              <a:t>例如，我们知道了一个圆的半径则可推知它的面积，由一物体的运动性质和运动规律得知它的运动路程。</a:t>
            </a:r>
            <a:endParaRPr lang="zh-CN" altLang="en-US" sz="2400" baseline="0">
              <a:solidFill>
                <a:srgbClr val="FFFFFF"/>
              </a:solidFill>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28">
                                            <p:txEl>
                                              <p:charRg st="0" end="6"/>
                                            </p:txEl>
                                          </p:spTgt>
                                        </p:tgtEl>
                                        <p:attrNameLst>
                                          <p:attrName>style.visibility</p:attrName>
                                        </p:attrNameLst>
                                      </p:cBhvr>
                                      <p:to>
                                        <p:strVal val="visible"/>
                                      </p:to>
                                    </p:set>
                                    <p:anim calcmode="lin" valueType="num">
                                      <p:cBhvr>
                                        <p:cTn id="7" dur="1000" fill="hold"/>
                                        <p:tgtEl>
                                          <p:spTgt spid="428">
                                            <p:txEl>
                                              <p:charRg st="0" end="6"/>
                                            </p:txEl>
                                          </p:spTgt>
                                        </p:tgtEl>
                                        <p:attrNameLst>
                                          <p:attrName>ppt_x</p:attrName>
                                        </p:attrNameLst>
                                      </p:cBhvr>
                                      <p:tavLst>
                                        <p:tav tm="0">
                                          <p:val>
                                            <p:strVal val="#ppt_x-.2"/>
                                          </p:val>
                                        </p:tav>
                                        <p:tav tm="100000">
                                          <p:val>
                                            <p:strVal val="#ppt_x"/>
                                          </p:val>
                                        </p:tav>
                                      </p:tavLst>
                                    </p:anim>
                                    <p:anim calcmode="lin" valueType="num">
                                      <p:cBhvr>
                                        <p:cTn id="8" dur="1000" fill="hold"/>
                                        <p:tgtEl>
                                          <p:spTgt spid="428">
                                            <p:txEl>
                                              <p:charRg st="0" end="6"/>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28">
                                            <p:txEl>
                                              <p:charRg st="0" end="6"/>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28">
                                            <p:txEl>
                                              <p:charRg st="6" end="56"/>
                                            </p:txEl>
                                          </p:spTgt>
                                        </p:tgtEl>
                                        <p:attrNameLst>
                                          <p:attrName>style.visibility</p:attrName>
                                        </p:attrNameLst>
                                      </p:cBhvr>
                                      <p:to>
                                        <p:strVal val="visible"/>
                                      </p:to>
                                    </p:set>
                                    <p:anim calcmode="lin" valueType="num">
                                      <p:cBhvr>
                                        <p:cTn id="14" dur="1000" fill="hold"/>
                                        <p:tgtEl>
                                          <p:spTgt spid="428">
                                            <p:txEl>
                                              <p:charRg st="6" end="56"/>
                                            </p:txEl>
                                          </p:spTgt>
                                        </p:tgtEl>
                                        <p:attrNameLst>
                                          <p:attrName>ppt_x</p:attrName>
                                        </p:attrNameLst>
                                      </p:cBhvr>
                                      <p:tavLst>
                                        <p:tav tm="0">
                                          <p:val>
                                            <p:strVal val="#ppt_x-.2"/>
                                          </p:val>
                                        </p:tav>
                                        <p:tav tm="100000">
                                          <p:val>
                                            <p:strVal val="#ppt_x"/>
                                          </p:val>
                                        </p:tav>
                                      </p:tavLst>
                                    </p:anim>
                                    <p:anim calcmode="lin" valueType="num">
                                      <p:cBhvr>
                                        <p:cTn id="15" dur="1000" fill="hold"/>
                                        <p:tgtEl>
                                          <p:spTgt spid="428">
                                            <p:txEl>
                                              <p:charRg st="6" end="56"/>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28">
                                            <p:txEl>
                                              <p:charRg st="6" end="5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428">
                                            <p:txEl>
                                              <p:charRg st="56" end="103"/>
                                            </p:txEl>
                                          </p:spTgt>
                                        </p:tgtEl>
                                        <p:attrNameLst>
                                          <p:attrName>style.visibility</p:attrName>
                                        </p:attrNameLst>
                                      </p:cBhvr>
                                      <p:to>
                                        <p:strVal val="visible"/>
                                      </p:to>
                                    </p:set>
                                    <p:anim calcmode="lin" valueType="num">
                                      <p:cBhvr>
                                        <p:cTn id="21" dur="1000" fill="hold"/>
                                        <p:tgtEl>
                                          <p:spTgt spid="428">
                                            <p:txEl>
                                              <p:charRg st="56" end="103"/>
                                            </p:txEl>
                                          </p:spTgt>
                                        </p:tgtEl>
                                        <p:attrNameLst>
                                          <p:attrName>ppt_x</p:attrName>
                                        </p:attrNameLst>
                                      </p:cBhvr>
                                      <p:tavLst>
                                        <p:tav tm="0">
                                          <p:val>
                                            <p:strVal val="#ppt_x-.2"/>
                                          </p:val>
                                        </p:tav>
                                        <p:tav tm="100000">
                                          <p:val>
                                            <p:strVal val="#ppt_x"/>
                                          </p:val>
                                        </p:tav>
                                      </p:tavLst>
                                    </p:anim>
                                    <p:anim calcmode="lin" valueType="num">
                                      <p:cBhvr>
                                        <p:cTn id="22" dur="1000" fill="hold"/>
                                        <p:tgtEl>
                                          <p:spTgt spid="428">
                                            <p:txEl>
                                              <p:charRg st="56" end="103"/>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428">
                                            <p:txEl>
                                              <p:charRg st="56" end="10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23" name="矩形"/>
          <p:cNvSpPr/>
          <p:nvPr/>
        </p:nvSpPr>
        <p:spPr>
          <a:xfrm>
            <a:off x="1846898" y="2204403"/>
            <a:ext cx="8066088" cy="521970"/>
          </a:xfrm>
          <a:prstGeom prst="rect">
            <a:avLst/>
          </a:prstGeom>
          <a:noFill/>
          <a:ln w="9525">
            <a:noFill/>
          </a:ln>
        </p:spPr>
        <p:txBody>
          <a:bodyPr wrap="square" lIns="91440" tIns="45720" rIns="91440" bIns="45720" anchor="t" anchorCtr="0">
            <a:spAutoFit/>
          </a:bodyPr>
          <a:p>
            <a:r>
              <a:rPr lang="zh-CN" altLang="en-US" sz="2800" b="1" baseline="0">
                <a:solidFill>
                  <a:srgbClr val="FFFFFF"/>
                </a:solidFill>
                <a:latin typeface="Arial" panose="020B0604020202090204" pitchFamily="34" charset="0"/>
                <a:ea typeface="宋体" pitchFamily="2" charset="-122"/>
              </a:rPr>
              <a:t>函数表示方法有哪些呢？</a:t>
            </a:r>
            <a:endParaRPr lang="zh-CN" altLang="en-US" sz="2800" b="1" baseline="0">
              <a:solidFill>
                <a:srgbClr val="FFFFFF"/>
              </a:solidFill>
              <a:latin typeface="Arial" panose="020B0604020202090204" pitchFamily="34" charset="0"/>
              <a:ea typeface="宋体" pitchFamily="2" charset="-122"/>
            </a:endParaRPr>
          </a:p>
        </p:txBody>
      </p:sp>
      <p:sp>
        <p:nvSpPr>
          <p:cNvPr id="524" name="矩形"/>
          <p:cNvSpPr/>
          <p:nvPr/>
        </p:nvSpPr>
        <p:spPr>
          <a:xfrm>
            <a:off x="1846898" y="3212148"/>
            <a:ext cx="7175500" cy="523240"/>
          </a:xfrm>
          <a:prstGeom prst="rect">
            <a:avLst/>
          </a:prstGeom>
          <a:noFill/>
          <a:ln w="28575">
            <a:noFill/>
          </a:ln>
        </p:spPr>
        <p:txBody>
          <a:bodyPr wrap="square" lIns="90000" tIns="46800" rIns="90000" bIns="46800" anchor="t" anchorCtr="0">
            <a:spAutoFit/>
          </a:bodyPr>
          <a:p>
            <a:pPr>
              <a:spcBef>
                <a:spcPct val="50000"/>
              </a:spcBef>
            </a:pPr>
            <a:r>
              <a:rPr lang="zh-CN" altLang="en-US" sz="2800" b="1" baseline="0">
                <a:solidFill>
                  <a:srgbClr val="92D050"/>
                </a:solidFill>
                <a:latin typeface="Arial" panose="020B0604020202090204" pitchFamily="34" charset="0"/>
                <a:ea typeface="宋体" pitchFamily="2" charset="-122"/>
              </a:rPr>
              <a:t>解析法、列表法、图象法．</a:t>
            </a:r>
            <a:endParaRPr lang="zh-CN" altLang="en-US" sz="2800" b="1" baseline="0">
              <a:solidFill>
                <a:srgbClr val="92D050"/>
              </a:solidFill>
              <a:latin typeface="Arial" panose="020B0604020202090204" pitchFamily="34" charset="0"/>
              <a:ea typeface="宋体" pitchFamily="2" charset="-122"/>
            </a:endParaRPr>
          </a:p>
        </p:txBody>
      </p:sp>
      <p:sp>
        <p:nvSpPr>
          <p:cNvPr id="2" name="矩形"/>
          <p:cNvSpPr/>
          <p:nvPr/>
        </p:nvSpPr>
        <p:spPr>
          <a:xfrm>
            <a:off x="983298" y="835978"/>
            <a:ext cx="8066088" cy="583565"/>
          </a:xfrm>
          <a:prstGeom prst="rect">
            <a:avLst/>
          </a:prstGeom>
          <a:noFill/>
          <a:ln w="9525">
            <a:noFill/>
          </a:ln>
        </p:spPr>
        <p:txBody>
          <a:bodyPr wrap="square" lIns="91440" tIns="45720" rIns="91440" bIns="45720" anchor="t" anchorCtr="0">
            <a:spAutoFit/>
          </a:bodyPr>
          <a:p>
            <a:r>
              <a:rPr lang="zh-CN" altLang="en-US" sz="3200" b="1" baseline="0">
                <a:solidFill>
                  <a:schemeClr val="accent2">
                    <a:lumMod val="75000"/>
                  </a:schemeClr>
                </a:solidFill>
                <a:latin typeface="Microsoft YaHei Bold" panose="020B0503020204020204" charset="-122"/>
                <a:ea typeface="Microsoft YaHei Bold" panose="020B0503020204020204" charset="-122"/>
              </a:rPr>
              <a:t>复</a:t>
            </a:r>
            <a:r>
              <a:rPr lang="en-US" altLang="zh-CN" sz="3200" b="1" baseline="0">
                <a:solidFill>
                  <a:schemeClr val="accent2">
                    <a:lumMod val="75000"/>
                  </a:schemeClr>
                </a:solidFill>
                <a:latin typeface="Microsoft YaHei Bold" panose="020B0503020204020204" charset="-122"/>
                <a:ea typeface="Microsoft YaHei Bold" panose="020B0503020204020204" charset="-122"/>
              </a:rPr>
              <a:t> </a:t>
            </a:r>
            <a:r>
              <a:rPr lang="zh-CN" altLang="en-US" sz="3200" b="1" baseline="0">
                <a:solidFill>
                  <a:schemeClr val="accent2">
                    <a:lumMod val="75000"/>
                  </a:schemeClr>
                </a:solidFill>
                <a:latin typeface="Microsoft YaHei Bold" panose="020B0503020204020204" charset="-122"/>
                <a:ea typeface="Microsoft YaHei Bold" panose="020B0503020204020204" charset="-122"/>
              </a:rPr>
              <a:t>习</a:t>
            </a:r>
            <a:endParaRPr lang="zh-CN" altLang="en-US" sz="3200" b="1" baseline="0">
              <a:solidFill>
                <a:schemeClr val="accent2">
                  <a:lumMod val="75000"/>
                </a:schemeClr>
              </a:solidFill>
              <a:latin typeface="Microsoft YaHei Bold" panose="020B0503020204020204" charset="-122"/>
              <a:ea typeface="Microsoft YaHei Bold"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23"/>
                                        </p:tgtEl>
                                        <p:attrNameLst>
                                          <p:attrName>style.visibility</p:attrName>
                                        </p:attrNameLst>
                                      </p:cBhvr>
                                      <p:to>
                                        <p:strVal val="visible"/>
                                      </p:to>
                                    </p:set>
                                    <p:animEffect transition="in" filter="wipe(left)">
                                      <p:cBhvr>
                                        <p:cTn id="7" dur="500"/>
                                        <p:tgtEl>
                                          <p:spTgt spid="5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4"/>
                                        </p:tgtEl>
                                        <p:attrNameLst>
                                          <p:attrName>style.visibility</p:attrName>
                                        </p:attrNameLst>
                                      </p:cBhvr>
                                      <p:to>
                                        <p:strVal val="visible"/>
                                      </p:to>
                                    </p:set>
                                    <p:animEffect transition="in" filter="fade">
                                      <p:cBhvr>
                                        <p:cTn id="12" dur="2000"/>
                                        <p:tgtEl>
                                          <p:spTgt spid="524"/>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 grpId="0" animBg="1"/>
      <p:bldP spid="524" grpId="0" animBg="1"/>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pSp>
        <p:nvGrpSpPr>
          <p:cNvPr id="538" name="组合"/>
          <p:cNvGrpSpPr/>
          <p:nvPr/>
        </p:nvGrpSpPr>
        <p:grpSpPr>
          <a:xfrm>
            <a:off x="1179513" y="1700531"/>
            <a:ext cx="9409112" cy="463867"/>
            <a:chOff x="1488016" y="1480820"/>
            <a:chExt cx="9408585" cy="463867"/>
          </a:xfrm>
        </p:grpSpPr>
        <p:sp>
          <p:nvSpPr>
            <p:cNvPr id="69635" name="矩形"/>
            <p:cNvSpPr/>
            <p:nvPr/>
          </p:nvSpPr>
          <p:spPr>
            <a:xfrm>
              <a:off x="5231251" y="1484312"/>
              <a:ext cx="2650648" cy="460375"/>
            </a:xfrm>
            <a:prstGeom prst="rect">
              <a:avLst/>
            </a:prstGeom>
            <a:noFill/>
            <a:ln w="9525">
              <a:noFill/>
            </a:ln>
          </p:spPr>
          <p:txBody>
            <a:bodyPr wrap="square" lIns="91440" tIns="45720" rIns="91440" bIns="45720" anchor="t" anchorCtr="0">
              <a:spAutoFit/>
            </a:bodyPr>
            <a:p>
              <a:r>
                <a:rPr lang="en-US" altLang="zh-CN" sz="2400" i="1" baseline="0">
                  <a:solidFill>
                    <a:schemeClr val="bg1"/>
                  </a:solidFill>
                  <a:latin typeface="Times New Roman" panose="02020603050405020304" charset="0"/>
                  <a:ea typeface="宋体" pitchFamily="2" charset="-122"/>
                </a:rPr>
                <a:t>y </a:t>
              </a:r>
              <a:r>
                <a:rPr lang="en-US" altLang="zh-CN" sz="2400" b="1" baseline="0">
                  <a:solidFill>
                    <a:schemeClr val="bg1"/>
                  </a:solidFill>
                  <a:latin typeface="Times New Roman" panose="02020603050405020304" charset="0"/>
                  <a:ea typeface="宋体" pitchFamily="2" charset="-122"/>
                </a:rPr>
                <a:t>=</a:t>
              </a:r>
              <a:r>
                <a:rPr lang="en-US" altLang="zh-CN" sz="2400" baseline="0">
                  <a:solidFill>
                    <a:schemeClr val="bg1"/>
                  </a:solidFill>
                  <a:latin typeface="Times New Roman" panose="02020603050405020304" charset="0"/>
                  <a:ea typeface="宋体" pitchFamily="2" charset="-122"/>
                </a:rPr>
                <a:t>  </a:t>
              </a:r>
              <a:r>
                <a:rPr lang="zh-CN" altLang="en-US" sz="2400" b="1" baseline="0">
                  <a:solidFill>
                    <a:schemeClr val="bg1"/>
                  </a:solidFill>
                  <a:latin typeface="Times New Roman" panose="02020603050405020304" charset="0"/>
                  <a:ea typeface="宋体" pitchFamily="2" charset="-122"/>
                </a:rPr>
                <a:t>　　　</a:t>
              </a:r>
              <a:r>
                <a:rPr lang="zh-CN" altLang="en-US" sz="2400" baseline="0">
                  <a:solidFill>
                    <a:schemeClr val="bg1"/>
                  </a:solidFill>
                  <a:latin typeface="Times New Roman" panose="02020603050405020304" charset="0"/>
                  <a:ea typeface="宋体" pitchFamily="2" charset="-122"/>
                </a:rPr>
                <a:t>；</a:t>
              </a:r>
              <a:endParaRPr lang="zh-CN" altLang="en-US" sz="2400" baseline="0">
                <a:solidFill>
                  <a:schemeClr val="bg1"/>
                </a:solidFill>
                <a:latin typeface="Times New Roman" panose="02020603050405020304" charset="0"/>
                <a:ea typeface="宋体" pitchFamily="2" charset="-122"/>
              </a:endParaRPr>
            </a:p>
          </p:txBody>
        </p:sp>
        <p:sp>
          <p:nvSpPr>
            <p:cNvPr id="69636" name="矩形"/>
            <p:cNvSpPr/>
            <p:nvPr/>
          </p:nvSpPr>
          <p:spPr>
            <a:xfrm>
              <a:off x="1488016" y="1480820"/>
              <a:ext cx="3209026" cy="460375"/>
            </a:xfrm>
            <a:prstGeom prst="rect">
              <a:avLst/>
            </a:prstGeom>
            <a:noFill/>
            <a:ln w="9525">
              <a:noFill/>
            </a:ln>
          </p:spPr>
          <p:txBody>
            <a:bodyPr wrap="square" lIns="91440" tIns="45720" rIns="91440" bIns="45720" anchor="ctr" anchorCtr="0">
              <a:spAutoFit/>
            </a:bodyPr>
            <a:p>
              <a:r>
                <a:rPr lang="zh-CN" altLang="en-US" sz="2400" b="1" baseline="0">
                  <a:solidFill>
                    <a:srgbClr val="FFFFFF"/>
                  </a:solidFill>
                  <a:latin typeface="Times New Roman" panose="02020603050405020304" charset="0"/>
                  <a:ea typeface="宋体" pitchFamily="2" charset="-122"/>
                </a:rPr>
                <a:t>例如：</a:t>
              </a:r>
              <a:r>
                <a:rPr lang="en-US" altLang="zh-CN" sz="2400" i="1" baseline="0">
                  <a:solidFill>
                    <a:srgbClr val="FFFFFF"/>
                  </a:solidFill>
                  <a:latin typeface="Times New Roman" panose="02020603050405020304" charset="0"/>
                  <a:ea typeface="宋体" pitchFamily="2" charset="-122"/>
                </a:rPr>
                <a:t>y </a:t>
              </a:r>
              <a:r>
                <a:rPr lang="en-US" altLang="zh-CN" sz="2400" b="1" baseline="0">
                  <a:solidFill>
                    <a:srgbClr val="FFFFFF"/>
                  </a:solidFill>
                  <a:latin typeface="Times New Roman" panose="02020603050405020304" charset="0"/>
                  <a:ea typeface="宋体" pitchFamily="2" charset="-122"/>
                </a:rPr>
                <a:t>=</a:t>
              </a:r>
              <a:r>
                <a:rPr lang="en-US" altLang="zh-CN" sz="2400" baseline="0">
                  <a:solidFill>
                    <a:srgbClr val="FFFFFF"/>
                  </a:solidFill>
                  <a:latin typeface="Times New Roman" panose="02020603050405020304" charset="0"/>
                  <a:ea typeface="宋体" pitchFamily="2" charset="-122"/>
                </a:rPr>
                <a:t> 60</a:t>
              </a:r>
              <a:r>
                <a:rPr lang="en-US" altLang="zh-CN" sz="2400" i="1" baseline="0">
                  <a:solidFill>
                    <a:srgbClr val="FFFFFF"/>
                  </a:solidFill>
                  <a:latin typeface="Times New Roman" panose="02020603050405020304" charset="0"/>
                  <a:ea typeface="宋体" pitchFamily="2" charset="-122"/>
                </a:rPr>
                <a:t>x</a:t>
              </a:r>
              <a:r>
                <a:rPr lang="zh-CN" altLang="en-US" sz="2400" baseline="0">
                  <a:solidFill>
                    <a:srgbClr val="FFFFFF"/>
                  </a:solidFill>
                  <a:latin typeface="Times New Roman" panose="02020603050405020304" charset="0"/>
                  <a:ea typeface="宋体" pitchFamily="2" charset="-122"/>
                </a:rPr>
                <a:t>；</a:t>
              </a:r>
              <a:endParaRPr lang="zh-CN" altLang="en-US" sz="2400" baseline="0">
                <a:solidFill>
                  <a:srgbClr val="FFFFFF"/>
                </a:solidFill>
                <a:latin typeface="Times New Roman" panose="02020603050405020304" charset="0"/>
                <a:ea typeface="宋体" pitchFamily="2" charset="-122"/>
              </a:endParaRPr>
            </a:p>
          </p:txBody>
        </p:sp>
        <p:graphicFrame>
          <p:nvGraphicFramePr>
            <p:cNvPr id="69637" name="对象"/>
            <p:cNvGraphicFramePr>
              <a:graphicFrameLocks noChangeAspect="1"/>
            </p:cNvGraphicFramePr>
            <p:nvPr/>
          </p:nvGraphicFramePr>
          <p:xfrm>
            <a:off x="5696830" y="1484312"/>
            <a:ext cx="1196212" cy="428625"/>
          </p:xfrm>
          <a:graphic>
            <a:graphicData uri="http://schemas.openxmlformats.org/presentationml/2006/ole">
              <mc:AlternateContent xmlns:mc="http://schemas.openxmlformats.org/markup-compatibility/2006">
                <mc:Choice xmlns:v="urn:schemas-microsoft-com:vml" Requires="v">
                  <p:oleObj spid="_x0000_s3106" name="" r:id="rId2" imgW="10972800" imgH="5486400" progId="package">
                    <p:embed/>
                  </p:oleObj>
                </mc:Choice>
                <mc:Fallback>
                  <p:oleObj name="" r:id="rId2" imgW="10972800" imgH="5486400" progId="package">
                    <p:embed/>
                    <p:pic>
                      <p:nvPicPr>
                        <p:cNvPr id="0" name="图片 3105"/>
                        <p:cNvPicPr/>
                        <p:nvPr/>
                      </p:nvPicPr>
                      <p:blipFill>
                        <a:blip r:embed="rId3">
                          <a:lum bright="69998" contrast="-70001"/>
                        </a:blip>
                        <a:stretch>
                          <a:fillRect/>
                        </a:stretch>
                      </p:blipFill>
                      <p:spPr>
                        <a:xfrm>
                          <a:off x="5696830" y="1484312"/>
                          <a:ext cx="1196212" cy="428625"/>
                        </a:xfrm>
                        <a:prstGeom prst="rect">
                          <a:avLst/>
                        </a:prstGeom>
                        <a:noFill/>
                        <a:ln w="38100">
                          <a:noFill/>
                          <a:miter/>
                        </a:ln>
                      </p:spPr>
                    </p:pic>
                  </p:oleObj>
                </mc:Fallback>
              </mc:AlternateContent>
            </a:graphicData>
          </a:graphic>
        </p:graphicFrame>
        <p:sp>
          <p:nvSpPr>
            <p:cNvPr id="69638" name="矩形"/>
            <p:cNvSpPr/>
            <p:nvPr/>
          </p:nvSpPr>
          <p:spPr>
            <a:xfrm>
              <a:off x="7281480" y="1484312"/>
              <a:ext cx="3615121" cy="460375"/>
            </a:xfrm>
            <a:prstGeom prst="rect">
              <a:avLst/>
            </a:prstGeom>
            <a:noFill/>
            <a:ln w="9525">
              <a:noFill/>
            </a:ln>
          </p:spPr>
          <p:txBody>
            <a:bodyPr wrap="square" lIns="91440" tIns="45720" rIns="91440" bIns="45720" anchor="t" anchorCtr="0">
              <a:spAutoFit/>
            </a:bodyPr>
            <a:p>
              <a:r>
                <a:rPr lang="en-US" altLang="zh-CN" sz="2400" i="1" baseline="0">
                  <a:solidFill>
                    <a:srgbClr val="FFFFFF"/>
                  </a:solidFill>
                  <a:latin typeface="Times New Roman" panose="02020603050405020304" charset="0"/>
                  <a:ea typeface="宋体" pitchFamily="2" charset="-122"/>
                </a:rPr>
                <a:t>S</a:t>
              </a:r>
              <a:r>
                <a:rPr lang="en-US" altLang="zh-CN" sz="2400" baseline="0">
                  <a:solidFill>
                    <a:srgbClr val="FFFFFF"/>
                  </a:solidFill>
                  <a:latin typeface="Times New Roman" panose="02020603050405020304" charset="0"/>
                  <a:ea typeface="宋体" pitchFamily="2" charset="-122"/>
                </a:rPr>
                <a:t>=100 </a:t>
              </a:r>
              <a:r>
                <a:rPr lang="en-US" altLang="zh-CN" sz="2400" i="1" baseline="0">
                  <a:solidFill>
                    <a:srgbClr val="FFFFFF"/>
                  </a:solidFill>
                  <a:latin typeface="Times New Roman" panose="02020603050405020304" charset="0"/>
                  <a:ea typeface="宋体" pitchFamily="2" charset="-122"/>
                </a:rPr>
                <a:t>t</a:t>
              </a:r>
              <a:r>
                <a:rPr lang="en-US" altLang="zh-CN" sz="2400" baseline="30000">
                  <a:solidFill>
                    <a:srgbClr val="FFFFFF"/>
                  </a:solidFill>
                  <a:latin typeface="Times New Roman" panose="02020603050405020304" charset="0"/>
                  <a:ea typeface="宋体" pitchFamily="2" charset="-122"/>
                </a:rPr>
                <a:t>2 </a:t>
              </a:r>
              <a:r>
                <a:rPr lang="en-US" altLang="zh-CN" sz="2400" baseline="0">
                  <a:solidFill>
                    <a:srgbClr val="FFFFFF"/>
                  </a:solidFill>
                  <a:latin typeface="Times New Roman" panose="02020603050405020304" charset="0"/>
                  <a:ea typeface="宋体" pitchFamily="2" charset="-122"/>
                </a:rPr>
                <a:t>(2&lt;</a:t>
              </a:r>
              <a:r>
                <a:rPr lang="en-US" altLang="zh-CN" sz="2400" i="1" baseline="0">
                  <a:solidFill>
                    <a:srgbClr val="FFFFFF"/>
                  </a:solidFill>
                  <a:latin typeface="Times New Roman" panose="02020603050405020304" charset="0"/>
                  <a:ea typeface="宋体" pitchFamily="2" charset="-122"/>
                </a:rPr>
                <a:t>t </a:t>
              </a:r>
              <a:r>
                <a:rPr lang="en-US" altLang="zh-CN" sz="2400" baseline="0">
                  <a:solidFill>
                    <a:srgbClr val="FFFFFF"/>
                  </a:solidFill>
                  <a:latin typeface="Times New Roman" panose="02020603050405020304" charset="0"/>
                  <a:ea typeface="宋体" pitchFamily="2" charset="-122"/>
                </a:rPr>
                <a:t>&lt;9)．</a:t>
              </a:r>
              <a:endParaRPr lang="zh-CN" altLang="en-US" sz="2400" baseline="0">
                <a:solidFill>
                  <a:srgbClr val="FFFFFF"/>
                </a:solidFill>
                <a:latin typeface="Times New Roman" panose="02020603050405020304" charset="0"/>
                <a:ea typeface="宋体" pitchFamily="2" charset="-122"/>
              </a:endParaRPr>
            </a:p>
          </p:txBody>
        </p:sp>
      </p:grpSp>
      <p:sp>
        <p:nvSpPr>
          <p:cNvPr id="539" name="矩形"/>
          <p:cNvSpPr/>
          <p:nvPr/>
        </p:nvSpPr>
        <p:spPr>
          <a:xfrm>
            <a:off x="1179513" y="744538"/>
            <a:ext cx="9985375" cy="1198880"/>
          </a:xfrm>
          <a:prstGeom prst="rect">
            <a:avLst/>
          </a:prstGeom>
          <a:noFill/>
          <a:ln w="9525">
            <a:noFill/>
          </a:ln>
        </p:spPr>
        <p:txBody>
          <a:bodyPr wrap="square" lIns="91440" tIns="45720" rIns="91440" bIns="45720" anchor="t" anchorCtr="0">
            <a:spAutoFit/>
          </a:bodyPr>
          <a:p>
            <a:pPr>
              <a:lnSpc>
                <a:spcPct val="150000"/>
              </a:lnSpc>
            </a:pPr>
            <a:r>
              <a:rPr lang="zh-CN" altLang="en-US" sz="2400" b="1" baseline="0">
                <a:solidFill>
                  <a:srgbClr val="FFFFFF"/>
                </a:solidFill>
                <a:latin typeface="Arial" panose="020B0604020202090204" pitchFamily="34" charset="0"/>
                <a:ea typeface="宋体" pitchFamily="2" charset="-122"/>
              </a:rPr>
              <a:t>解析法</a:t>
            </a:r>
            <a:endParaRPr lang="en-US" altLang="zh-CN" sz="2400" b="1" baseline="0">
              <a:solidFill>
                <a:srgbClr val="FFFFFF"/>
              </a:solidFill>
              <a:latin typeface="Arial" panose="020B0604020202090204" pitchFamily="34" charset="0"/>
              <a:ea typeface="宋体" pitchFamily="2" charset="-122"/>
            </a:endParaRPr>
          </a:p>
          <a:p>
            <a:pPr>
              <a:lnSpc>
                <a:spcPct val="150000"/>
              </a:lnSpc>
            </a:pPr>
            <a:r>
              <a:rPr lang="zh-CN" altLang="en-US" sz="2400" b="1" baseline="0">
                <a:solidFill>
                  <a:srgbClr val="FFFFFF"/>
                </a:solidFill>
                <a:latin typeface="Arial" panose="020B0604020202090204" pitchFamily="34" charset="0"/>
                <a:ea typeface="宋体" pitchFamily="2" charset="-122"/>
              </a:rPr>
              <a:t>　　</a:t>
            </a:r>
            <a:endParaRPr lang="zh-CN" altLang="en-US" sz="2400" b="1" baseline="0">
              <a:solidFill>
                <a:srgbClr val="FFFFFF"/>
              </a:solidFill>
              <a:latin typeface="Arial" panose="020B0604020202090204" pitchFamily="34" charset="0"/>
              <a:ea typeface="宋体" pitchFamily="2" charset="-122"/>
            </a:endParaRPr>
          </a:p>
        </p:txBody>
      </p:sp>
      <p:sp>
        <p:nvSpPr>
          <p:cNvPr id="540" name="矩形"/>
          <p:cNvSpPr/>
          <p:nvPr/>
        </p:nvSpPr>
        <p:spPr>
          <a:xfrm>
            <a:off x="1179513" y="2600960"/>
            <a:ext cx="1365885" cy="460375"/>
          </a:xfrm>
          <a:prstGeom prst="rect">
            <a:avLst/>
          </a:prstGeom>
          <a:noFill/>
          <a:ln w="9525">
            <a:noFill/>
          </a:ln>
        </p:spPr>
        <p:txBody>
          <a:bodyPr wrap="none" lIns="91440" tIns="45720" rIns="91440" bIns="45720" anchor="ctr" anchorCtr="0">
            <a:spAutoFit/>
          </a:bodyPr>
          <a:p>
            <a:r>
              <a:rPr lang="zh-CN" altLang="en-US" sz="2400" b="1" baseline="0">
                <a:solidFill>
                  <a:srgbClr val="FFFFFF"/>
                </a:solidFill>
                <a:latin typeface="Arial" panose="020B0604020202090204" pitchFamily="34" charset="0"/>
                <a:ea typeface="宋体" pitchFamily="2" charset="-122"/>
              </a:rPr>
              <a:t>列表法</a:t>
            </a:r>
            <a:endParaRPr lang="zh-CN" altLang="en-US" sz="2400" b="1" baseline="0">
              <a:solidFill>
                <a:srgbClr val="FFFFFF"/>
              </a:solidFill>
              <a:latin typeface="Arial" panose="020B0604020202090204" pitchFamily="34" charset="0"/>
              <a:ea typeface="宋体" pitchFamily="2" charset="-122"/>
            </a:endParaRPr>
          </a:p>
        </p:txBody>
      </p:sp>
      <p:grpSp>
        <p:nvGrpSpPr>
          <p:cNvPr id="2" name="组合 1"/>
          <p:cNvGrpSpPr/>
          <p:nvPr/>
        </p:nvGrpSpPr>
        <p:grpSpPr>
          <a:xfrm>
            <a:off x="1055370" y="3068955"/>
            <a:ext cx="10079990" cy="2418080"/>
            <a:chOff x="1728" y="4380"/>
            <a:chExt cx="15874" cy="3808"/>
          </a:xfrm>
        </p:grpSpPr>
        <p:sp>
          <p:nvSpPr>
            <p:cNvPr id="69642" name="矩形"/>
            <p:cNvSpPr/>
            <p:nvPr/>
          </p:nvSpPr>
          <p:spPr>
            <a:xfrm>
              <a:off x="8121" y="4380"/>
              <a:ext cx="3088" cy="822"/>
            </a:xfrm>
            <a:prstGeom prst="rect">
              <a:avLst/>
            </a:prstGeom>
            <a:noFill/>
            <a:ln w="9525">
              <a:noFill/>
            </a:ln>
          </p:spPr>
          <p:txBody>
            <a:bodyPr wrap="none" lIns="91440" tIns="45720" rIns="91440" bIns="45720" anchor="t" anchorCtr="0">
              <a:spAutoFit/>
            </a:bodyPr>
            <a:p>
              <a:pPr algn="ctr"/>
              <a:r>
                <a:rPr lang="zh-CN" altLang="en-US" sz="2800" baseline="0">
                  <a:solidFill>
                    <a:srgbClr val="FFFFFF"/>
                  </a:solidFill>
                  <a:latin typeface="Arial" panose="020B0604020202090204" pitchFamily="34" charset="0"/>
                  <a:ea typeface="宋体" pitchFamily="2" charset="-122"/>
                </a:rPr>
                <a:t>恩格尔系数</a:t>
              </a:r>
              <a:endParaRPr lang="zh-CN" altLang="en-US" sz="2800" baseline="0">
                <a:solidFill>
                  <a:srgbClr val="FFFFFF"/>
                </a:solidFill>
                <a:latin typeface="Arial" panose="020B0604020202090204" pitchFamily="34" charset="0"/>
                <a:ea typeface="宋体" pitchFamily="2" charset="-122"/>
              </a:endParaRPr>
            </a:p>
          </p:txBody>
        </p:sp>
        <p:pic>
          <p:nvPicPr>
            <p:cNvPr id="69643" name="图片"/>
            <p:cNvPicPr/>
            <p:nvPr/>
          </p:nvPicPr>
          <p:blipFill>
            <a:blip r:embed="rId4"/>
            <a:stretch>
              <a:fillRect/>
            </a:stretch>
          </p:blipFill>
          <p:spPr>
            <a:xfrm>
              <a:off x="1728" y="5354"/>
              <a:ext cx="15874" cy="2835"/>
            </a:xfrm>
            <a:prstGeom prst="rect">
              <a:avLst/>
            </a:prstGeom>
            <a:noFill/>
            <a:ln w="9525" cap="flat" cmpd="sng">
              <a:solidFill>
                <a:srgbClr val="009900"/>
              </a:solidFill>
              <a:prstDash val="solid"/>
              <a:miter/>
              <a:headEnd type="none" w="med" len="med"/>
              <a:tailEnd type="none" w="med" len="med"/>
            </a:ln>
          </p:spPr>
        </p:pic>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9"/>
                                        </p:tgtEl>
                                        <p:attrNameLst>
                                          <p:attrName>style.visibility</p:attrName>
                                        </p:attrNameLst>
                                      </p:cBhvr>
                                      <p:to>
                                        <p:strVal val="visible"/>
                                      </p:to>
                                    </p:set>
                                    <p:animEffect transition="in" filter="wipe(left)">
                                      <p:cBhvr>
                                        <p:cTn id="7" dur="500"/>
                                        <p:tgtEl>
                                          <p:spTgt spid="53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38"/>
                                        </p:tgtEl>
                                        <p:attrNameLst>
                                          <p:attrName>style.visibility</p:attrName>
                                        </p:attrNameLst>
                                      </p:cBhvr>
                                      <p:to>
                                        <p:strVal val="visible"/>
                                      </p:to>
                                    </p:set>
                                    <p:animEffect transition="in" filter="wipe(left)">
                                      <p:cBhvr>
                                        <p:cTn id="12" dur="500"/>
                                        <p:tgtEl>
                                          <p:spTgt spid="538"/>
                                        </p:tgtEl>
                                      </p:cBhvr>
                                    </p:animEffect>
                                  </p:childTnLst>
                                </p:cTn>
                              </p:par>
                            </p:childTnLst>
                          </p:cTn>
                        </p:par>
                      </p:childTnLst>
                    </p:cTn>
                  </p:par>
                  <p:par>
                    <p:cTn id="13" fill="hold">
                      <p:stCondLst>
                        <p:cond delay="indefinite"/>
                      </p:stCondLst>
                      <p:childTnLst>
                        <p:par>
                          <p:cTn id="14" fill="hold">
                            <p:stCondLst>
                              <p:cond delay="0"/>
                            </p:stCondLst>
                            <p:childTnLst>
                              <p:par>
                                <p:cTn id="15" presetID="29" presetClass="entr" presetSubtype="0" fill="hold" grpId="0" nodeType="clickEffect">
                                  <p:stCondLst>
                                    <p:cond delay="0"/>
                                  </p:stCondLst>
                                  <p:childTnLst>
                                    <p:set>
                                      <p:cBhvr>
                                        <p:cTn id="16" dur="1" fill="hold">
                                          <p:stCondLst>
                                            <p:cond delay="0"/>
                                          </p:stCondLst>
                                        </p:cTn>
                                        <p:tgtEl>
                                          <p:spTgt spid="540"/>
                                        </p:tgtEl>
                                        <p:attrNameLst>
                                          <p:attrName>style.visibility</p:attrName>
                                        </p:attrNameLst>
                                      </p:cBhvr>
                                      <p:to>
                                        <p:strVal val="visible"/>
                                      </p:to>
                                    </p:set>
                                    <p:anim calcmode="lin" valueType="num">
                                      <p:cBhvr>
                                        <p:cTn id="17" dur="1000" fill="hold"/>
                                        <p:tgtEl>
                                          <p:spTgt spid="540"/>
                                        </p:tgtEl>
                                        <p:attrNameLst>
                                          <p:attrName>ppt_x</p:attrName>
                                        </p:attrNameLst>
                                      </p:cBhvr>
                                      <p:tavLst>
                                        <p:tav tm="0">
                                          <p:val>
                                            <p:strVal val="#ppt_x-.2"/>
                                          </p:val>
                                        </p:tav>
                                        <p:tav tm="100000">
                                          <p:val>
                                            <p:strVal val="#ppt_x"/>
                                          </p:val>
                                        </p:tav>
                                      </p:tavLst>
                                    </p:anim>
                                    <p:anim calcmode="lin" valueType="num">
                                      <p:cBhvr>
                                        <p:cTn id="18" dur="1000" fill="hold"/>
                                        <p:tgtEl>
                                          <p:spTgt spid="540"/>
                                        </p:tgtEl>
                                        <p:attrNameLst>
                                          <p:attrName>ppt_y</p:attrName>
                                        </p:attrNameLst>
                                      </p:cBhvr>
                                      <p:tavLst>
                                        <p:tav tm="0">
                                          <p:val>
                                            <p:strVal val="#ppt_y"/>
                                          </p:val>
                                        </p:tav>
                                        <p:tav tm="100000">
                                          <p:val>
                                            <p:strVal val="#ppt_y"/>
                                          </p:val>
                                        </p:tav>
                                      </p:tavLst>
                                    </p:anim>
                                    <p:animEffect transition="in" filter="wipe(right)" prLst="gradientSize: 0.1">
                                      <p:cBhvr>
                                        <p:cTn id="19" dur="1000"/>
                                        <p:tgtEl>
                                          <p:spTgt spid="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9" grpId="0" animBg="1"/>
      <p:bldP spid="54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53" name="矩形"/>
          <p:cNvSpPr/>
          <p:nvPr/>
        </p:nvSpPr>
        <p:spPr>
          <a:xfrm>
            <a:off x="1775143" y="835978"/>
            <a:ext cx="5605462" cy="460375"/>
          </a:xfrm>
          <a:prstGeom prst="rect">
            <a:avLst/>
          </a:prstGeom>
          <a:noFill/>
          <a:ln w="9525">
            <a:noFill/>
          </a:ln>
        </p:spPr>
        <p:txBody>
          <a:bodyPr wrap="square" lIns="91440" tIns="45720" rIns="91440" bIns="45720" anchor="ctr" anchorCtr="0">
            <a:spAutoFit/>
          </a:bodyPr>
          <a:p>
            <a:r>
              <a:rPr lang="zh-CN" altLang="en-US" sz="2400" b="1" baseline="0">
                <a:solidFill>
                  <a:srgbClr val="FFFFFF"/>
                </a:solidFill>
                <a:latin typeface="Arial" panose="020B0604020202090204" pitchFamily="34" charset="0"/>
                <a:ea typeface="宋体" pitchFamily="2" charset="-122"/>
              </a:rPr>
              <a:t>图象法</a:t>
            </a:r>
            <a:endParaRPr lang="zh-CN" altLang="en-US" sz="2400" b="1" baseline="0">
              <a:solidFill>
                <a:srgbClr val="FFFFFF"/>
              </a:solidFill>
              <a:latin typeface="Arial" panose="020B0604020202090204" pitchFamily="34" charset="0"/>
              <a:ea typeface="宋体" pitchFamily="2" charset="-122"/>
            </a:endParaRPr>
          </a:p>
        </p:txBody>
      </p:sp>
      <p:graphicFrame>
        <p:nvGraphicFramePr>
          <p:cNvPr id="555" name="对象"/>
          <p:cNvGraphicFramePr>
            <a:graphicFrameLocks noChangeAspect="1"/>
          </p:cNvGraphicFramePr>
          <p:nvPr/>
        </p:nvGraphicFramePr>
        <p:xfrm>
          <a:off x="1693545" y="1341120"/>
          <a:ext cx="8804275" cy="4107180"/>
        </p:xfrm>
        <a:graphic>
          <a:graphicData uri="http://schemas.openxmlformats.org/presentationml/2006/ole">
            <mc:AlternateContent xmlns:mc="http://schemas.openxmlformats.org/markup-compatibility/2006">
              <mc:Choice xmlns:v="urn:schemas-microsoft-com:vml" Requires="v">
                <p:oleObj spid="_x0000_s3107" name="" r:id="rId2" imgW="4314825" imgH="2477135" progId="package">
                  <p:embed/>
                </p:oleObj>
              </mc:Choice>
              <mc:Fallback>
                <p:oleObj name="" r:id="rId2" imgW="4314825" imgH="2477135" progId="package">
                  <p:embed/>
                  <p:pic>
                    <p:nvPicPr>
                      <p:cNvPr id="0" name="图片 3106"/>
                      <p:cNvPicPr/>
                      <p:nvPr/>
                    </p:nvPicPr>
                    <p:blipFill>
                      <a:blip r:embed="rId3"/>
                      <a:stretch>
                        <a:fillRect/>
                      </a:stretch>
                    </p:blipFill>
                    <p:spPr>
                      <a:xfrm>
                        <a:off x="1693545" y="1341120"/>
                        <a:ext cx="8804275" cy="4107180"/>
                      </a:xfrm>
                      <a:prstGeom prst="rect">
                        <a:avLst/>
                      </a:prstGeom>
                      <a:noFill/>
                      <a:ln w="38100">
                        <a:noFill/>
                        <a:miter/>
                      </a:ln>
                    </p:spPr>
                  </p:pic>
                </p:oleObj>
              </mc:Fallback>
            </mc:AlternateContent>
          </a:graphicData>
        </a:graphic>
      </p:graphicFrame>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53"/>
                                        </p:tgtEl>
                                        <p:attrNameLst>
                                          <p:attrName>style.visibility</p:attrName>
                                        </p:attrNameLst>
                                      </p:cBhvr>
                                      <p:to>
                                        <p:strVal val="visible"/>
                                      </p:to>
                                    </p:set>
                                    <p:animEffect transition="in" filter="wipe(left)">
                                      <p:cBhvr>
                                        <p:cTn id="7" dur="500"/>
                                        <p:tgtEl>
                                          <p:spTgt spid="553"/>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555"/>
                                        </p:tgtEl>
                                        <p:attrNameLst>
                                          <p:attrName>style.visibility</p:attrName>
                                        </p:attrNameLst>
                                      </p:cBhvr>
                                      <p:to>
                                        <p:strVal val="visible"/>
                                      </p:to>
                                    </p:set>
                                    <p:animEffect transition="in" filter="fade">
                                      <p:cBhvr>
                                        <p:cTn id="12" dur="1000"/>
                                        <p:tgtEl>
                                          <p:spTgt spid="555"/>
                                        </p:tgtEl>
                                      </p:cBhvr>
                                    </p:animEffect>
                                    <p:anim calcmode="lin" valueType="num">
                                      <p:cBhvr>
                                        <p:cTn id="13" dur="1000" fill="hold"/>
                                        <p:tgtEl>
                                          <p:spTgt spid="555"/>
                                        </p:tgtEl>
                                        <p:attrNameLst>
                                          <p:attrName>ppt_x</p:attrName>
                                        </p:attrNameLst>
                                      </p:cBhvr>
                                      <p:tavLst>
                                        <p:tav tm="0">
                                          <p:val>
                                            <p:strVal val="#ppt_x"/>
                                          </p:val>
                                        </p:tav>
                                        <p:tav tm="100000">
                                          <p:val>
                                            <p:strVal val="#ppt_x"/>
                                          </p:val>
                                        </p:tav>
                                      </p:tavLst>
                                    </p:anim>
                                    <p:anim calcmode="lin" valueType="num">
                                      <p:cBhvr>
                                        <p:cTn id="14" dur="900" decel="100000" fill="hold"/>
                                        <p:tgtEl>
                                          <p:spTgt spid="555"/>
                                        </p:tgtEl>
                                        <p:attrNameLst>
                                          <p:attrName>ppt_y</p:attrName>
                                        </p:attrNameLst>
                                      </p:cBhvr>
                                      <p:tavLst>
                                        <p:tav tm="0">
                                          <p:val>
                                            <p:strVal val="#ppt_y+1"/>
                                          </p:val>
                                        </p:tav>
                                        <p:tav tm="100000">
                                          <p:val>
                                            <p:strVal val="#ppt_y-.03"/>
                                          </p:val>
                                        </p:tav>
                                      </p:tavLst>
                                    </p:anim>
                                    <p:anim calcmode="lin" valueType="num">
                                      <p:cBhvr>
                                        <p:cTn id="15" dur="100" decel="100000" fill="hold">
                                          <p:stCondLst>
                                            <p:cond delay="900"/>
                                          </p:stCondLst>
                                        </p:cTn>
                                        <p:tgtEl>
                                          <p:spTgt spid="55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65" name="直线"/>
          <p:cNvSpPr/>
          <p:nvPr/>
        </p:nvSpPr>
        <p:spPr>
          <a:xfrm flipV="1">
            <a:off x="1394143" y="3073400"/>
            <a:ext cx="2870200" cy="2114550"/>
          </a:xfrm>
          <a:prstGeom prst="line">
            <a:avLst/>
          </a:prstGeom>
          <a:ln w="38100" cap="flat" cmpd="sng">
            <a:solidFill>
              <a:srgbClr val="3333CC"/>
            </a:solidFill>
            <a:prstDash val="solid"/>
            <a:miter/>
            <a:headEnd type="none" w="med" len="med"/>
            <a:tailEnd type="none" w="med" len="med"/>
          </a:ln>
        </p:spPr>
      </p:sp>
      <p:sp>
        <p:nvSpPr>
          <p:cNvPr id="566" name="矩形"/>
          <p:cNvSpPr/>
          <p:nvPr/>
        </p:nvSpPr>
        <p:spPr>
          <a:xfrm>
            <a:off x="1055688" y="548323"/>
            <a:ext cx="10080000" cy="645160"/>
          </a:xfrm>
          <a:prstGeom prst="rect">
            <a:avLst/>
          </a:prstGeom>
          <a:noFill/>
          <a:ln w="9525">
            <a:noFill/>
          </a:ln>
        </p:spPr>
        <p:txBody>
          <a:bodyPr wrap="square" lIns="91440" tIns="45720" rIns="91440" bIns="45720" anchor="ctr" anchorCtr="0">
            <a:spAutoFit/>
          </a:bodyPr>
          <a:p>
            <a:pPr indent="266700">
              <a:lnSpc>
                <a:spcPct val="150000"/>
              </a:lnSpc>
            </a:pPr>
            <a:r>
              <a:rPr lang="zh-CN" altLang="en-US" sz="2400" b="1" baseline="0">
                <a:solidFill>
                  <a:srgbClr val="FFFFFF"/>
                </a:solidFill>
                <a:latin typeface="Arial" panose="020B0604020202090204" pitchFamily="34" charset="0"/>
                <a:ea typeface="宋体" pitchFamily="2" charset="-122"/>
              </a:rPr>
              <a:t>已知函数解析式</a:t>
            </a:r>
            <a:r>
              <a:rPr lang="en-US" altLang="zh-CN" sz="2400" b="1" baseline="0">
                <a:solidFill>
                  <a:srgbClr val="FFFFFF"/>
                </a:solidFill>
                <a:latin typeface="Times New Roman" panose="02020603050405020304" charset="0"/>
                <a:ea typeface="宋体" pitchFamily="2" charset="-122"/>
              </a:rPr>
              <a:t> </a:t>
            </a:r>
            <a:r>
              <a:rPr lang="en-US" altLang="zh-CN" sz="2400" b="1" i="1" baseline="0">
                <a:solidFill>
                  <a:srgbClr val="FFFFFF"/>
                </a:solidFill>
                <a:latin typeface="Times New Roman" panose="02020603050405020304" charset="0"/>
                <a:ea typeface="宋体" pitchFamily="2" charset="-122"/>
              </a:rPr>
              <a:t>s </a:t>
            </a:r>
            <a:r>
              <a:rPr lang="en-US" altLang="zh-CN" sz="2400" b="1" baseline="0">
                <a:solidFill>
                  <a:srgbClr val="FFFFFF"/>
                </a:solidFill>
                <a:latin typeface="Times New Roman" panose="02020603050405020304" charset="0"/>
                <a:ea typeface="宋体" pitchFamily="2" charset="-122"/>
              </a:rPr>
              <a:t>= 100</a:t>
            </a:r>
            <a:r>
              <a:rPr lang="en-US" altLang="zh-CN" sz="2400" b="1" i="1" baseline="0">
                <a:solidFill>
                  <a:srgbClr val="FFFFFF"/>
                </a:solidFill>
                <a:latin typeface="Times New Roman" panose="02020603050405020304" charset="0"/>
                <a:ea typeface="宋体" pitchFamily="2" charset="-122"/>
              </a:rPr>
              <a:t>t </a:t>
            </a:r>
            <a:r>
              <a:rPr lang="en-US" altLang="zh-CN" sz="2400" b="1" baseline="0">
                <a:solidFill>
                  <a:srgbClr val="FFFFFF"/>
                </a:solidFill>
                <a:latin typeface="Times New Roman" panose="02020603050405020304" charset="0"/>
                <a:ea typeface="宋体" pitchFamily="2" charset="-122"/>
              </a:rPr>
              <a:t>(</a:t>
            </a:r>
            <a:r>
              <a:rPr lang="en-US" altLang="zh-CN" sz="2400" b="1" baseline="0">
                <a:solidFill>
                  <a:srgbClr val="FFFFFF"/>
                </a:solidFill>
                <a:latin typeface="宋体" pitchFamily="2" charset="-122"/>
                <a:ea typeface="宋体" pitchFamily="2" charset="-122"/>
              </a:rPr>
              <a:t>0</a:t>
            </a:r>
            <a:r>
              <a:rPr lang="zh-CN" altLang="en-US" sz="2400" b="1" baseline="0">
                <a:solidFill>
                  <a:srgbClr val="FFFFFF"/>
                </a:solidFill>
                <a:latin typeface="Times New Roman" panose="02020603050405020304" charset="0"/>
                <a:ea typeface="宋体" pitchFamily="2" charset="-122"/>
              </a:rPr>
              <a:t>≤</a:t>
            </a:r>
            <a:r>
              <a:rPr lang="en-US" altLang="zh-CN" sz="2400" b="1" i="1" baseline="0">
                <a:solidFill>
                  <a:srgbClr val="FFFFFF"/>
                </a:solidFill>
                <a:latin typeface="宋体" pitchFamily="2" charset="-122"/>
                <a:ea typeface="宋体" pitchFamily="2" charset="-122"/>
              </a:rPr>
              <a:t>t</a:t>
            </a:r>
            <a:r>
              <a:rPr lang="en-US" altLang="zh-CN" sz="2400" b="1" i="1" baseline="0">
                <a:solidFill>
                  <a:srgbClr val="FFFFFF"/>
                </a:solidFill>
                <a:latin typeface="Times New Roman" panose="02020603050405020304" charset="0"/>
                <a:ea typeface="宋体" pitchFamily="2" charset="-122"/>
              </a:rPr>
              <a:t> </a:t>
            </a:r>
            <a:r>
              <a:rPr lang="zh-CN" altLang="en-US" sz="2400" b="1" baseline="0">
                <a:solidFill>
                  <a:srgbClr val="FFFFFF"/>
                </a:solidFill>
                <a:latin typeface="Times New Roman" panose="02020603050405020304" charset="0"/>
                <a:ea typeface="宋体" pitchFamily="2" charset="-122"/>
              </a:rPr>
              <a:t>≤2</a:t>
            </a:r>
            <a:r>
              <a:rPr lang="zh-CN" altLang="en-US" sz="2400" b="1" baseline="0">
                <a:solidFill>
                  <a:srgbClr val="FFFFFF"/>
                </a:solidFill>
                <a:latin typeface="Times New Roman" panose="02020603050405020304" charset="0"/>
                <a:ea typeface="宋体" pitchFamily="2" charset="-122"/>
                <a:sym typeface="Symbol" charset="0"/>
              </a:rPr>
              <a:t>），</a:t>
            </a:r>
            <a:r>
              <a:rPr lang="zh-CN" altLang="en-US" sz="2400" b="1" baseline="0">
                <a:solidFill>
                  <a:srgbClr val="FFFFFF"/>
                </a:solidFill>
                <a:latin typeface="Arial" panose="020B0604020202090204" pitchFamily="34" charset="0"/>
                <a:ea typeface="宋体" pitchFamily="2" charset="-122"/>
                <a:sym typeface="Symbol" charset="0"/>
              </a:rPr>
              <a:t>作函数图象．</a:t>
            </a:r>
            <a:endParaRPr lang="zh-CN" altLang="en-US" sz="2400" b="1" baseline="0">
              <a:solidFill>
                <a:srgbClr val="FFFFFF"/>
              </a:solidFill>
              <a:latin typeface="Arial" panose="020B0604020202090204" pitchFamily="34" charset="0"/>
              <a:ea typeface="宋体" pitchFamily="2" charset="-122"/>
              <a:sym typeface="Symbol" charset="0"/>
            </a:endParaRPr>
          </a:p>
        </p:txBody>
      </p:sp>
      <p:graphicFrame>
        <p:nvGraphicFramePr>
          <p:cNvPr id="567" name="表格"/>
          <p:cNvGraphicFramePr>
            <a:graphicFrameLocks noGrp="1"/>
          </p:cNvGraphicFramePr>
          <p:nvPr/>
        </p:nvGraphicFramePr>
        <p:xfrm>
          <a:off x="1421130" y="1408113"/>
          <a:ext cx="4324350" cy="1031875"/>
        </p:xfrm>
        <a:graphic>
          <a:graphicData uri="http://schemas.openxmlformats.org/drawingml/2006/table">
            <a:tbl>
              <a:tblPr bandRow="1">
                <a:noFill/>
              </a:tblPr>
              <a:tblGrid>
                <a:gridCol w="1085850"/>
                <a:gridCol w="967105"/>
                <a:gridCol w="1126490"/>
                <a:gridCol w="1144905"/>
              </a:tblGrid>
              <a:tr h="473710">
                <a:tc>
                  <a:txBody>
                    <a:bodyPr/>
                    <a:lstStyle/>
                    <a:p>
                      <a:pPr marL="0" indent="0" algn="ctr" eaLnBrk="1" latinLnBrk="0" hangingPunct="1">
                        <a:lnSpc>
                          <a:spcPct val="90000"/>
                        </a:lnSpc>
                        <a:spcBef>
                          <a:spcPts val="0"/>
                        </a:spcBef>
                        <a:spcAft>
                          <a:spcPts val="0"/>
                        </a:spcAft>
                        <a:buNone/>
                      </a:pPr>
                      <a:r>
                        <a:rPr lang="en-US" altLang="zh-CN" sz="2200" b="1" i="1" u="none" strike="noStrike" kern="1200" cap="none" spc="0" baseline="0">
                          <a:solidFill>
                            <a:srgbClr val="FFFFFF"/>
                          </a:solidFill>
                          <a:latin typeface="Times New Roman" panose="02020603050405020304" charset="0"/>
                          <a:ea typeface="等线" charset="-122"/>
                          <a:cs typeface="Times New Roman" panose="02020603050405020304" charset="0"/>
                        </a:rPr>
                        <a:t>t</a:t>
                      </a:r>
                      <a:endParaRPr lang="zh-CN" altLang="en-US" sz="2200" b="1" i="1" u="none" strike="noStrike" kern="1200" cap="none" spc="0" baseline="0">
                        <a:solidFill>
                          <a:srgbClr val="FFFFFF"/>
                        </a:solidFill>
                        <a:latin typeface="Times New Roman" panose="02020603050405020304" charset="0"/>
                        <a:ea typeface="等线" charset="-122"/>
                        <a:cs typeface="Times New Roman" panose="02020603050405020304" charset="0"/>
                      </a:endParaRPr>
                    </a:p>
                  </a:txBody>
                  <a:tcPr vert="horz">
                    <a:lnL w="6350">
                      <a:solidFill>
                        <a:srgbClr val="FFFFFF"/>
                      </a:solidFill>
                      <a:prstDash val="solid"/>
                      <a:headEnd type="none" w="med" len="med"/>
                      <a:tailEnd type="none" w="med" len="med"/>
                    </a:lnL>
                    <a:lnR w="6350">
                      <a:solidFill>
                        <a:srgbClr val="FFFFFF"/>
                      </a:solidFill>
                      <a:prstDash val="solid"/>
                      <a:headEnd type="none" w="med" len="med"/>
                      <a:tailEnd type="none" w="med" len="med"/>
                    </a:lnR>
                    <a:lnT w="6350">
                      <a:solidFill>
                        <a:srgbClr val="FFFFFF"/>
                      </a:solidFill>
                      <a:prstDash val="solid"/>
                      <a:headEnd type="none" w="med" len="med"/>
                      <a:tailEnd type="none" w="med" len="med"/>
                    </a:lnT>
                    <a:lnB w="6350">
                      <a:solidFill>
                        <a:srgbClr val="FFFFFF"/>
                      </a:solidFill>
                      <a:prstDash val="solid"/>
                      <a:headEnd type="none" w="med" len="med"/>
                      <a:tailEnd type="none" w="med" len="med"/>
                    </a:lnB>
                  </a:tcPr>
                </a:tc>
                <a:tc>
                  <a:txBody>
                    <a:bodyPr/>
                    <a:lstStyle/>
                    <a:p>
                      <a:pPr marL="0" indent="0" algn="l" eaLnBrk="1" latinLnBrk="0" hangingPunct="1">
                        <a:lnSpc>
                          <a:spcPct val="90000"/>
                        </a:lnSpc>
                        <a:spcBef>
                          <a:spcPts val="0"/>
                        </a:spcBef>
                        <a:spcAft>
                          <a:spcPts val="0"/>
                        </a:spcAft>
                        <a:buNone/>
                      </a:pPr>
                      <a:r>
                        <a:rPr lang="en-US" altLang="zh-CN" sz="1700" b="0" i="0" u="none" strike="noStrike" kern="1200" cap="none" spc="0" baseline="0">
                          <a:solidFill>
                            <a:srgbClr val="FFFFFF"/>
                          </a:solidFill>
                          <a:latin typeface="Times New Roman" panose="02020603050405020304" charset="0"/>
                          <a:ea typeface="等线" charset="-122"/>
                          <a:cs typeface="Times New Roman" panose="02020603050405020304" charset="0"/>
                        </a:rPr>
                        <a:t>  </a:t>
                      </a:r>
                      <a:endParaRPr lang="zh-CN" altLang="en-US" sz="1700" b="0" i="0" u="none" strike="noStrike" kern="1200" cap="none" spc="0" baseline="0">
                        <a:solidFill>
                          <a:srgbClr val="FFFFFF"/>
                        </a:solidFill>
                        <a:latin typeface="Times New Roman" panose="02020603050405020304" charset="0"/>
                        <a:ea typeface="等线" charset="-122"/>
                        <a:cs typeface="Times New Roman" panose="02020603050405020304" charset="0"/>
                      </a:endParaRPr>
                    </a:p>
                  </a:txBody>
                  <a:tcPr vert="horz">
                    <a:lnL w="6350">
                      <a:solidFill>
                        <a:srgbClr val="FFFFFF"/>
                      </a:solidFill>
                      <a:prstDash val="solid"/>
                      <a:headEnd type="none" w="med" len="med"/>
                      <a:tailEnd type="none" w="med" len="med"/>
                    </a:lnL>
                    <a:lnR w="6350">
                      <a:solidFill>
                        <a:srgbClr val="FFFFFF"/>
                      </a:solidFill>
                      <a:prstDash val="solid"/>
                      <a:headEnd type="none" w="med" len="med"/>
                      <a:tailEnd type="none" w="med" len="med"/>
                    </a:lnR>
                    <a:lnT w="6350">
                      <a:solidFill>
                        <a:srgbClr val="FFFFFF"/>
                      </a:solidFill>
                      <a:prstDash val="solid"/>
                      <a:headEnd type="none" w="med" len="med"/>
                      <a:tailEnd type="none" w="med" len="med"/>
                    </a:lnT>
                    <a:lnB w="6350">
                      <a:solidFill>
                        <a:srgbClr val="FFFFFF"/>
                      </a:solidFill>
                      <a:prstDash val="solid"/>
                      <a:headEnd type="none" w="med" len="med"/>
                      <a:tailEnd type="none" w="med" len="med"/>
                    </a:lnB>
                  </a:tcPr>
                </a:tc>
                <a:tc>
                  <a:txBody>
                    <a:bodyPr/>
                    <a:lstStyle/>
                    <a:p>
                      <a:pPr marL="0" indent="0" algn="l" eaLnBrk="1" latinLnBrk="0" hangingPunct="1">
                        <a:lnSpc>
                          <a:spcPct val="90000"/>
                        </a:lnSpc>
                        <a:spcBef>
                          <a:spcPts val="0"/>
                        </a:spcBef>
                        <a:spcAft>
                          <a:spcPts val="0"/>
                        </a:spcAft>
                        <a:buNone/>
                      </a:pPr>
                      <a:endParaRPr lang="zh-CN" altLang="en-US" sz="1700" b="0" i="0" u="none" strike="noStrike" kern="1200" cap="none" spc="0" baseline="0">
                        <a:solidFill>
                          <a:srgbClr val="FFFFFF"/>
                        </a:solidFill>
                        <a:latin typeface="等线" charset="-122"/>
                        <a:ea typeface="等线" charset="-122"/>
                        <a:cs typeface="Arial" panose="020B0604020202090204" pitchFamily="34" charset="0"/>
                      </a:endParaRPr>
                    </a:p>
                  </a:txBody>
                  <a:tcPr vert="horz">
                    <a:lnL w="6350">
                      <a:solidFill>
                        <a:srgbClr val="FFFFFF"/>
                      </a:solidFill>
                      <a:prstDash val="solid"/>
                      <a:headEnd type="none" w="med" len="med"/>
                      <a:tailEnd type="none" w="med" len="med"/>
                    </a:lnL>
                    <a:lnR w="6350">
                      <a:solidFill>
                        <a:srgbClr val="FFFFFF"/>
                      </a:solidFill>
                      <a:prstDash val="solid"/>
                      <a:headEnd type="none" w="med" len="med"/>
                      <a:tailEnd type="none" w="med" len="med"/>
                    </a:lnR>
                    <a:lnT w="6350">
                      <a:solidFill>
                        <a:srgbClr val="FFFFFF"/>
                      </a:solidFill>
                      <a:prstDash val="solid"/>
                      <a:headEnd type="none" w="med" len="med"/>
                      <a:tailEnd type="none" w="med" len="med"/>
                    </a:lnT>
                    <a:lnB w="6350">
                      <a:solidFill>
                        <a:srgbClr val="FFFFFF"/>
                      </a:solidFill>
                      <a:prstDash val="solid"/>
                      <a:headEnd type="none" w="med" len="med"/>
                      <a:tailEnd type="none" w="med" len="med"/>
                    </a:lnB>
                  </a:tcPr>
                </a:tc>
                <a:tc>
                  <a:txBody>
                    <a:bodyPr/>
                    <a:lstStyle/>
                    <a:p>
                      <a:pPr marL="0" indent="0" algn="l" eaLnBrk="1" latinLnBrk="0" hangingPunct="1">
                        <a:lnSpc>
                          <a:spcPct val="90000"/>
                        </a:lnSpc>
                        <a:spcBef>
                          <a:spcPts val="0"/>
                        </a:spcBef>
                        <a:spcAft>
                          <a:spcPts val="0"/>
                        </a:spcAft>
                        <a:buNone/>
                      </a:pPr>
                      <a:endParaRPr lang="zh-CN" altLang="en-US" sz="1700" b="0" i="0" u="none" strike="noStrike" kern="1200" cap="none" spc="0" baseline="0">
                        <a:solidFill>
                          <a:srgbClr val="FFFFFF"/>
                        </a:solidFill>
                        <a:latin typeface="等线" charset="-122"/>
                        <a:ea typeface="等线" charset="-122"/>
                        <a:cs typeface="Arial" panose="020B0604020202090204" pitchFamily="34" charset="0"/>
                      </a:endParaRPr>
                    </a:p>
                  </a:txBody>
                  <a:tcPr vert="horz">
                    <a:lnL w="6350">
                      <a:solidFill>
                        <a:srgbClr val="FFFFFF"/>
                      </a:solidFill>
                      <a:prstDash val="solid"/>
                      <a:headEnd type="none" w="med" len="med"/>
                      <a:tailEnd type="none" w="med" len="med"/>
                    </a:lnL>
                    <a:lnR w="6350">
                      <a:solidFill>
                        <a:srgbClr val="FFFFFF"/>
                      </a:solidFill>
                      <a:prstDash val="solid"/>
                      <a:headEnd type="none" w="med" len="med"/>
                      <a:tailEnd type="none" w="med" len="med"/>
                    </a:lnR>
                    <a:lnT w="6350">
                      <a:solidFill>
                        <a:srgbClr val="FFFFFF"/>
                      </a:solidFill>
                      <a:prstDash val="solid"/>
                      <a:headEnd type="none" w="med" len="med"/>
                      <a:tailEnd type="none" w="med" len="med"/>
                    </a:lnT>
                    <a:lnB w="6350">
                      <a:solidFill>
                        <a:srgbClr val="FFFFFF"/>
                      </a:solidFill>
                      <a:prstDash val="solid"/>
                      <a:headEnd type="none" w="med" len="med"/>
                      <a:tailEnd type="none" w="med" len="med"/>
                    </a:lnB>
                  </a:tcPr>
                </a:tc>
              </a:tr>
              <a:tr h="558165">
                <a:tc>
                  <a:txBody>
                    <a:bodyPr/>
                    <a:lstStyle/>
                    <a:p>
                      <a:pPr marL="0" indent="0" algn="ctr" eaLnBrk="1" latinLnBrk="0" hangingPunct="1">
                        <a:lnSpc>
                          <a:spcPct val="90000"/>
                        </a:lnSpc>
                        <a:spcBef>
                          <a:spcPts val="0"/>
                        </a:spcBef>
                        <a:spcAft>
                          <a:spcPts val="0"/>
                        </a:spcAft>
                        <a:buNone/>
                      </a:pPr>
                      <a:r>
                        <a:rPr lang="en-US" altLang="zh-CN" sz="2200" b="1" i="0" u="none" strike="noStrike" kern="1200" cap="none" spc="0" baseline="0">
                          <a:solidFill>
                            <a:srgbClr val="FFFFFF"/>
                          </a:solidFill>
                          <a:latin typeface="Times New Roman" panose="02020603050405020304" charset="0"/>
                          <a:ea typeface="黑体" panose="02010609060101010101" pitchFamily="-128" charset="-122"/>
                          <a:cs typeface="Times New Roman" panose="02020603050405020304" charset="0"/>
                        </a:rPr>
                        <a:t>s</a:t>
                      </a:r>
                      <a:endParaRPr lang="zh-CN" altLang="en-US" sz="2200" b="1" i="0" u="none" strike="noStrike" kern="1200" cap="none" spc="0" baseline="0">
                        <a:solidFill>
                          <a:srgbClr val="FFFFFF"/>
                        </a:solidFill>
                        <a:latin typeface="Times New Roman" panose="02020603050405020304" charset="0"/>
                        <a:ea typeface="黑体" panose="02010609060101010101" pitchFamily="-128" charset="-122"/>
                        <a:cs typeface="Times New Roman" panose="02020603050405020304" charset="0"/>
                      </a:endParaRPr>
                    </a:p>
                  </a:txBody>
                  <a:tcPr vert="horz">
                    <a:lnL w="6350">
                      <a:solidFill>
                        <a:srgbClr val="FFFFFF"/>
                      </a:solidFill>
                      <a:prstDash val="solid"/>
                      <a:headEnd type="none" w="med" len="med"/>
                      <a:tailEnd type="none" w="med" len="med"/>
                    </a:lnL>
                    <a:lnR w="6350">
                      <a:solidFill>
                        <a:srgbClr val="FFFFFF"/>
                      </a:solidFill>
                      <a:prstDash val="solid"/>
                      <a:headEnd type="none" w="med" len="med"/>
                      <a:tailEnd type="none" w="med" len="med"/>
                    </a:lnR>
                    <a:lnT w="6350">
                      <a:solidFill>
                        <a:srgbClr val="FFFFFF"/>
                      </a:solidFill>
                      <a:prstDash val="solid"/>
                      <a:headEnd type="none" w="med" len="med"/>
                      <a:tailEnd type="none" w="med" len="med"/>
                    </a:lnT>
                    <a:lnB w="6350">
                      <a:solidFill>
                        <a:srgbClr val="FFFFFF"/>
                      </a:solidFill>
                      <a:prstDash val="solid"/>
                      <a:headEnd type="none" w="med" len="med"/>
                      <a:tailEnd type="none" w="med" len="med"/>
                    </a:lnB>
                  </a:tcPr>
                </a:tc>
                <a:tc>
                  <a:txBody>
                    <a:bodyPr/>
                    <a:lstStyle/>
                    <a:p>
                      <a:pPr marL="0" indent="0" algn="l" eaLnBrk="1" latinLnBrk="0" hangingPunct="1">
                        <a:lnSpc>
                          <a:spcPct val="90000"/>
                        </a:lnSpc>
                        <a:spcBef>
                          <a:spcPts val="0"/>
                        </a:spcBef>
                        <a:spcAft>
                          <a:spcPts val="0"/>
                        </a:spcAft>
                        <a:buNone/>
                      </a:pPr>
                      <a:endParaRPr lang="zh-CN" altLang="en-US" sz="1700" b="0" i="0" u="none" strike="noStrike" kern="1200" cap="none" spc="0" baseline="0">
                        <a:solidFill>
                          <a:srgbClr val="FFFFFF"/>
                        </a:solidFill>
                        <a:latin typeface="等线" charset="-122"/>
                        <a:ea typeface="等线" charset="-122"/>
                        <a:cs typeface="Arial" panose="020B0604020202090204" pitchFamily="34" charset="0"/>
                      </a:endParaRPr>
                    </a:p>
                  </a:txBody>
                  <a:tcPr vert="horz">
                    <a:lnL w="6350">
                      <a:solidFill>
                        <a:srgbClr val="FFFFFF"/>
                      </a:solidFill>
                      <a:prstDash val="solid"/>
                      <a:headEnd type="none" w="med" len="med"/>
                      <a:tailEnd type="none" w="med" len="med"/>
                    </a:lnL>
                    <a:lnR w="6350">
                      <a:solidFill>
                        <a:srgbClr val="FFFFFF"/>
                      </a:solidFill>
                      <a:prstDash val="solid"/>
                      <a:headEnd type="none" w="med" len="med"/>
                      <a:tailEnd type="none" w="med" len="med"/>
                    </a:lnR>
                    <a:lnT w="6350">
                      <a:solidFill>
                        <a:srgbClr val="FFFFFF"/>
                      </a:solidFill>
                      <a:prstDash val="solid"/>
                      <a:headEnd type="none" w="med" len="med"/>
                      <a:tailEnd type="none" w="med" len="med"/>
                    </a:lnT>
                    <a:lnB w="6350">
                      <a:solidFill>
                        <a:srgbClr val="FFFFFF"/>
                      </a:solidFill>
                      <a:prstDash val="solid"/>
                      <a:headEnd type="none" w="med" len="med"/>
                      <a:tailEnd type="none" w="med" len="med"/>
                    </a:lnB>
                  </a:tcPr>
                </a:tc>
                <a:tc>
                  <a:txBody>
                    <a:bodyPr/>
                    <a:lstStyle/>
                    <a:p>
                      <a:pPr marL="0" indent="0" algn="l" eaLnBrk="1" latinLnBrk="0" hangingPunct="1">
                        <a:lnSpc>
                          <a:spcPct val="90000"/>
                        </a:lnSpc>
                        <a:spcBef>
                          <a:spcPts val="0"/>
                        </a:spcBef>
                        <a:spcAft>
                          <a:spcPts val="0"/>
                        </a:spcAft>
                        <a:buNone/>
                      </a:pPr>
                      <a:endParaRPr lang="zh-CN" altLang="en-US" sz="1700" b="0" i="0" u="none" strike="noStrike" kern="1200" cap="none" spc="0" baseline="0">
                        <a:solidFill>
                          <a:srgbClr val="FFFFFF"/>
                        </a:solidFill>
                        <a:latin typeface="等线" charset="-122"/>
                        <a:ea typeface="等线" charset="-122"/>
                        <a:cs typeface="Arial" panose="020B0604020202090204" pitchFamily="34" charset="0"/>
                      </a:endParaRPr>
                    </a:p>
                  </a:txBody>
                  <a:tcPr vert="horz">
                    <a:lnL w="6350">
                      <a:solidFill>
                        <a:srgbClr val="FFFFFF"/>
                      </a:solidFill>
                      <a:prstDash val="solid"/>
                      <a:headEnd type="none" w="med" len="med"/>
                      <a:tailEnd type="none" w="med" len="med"/>
                    </a:lnL>
                    <a:lnR w="6350">
                      <a:solidFill>
                        <a:srgbClr val="FFFFFF"/>
                      </a:solidFill>
                      <a:prstDash val="solid"/>
                      <a:headEnd type="none" w="med" len="med"/>
                      <a:tailEnd type="none" w="med" len="med"/>
                    </a:lnR>
                    <a:lnT w="6350">
                      <a:solidFill>
                        <a:srgbClr val="FFFFFF"/>
                      </a:solidFill>
                      <a:prstDash val="solid"/>
                      <a:headEnd type="none" w="med" len="med"/>
                      <a:tailEnd type="none" w="med" len="med"/>
                    </a:lnT>
                    <a:lnB w="6350">
                      <a:solidFill>
                        <a:srgbClr val="FFFFFF"/>
                      </a:solidFill>
                      <a:prstDash val="solid"/>
                      <a:headEnd type="none" w="med" len="med"/>
                      <a:tailEnd type="none" w="med" len="med"/>
                    </a:lnB>
                  </a:tcPr>
                </a:tc>
                <a:tc>
                  <a:txBody>
                    <a:bodyPr/>
                    <a:lstStyle/>
                    <a:p>
                      <a:pPr marL="0" indent="0" algn="l" eaLnBrk="1" latinLnBrk="0" hangingPunct="1">
                        <a:lnSpc>
                          <a:spcPct val="90000"/>
                        </a:lnSpc>
                        <a:spcBef>
                          <a:spcPts val="0"/>
                        </a:spcBef>
                        <a:spcAft>
                          <a:spcPts val="0"/>
                        </a:spcAft>
                        <a:buNone/>
                      </a:pPr>
                      <a:endParaRPr lang="en-US" altLang="zh-CN" sz="1700" b="0" i="0" u="none" strike="noStrike" kern="1200" cap="none" spc="0" baseline="0">
                        <a:solidFill>
                          <a:srgbClr val="FFFFFF"/>
                        </a:solidFill>
                        <a:latin typeface="等线" charset="-122"/>
                        <a:ea typeface="等线" charset="-122"/>
                        <a:cs typeface="Arial" panose="020B0604020202090204" pitchFamily="34" charset="0"/>
                      </a:endParaRPr>
                    </a:p>
                    <a:p>
                      <a:pPr marL="0" indent="0" algn="l" eaLnBrk="1" latinLnBrk="0" hangingPunct="1">
                        <a:lnSpc>
                          <a:spcPct val="90000"/>
                        </a:lnSpc>
                        <a:spcBef>
                          <a:spcPts val="0"/>
                        </a:spcBef>
                        <a:spcAft>
                          <a:spcPts val="0"/>
                        </a:spcAft>
                        <a:buNone/>
                      </a:pPr>
                      <a:endParaRPr lang="zh-CN" altLang="en-US" sz="1700" b="0" i="0" u="none" strike="noStrike" kern="1200" cap="none" spc="0" baseline="0">
                        <a:solidFill>
                          <a:srgbClr val="FFFFFF"/>
                        </a:solidFill>
                        <a:latin typeface="等线" charset="-122"/>
                        <a:ea typeface="等线" charset="-122"/>
                        <a:cs typeface="Arial" panose="020B0604020202090204" pitchFamily="34" charset="0"/>
                      </a:endParaRPr>
                    </a:p>
                  </a:txBody>
                  <a:tcPr vert="horz">
                    <a:lnL w="6350">
                      <a:solidFill>
                        <a:srgbClr val="FFFFFF"/>
                      </a:solidFill>
                      <a:prstDash val="solid"/>
                      <a:headEnd type="none" w="med" len="med"/>
                      <a:tailEnd type="none" w="med" len="med"/>
                    </a:lnL>
                    <a:lnR w="6350">
                      <a:solidFill>
                        <a:srgbClr val="FFFFFF"/>
                      </a:solidFill>
                      <a:prstDash val="solid"/>
                      <a:headEnd type="none" w="med" len="med"/>
                      <a:tailEnd type="none" w="med" len="med"/>
                    </a:lnR>
                    <a:lnT w="6350">
                      <a:solidFill>
                        <a:srgbClr val="FFFFFF"/>
                      </a:solidFill>
                      <a:prstDash val="solid"/>
                      <a:headEnd type="none" w="med" len="med"/>
                      <a:tailEnd type="none" w="med" len="med"/>
                    </a:lnT>
                    <a:lnB w="6350">
                      <a:solidFill>
                        <a:srgbClr val="FFFFFF"/>
                      </a:solidFill>
                      <a:prstDash val="solid"/>
                      <a:headEnd type="none" w="med" len="med"/>
                      <a:tailEnd type="none" w="med" len="med"/>
                    </a:lnB>
                  </a:tcPr>
                </a:tc>
              </a:tr>
            </a:tbl>
          </a:graphicData>
        </a:graphic>
      </p:graphicFrame>
      <p:sp>
        <p:nvSpPr>
          <p:cNvPr id="568" name="矩形"/>
          <p:cNvSpPr/>
          <p:nvPr/>
        </p:nvSpPr>
        <p:spPr>
          <a:xfrm>
            <a:off x="2741930" y="1477963"/>
            <a:ext cx="297180" cy="922020"/>
          </a:xfrm>
          <a:prstGeom prst="rect">
            <a:avLst/>
          </a:prstGeom>
          <a:noFill/>
          <a:ln w="9525">
            <a:noFill/>
          </a:ln>
        </p:spPr>
        <p:txBody>
          <a:bodyPr wrap="none" lIns="91440" tIns="45720" rIns="91440" bIns="45720" anchor="t" anchorCtr="0">
            <a:spAutoFit/>
          </a:bodyPr>
          <a:p>
            <a:r>
              <a:rPr lang="en-US" altLang="zh-CN" b="1" baseline="0">
                <a:solidFill>
                  <a:srgbClr val="FFFFFF"/>
                </a:solidFill>
                <a:latin typeface="Times New Roman" panose="02020603050405020304" charset="0"/>
                <a:ea typeface="宋体" pitchFamily="2" charset="-122"/>
              </a:rPr>
              <a:t>0</a:t>
            </a:r>
            <a:endParaRPr lang="en-US" altLang="zh-CN" b="1" baseline="0">
              <a:solidFill>
                <a:srgbClr val="FFFFFF"/>
              </a:solidFill>
              <a:latin typeface="Times New Roman" panose="02020603050405020304" charset="0"/>
              <a:ea typeface="宋体" pitchFamily="2" charset="-122"/>
            </a:endParaRPr>
          </a:p>
          <a:p>
            <a:endParaRPr lang="en-US" altLang="zh-CN" b="1" baseline="0">
              <a:solidFill>
                <a:srgbClr val="FFFFFF"/>
              </a:solidFill>
              <a:latin typeface="Times New Roman" panose="02020603050405020304" charset="0"/>
              <a:ea typeface="宋体" pitchFamily="2" charset="-122"/>
            </a:endParaRPr>
          </a:p>
          <a:p>
            <a:r>
              <a:rPr lang="en-US" altLang="zh-CN" b="1" baseline="0">
                <a:solidFill>
                  <a:srgbClr val="FFFFFF"/>
                </a:solidFill>
                <a:latin typeface="Times New Roman" panose="02020603050405020304" charset="0"/>
                <a:ea typeface="宋体" pitchFamily="2" charset="-122"/>
              </a:rPr>
              <a:t>0</a:t>
            </a:r>
            <a:endParaRPr lang="zh-CN" altLang="en-US" b="1" baseline="0">
              <a:solidFill>
                <a:srgbClr val="FFFFFF"/>
              </a:solidFill>
              <a:latin typeface="Times New Roman" panose="02020603050405020304" charset="0"/>
              <a:ea typeface="宋体" pitchFamily="2" charset="-122"/>
            </a:endParaRPr>
          </a:p>
        </p:txBody>
      </p:sp>
      <p:sp>
        <p:nvSpPr>
          <p:cNvPr id="569" name="矩形"/>
          <p:cNvSpPr/>
          <p:nvPr/>
        </p:nvSpPr>
        <p:spPr>
          <a:xfrm>
            <a:off x="3678555" y="1477963"/>
            <a:ext cx="525780" cy="922020"/>
          </a:xfrm>
          <a:prstGeom prst="rect">
            <a:avLst/>
          </a:prstGeom>
          <a:noFill/>
          <a:ln w="9525">
            <a:noFill/>
          </a:ln>
        </p:spPr>
        <p:txBody>
          <a:bodyPr wrap="none" lIns="91440" tIns="45720" rIns="91440" bIns="45720" anchor="t" anchorCtr="0">
            <a:spAutoFit/>
          </a:bodyPr>
          <a:p>
            <a:r>
              <a:rPr lang="en-US" altLang="zh-CN" b="1" baseline="0">
                <a:solidFill>
                  <a:srgbClr val="FFFFFF"/>
                </a:solidFill>
                <a:latin typeface="Times New Roman" panose="02020603050405020304" charset="0"/>
                <a:ea typeface="宋体" pitchFamily="2" charset="-122"/>
              </a:rPr>
              <a:t>  1</a:t>
            </a:r>
            <a:endParaRPr lang="en-US" altLang="zh-CN" b="1" baseline="0">
              <a:solidFill>
                <a:srgbClr val="FFFFFF"/>
              </a:solidFill>
              <a:latin typeface="Times New Roman" panose="02020603050405020304" charset="0"/>
              <a:ea typeface="宋体" pitchFamily="2" charset="-122"/>
            </a:endParaRPr>
          </a:p>
          <a:p>
            <a:endParaRPr lang="en-US" altLang="zh-CN" b="1" baseline="0">
              <a:solidFill>
                <a:srgbClr val="FFFFFF"/>
              </a:solidFill>
              <a:latin typeface="Times New Roman" panose="02020603050405020304" charset="0"/>
              <a:ea typeface="宋体" pitchFamily="2" charset="-122"/>
            </a:endParaRPr>
          </a:p>
          <a:p>
            <a:r>
              <a:rPr lang="en-US" altLang="zh-CN" b="1" baseline="0">
                <a:solidFill>
                  <a:srgbClr val="FFFFFF"/>
                </a:solidFill>
                <a:latin typeface="Times New Roman" panose="02020603050405020304" charset="0"/>
                <a:ea typeface="宋体" pitchFamily="2" charset="-122"/>
              </a:rPr>
              <a:t>100</a:t>
            </a:r>
            <a:endParaRPr lang="zh-CN" altLang="en-US" b="1" baseline="0">
              <a:solidFill>
                <a:srgbClr val="FFFFFF"/>
              </a:solidFill>
              <a:latin typeface="Times New Roman" panose="02020603050405020304" charset="0"/>
              <a:ea typeface="宋体" pitchFamily="2" charset="-122"/>
            </a:endParaRPr>
          </a:p>
        </p:txBody>
      </p:sp>
      <p:sp>
        <p:nvSpPr>
          <p:cNvPr id="570" name="矩形"/>
          <p:cNvSpPr/>
          <p:nvPr/>
        </p:nvSpPr>
        <p:spPr>
          <a:xfrm>
            <a:off x="4758055" y="1477963"/>
            <a:ext cx="525780" cy="922020"/>
          </a:xfrm>
          <a:prstGeom prst="rect">
            <a:avLst/>
          </a:prstGeom>
          <a:noFill/>
          <a:ln w="9525">
            <a:noFill/>
          </a:ln>
        </p:spPr>
        <p:txBody>
          <a:bodyPr wrap="none" lIns="91440" tIns="45720" rIns="91440" bIns="45720" anchor="t" anchorCtr="0">
            <a:spAutoFit/>
          </a:bodyPr>
          <a:p>
            <a:r>
              <a:rPr lang="en-US" altLang="zh-CN" b="1" baseline="0">
                <a:solidFill>
                  <a:srgbClr val="FFFFFF"/>
                </a:solidFill>
                <a:latin typeface="Times New Roman" panose="02020603050405020304" charset="0"/>
                <a:ea typeface="宋体" pitchFamily="2" charset="-122"/>
              </a:rPr>
              <a:t>  2</a:t>
            </a:r>
            <a:endParaRPr lang="en-US" altLang="zh-CN" b="1" baseline="0">
              <a:solidFill>
                <a:srgbClr val="FFFFFF"/>
              </a:solidFill>
              <a:latin typeface="Times New Roman" panose="02020603050405020304" charset="0"/>
              <a:ea typeface="宋体" pitchFamily="2" charset="-122"/>
            </a:endParaRPr>
          </a:p>
          <a:p>
            <a:endParaRPr lang="en-US" altLang="zh-CN" b="1" baseline="0">
              <a:solidFill>
                <a:srgbClr val="FFFFFF"/>
              </a:solidFill>
              <a:latin typeface="Times New Roman" panose="02020603050405020304" charset="0"/>
              <a:ea typeface="宋体" pitchFamily="2" charset="-122"/>
            </a:endParaRPr>
          </a:p>
          <a:p>
            <a:r>
              <a:rPr lang="en-US" altLang="zh-CN" b="1" baseline="0">
                <a:solidFill>
                  <a:srgbClr val="FFFFFF"/>
                </a:solidFill>
                <a:latin typeface="Times New Roman" panose="02020603050405020304" charset="0"/>
                <a:ea typeface="宋体" pitchFamily="2" charset="-122"/>
              </a:rPr>
              <a:t>200</a:t>
            </a:r>
            <a:endParaRPr lang="zh-CN" altLang="en-US" b="1" baseline="0">
              <a:solidFill>
                <a:srgbClr val="FFFFFF"/>
              </a:solidFill>
              <a:latin typeface="Times New Roman" panose="02020603050405020304" charset="0"/>
              <a:ea typeface="宋体" pitchFamily="2" charset="-122"/>
            </a:endParaRPr>
          </a:p>
        </p:txBody>
      </p:sp>
      <p:grpSp>
        <p:nvGrpSpPr>
          <p:cNvPr id="580" name="组合"/>
          <p:cNvGrpSpPr/>
          <p:nvPr/>
        </p:nvGrpSpPr>
        <p:grpSpPr>
          <a:xfrm>
            <a:off x="555943" y="2540000"/>
            <a:ext cx="5156200" cy="3295650"/>
            <a:chOff x="1560069" y="2540006"/>
            <a:chExt cx="5156199" cy="3295649"/>
          </a:xfrm>
        </p:grpSpPr>
        <p:sp>
          <p:nvSpPr>
            <p:cNvPr id="73753" name="直线"/>
            <p:cNvSpPr/>
            <p:nvPr/>
          </p:nvSpPr>
          <p:spPr>
            <a:xfrm>
              <a:off x="1560069" y="5187956"/>
              <a:ext cx="5156199" cy="0"/>
            </a:xfrm>
            <a:prstGeom prst="line">
              <a:avLst/>
            </a:prstGeom>
            <a:ln w="9525" cap="flat" cmpd="sng">
              <a:solidFill>
                <a:schemeClr val="bg1"/>
              </a:solidFill>
              <a:prstDash val="solid"/>
              <a:miter/>
              <a:headEnd type="none" w="med" len="med"/>
              <a:tailEnd type="triangle" w="sm" len="lg"/>
            </a:ln>
          </p:spPr>
        </p:sp>
        <p:sp>
          <p:nvSpPr>
            <p:cNvPr id="73754" name="直线"/>
            <p:cNvSpPr/>
            <p:nvPr/>
          </p:nvSpPr>
          <p:spPr>
            <a:xfrm flipV="1">
              <a:off x="2398269" y="2559055"/>
              <a:ext cx="0" cy="3276600"/>
            </a:xfrm>
            <a:prstGeom prst="line">
              <a:avLst/>
            </a:prstGeom>
            <a:ln w="9525" cap="flat" cmpd="sng">
              <a:solidFill>
                <a:schemeClr val="bg1"/>
              </a:solidFill>
              <a:prstDash val="solid"/>
              <a:miter/>
              <a:headEnd type="none" w="med" len="med"/>
              <a:tailEnd type="triangle" w="sm" len="lg"/>
            </a:ln>
          </p:spPr>
        </p:sp>
        <p:sp>
          <p:nvSpPr>
            <p:cNvPr id="73755" name="直线"/>
            <p:cNvSpPr/>
            <p:nvPr/>
          </p:nvSpPr>
          <p:spPr>
            <a:xfrm>
              <a:off x="5217667" y="5035557"/>
              <a:ext cx="0" cy="152400"/>
            </a:xfrm>
            <a:prstGeom prst="line">
              <a:avLst/>
            </a:prstGeom>
            <a:ln w="9525" cap="flat" cmpd="sng">
              <a:solidFill>
                <a:schemeClr val="bg1"/>
              </a:solidFill>
              <a:prstDash val="solid"/>
              <a:miter/>
              <a:headEnd type="none" w="med" len="med"/>
              <a:tailEnd type="none" w="med" len="med"/>
            </a:ln>
          </p:spPr>
        </p:sp>
        <p:sp>
          <p:nvSpPr>
            <p:cNvPr id="73756" name="直线"/>
            <p:cNvSpPr/>
            <p:nvPr/>
          </p:nvSpPr>
          <p:spPr>
            <a:xfrm>
              <a:off x="3795270" y="5035557"/>
              <a:ext cx="0" cy="152400"/>
            </a:xfrm>
            <a:prstGeom prst="line">
              <a:avLst/>
            </a:prstGeom>
            <a:ln w="9525" cap="flat" cmpd="sng">
              <a:solidFill>
                <a:schemeClr val="bg1"/>
              </a:solidFill>
              <a:prstDash val="solid"/>
              <a:miter/>
              <a:headEnd type="none" w="med" len="med"/>
              <a:tailEnd type="none" w="med" len="med"/>
            </a:ln>
          </p:spPr>
        </p:sp>
        <p:sp>
          <p:nvSpPr>
            <p:cNvPr id="73757" name="直线"/>
            <p:cNvSpPr/>
            <p:nvPr/>
          </p:nvSpPr>
          <p:spPr>
            <a:xfrm flipH="1">
              <a:off x="2398269" y="3035305"/>
              <a:ext cx="203200" cy="0"/>
            </a:xfrm>
            <a:prstGeom prst="line">
              <a:avLst/>
            </a:prstGeom>
            <a:ln w="9525" cap="flat" cmpd="sng">
              <a:solidFill>
                <a:schemeClr val="bg1"/>
              </a:solidFill>
              <a:prstDash val="solid"/>
              <a:miter/>
              <a:headEnd type="none" w="med" len="med"/>
              <a:tailEnd type="none" w="med" len="med"/>
            </a:ln>
          </p:spPr>
        </p:sp>
        <p:sp>
          <p:nvSpPr>
            <p:cNvPr id="73758" name="直线"/>
            <p:cNvSpPr/>
            <p:nvPr/>
          </p:nvSpPr>
          <p:spPr>
            <a:xfrm flipH="1">
              <a:off x="2398269" y="4159256"/>
              <a:ext cx="203200" cy="0"/>
            </a:xfrm>
            <a:prstGeom prst="line">
              <a:avLst/>
            </a:prstGeom>
            <a:ln w="9525" cap="flat" cmpd="sng">
              <a:solidFill>
                <a:schemeClr val="bg1"/>
              </a:solidFill>
              <a:prstDash val="solid"/>
              <a:miter/>
              <a:headEnd type="none" w="med" len="med"/>
              <a:tailEnd type="none" w="med" len="med"/>
            </a:ln>
          </p:spPr>
        </p:sp>
        <p:sp>
          <p:nvSpPr>
            <p:cNvPr id="73759" name="矩形"/>
            <p:cNvSpPr/>
            <p:nvPr/>
          </p:nvSpPr>
          <p:spPr>
            <a:xfrm>
              <a:off x="2072304" y="5187956"/>
              <a:ext cx="3408679" cy="368300"/>
            </a:xfrm>
            <a:prstGeom prst="rect">
              <a:avLst/>
            </a:prstGeom>
            <a:noFill/>
            <a:ln w="9525">
              <a:noFill/>
            </a:ln>
          </p:spPr>
          <p:txBody>
            <a:bodyPr wrap="none" lIns="91440" tIns="45720" rIns="91440" bIns="45720" anchor="t" anchorCtr="0">
              <a:spAutoFit/>
            </a:bodyPr>
            <a:p>
              <a:r>
                <a:rPr lang="en-US" altLang="zh-CN" baseline="0">
                  <a:solidFill>
                    <a:srgbClr val="FFFFFF"/>
                  </a:solidFill>
                  <a:latin typeface="Times New Roman" panose="02020603050405020304" charset="0"/>
                  <a:ea typeface="宋体" pitchFamily="2" charset="-122"/>
                </a:rPr>
                <a:t>0                  1                 2           </a:t>
              </a:r>
              <a:r>
                <a:rPr lang="en-US" altLang="zh-CN" b="1" i="1" baseline="0">
                  <a:solidFill>
                    <a:srgbClr val="FFFFFF"/>
                  </a:solidFill>
                  <a:latin typeface="Times New Roman" panose="02020603050405020304" charset="0"/>
                  <a:ea typeface="宋体" pitchFamily="2" charset="-122"/>
                </a:rPr>
                <a:t>t/</a:t>
              </a:r>
              <a:r>
                <a:rPr lang="en-US" altLang="zh-CN" b="1" baseline="0">
                  <a:solidFill>
                    <a:srgbClr val="FFFFFF"/>
                  </a:solidFill>
                  <a:latin typeface="Times New Roman" panose="02020603050405020304" charset="0"/>
                  <a:ea typeface="宋体" pitchFamily="2" charset="-122"/>
                </a:rPr>
                <a:t>h</a:t>
              </a:r>
              <a:endParaRPr lang="zh-CN" altLang="en-US" b="1" baseline="0">
                <a:solidFill>
                  <a:srgbClr val="FFFFFF"/>
                </a:solidFill>
                <a:latin typeface="Times New Roman" panose="02020603050405020304" charset="0"/>
                <a:ea typeface="宋体" pitchFamily="2" charset="-122"/>
              </a:endParaRPr>
            </a:p>
          </p:txBody>
        </p:sp>
        <p:sp>
          <p:nvSpPr>
            <p:cNvPr id="73760" name="矩形"/>
            <p:cNvSpPr/>
            <p:nvPr/>
          </p:nvSpPr>
          <p:spPr>
            <a:xfrm>
              <a:off x="1640503" y="2540006"/>
              <a:ext cx="652780" cy="368300"/>
            </a:xfrm>
            <a:prstGeom prst="rect">
              <a:avLst/>
            </a:prstGeom>
            <a:noFill/>
            <a:ln w="9525">
              <a:noFill/>
            </a:ln>
          </p:spPr>
          <p:txBody>
            <a:bodyPr wrap="none" lIns="91440" tIns="45720" rIns="91440" bIns="45720" anchor="t" anchorCtr="0">
              <a:spAutoFit/>
            </a:bodyPr>
            <a:p>
              <a:r>
                <a:rPr lang="en-US" altLang="zh-CN" b="1" i="1" baseline="0">
                  <a:solidFill>
                    <a:srgbClr val="FFFFFF"/>
                  </a:solidFill>
                  <a:latin typeface="Times New Roman" panose="02020603050405020304" charset="0"/>
                  <a:ea typeface="宋体" pitchFamily="2" charset="-122"/>
                </a:rPr>
                <a:t>s/</a:t>
              </a:r>
              <a:r>
                <a:rPr lang="en-US" altLang="zh-CN" b="1" baseline="0">
                  <a:solidFill>
                    <a:srgbClr val="FFFFFF"/>
                  </a:solidFill>
                  <a:latin typeface="Times New Roman" panose="02020603050405020304" charset="0"/>
                  <a:ea typeface="宋体" pitchFamily="2" charset="-122"/>
                </a:rPr>
                <a:t>km</a:t>
              </a:r>
              <a:endParaRPr lang="zh-CN" altLang="en-US" b="1" baseline="0">
                <a:solidFill>
                  <a:srgbClr val="FFFFFF"/>
                </a:solidFill>
                <a:latin typeface="Times New Roman" panose="02020603050405020304" charset="0"/>
                <a:ea typeface="宋体" pitchFamily="2" charset="-122"/>
              </a:endParaRPr>
            </a:p>
          </p:txBody>
        </p:sp>
        <p:sp>
          <p:nvSpPr>
            <p:cNvPr id="73761" name="矩形"/>
            <p:cNvSpPr/>
            <p:nvPr/>
          </p:nvSpPr>
          <p:spPr>
            <a:xfrm>
              <a:off x="1742103" y="2882906"/>
              <a:ext cx="525780" cy="1476375"/>
            </a:xfrm>
            <a:prstGeom prst="rect">
              <a:avLst/>
            </a:prstGeom>
            <a:noFill/>
            <a:ln w="9525">
              <a:noFill/>
            </a:ln>
          </p:spPr>
          <p:txBody>
            <a:bodyPr wrap="none" lIns="91440" tIns="45720" rIns="91440" bIns="45720" anchor="t" anchorCtr="0">
              <a:spAutoFit/>
            </a:bodyPr>
            <a:p>
              <a:r>
                <a:rPr lang="en-US" altLang="zh-CN" baseline="0">
                  <a:solidFill>
                    <a:srgbClr val="FFFFFF"/>
                  </a:solidFill>
                  <a:latin typeface="Times New Roman" panose="02020603050405020304" charset="0"/>
                  <a:ea typeface="宋体" pitchFamily="2" charset="-122"/>
                </a:rPr>
                <a:t>200</a:t>
              </a:r>
              <a:endParaRPr lang="en-US" altLang="zh-CN" baseline="0">
                <a:solidFill>
                  <a:srgbClr val="FFFFFF"/>
                </a:solidFill>
                <a:latin typeface="Times New Roman" panose="02020603050405020304" charset="0"/>
                <a:ea typeface="宋体" pitchFamily="2" charset="-122"/>
              </a:endParaRPr>
            </a:p>
            <a:p>
              <a:endParaRPr lang="en-US" altLang="zh-CN" baseline="0">
                <a:solidFill>
                  <a:srgbClr val="FFFFFF"/>
                </a:solidFill>
                <a:latin typeface="Times New Roman" panose="02020603050405020304" charset="0"/>
                <a:ea typeface="宋体" pitchFamily="2" charset="-122"/>
              </a:endParaRPr>
            </a:p>
            <a:p>
              <a:endParaRPr lang="en-US" altLang="zh-CN" baseline="0">
                <a:solidFill>
                  <a:srgbClr val="FFFFFF"/>
                </a:solidFill>
                <a:latin typeface="Times New Roman" panose="02020603050405020304" charset="0"/>
                <a:ea typeface="宋体" pitchFamily="2" charset="-122"/>
              </a:endParaRPr>
            </a:p>
            <a:p>
              <a:endParaRPr lang="en-US" altLang="zh-CN" baseline="0">
                <a:solidFill>
                  <a:srgbClr val="FFFFFF"/>
                </a:solidFill>
                <a:latin typeface="Times New Roman" panose="02020603050405020304" charset="0"/>
                <a:ea typeface="宋体" pitchFamily="2" charset="-122"/>
              </a:endParaRPr>
            </a:p>
            <a:p>
              <a:r>
                <a:rPr lang="en-US" altLang="zh-CN" baseline="0">
                  <a:solidFill>
                    <a:srgbClr val="FFFFFF"/>
                  </a:solidFill>
                  <a:latin typeface="Times New Roman" panose="02020603050405020304" charset="0"/>
                  <a:ea typeface="宋体" pitchFamily="2" charset="-122"/>
                </a:rPr>
                <a:t>100</a:t>
              </a:r>
              <a:endParaRPr lang="zh-CN" altLang="en-US" baseline="0">
                <a:solidFill>
                  <a:srgbClr val="FFFFFF"/>
                </a:solidFill>
                <a:latin typeface="Times New Roman" panose="02020603050405020304" charset="0"/>
                <a:ea typeface="宋体" pitchFamily="2" charset="-122"/>
              </a:endParaRPr>
            </a:p>
          </p:txBody>
        </p:sp>
      </p:grpSp>
      <p:sp>
        <p:nvSpPr>
          <p:cNvPr id="581" name="椭圆"/>
          <p:cNvSpPr/>
          <p:nvPr/>
        </p:nvSpPr>
        <p:spPr>
          <a:xfrm>
            <a:off x="1343343" y="5149850"/>
            <a:ext cx="117475" cy="88900"/>
          </a:xfrm>
          <a:prstGeom prst="ellipse">
            <a:avLst/>
          </a:prstGeom>
          <a:solidFill>
            <a:srgbClr val="FF0000"/>
          </a:solidFill>
          <a:ln w="9525" cap="flat" cmpd="sng">
            <a:solidFill>
              <a:srgbClr val="00000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582" name="椭圆"/>
          <p:cNvSpPr/>
          <p:nvPr/>
        </p:nvSpPr>
        <p:spPr>
          <a:xfrm>
            <a:off x="2748280" y="4108450"/>
            <a:ext cx="119063" cy="88900"/>
          </a:xfrm>
          <a:prstGeom prst="ellipse">
            <a:avLst/>
          </a:prstGeom>
          <a:solidFill>
            <a:srgbClr val="FF0000"/>
          </a:solidFill>
          <a:ln w="9525" cap="flat" cmpd="sng">
            <a:solidFill>
              <a:srgbClr val="00000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583" name="椭圆"/>
          <p:cNvSpPr/>
          <p:nvPr/>
        </p:nvSpPr>
        <p:spPr>
          <a:xfrm>
            <a:off x="4178618" y="3048000"/>
            <a:ext cx="119062" cy="88900"/>
          </a:xfrm>
          <a:prstGeom prst="ellipse">
            <a:avLst/>
          </a:prstGeom>
          <a:solidFill>
            <a:srgbClr val="FF0000"/>
          </a:solidFill>
          <a:ln w="9525" cap="flat" cmpd="sng">
            <a:solidFill>
              <a:srgbClr val="00000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584" name="矩形"/>
          <p:cNvSpPr/>
          <p:nvPr/>
        </p:nvSpPr>
        <p:spPr>
          <a:xfrm>
            <a:off x="6170295" y="2060258"/>
            <a:ext cx="5400000" cy="4140000"/>
          </a:xfrm>
          <a:prstGeom prst="rect">
            <a:avLst/>
          </a:prstGeom>
          <a:noFill/>
          <a:ln w="9525" cap="flat" cmpd="sng">
            <a:solidFill>
              <a:srgbClr val="3333CC"/>
            </a:solidFill>
            <a:prstDash val="solid"/>
            <a:miter/>
            <a:headEnd type="none" w="med" len="med"/>
            <a:tailEnd type="none" w="med" len="med"/>
          </a:ln>
        </p:spPr>
        <p:txBody>
          <a:bodyPr wrap="square" lIns="91440" tIns="45720" rIns="91440" bIns="45720" anchor="ctr" anchorCtr="0">
            <a:noAutofit/>
          </a:bodyPr>
          <a:p>
            <a:pPr>
              <a:lnSpc>
                <a:spcPct val="170000"/>
              </a:lnSpc>
            </a:pPr>
            <a:r>
              <a:rPr lang="zh-CN" altLang="en-US" sz="2000" baseline="0">
                <a:solidFill>
                  <a:srgbClr val="FFFFFF"/>
                </a:solidFill>
                <a:latin typeface="Microsoft YaHei" panose="020B0503020204020204" charset="-122"/>
                <a:ea typeface="Microsoft YaHei" panose="020B0503020204020204" charset="-122"/>
                <a:cs typeface="Microsoft YaHei" panose="020B0503020204020204" charset="-122"/>
              </a:rPr>
              <a:t>思考：</a:t>
            </a:r>
            <a:endParaRPr lang="en-US" altLang="zh-CN" sz="2000" baseline="0">
              <a:solidFill>
                <a:srgbClr val="FFFFFF"/>
              </a:solidFill>
              <a:latin typeface="Microsoft YaHei" panose="020B0503020204020204" charset="-122"/>
              <a:ea typeface="Microsoft YaHei" panose="020B0503020204020204" charset="-122"/>
              <a:cs typeface="Microsoft YaHei" panose="020B0503020204020204" charset="-122"/>
            </a:endParaRPr>
          </a:p>
          <a:p>
            <a:pPr>
              <a:lnSpc>
                <a:spcPct val="170000"/>
              </a:lnSpc>
            </a:pPr>
            <a:r>
              <a:rPr lang="en-US" altLang="zh-CN" sz="2000" baseline="0">
                <a:solidFill>
                  <a:srgbClr val="FFFFFF"/>
                </a:solidFill>
                <a:latin typeface="Microsoft YaHei" panose="020B0503020204020204" charset="-122"/>
                <a:ea typeface="Microsoft YaHei" panose="020B0503020204020204" charset="-122"/>
                <a:cs typeface="Microsoft YaHei" panose="020B0503020204020204" charset="-122"/>
              </a:rPr>
              <a:t>(1) </a:t>
            </a:r>
            <a:r>
              <a:rPr lang="zh-CN" altLang="en-US" sz="2000" baseline="0">
                <a:solidFill>
                  <a:srgbClr val="FFFFFF"/>
                </a:solidFill>
                <a:latin typeface="Microsoft YaHei" panose="020B0503020204020204" charset="-122"/>
                <a:ea typeface="Microsoft YaHei" panose="020B0503020204020204" charset="-122"/>
                <a:cs typeface="Microsoft YaHei" panose="020B0503020204020204" charset="-122"/>
              </a:rPr>
              <a:t>在描点时，是怎样确定一个点的位置的？ 哪个变量作为点的横坐标？哪个变量作为点的纵坐标？</a:t>
            </a:r>
            <a:endParaRPr lang="en-US" altLang="zh-CN" sz="2000" baseline="0">
              <a:solidFill>
                <a:srgbClr val="FFFFFF"/>
              </a:solidFill>
              <a:latin typeface="Microsoft YaHei" panose="020B0503020204020204" charset="-122"/>
              <a:ea typeface="Microsoft YaHei" panose="020B0503020204020204" charset="-122"/>
              <a:cs typeface="Microsoft YaHei" panose="020B0503020204020204" charset="-122"/>
            </a:endParaRPr>
          </a:p>
          <a:p>
            <a:pPr>
              <a:lnSpc>
                <a:spcPct val="170000"/>
              </a:lnSpc>
            </a:pPr>
            <a:r>
              <a:rPr lang="en-US" altLang="zh-CN" sz="2000" baseline="0">
                <a:solidFill>
                  <a:srgbClr val="FFFFFF"/>
                </a:solidFill>
                <a:latin typeface="Microsoft YaHei" panose="020B0503020204020204" charset="-122"/>
                <a:ea typeface="Microsoft YaHei" panose="020B0503020204020204" charset="-122"/>
                <a:cs typeface="Microsoft YaHei" panose="020B0503020204020204" charset="-122"/>
              </a:rPr>
              <a:t>(2) </a:t>
            </a:r>
            <a:r>
              <a:rPr lang="zh-CN" altLang="en-US" sz="2000" baseline="0">
                <a:solidFill>
                  <a:srgbClr val="FFFFFF"/>
                </a:solidFill>
                <a:latin typeface="Microsoft YaHei" panose="020B0503020204020204" charset="-122"/>
                <a:ea typeface="Microsoft YaHei" panose="020B0503020204020204" charset="-122"/>
                <a:cs typeface="Microsoft YaHei" panose="020B0503020204020204" charset="-122"/>
              </a:rPr>
              <a:t>函数的定义域是什么？</a:t>
            </a:r>
            <a:endParaRPr lang="en-US" altLang="zh-CN" sz="2000" baseline="0">
              <a:solidFill>
                <a:srgbClr val="FFFFFF"/>
              </a:solidFill>
              <a:latin typeface="Microsoft YaHei" panose="020B0503020204020204" charset="-122"/>
              <a:ea typeface="Microsoft YaHei" panose="020B0503020204020204" charset="-122"/>
              <a:cs typeface="Microsoft YaHei" panose="020B0503020204020204" charset="-122"/>
            </a:endParaRPr>
          </a:p>
          <a:p>
            <a:pPr>
              <a:lnSpc>
                <a:spcPct val="170000"/>
              </a:lnSpc>
            </a:pPr>
            <a:r>
              <a:rPr lang="en-US" altLang="zh-CN" sz="2000" baseline="0">
                <a:solidFill>
                  <a:srgbClr val="FFFFFF"/>
                </a:solidFill>
                <a:latin typeface="Microsoft YaHei" panose="020B0503020204020204" charset="-122"/>
                <a:ea typeface="Microsoft YaHei" panose="020B0503020204020204" charset="-122"/>
                <a:cs typeface="Microsoft YaHei" panose="020B0503020204020204" charset="-122"/>
              </a:rPr>
              <a:t>(3) </a:t>
            </a:r>
            <a:r>
              <a:rPr lang="en-US" altLang="zh-CN" sz="2000" i="1" baseline="0">
                <a:solidFill>
                  <a:srgbClr val="FFFFFF"/>
                </a:solidFill>
                <a:latin typeface="Microsoft YaHei" panose="020B0503020204020204" charset="-122"/>
                <a:ea typeface="Microsoft YaHei" panose="020B0503020204020204" charset="-122"/>
                <a:cs typeface="Microsoft YaHei" panose="020B0503020204020204" charset="-122"/>
              </a:rPr>
              <a:t>s </a:t>
            </a:r>
            <a:r>
              <a:rPr lang="zh-CN" altLang="en-US" sz="2000" baseline="0">
                <a:solidFill>
                  <a:srgbClr val="FFFFFF"/>
                </a:solidFill>
                <a:latin typeface="Microsoft YaHei" panose="020B0503020204020204" charset="-122"/>
                <a:ea typeface="Microsoft YaHei" panose="020B0503020204020204" charset="-122"/>
                <a:cs typeface="Microsoft YaHei" panose="020B0503020204020204" charset="-122"/>
              </a:rPr>
              <a:t>的值能大于</a:t>
            </a:r>
            <a:r>
              <a:rPr lang="en-US" altLang="zh-CN" sz="2000" baseline="0">
                <a:solidFill>
                  <a:srgbClr val="FFFFFF"/>
                </a:solidFill>
                <a:latin typeface="Microsoft YaHei" panose="020B0503020204020204" charset="-122"/>
                <a:ea typeface="Microsoft YaHei" panose="020B0503020204020204" charset="-122"/>
                <a:cs typeface="Microsoft YaHei" panose="020B0503020204020204" charset="-122"/>
              </a:rPr>
              <a:t> 200 </a:t>
            </a:r>
            <a:r>
              <a:rPr lang="zh-CN" altLang="en-US" sz="2000" baseline="0">
                <a:solidFill>
                  <a:srgbClr val="FFFFFF"/>
                </a:solidFill>
                <a:latin typeface="Microsoft YaHei" panose="020B0503020204020204" charset="-122"/>
                <a:ea typeface="Microsoft YaHei" panose="020B0503020204020204" charset="-122"/>
                <a:cs typeface="Microsoft YaHei" panose="020B0503020204020204" charset="-122"/>
              </a:rPr>
              <a:t>吗？能是负值吗？为什么？函数的值域是什么？</a:t>
            </a:r>
            <a:endParaRPr lang="en-US" altLang="zh-CN" sz="2000" baseline="0">
              <a:solidFill>
                <a:srgbClr val="FFFFFF"/>
              </a:solidFill>
              <a:latin typeface="Microsoft YaHei" panose="020B0503020204020204" charset="-122"/>
              <a:ea typeface="Microsoft YaHei" panose="020B0503020204020204" charset="-122"/>
              <a:cs typeface="Microsoft YaHei" panose="020B0503020204020204" charset="-122"/>
            </a:endParaRPr>
          </a:p>
          <a:p>
            <a:pPr>
              <a:lnSpc>
                <a:spcPct val="170000"/>
              </a:lnSpc>
            </a:pPr>
            <a:r>
              <a:rPr lang="en-US" altLang="zh-CN" sz="2000" baseline="0">
                <a:solidFill>
                  <a:srgbClr val="FFFFFF"/>
                </a:solidFill>
                <a:latin typeface="Microsoft YaHei" panose="020B0503020204020204" charset="-122"/>
                <a:ea typeface="Microsoft YaHei" panose="020B0503020204020204" charset="-122"/>
                <a:cs typeface="Microsoft YaHei" panose="020B0503020204020204" charset="-122"/>
              </a:rPr>
              <a:t>(4) </a:t>
            </a:r>
            <a:r>
              <a:rPr lang="zh-CN" altLang="en-US" sz="2000" baseline="0">
                <a:solidFill>
                  <a:srgbClr val="FFFFFF"/>
                </a:solidFill>
                <a:latin typeface="Microsoft YaHei" panose="020B0503020204020204" charset="-122"/>
                <a:ea typeface="Microsoft YaHei" panose="020B0503020204020204" charset="-122"/>
                <a:cs typeface="Microsoft YaHei" panose="020B0503020204020204" charset="-122"/>
              </a:rPr>
              <a:t>随行驶时间</a:t>
            </a:r>
            <a:r>
              <a:rPr lang="en-US" altLang="zh-CN" sz="2000" baseline="0">
                <a:solidFill>
                  <a:srgbClr val="FFFFFF"/>
                </a:solidFill>
                <a:latin typeface="Microsoft YaHei" panose="020B0503020204020204" charset="-122"/>
                <a:ea typeface="Microsoft YaHei" panose="020B0503020204020204" charset="-122"/>
                <a:cs typeface="Microsoft YaHei" panose="020B0503020204020204" charset="-122"/>
              </a:rPr>
              <a:t> </a:t>
            </a:r>
            <a:r>
              <a:rPr lang="en-US" altLang="zh-CN" sz="2000" i="1" baseline="0">
                <a:solidFill>
                  <a:srgbClr val="FFFFFF"/>
                </a:solidFill>
                <a:latin typeface="Microsoft YaHei" panose="020B0503020204020204" charset="-122"/>
                <a:ea typeface="Microsoft YaHei" panose="020B0503020204020204" charset="-122"/>
                <a:cs typeface="Microsoft YaHei" panose="020B0503020204020204" charset="-122"/>
              </a:rPr>
              <a:t>t </a:t>
            </a:r>
            <a:r>
              <a:rPr lang="zh-CN" altLang="en-US" sz="2000" baseline="0">
                <a:solidFill>
                  <a:srgbClr val="FFFFFF"/>
                </a:solidFill>
                <a:latin typeface="Microsoft YaHei" panose="020B0503020204020204" charset="-122"/>
                <a:ea typeface="Microsoft YaHei" panose="020B0503020204020204" charset="-122"/>
                <a:cs typeface="Microsoft YaHei" panose="020B0503020204020204" charset="-122"/>
              </a:rPr>
              <a:t>的增大，距离</a:t>
            </a:r>
            <a:r>
              <a:rPr lang="en-US" altLang="zh-CN" sz="2000" baseline="0">
                <a:solidFill>
                  <a:srgbClr val="FFFFFF"/>
                </a:solidFill>
                <a:latin typeface="Microsoft YaHei" panose="020B0503020204020204" charset="-122"/>
                <a:ea typeface="Microsoft YaHei" panose="020B0503020204020204" charset="-122"/>
                <a:cs typeface="Microsoft YaHei" panose="020B0503020204020204" charset="-122"/>
              </a:rPr>
              <a:t> </a:t>
            </a:r>
            <a:r>
              <a:rPr lang="en-US" altLang="zh-CN" sz="2000" i="1" baseline="0">
                <a:solidFill>
                  <a:srgbClr val="FFFFFF"/>
                </a:solidFill>
                <a:latin typeface="Microsoft YaHei" panose="020B0503020204020204" charset="-122"/>
                <a:ea typeface="Microsoft YaHei" panose="020B0503020204020204" charset="-122"/>
                <a:cs typeface="Microsoft YaHei" panose="020B0503020204020204" charset="-122"/>
              </a:rPr>
              <a:t>s</a:t>
            </a:r>
            <a:r>
              <a:rPr lang="zh-CN" altLang="en-US" sz="2000" baseline="0">
                <a:solidFill>
                  <a:srgbClr val="FFFFFF"/>
                </a:solidFill>
                <a:latin typeface="Microsoft YaHei" panose="020B0503020204020204" charset="-122"/>
                <a:ea typeface="Microsoft YaHei" panose="020B0503020204020204" charset="-122"/>
                <a:cs typeface="Microsoft YaHei" panose="020B0503020204020204" charset="-122"/>
              </a:rPr>
              <a:t>有怎样的变化？</a:t>
            </a:r>
            <a:endParaRPr lang="zh-CN" altLang="en-US" sz="2000" baseline="0">
              <a:solidFill>
                <a:srgbClr val="FFFFFF"/>
              </a:solidFill>
              <a:latin typeface="Microsoft YaHei" panose="020B0503020204020204" charset="-122"/>
              <a:ea typeface="Microsoft YaHei" panose="020B0503020204020204" charset="-122"/>
              <a:cs typeface="Microsoft YaHei"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66">
                                            <p:txEl>
                                              <p:charRg st="0" end="33"/>
                                            </p:txEl>
                                          </p:spTgt>
                                        </p:tgtEl>
                                        <p:attrNameLst>
                                          <p:attrName>style.visibility</p:attrName>
                                        </p:attrNameLst>
                                      </p:cBhvr>
                                      <p:to>
                                        <p:strVal val="visible"/>
                                      </p:to>
                                    </p:set>
                                    <p:animEffect transition="in" filter="wipe(left)">
                                      <p:cBhvr>
                                        <p:cTn id="7" dur="500"/>
                                        <p:tgtEl>
                                          <p:spTgt spid="566">
                                            <p:txEl>
                                              <p:charRg st="0" end="3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67"/>
                                        </p:tgtEl>
                                        <p:attrNameLst>
                                          <p:attrName>style.visibility</p:attrName>
                                        </p:attrNameLst>
                                      </p:cBhvr>
                                      <p:to>
                                        <p:strVal val="visible"/>
                                      </p:to>
                                    </p:set>
                                    <p:animEffect transition="in" filter="wipe(left)">
                                      <p:cBhvr>
                                        <p:cTn id="12" dur="500"/>
                                        <p:tgtEl>
                                          <p:spTgt spid="567"/>
                                        </p:tgtEl>
                                      </p:cBhvr>
                                    </p:animEffec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58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568"/>
                                        </p:tgtEl>
                                        <p:attrNameLst>
                                          <p:attrName>style.visibility</p:attrName>
                                        </p:attrNameLst>
                                      </p:cBhvr>
                                      <p:to>
                                        <p:strVal val="visible"/>
                                      </p:to>
                                    </p:set>
                                  </p:childTnLst>
                                </p:cTn>
                              </p:par>
                              <p:par>
                                <p:cTn id="20" presetID="26" presetClass="emph" presetSubtype="0" fill="hold" grpId="1" nodeType="withEffect">
                                  <p:stCondLst>
                                    <p:cond delay="0"/>
                                  </p:stCondLst>
                                  <p:childTnLst>
                                    <p:animEffect transition="out" filter="fade">
                                      <p:cBhvr>
                                        <p:cTn id="21" dur="500" tmFilter="0, 0; .2, .5; .8, .5; 1, 0"/>
                                        <p:tgtEl>
                                          <p:spTgt spid="568"/>
                                        </p:tgtEl>
                                      </p:cBhvr>
                                    </p:animEffect>
                                    <p:animScale>
                                      <p:cBhvr>
                                        <p:cTn id="22" dur="250" autoRev="1" fill="hold"/>
                                        <p:tgtEl>
                                          <p:spTgt spid="568"/>
                                        </p:tgtEl>
                                      </p:cBhvr>
                                      <p:by x="105000" y="105000"/>
                                    </p:animScale>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581"/>
                                        </p:tgtEl>
                                        <p:attrNameLst>
                                          <p:attrName>style.visibility</p:attrName>
                                        </p:attrNameLst>
                                      </p:cBhvr>
                                      <p:to>
                                        <p:strVal val="visible"/>
                                      </p:to>
                                    </p:set>
                                  </p:childTnLst>
                                </p:cTn>
                              </p:par>
                              <p:par>
                                <p:cTn id="26" presetID="42" presetClass="path" presetSubtype="0" accel="50000" decel="50000" fill="hold" grpId="1" nodeType="withEffect">
                                  <p:stCondLst>
                                    <p:cond delay="0"/>
                                  </p:stCondLst>
                                  <p:childTnLst>
                                    <p:animMotion origin="layout" path="M -0.00547 -0.48323 L 0 0" pathEditMode="relative" ptsTypes="">
                                      <p:cBhvr>
                                        <p:cTn id="27" dur="2000" fill="hold"/>
                                        <p:tgtEl>
                                          <p:spTgt spid="581"/>
                                        </p:tgtEl>
                                        <p:attrNameLst>
                                          <p:attrName>ppt_x</p:attrName>
                                          <p:attrName>ppt_y</p:attrName>
                                        </p:attrNameLst>
                                      </p:cBhvr>
                                    </p:animMotion>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569"/>
                                        </p:tgtEl>
                                        <p:attrNameLst>
                                          <p:attrName>style.visibility</p:attrName>
                                        </p:attrNameLst>
                                      </p:cBhvr>
                                      <p:to>
                                        <p:strVal val="visible"/>
                                      </p:to>
                                    </p:set>
                                  </p:childTnLst>
                                </p:cTn>
                              </p:par>
                              <p:par>
                                <p:cTn id="32" presetID="26" presetClass="emph" presetSubtype="0" fill="hold" grpId="1" nodeType="withEffect">
                                  <p:stCondLst>
                                    <p:cond delay="0"/>
                                  </p:stCondLst>
                                  <p:childTnLst>
                                    <p:animEffect transition="out" filter="fade">
                                      <p:cBhvr>
                                        <p:cTn id="33" dur="500" tmFilter="0, 0; .2, .5; .8, .5; 1, 0"/>
                                        <p:tgtEl>
                                          <p:spTgt spid="569"/>
                                        </p:tgtEl>
                                      </p:cBhvr>
                                    </p:animEffect>
                                    <p:animScale>
                                      <p:cBhvr>
                                        <p:cTn id="34" dur="250" autoRev="1" fill="hold"/>
                                        <p:tgtEl>
                                          <p:spTgt spid="569"/>
                                        </p:tgtEl>
                                      </p:cBhvr>
                                      <p:by x="105000" y="105000"/>
                                    </p:animScale>
                                  </p:childTnLst>
                                </p:cTn>
                              </p:par>
                            </p:childTnLst>
                          </p:cTn>
                        </p:par>
                        <p:par>
                          <p:cTn id="35" fill="hold">
                            <p:stCondLst>
                              <p:cond delay="0"/>
                            </p:stCondLst>
                            <p:childTnLst>
                              <p:par>
                                <p:cTn id="36" presetID="1" presetClass="entr" presetSubtype="0" fill="hold" grpId="0" nodeType="afterEffect">
                                  <p:stCondLst>
                                    <p:cond delay="0"/>
                                  </p:stCondLst>
                                  <p:childTnLst>
                                    <p:set>
                                      <p:cBhvr>
                                        <p:cTn id="37" dur="1" fill="hold">
                                          <p:stCondLst>
                                            <p:cond delay="0"/>
                                          </p:stCondLst>
                                        </p:cTn>
                                        <p:tgtEl>
                                          <p:spTgt spid="582"/>
                                        </p:tgtEl>
                                        <p:attrNameLst>
                                          <p:attrName>style.visibility</p:attrName>
                                        </p:attrNameLst>
                                      </p:cBhvr>
                                      <p:to>
                                        <p:strVal val="visible"/>
                                      </p:to>
                                    </p:set>
                                  </p:childTnLst>
                                </p:cTn>
                              </p:par>
                              <p:par>
                                <p:cTn id="38" presetID="42" presetClass="path" presetSubtype="0" accel="50000" decel="50000" fill="hold" grpId="1" nodeType="withEffect">
                                  <p:stCondLst>
                                    <p:cond delay="0"/>
                                  </p:stCondLst>
                                  <p:childTnLst>
                                    <p:animMotion origin="layout" path="M 0 -0.3368 L 0 0" pathEditMode="relative" ptsTypes="">
                                      <p:cBhvr>
                                        <p:cTn id="39" dur="2000" fill="hold"/>
                                        <p:tgtEl>
                                          <p:spTgt spid="582"/>
                                        </p:tgtEl>
                                        <p:attrNameLst>
                                          <p:attrName>ppt_x</p:attrName>
                                          <p:attrName>ppt_y</p:attrName>
                                        </p:attrNameLst>
                                      </p:cBhvr>
                                    </p:animMotion>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570"/>
                                        </p:tgtEl>
                                        <p:attrNameLst>
                                          <p:attrName>style.visibility</p:attrName>
                                        </p:attrNameLst>
                                      </p:cBhvr>
                                      <p:to>
                                        <p:strVal val="visible"/>
                                      </p:to>
                                    </p:set>
                                  </p:childTnLst>
                                </p:cTn>
                              </p:par>
                              <p:par>
                                <p:cTn id="44" presetID="26" presetClass="emph" presetSubtype="0" fill="hold" grpId="1" nodeType="withEffect">
                                  <p:stCondLst>
                                    <p:cond delay="0"/>
                                  </p:stCondLst>
                                  <p:childTnLst>
                                    <p:animEffect transition="out" filter="fade">
                                      <p:cBhvr>
                                        <p:cTn id="45" dur="500" tmFilter="0, 0; .2, .5; .8, .5; 1, 0"/>
                                        <p:tgtEl>
                                          <p:spTgt spid="570"/>
                                        </p:tgtEl>
                                      </p:cBhvr>
                                    </p:animEffect>
                                    <p:animScale>
                                      <p:cBhvr>
                                        <p:cTn id="46" dur="250" autoRev="1" fill="hold"/>
                                        <p:tgtEl>
                                          <p:spTgt spid="570"/>
                                        </p:tgtEl>
                                      </p:cBhvr>
                                      <p:by x="105000" y="105000"/>
                                    </p:animScale>
                                  </p:childTnLst>
                                </p:cTn>
                              </p:par>
                            </p:childTnLst>
                          </p:cTn>
                        </p:par>
                        <p:par>
                          <p:cTn id="47" fill="hold">
                            <p:stCondLst>
                              <p:cond delay="0"/>
                            </p:stCondLst>
                            <p:childTnLst>
                              <p:par>
                                <p:cTn id="48" presetID="1" presetClass="entr" presetSubtype="0" fill="hold" grpId="0" nodeType="afterEffect">
                                  <p:stCondLst>
                                    <p:cond delay="0"/>
                                  </p:stCondLst>
                                  <p:childTnLst>
                                    <p:set>
                                      <p:cBhvr>
                                        <p:cTn id="49" dur="1" fill="hold">
                                          <p:stCondLst>
                                            <p:cond delay="0"/>
                                          </p:stCondLst>
                                        </p:cTn>
                                        <p:tgtEl>
                                          <p:spTgt spid="583"/>
                                        </p:tgtEl>
                                        <p:attrNameLst>
                                          <p:attrName>style.visibility</p:attrName>
                                        </p:attrNameLst>
                                      </p:cBhvr>
                                      <p:to>
                                        <p:strVal val="visible"/>
                                      </p:to>
                                    </p:set>
                                  </p:childTnLst>
                                </p:cTn>
                              </p:par>
                              <p:par>
                                <p:cTn id="50" presetID="42" presetClass="path" presetSubtype="0" accel="50000" decel="50000" fill="hold" grpId="1" nodeType="withEffect">
                                  <p:stCondLst>
                                    <p:cond delay="0"/>
                                  </p:stCondLst>
                                  <p:childTnLst>
                                    <p:animMotion origin="layout" path="M 0 -0.18055 L 0 0" pathEditMode="relative" ptsTypes="">
                                      <p:cBhvr>
                                        <p:cTn id="51" dur="2000" fill="hold"/>
                                        <p:tgtEl>
                                          <p:spTgt spid="583"/>
                                        </p:tgtEl>
                                        <p:attrNameLst>
                                          <p:attrName>ppt_x</p:attrName>
                                          <p:attrName>ppt_y</p:attrName>
                                        </p:attrNameLst>
                                      </p:cBhvr>
                                    </p:animMotion>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565"/>
                                        </p:tgtEl>
                                        <p:attrNameLst>
                                          <p:attrName>style.visibility</p:attrName>
                                        </p:attrNameLst>
                                      </p:cBhvr>
                                      <p:to>
                                        <p:strVal val="visible"/>
                                      </p:to>
                                    </p:set>
                                    <p:animEffect transition="in" filter="wipe(down)">
                                      <p:cBhvr>
                                        <p:cTn id="56" dur="500"/>
                                        <p:tgtEl>
                                          <p:spTgt spid="56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584"/>
                                        </p:tgtEl>
                                        <p:attrNameLst>
                                          <p:attrName>style.visibility</p:attrName>
                                        </p:attrNameLst>
                                      </p:cBhvr>
                                      <p:to>
                                        <p:strVal val="visible"/>
                                      </p:to>
                                    </p:set>
                                    <p:animEffect transition="in" filter="wipe(up)">
                                      <p:cBhvr>
                                        <p:cTn id="61" dur="1000"/>
                                        <p:tgtEl>
                                          <p:spTgt spid="5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8" grpId="0" animBg="1"/>
      <p:bldP spid="568" grpId="1" animBg="1"/>
      <p:bldP spid="581" grpId="0" bldLvl="0" animBg="1"/>
      <p:bldP spid="581" grpId="1" bldLvl="0" animBg="1"/>
      <p:bldP spid="569" grpId="0" animBg="1"/>
      <p:bldP spid="569" grpId="1" animBg="1"/>
      <p:bldP spid="582" grpId="0" bldLvl="0" animBg="1"/>
      <p:bldP spid="582" grpId="1" bldLvl="0" animBg="1"/>
      <p:bldP spid="570" grpId="0" animBg="1"/>
      <p:bldP spid="570" grpId="1" animBg="1"/>
      <p:bldP spid="583" grpId="0" bldLvl="0" animBg="1"/>
      <p:bldP spid="583" grpId="1" bldLvl="0" animBg="1"/>
      <p:bldP spid="565" grpId="0" bldLvl="0" animBg="1"/>
      <p:bldP spid="58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597" name="矩形"/>
          <p:cNvSpPr/>
          <p:nvPr/>
        </p:nvSpPr>
        <p:spPr>
          <a:xfrm>
            <a:off x="1055688" y="1196023"/>
            <a:ext cx="6164262" cy="521970"/>
          </a:xfrm>
          <a:prstGeom prst="rect">
            <a:avLst/>
          </a:prstGeom>
          <a:noFill/>
          <a:ln w="9525">
            <a:noFill/>
          </a:ln>
        </p:spPr>
        <p:txBody>
          <a:bodyPr wrap="square" lIns="91440" tIns="45720" rIns="91440" bIns="45720" anchor="t" anchorCtr="0">
            <a:spAutoFit/>
          </a:bodyPr>
          <a:p>
            <a:r>
              <a:rPr lang="zh-CN" altLang="en-US" sz="2800" b="1" baseline="0">
                <a:solidFill>
                  <a:srgbClr val="FFFFFF"/>
                </a:solidFill>
                <a:latin typeface="Arial" panose="020B0604020202090204" pitchFamily="34" charset="0"/>
                <a:ea typeface="宋体" pitchFamily="2" charset="-122"/>
              </a:rPr>
              <a:t>描点法作函数图象的步骤：</a:t>
            </a:r>
            <a:endParaRPr lang="zh-CN" altLang="en-US" sz="2800" b="1" baseline="0">
              <a:solidFill>
                <a:srgbClr val="FFFFFF"/>
              </a:solidFill>
              <a:latin typeface="Arial" panose="020B0604020202090204" pitchFamily="34" charset="0"/>
              <a:ea typeface="宋体" pitchFamily="2" charset="-122"/>
            </a:endParaRPr>
          </a:p>
        </p:txBody>
      </p:sp>
      <p:sp>
        <p:nvSpPr>
          <p:cNvPr id="75783" name="矩形"/>
          <p:cNvSpPr/>
          <p:nvPr/>
        </p:nvSpPr>
        <p:spPr>
          <a:xfrm>
            <a:off x="1056005" y="434340"/>
            <a:ext cx="10080000" cy="540000"/>
          </a:xfrm>
          <a:prstGeom prst="rect">
            <a:avLst/>
          </a:prstGeom>
          <a:noFill/>
          <a:ln w="9525">
            <a:noFill/>
          </a:ln>
        </p:spPr>
        <p:txBody>
          <a:bodyPr wrap="none" lIns="91440" tIns="45720" rIns="91440" bIns="45720" anchor="t" anchorCtr="0">
            <a:noAutofit/>
          </a:bodyPr>
          <a:p>
            <a:r>
              <a:rPr lang="zh-CN" altLang="en-US" sz="3200" b="1" baseline="0">
                <a:solidFill>
                  <a:srgbClr val="FFFFFF"/>
                </a:solidFill>
                <a:latin typeface="Arial" panose="020B0604020202090204" pitchFamily="34" charset="0"/>
                <a:ea typeface="华文新魏" charset="-122"/>
              </a:rPr>
              <a:t>描点法作图</a:t>
            </a:r>
            <a:endParaRPr lang="zh-CN" altLang="en-US" sz="3200" b="1" baseline="0">
              <a:solidFill>
                <a:srgbClr val="FFFFFF"/>
              </a:solidFill>
              <a:latin typeface="Arial" panose="020B0604020202090204" pitchFamily="34" charset="0"/>
              <a:ea typeface="华文新魏" charset="-122"/>
            </a:endParaRPr>
          </a:p>
        </p:txBody>
      </p:sp>
      <p:sp>
        <p:nvSpPr>
          <p:cNvPr id="603" name="矩形"/>
          <p:cNvSpPr/>
          <p:nvPr/>
        </p:nvSpPr>
        <p:spPr>
          <a:xfrm>
            <a:off x="4119880" y="2526030"/>
            <a:ext cx="6138545" cy="2399665"/>
          </a:xfrm>
          <a:prstGeom prst="rect">
            <a:avLst/>
          </a:prstGeom>
          <a:noFill/>
          <a:ln w="38100" cap="flat" cmpd="sng">
            <a:solidFill>
              <a:srgbClr val="FF0000"/>
            </a:solidFill>
            <a:prstDash val="solid"/>
            <a:miter/>
            <a:headEnd type="none" w="med" len="med"/>
            <a:tailEnd type="none" w="med" len="med"/>
          </a:ln>
        </p:spPr>
        <p:txBody>
          <a:bodyPr wrap="square" lIns="91440" tIns="45720" rIns="91440" bIns="45720" anchor="t" anchorCtr="0">
            <a:spAutoFit/>
          </a:bodyPr>
          <a:p>
            <a:pPr algn="ctr">
              <a:lnSpc>
                <a:spcPct val="150000"/>
              </a:lnSpc>
            </a:pPr>
            <a:r>
              <a:rPr lang="zh-CN" altLang="en-US" sz="2800" b="1" baseline="0">
                <a:solidFill>
                  <a:srgbClr val="FFFFFF"/>
                </a:solidFill>
                <a:latin typeface="Arial" panose="020B0604020202090204" pitchFamily="34" charset="0"/>
                <a:ea typeface="宋体" pitchFamily="2" charset="-122"/>
              </a:rPr>
              <a:t>问题：</a:t>
            </a:r>
            <a:endParaRPr lang="en-US" altLang="zh-CN" sz="2800" b="1" baseline="0">
              <a:solidFill>
                <a:srgbClr val="FFFFFF"/>
              </a:solidFill>
              <a:latin typeface="Arial" panose="020B0604020202090204" pitchFamily="34" charset="0"/>
              <a:ea typeface="宋体" pitchFamily="2" charset="-122"/>
            </a:endParaRPr>
          </a:p>
          <a:p>
            <a:pPr algn="just">
              <a:lnSpc>
                <a:spcPct val="150000"/>
              </a:lnSpc>
            </a:pPr>
            <a:r>
              <a:rPr lang="zh-CN" altLang="en-US" sz="2400" b="1" baseline="0">
                <a:solidFill>
                  <a:srgbClr val="FFFFFF"/>
                </a:solidFill>
                <a:latin typeface="Arial" panose="020B0604020202090204" pitchFamily="34" charset="0"/>
                <a:ea typeface="宋体" pitchFamily="2" charset="-122"/>
              </a:rPr>
              <a:t>用描点法画函数图象，怎样避免描点前盲目列表计算？怎样做到描最少的点却能显示出图象的主要特征？</a:t>
            </a:r>
            <a:endParaRPr lang="zh-CN" altLang="en-US" sz="2400" baseline="0">
              <a:solidFill>
                <a:srgbClr val="FFFFFF"/>
              </a:solidFill>
              <a:latin typeface="Arial" panose="020B0604020202090204" pitchFamily="34" charset="0"/>
              <a:ea typeface="宋体" pitchFamily="2" charset="-122"/>
            </a:endParaRPr>
          </a:p>
        </p:txBody>
      </p:sp>
      <p:grpSp>
        <p:nvGrpSpPr>
          <p:cNvPr id="2" name="组合 1"/>
          <p:cNvGrpSpPr/>
          <p:nvPr/>
        </p:nvGrpSpPr>
        <p:grpSpPr>
          <a:xfrm>
            <a:off x="1847215" y="1916430"/>
            <a:ext cx="1845310" cy="3329940"/>
            <a:chOff x="5148" y="3788"/>
            <a:chExt cx="2906" cy="5244"/>
          </a:xfrm>
        </p:grpSpPr>
        <p:sp>
          <p:nvSpPr>
            <p:cNvPr id="598" name="矩形"/>
            <p:cNvSpPr/>
            <p:nvPr/>
          </p:nvSpPr>
          <p:spPr>
            <a:xfrm>
              <a:off x="5148" y="3788"/>
              <a:ext cx="2906" cy="822"/>
            </a:xfrm>
            <a:prstGeom prst="rect">
              <a:avLst/>
            </a:prstGeom>
            <a:noFill/>
            <a:ln w="9525">
              <a:noFill/>
            </a:ln>
          </p:spPr>
          <p:txBody>
            <a:bodyPr wrap="square" lIns="91440" tIns="45720" rIns="91440" bIns="45720" anchor="t" anchorCtr="0">
              <a:spAutoFit/>
            </a:bodyPr>
            <a:p>
              <a:pPr algn="ctr"/>
              <a:r>
                <a:rPr lang="zh-CN" altLang="en-US" sz="2800" b="1" baseline="0">
                  <a:solidFill>
                    <a:srgbClr val="FFFFFF"/>
                  </a:solidFill>
                  <a:latin typeface="Arial" panose="020B0604020202090204" pitchFamily="34" charset="0"/>
                  <a:ea typeface="宋体" pitchFamily="2" charset="-122"/>
                </a:rPr>
                <a:t>取值列表</a:t>
              </a:r>
              <a:endParaRPr lang="zh-CN" altLang="en-US" sz="2800" b="1" baseline="0">
                <a:solidFill>
                  <a:srgbClr val="FFFFFF"/>
                </a:solidFill>
                <a:latin typeface="Arial" panose="020B0604020202090204" pitchFamily="34" charset="0"/>
                <a:ea typeface="宋体" pitchFamily="2" charset="-122"/>
              </a:endParaRPr>
            </a:p>
          </p:txBody>
        </p:sp>
        <p:sp>
          <p:nvSpPr>
            <p:cNvPr id="599" name="下箭头"/>
            <p:cNvSpPr/>
            <p:nvPr/>
          </p:nvSpPr>
          <p:spPr>
            <a:xfrm>
              <a:off x="6375" y="4580"/>
              <a:ext cx="452" cy="1360"/>
            </a:xfrm>
            <a:prstGeom prst="downArrow">
              <a:avLst>
                <a:gd name="adj1" fmla="val 50000"/>
                <a:gd name="adj2" fmla="val 75096"/>
              </a:avLst>
            </a:prstGeom>
            <a:solidFill>
              <a:srgbClr val="FF0000"/>
            </a:solidFill>
            <a:ln w="9525" cap="flat" cmpd="sng">
              <a:solidFill>
                <a:srgbClr val="ED7D31"/>
              </a:solidFill>
              <a:prstDash val="solid"/>
              <a:miter/>
              <a:headEnd type="none" w="med" len="med"/>
              <a:tailEnd type="none" w="med" len="med"/>
            </a:ln>
          </p:spPr>
          <p:txBody>
            <a:bodyPr anchor="t" anchorCtr="0"/>
            <a:p>
              <a:pPr algn="ctr"/>
              <a:endParaRPr lang="zh-CN" altLang="en-US">
                <a:latin typeface="Times New Roman" panose="02020603050405020304" charset="0"/>
                <a:ea typeface="宋体" pitchFamily="2" charset="-122"/>
              </a:endParaRPr>
            </a:p>
          </p:txBody>
        </p:sp>
        <p:sp>
          <p:nvSpPr>
            <p:cNvPr id="600" name="矩形"/>
            <p:cNvSpPr/>
            <p:nvPr/>
          </p:nvSpPr>
          <p:spPr>
            <a:xfrm>
              <a:off x="5422" y="5828"/>
              <a:ext cx="2358" cy="822"/>
            </a:xfrm>
            <a:prstGeom prst="rect">
              <a:avLst/>
            </a:prstGeom>
            <a:noFill/>
            <a:ln w="9525">
              <a:noFill/>
            </a:ln>
          </p:spPr>
          <p:txBody>
            <a:bodyPr wrap="square" lIns="91440" tIns="45720" rIns="91440" bIns="45720" anchor="t" anchorCtr="0">
              <a:spAutoFit/>
            </a:bodyPr>
            <a:p>
              <a:pPr algn="ctr"/>
              <a:r>
                <a:rPr lang="zh-CN" altLang="en-US" sz="2800" b="1" baseline="0">
                  <a:solidFill>
                    <a:srgbClr val="FFFFFF"/>
                  </a:solidFill>
                  <a:latin typeface="Arial" panose="020B0604020202090204" pitchFamily="34" charset="0"/>
                  <a:ea typeface="宋体" pitchFamily="2" charset="-122"/>
                </a:rPr>
                <a:t>描点</a:t>
              </a:r>
              <a:endParaRPr lang="zh-CN" altLang="en-US" sz="2800" b="1" baseline="0">
                <a:solidFill>
                  <a:srgbClr val="FFFFFF"/>
                </a:solidFill>
                <a:latin typeface="Arial" panose="020B0604020202090204" pitchFamily="34" charset="0"/>
                <a:ea typeface="宋体" pitchFamily="2" charset="-122"/>
              </a:endParaRPr>
            </a:p>
          </p:txBody>
        </p:sp>
        <p:sp>
          <p:nvSpPr>
            <p:cNvPr id="601" name="矩形"/>
            <p:cNvSpPr/>
            <p:nvPr/>
          </p:nvSpPr>
          <p:spPr>
            <a:xfrm>
              <a:off x="5439" y="8210"/>
              <a:ext cx="2325" cy="822"/>
            </a:xfrm>
            <a:prstGeom prst="rect">
              <a:avLst/>
            </a:prstGeom>
            <a:noFill/>
            <a:ln w="9525">
              <a:noFill/>
            </a:ln>
          </p:spPr>
          <p:txBody>
            <a:bodyPr wrap="square" lIns="91440" tIns="45720" rIns="91440" bIns="45720" anchor="t" anchorCtr="0">
              <a:spAutoFit/>
            </a:bodyPr>
            <a:p>
              <a:pPr algn="ctr"/>
              <a:r>
                <a:rPr lang="zh-CN" altLang="en-US" sz="2800" b="1" baseline="0">
                  <a:solidFill>
                    <a:srgbClr val="FFFFFF"/>
                  </a:solidFill>
                  <a:latin typeface="Arial" panose="020B0604020202090204" pitchFamily="34" charset="0"/>
                  <a:ea typeface="宋体" pitchFamily="2" charset="-122"/>
                </a:rPr>
                <a:t>连线</a:t>
              </a:r>
              <a:endParaRPr lang="zh-CN" altLang="en-US" sz="2800" b="1" baseline="0">
                <a:solidFill>
                  <a:srgbClr val="FFFFFF"/>
                </a:solidFill>
                <a:latin typeface="Arial" panose="020B0604020202090204" pitchFamily="34" charset="0"/>
                <a:ea typeface="宋体" pitchFamily="2" charset="-122"/>
              </a:endParaRPr>
            </a:p>
          </p:txBody>
        </p:sp>
        <p:sp>
          <p:nvSpPr>
            <p:cNvPr id="604" name="下箭头"/>
            <p:cNvSpPr/>
            <p:nvPr/>
          </p:nvSpPr>
          <p:spPr>
            <a:xfrm>
              <a:off x="6302" y="6850"/>
              <a:ext cx="597" cy="1360"/>
            </a:xfrm>
            <a:prstGeom prst="downArrow">
              <a:avLst>
                <a:gd name="adj1" fmla="val 50000"/>
                <a:gd name="adj2" fmla="val 56861"/>
              </a:avLst>
            </a:prstGeom>
            <a:solidFill>
              <a:srgbClr val="FF0000"/>
            </a:solidFill>
            <a:ln w="9525" cap="flat" cmpd="sng">
              <a:solidFill>
                <a:srgbClr val="ED7D31"/>
              </a:solidFill>
              <a:prstDash val="solid"/>
              <a:miter/>
              <a:headEnd type="none" w="med" len="med"/>
              <a:tailEnd type="none" w="med" len="med"/>
            </a:ln>
          </p:spPr>
          <p:txBody>
            <a:bodyPr anchor="t" anchorCtr="0"/>
            <a:p>
              <a:pPr algn="ctr"/>
              <a:endParaRPr lang="zh-CN" altLang="en-US">
                <a:latin typeface="Times New Roman" panose="02020603050405020304" charset="0"/>
                <a:ea typeface="宋体" pitchFamily="2" charset="-122"/>
              </a:endParaRPr>
            </a:p>
          </p:txBody>
        </p:sp>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97"/>
                                        </p:tgtEl>
                                        <p:attrNameLst>
                                          <p:attrName>style.visibility</p:attrName>
                                        </p:attrNameLst>
                                      </p:cBhvr>
                                      <p:to>
                                        <p:strVal val="visible"/>
                                      </p:to>
                                    </p:set>
                                    <p:anim calcmode="lin" valueType="num">
                                      <p:cBhvr>
                                        <p:cTn id="7" dur="500"/>
                                        <p:tgtEl>
                                          <p:spTgt spid="597"/>
                                        </p:tgtEl>
                                        <p:attrNameLst>
                                          <p:attrName>ppt_y</p:attrName>
                                        </p:attrNameLst>
                                      </p:cBhvr>
                                      <p:tavLst>
                                        <p:tav tm="0">
                                          <p:val>
                                            <p:strVal val="#ppt_y+#ppt_h*1.125000"/>
                                          </p:val>
                                        </p:tav>
                                        <p:tav tm="100000">
                                          <p:val>
                                            <p:strVal val="#ppt_y"/>
                                          </p:val>
                                        </p:tav>
                                      </p:tavLst>
                                    </p:anim>
                                    <p:animEffect transition="in" filter="wipe(up)">
                                      <p:cBhvr>
                                        <p:cTn id="8" dur="500"/>
                                        <p:tgtEl>
                                          <p:spTgt spid="59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603"/>
                                        </p:tgtEl>
                                        <p:attrNameLst>
                                          <p:attrName>style.visibility</p:attrName>
                                        </p:attrNameLst>
                                      </p:cBhvr>
                                      <p:to>
                                        <p:strVal val="visible"/>
                                      </p:to>
                                    </p:set>
                                    <p:anim calcmode="lin" valueType="num">
                                      <p:cBhvr>
                                        <p:cTn id="13" dur="500"/>
                                        <p:tgtEl>
                                          <p:spTgt spid="603"/>
                                        </p:tgtEl>
                                        <p:attrNameLst>
                                          <p:attrName>ppt_y</p:attrName>
                                        </p:attrNameLst>
                                      </p:cBhvr>
                                      <p:tavLst>
                                        <p:tav tm="0">
                                          <p:val>
                                            <p:strVal val="#ppt_y+#ppt_h*1.125000"/>
                                          </p:val>
                                        </p:tav>
                                        <p:tav tm="100000">
                                          <p:val>
                                            <p:strVal val="#ppt_y"/>
                                          </p:val>
                                        </p:tav>
                                      </p:tavLst>
                                    </p:anim>
                                    <p:animEffect transition="in" filter="wipe(up)">
                                      <p:cBhvr>
                                        <p:cTn id="14" dur="500"/>
                                        <p:tgtEl>
                                          <p:spTgt spid="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7" grpId="0" animBg="1"/>
      <p:bldP spid="60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77826" name="文本框"/>
          <p:cNvSpPr txBox="1"/>
          <p:nvPr/>
        </p:nvSpPr>
        <p:spPr>
          <a:xfrm>
            <a:off x="1056005" y="332740"/>
            <a:ext cx="10080000" cy="460375"/>
          </a:xfrm>
          <a:prstGeom prst="rect">
            <a:avLst/>
          </a:prstGeom>
          <a:noFill/>
          <a:ln w="9525">
            <a:noFill/>
          </a:ln>
        </p:spPr>
        <p:txBody>
          <a:bodyPr wrap="square" lIns="91440" tIns="45720" rIns="91440" bIns="45720" anchor="t" anchorCtr="0">
            <a:spAutoFit/>
          </a:bodyPr>
          <a:p>
            <a:r>
              <a:rPr lang="zh-CN" altLang="en-US" sz="2400" b="1" baseline="0">
                <a:solidFill>
                  <a:srgbClr val="FFFFFF"/>
                </a:solidFill>
                <a:latin typeface="华文新魏" charset="-122"/>
                <a:ea typeface="华文新魏" charset="-122"/>
              </a:rPr>
              <a:t>例</a:t>
            </a:r>
            <a:r>
              <a:rPr lang="en-US" altLang="zh-CN" sz="2400" b="1" baseline="0">
                <a:solidFill>
                  <a:srgbClr val="FFFFFF"/>
                </a:solidFill>
                <a:latin typeface="Times New Roman" panose="02020603050405020304" charset="0"/>
                <a:ea typeface="华文新魏" charset="-122"/>
              </a:rPr>
              <a:t>1</a:t>
            </a:r>
            <a:r>
              <a:rPr lang="zh-CN" altLang="en-US" sz="2400" b="1" baseline="0">
                <a:solidFill>
                  <a:srgbClr val="FFFFFF"/>
                </a:solidFill>
                <a:latin typeface="华文新魏" charset="-122"/>
                <a:ea typeface="华文新魏" charset="-122"/>
              </a:rPr>
              <a:t> 作函数</a:t>
            </a:r>
            <a:r>
              <a:rPr lang="en-US" altLang="zh-CN" sz="2400" b="1" baseline="0">
                <a:solidFill>
                  <a:srgbClr val="FFFFFF"/>
                </a:solidFill>
                <a:latin typeface="Times New Roman" panose="02020603050405020304" charset="0"/>
                <a:ea typeface="华文新魏" charset="-122"/>
              </a:rPr>
              <a:t> </a:t>
            </a:r>
            <a:r>
              <a:rPr lang="en-US" altLang="zh-CN" sz="2400" b="1" i="1" baseline="0">
                <a:solidFill>
                  <a:srgbClr val="FFFFFF"/>
                </a:solidFill>
                <a:latin typeface="Times New Roman" panose="02020603050405020304" charset="0"/>
                <a:ea typeface="华文新魏" charset="-122"/>
              </a:rPr>
              <a:t>y </a:t>
            </a:r>
            <a:r>
              <a:rPr lang="en-US" altLang="zh-CN" sz="2400" b="1" baseline="0">
                <a:solidFill>
                  <a:srgbClr val="FFFFFF"/>
                </a:solidFill>
                <a:latin typeface="Times New Roman" panose="02020603050405020304" charset="0"/>
                <a:ea typeface="华文新魏" charset="-122"/>
              </a:rPr>
              <a:t>= </a:t>
            </a:r>
            <a:r>
              <a:rPr lang="en-US" altLang="zh-CN" sz="2400" b="1" i="1" baseline="0">
                <a:solidFill>
                  <a:srgbClr val="FFFFFF"/>
                </a:solidFill>
                <a:latin typeface="Times New Roman" panose="02020603050405020304" charset="0"/>
                <a:ea typeface="华文新魏" charset="-122"/>
              </a:rPr>
              <a:t>x</a:t>
            </a:r>
            <a:r>
              <a:rPr lang="en-US" altLang="zh-CN" sz="2400" b="1" baseline="30000">
                <a:solidFill>
                  <a:srgbClr val="FFFFFF"/>
                </a:solidFill>
                <a:latin typeface="Times New Roman" panose="02020603050405020304" charset="0"/>
                <a:ea typeface="华文新魏" charset="-122"/>
              </a:rPr>
              <a:t>3 </a:t>
            </a:r>
            <a:r>
              <a:rPr lang="zh-CN" altLang="en-US" sz="2400" b="1" baseline="0">
                <a:solidFill>
                  <a:srgbClr val="FFFFFF"/>
                </a:solidFill>
                <a:latin typeface="华文新魏" charset="-122"/>
                <a:ea typeface="华文新魏" charset="-122"/>
              </a:rPr>
              <a:t>的图象</a:t>
            </a:r>
            <a:endParaRPr lang="zh-CN" altLang="en-US" sz="2400" b="1" baseline="0">
              <a:solidFill>
                <a:srgbClr val="FFFFFF"/>
              </a:solidFill>
              <a:latin typeface="华文新魏" charset="-122"/>
              <a:ea typeface="华文新魏" charset="-122"/>
            </a:endParaRPr>
          </a:p>
        </p:txBody>
      </p:sp>
      <p:sp>
        <p:nvSpPr>
          <p:cNvPr id="950" name="文本框"/>
          <p:cNvSpPr txBox="1"/>
          <p:nvPr/>
        </p:nvSpPr>
        <p:spPr>
          <a:xfrm>
            <a:off x="1128713" y="908368"/>
            <a:ext cx="10080000" cy="460375"/>
          </a:xfrm>
          <a:prstGeom prst="rect">
            <a:avLst/>
          </a:prstGeom>
          <a:noFill/>
          <a:ln w="9525">
            <a:noFill/>
          </a:ln>
        </p:spPr>
        <p:txBody>
          <a:bodyPr wrap="square" lIns="91440" tIns="45720" rIns="91440" bIns="45720" anchor="t" anchorCtr="0">
            <a:spAutoFit/>
          </a:bodyPr>
          <a:p>
            <a:r>
              <a:rPr lang="zh-CN" altLang="en-US" sz="2400" b="1" baseline="0">
                <a:solidFill>
                  <a:srgbClr val="FFFFFF"/>
                </a:solidFill>
                <a:latin typeface="宋体" pitchFamily="2" charset="-122"/>
                <a:ea typeface="宋体" pitchFamily="2" charset="-122"/>
              </a:rPr>
              <a:t>解：</a:t>
            </a:r>
            <a:r>
              <a:rPr lang="en-US" altLang="zh-CN" sz="2400" b="1" baseline="0">
                <a:solidFill>
                  <a:srgbClr val="FFFFFF"/>
                </a:solidFill>
                <a:latin typeface="宋体" pitchFamily="2" charset="-122"/>
                <a:ea typeface="宋体" pitchFamily="2" charset="-122"/>
                <a:sym typeface="Wingdings" panose="05000000000000000000" charset="0"/>
              </a:rPr>
              <a:t>(</a:t>
            </a:r>
            <a:r>
              <a:rPr lang="en-US" altLang="zh-CN" sz="2400" b="1" baseline="0">
                <a:solidFill>
                  <a:srgbClr val="FFFFFF"/>
                </a:solidFill>
                <a:latin typeface="Times New Roman" panose="02020603050405020304" charset="0"/>
                <a:ea typeface="宋体" pitchFamily="2" charset="-122"/>
              </a:rPr>
              <a:t>1</a:t>
            </a:r>
            <a:r>
              <a:rPr lang="en-US" altLang="zh-CN" sz="2400" b="1" baseline="0">
                <a:solidFill>
                  <a:srgbClr val="FFFFFF"/>
                </a:solidFill>
                <a:latin typeface="宋体" pitchFamily="2" charset="-122"/>
                <a:ea typeface="宋体" pitchFamily="2" charset="-122"/>
              </a:rPr>
              <a:t>)取值列表</a:t>
            </a:r>
            <a:endParaRPr lang="zh-CN" altLang="en-US" sz="2400" b="1" baseline="0">
              <a:solidFill>
                <a:srgbClr val="FFFFFF"/>
              </a:solidFill>
              <a:latin typeface="宋体" pitchFamily="2" charset="-122"/>
              <a:ea typeface="宋体" pitchFamily="2" charset="-122"/>
            </a:endParaRPr>
          </a:p>
        </p:txBody>
      </p:sp>
      <p:sp>
        <p:nvSpPr>
          <p:cNvPr id="951" name="文本框"/>
          <p:cNvSpPr txBox="1"/>
          <p:nvPr/>
        </p:nvSpPr>
        <p:spPr>
          <a:xfrm>
            <a:off x="1219200" y="2925128"/>
            <a:ext cx="1938338" cy="460375"/>
          </a:xfrm>
          <a:prstGeom prst="rect">
            <a:avLst/>
          </a:prstGeom>
          <a:noFill/>
          <a:ln w="9525">
            <a:noFill/>
          </a:ln>
        </p:spPr>
        <p:txBody>
          <a:bodyPr wrap="square" lIns="91440" tIns="45720" rIns="91440" bIns="45720" anchor="t" anchorCtr="0">
            <a:spAutoFit/>
          </a:bodyPr>
          <a:p>
            <a:r>
              <a:rPr lang="en-US" altLang="zh-CN" sz="2400" b="1"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2</a:t>
            </a:r>
            <a:r>
              <a:rPr lang="en-US" altLang="zh-CN" sz="2400" b="1" baseline="0">
                <a:solidFill>
                  <a:srgbClr val="FFFFFF"/>
                </a:solidFill>
                <a:latin typeface="宋体" pitchFamily="2" charset="-122"/>
                <a:ea typeface="宋体" pitchFamily="2" charset="-122"/>
              </a:rPr>
              <a:t>)描点</a:t>
            </a:r>
            <a:endParaRPr lang="zh-CN" altLang="en-US" sz="2400" b="1" baseline="0">
              <a:solidFill>
                <a:srgbClr val="FFFFFF"/>
              </a:solidFill>
              <a:latin typeface="宋体" pitchFamily="2" charset="-122"/>
              <a:ea typeface="宋体" pitchFamily="2" charset="-122"/>
            </a:endParaRPr>
          </a:p>
        </p:txBody>
      </p:sp>
      <p:sp>
        <p:nvSpPr>
          <p:cNvPr id="952" name="文本框"/>
          <p:cNvSpPr txBox="1"/>
          <p:nvPr/>
        </p:nvSpPr>
        <p:spPr>
          <a:xfrm>
            <a:off x="1219200" y="3788728"/>
            <a:ext cx="2014538" cy="460375"/>
          </a:xfrm>
          <a:prstGeom prst="rect">
            <a:avLst/>
          </a:prstGeom>
          <a:noFill/>
          <a:ln w="9525">
            <a:noFill/>
          </a:ln>
        </p:spPr>
        <p:txBody>
          <a:bodyPr wrap="square" lIns="91440" tIns="45720" rIns="91440" bIns="45720" anchor="t" anchorCtr="0">
            <a:spAutoFit/>
          </a:bodyPr>
          <a:p>
            <a:r>
              <a:rPr lang="en-US" altLang="zh-CN" sz="2400" b="1"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3</a:t>
            </a:r>
            <a:r>
              <a:rPr lang="en-US" altLang="zh-CN" sz="2400" b="1" baseline="0">
                <a:solidFill>
                  <a:srgbClr val="FFFFFF"/>
                </a:solidFill>
                <a:latin typeface="宋体" pitchFamily="2" charset="-122"/>
                <a:ea typeface="宋体" pitchFamily="2" charset="-122"/>
              </a:rPr>
              <a:t>)连线</a:t>
            </a:r>
            <a:endParaRPr lang="zh-CN" altLang="en-US" sz="2400" b="1" baseline="0">
              <a:solidFill>
                <a:srgbClr val="FFFFFF"/>
              </a:solidFill>
              <a:latin typeface="宋体" pitchFamily="2" charset="-122"/>
              <a:ea typeface="宋体" pitchFamily="2" charset="-122"/>
            </a:endParaRPr>
          </a:p>
        </p:txBody>
      </p:sp>
      <p:grpSp>
        <p:nvGrpSpPr>
          <p:cNvPr id="77830" name="组合 1"/>
          <p:cNvGrpSpPr/>
          <p:nvPr/>
        </p:nvGrpSpPr>
        <p:grpSpPr>
          <a:xfrm>
            <a:off x="7709535" y="2493645"/>
            <a:ext cx="3499485" cy="3967480"/>
            <a:chOff x="10642" y="3936"/>
            <a:chExt cx="5988" cy="6680"/>
          </a:xfrm>
        </p:grpSpPr>
        <p:sp>
          <p:nvSpPr>
            <p:cNvPr id="77831" name="文本框"/>
            <p:cNvSpPr txBox="1"/>
            <p:nvPr/>
          </p:nvSpPr>
          <p:spPr>
            <a:xfrm>
              <a:off x="14867" y="4398"/>
              <a:ext cx="1325" cy="775"/>
            </a:xfrm>
            <a:prstGeom prst="rect">
              <a:avLst/>
            </a:prstGeom>
            <a:noFill/>
            <a:ln w="9525">
              <a:noFill/>
            </a:ln>
          </p:spPr>
          <p:txBody>
            <a:bodyPr wrap="square" lIns="91440" tIns="45720" rIns="91440" bIns="45720" anchor="t" anchorCtr="0">
              <a:spAutoFit/>
            </a:bodyPr>
            <a:p>
              <a:r>
                <a:rPr lang="en-US" altLang="zh-CN" sz="2400" i="1" baseline="0">
                  <a:solidFill>
                    <a:srgbClr val="FFFFFF"/>
                  </a:solidFill>
                  <a:latin typeface="Times New Roman" panose="02020603050405020304" charset="0"/>
                  <a:ea typeface="宋体" pitchFamily="2" charset="-122"/>
                </a:rPr>
                <a:t>y=x</a:t>
              </a:r>
              <a:r>
                <a:rPr lang="en-US" altLang="zh-CN" sz="2400" baseline="30000">
                  <a:solidFill>
                    <a:srgbClr val="FFFFFF"/>
                  </a:solidFill>
                  <a:latin typeface="Times New Roman" panose="02020603050405020304" charset="0"/>
                  <a:ea typeface="宋体" pitchFamily="2" charset="-122"/>
                </a:rPr>
                <a:t>3</a:t>
              </a:r>
              <a:endParaRPr lang="zh-CN" altLang="en-US" sz="2400" baseline="0">
                <a:solidFill>
                  <a:srgbClr val="FFFFFF"/>
                </a:solidFill>
                <a:latin typeface="Times New Roman" panose="02020603050405020304" charset="0"/>
                <a:ea typeface="宋体" pitchFamily="2" charset="-122"/>
              </a:endParaRPr>
            </a:p>
          </p:txBody>
        </p:sp>
        <p:sp>
          <p:nvSpPr>
            <p:cNvPr id="77832" name="文本框"/>
            <p:cNvSpPr txBox="1"/>
            <p:nvPr/>
          </p:nvSpPr>
          <p:spPr>
            <a:xfrm>
              <a:off x="11380" y="7388"/>
              <a:ext cx="722" cy="671"/>
            </a:xfrm>
            <a:prstGeom prst="rect">
              <a:avLst/>
            </a:prstGeom>
            <a:noFill/>
            <a:ln w="9525">
              <a:noFill/>
            </a:ln>
          </p:spPr>
          <p:txBody>
            <a:bodyPr wrap="square" lIns="91440" tIns="45720" rIns="91440" bIns="45720" anchor="t" anchorCtr="0">
              <a:spAutoFit/>
            </a:bodyPr>
            <a:p>
              <a:r>
                <a:rPr lang="en-US" altLang="zh-CN" sz="2000" baseline="0">
                  <a:solidFill>
                    <a:srgbClr val="FFFFFF"/>
                  </a:solidFill>
                  <a:latin typeface="Times New Roman" panose="02020603050405020304" charset="0"/>
                  <a:ea typeface="宋体" pitchFamily="2" charset="-122"/>
                  <a:sym typeface="Symbol" charset="0"/>
                </a:rPr>
                <a:t></a:t>
              </a:r>
              <a:r>
                <a:rPr lang="en-US" altLang="zh-CN" sz="2000" baseline="0">
                  <a:solidFill>
                    <a:srgbClr val="FFFFFF"/>
                  </a:solidFill>
                  <a:latin typeface="Times New Roman" panose="02020603050405020304" charset="0"/>
                  <a:ea typeface="宋体" pitchFamily="2" charset="-122"/>
                </a:rPr>
                <a:t>2</a:t>
              </a:r>
              <a:endParaRPr lang="zh-CN" altLang="en-US" sz="2000" baseline="0">
                <a:solidFill>
                  <a:srgbClr val="FFFFFF"/>
                </a:solidFill>
                <a:latin typeface="Times New Roman" panose="02020603050405020304" charset="0"/>
                <a:ea typeface="宋体" pitchFamily="2" charset="-122"/>
              </a:endParaRPr>
            </a:p>
          </p:txBody>
        </p:sp>
        <p:sp>
          <p:nvSpPr>
            <p:cNvPr id="77833" name="文本框"/>
            <p:cNvSpPr txBox="1"/>
            <p:nvPr/>
          </p:nvSpPr>
          <p:spPr>
            <a:xfrm>
              <a:off x="13062" y="6206"/>
              <a:ext cx="505" cy="671"/>
            </a:xfrm>
            <a:prstGeom prst="rect">
              <a:avLst/>
            </a:prstGeom>
            <a:noFill/>
            <a:ln w="9525">
              <a:noFill/>
            </a:ln>
          </p:spPr>
          <p:txBody>
            <a:bodyPr wrap="square" lIns="91440" tIns="45720" rIns="91440" bIns="45720" anchor="t" anchorCtr="0">
              <a:spAutoFit/>
            </a:bodyPr>
            <a:p>
              <a:r>
                <a:rPr lang="en-US" altLang="zh-CN" sz="2000" baseline="0">
                  <a:solidFill>
                    <a:srgbClr val="FFFFFF"/>
                  </a:solidFill>
                  <a:latin typeface="Times New Roman" panose="02020603050405020304" charset="0"/>
                  <a:ea typeface="宋体" pitchFamily="2" charset="-122"/>
                </a:rPr>
                <a:t>1</a:t>
              </a:r>
              <a:endParaRPr lang="zh-CN" altLang="en-US" sz="2000" baseline="0">
                <a:solidFill>
                  <a:srgbClr val="FFFFFF"/>
                </a:solidFill>
                <a:latin typeface="Times New Roman" panose="02020603050405020304" charset="0"/>
                <a:ea typeface="宋体" pitchFamily="2" charset="-122"/>
              </a:endParaRPr>
            </a:p>
          </p:txBody>
        </p:sp>
        <p:sp>
          <p:nvSpPr>
            <p:cNvPr id="77834" name="直线"/>
            <p:cNvSpPr/>
            <p:nvPr/>
          </p:nvSpPr>
          <p:spPr>
            <a:xfrm>
              <a:off x="10642" y="7463"/>
              <a:ext cx="5855" cy="0"/>
            </a:xfrm>
            <a:prstGeom prst="line">
              <a:avLst/>
            </a:prstGeom>
            <a:ln w="28575" cap="flat" cmpd="sng">
              <a:solidFill>
                <a:schemeClr val="bg1"/>
              </a:solidFill>
              <a:prstDash val="solid"/>
              <a:miter/>
              <a:headEnd type="none" w="med" len="med"/>
              <a:tailEnd type="triangle" w="sm" len="lg"/>
            </a:ln>
          </p:spPr>
        </p:sp>
        <p:sp>
          <p:nvSpPr>
            <p:cNvPr id="77835" name="直线"/>
            <p:cNvSpPr/>
            <p:nvPr/>
          </p:nvSpPr>
          <p:spPr>
            <a:xfrm>
              <a:off x="14465" y="7356"/>
              <a:ext cx="0" cy="95"/>
            </a:xfrm>
            <a:prstGeom prst="line">
              <a:avLst/>
            </a:prstGeom>
            <a:ln w="28575" cap="flat" cmpd="sng">
              <a:solidFill>
                <a:schemeClr val="bg1"/>
              </a:solidFill>
              <a:prstDash val="solid"/>
              <a:miter/>
              <a:headEnd type="none" w="med" len="med"/>
              <a:tailEnd type="none" w="med" len="med"/>
            </a:ln>
          </p:spPr>
        </p:sp>
        <p:sp>
          <p:nvSpPr>
            <p:cNvPr id="77836" name="直线"/>
            <p:cNvSpPr/>
            <p:nvPr/>
          </p:nvSpPr>
          <p:spPr>
            <a:xfrm>
              <a:off x="15382" y="7351"/>
              <a:ext cx="0" cy="92"/>
            </a:xfrm>
            <a:prstGeom prst="line">
              <a:avLst/>
            </a:prstGeom>
            <a:ln w="28575" cap="flat" cmpd="sng">
              <a:solidFill>
                <a:schemeClr val="bg1"/>
              </a:solidFill>
              <a:prstDash val="solid"/>
              <a:miter/>
              <a:headEnd type="none" w="med" len="med"/>
              <a:tailEnd type="none" w="med" len="med"/>
            </a:ln>
          </p:spPr>
        </p:sp>
        <p:sp>
          <p:nvSpPr>
            <p:cNvPr id="77837" name="直线"/>
            <p:cNvSpPr/>
            <p:nvPr/>
          </p:nvSpPr>
          <p:spPr>
            <a:xfrm>
              <a:off x="12605" y="7368"/>
              <a:ext cx="0" cy="92"/>
            </a:xfrm>
            <a:prstGeom prst="line">
              <a:avLst/>
            </a:prstGeom>
            <a:ln w="28575" cap="flat" cmpd="sng">
              <a:solidFill>
                <a:schemeClr val="bg1"/>
              </a:solidFill>
              <a:prstDash val="solid"/>
              <a:miter/>
              <a:headEnd type="none" w="med" len="med"/>
              <a:tailEnd type="none" w="med" len="med"/>
            </a:ln>
          </p:spPr>
        </p:sp>
        <p:sp>
          <p:nvSpPr>
            <p:cNvPr id="77838" name="直线"/>
            <p:cNvSpPr/>
            <p:nvPr/>
          </p:nvSpPr>
          <p:spPr>
            <a:xfrm>
              <a:off x="11697" y="7368"/>
              <a:ext cx="0" cy="92"/>
            </a:xfrm>
            <a:prstGeom prst="line">
              <a:avLst/>
            </a:prstGeom>
            <a:ln w="28575" cap="flat" cmpd="sng">
              <a:solidFill>
                <a:schemeClr val="bg1"/>
              </a:solidFill>
              <a:prstDash val="solid"/>
              <a:miter/>
              <a:headEnd type="none" w="med" len="med"/>
              <a:tailEnd type="none" w="med" len="med"/>
            </a:ln>
          </p:spPr>
        </p:sp>
        <p:sp>
          <p:nvSpPr>
            <p:cNvPr id="77839" name="直线"/>
            <p:cNvSpPr/>
            <p:nvPr/>
          </p:nvSpPr>
          <p:spPr>
            <a:xfrm rot="5400000" flipH="1">
              <a:off x="10386" y="7309"/>
              <a:ext cx="6253" cy="0"/>
            </a:xfrm>
            <a:prstGeom prst="line">
              <a:avLst/>
            </a:prstGeom>
            <a:ln w="28575" cap="flat" cmpd="sng">
              <a:solidFill>
                <a:schemeClr val="bg1"/>
              </a:solidFill>
              <a:prstDash val="solid"/>
              <a:miter/>
              <a:headEnd type="none" w="med" len="med"/>
              <a:tailEnd type="triangle" w="sm" len="lg"/>
            </a:ln>
          </p:spPr>
        </p:sp>
        <p:sp>
          <p:nvSpPr>
            <p:cNvPr id="77840" name="直线"/>
            <p:cNvSpPr/>
            <p:nvPr/>
          </p:nvSpPr>
          <p:spPr>
            <a:xfrm rot="-5400000">
              <a:off x="13566" y="6482"/>
              <a:ext cx="0" cy="92"/>
            </a:xfrm>
            <a:prstGeom prst="line">
              <a:avLst/>
            </a:prstGeom>
            <a:ln w="28575" cap="flat" cmpd="sng">
              <a:solidFill>
                <a:schemeClr val="bg1"/>
              </a:solidFill>
              <a:prstDash val="solid"/>
              <a:miter/>
              <a:headEnd type="none" w="med" len="med"/>
              <a:tailEnd type="none" w="med" len="med"/>
            </a:ln>
          </p:spPr>
        </p:sp>
        <p:sp>
          <p:nvSpPr>
            <p:cNvPr id="77841" name="直线"/>
            <p:cNvSpPr/>
            <p:nvPr/>
          </p:nvSpPr>
          <p:spPr>
            <a:xfrm rot="-5400000">
              <a:off x="13572" y="5543"/>
              <a:ext cx="0" cy="95"/>
            </a:xfrm>
            <a:prstGeom prst="line">
              <a:avLst/>
            </a:prstGeom>
            <a:ln w="28575" cap="flat" cmpd="sng">
              <a:solidFill>
                <a:schemeClr val="bg1"/>
              </a:solidFill>
              <a:prstDash val="solid"/>
              <a:miter/>
              <a:headEnd type="none" w="med" len="med"/>
              <a:tailEnd type="none" w="med" len="med"/>
            </a:ln>
          </p:spPr>
        </p:sp>
        <p:sp>
          <p:nvSpPr>
            <p:cNvPr id="77842" name="直线"/>
            <p:cNvSpPr/>
            <p:nvPr/>
          </p:nvSpPr>
          <p:spPr>
            <a:xfrm rot="-5400000">
              <a:off x="13576" y="8374"/>
              <a:ext cx="0" cy="92"/>
            </a:xfrm>
            <a:prstGeom prst="line">
              <a:avLst/>
            </a:prstGeom>
            <a:ln w="28575" cap="flat" cmpd="sng">
              <a:solidFill>
                <a:srgbClr val="007A77"/>
              </a:solidFill>
              <a:prstDash val="solid"/>
              <a:miter/>
              <a:headEnd type="none" w="med" len="med"/>
              <a:tailEnd type="none" w="med" len="med"/>
            </a:ln>
          </p:spPr>
        </p:sp>
        <p:sp>
          <p:nvSpPr>
            <p:cNvPr id="77843" name="直线"/>
            <p:cNvSpPr/>
            <p:nvPr/>
          </p:nvSpPr>
          <p:spPr>
            <a:xfrm rot="-5400000">
              <a:off x="13575" y="9301"/>
              <a:ext cx="0" cy="90"/>
            </a:xfrm>
            <a:prstGeom prst="line">
              <a:avLst/>
            </a:prstGeom>
            <a:ln w="28575" cap="flat" cmpd="sng">
              <a:solidFill>
                <a:srgbClr val="007A77"/>
              </a:solidFill>
              <a:prstDash val="solid"/>
              <a:miter/>
              <a:headEnd type="none" w="med" len="med"/>
              <a:tailEnd type="none" w="med" len="med"/>
            </a:ln>
          </p:spPr>
        </p:sp>
        <p:sp>
          <p:nvSpPr>
            <p:cNvPr id="77844" name="直线"/>
            <p:cNvSpPr/>
            <p:nvPr/>
          </p:nvSpPr>
          <p:spPr>
            <a:xfrm rot="-5400000">
              <a:off x="13575" y="10163"/>
              <a:ext cx="0" cy="90"/>
            </a:xfrm>
            <a:prstGeom prst="line">
              <a:avLst/>
            </a:prstGeom>
            <a:ln w="28575" cap="flat" cmpd="sng">
              <a:solidFill>
                <a:srgbClr val="007A77"/>
              </a:solidFill>
              <a:prstDash val="solid"/>
              <a:miter/>
              <a:headEnd type="none" w="med" len="med"/>
              <a:tailEnd type="none" w="med" len="med"/>
            </a:ln>
          </p:spPr>
        </p:sp>
        <p:sp>
          <p:nvSpPr>
            <p:cNvPr id="77845" name="文本框"/>
            <p:cNvSpPr txBox="1"/>
            <p:nvPr/>
          </p:nvSpPr>
          <p:spPr>
            <a:xfrm>
              <a:off x="16150" y="7383"/>
              <a:ext cx="480" cy="671"/>
            </a:xfrm>
            <a:prstGeom prst="rect">
              <a:avLst/>
            </a:prstGeom>
            <a:noFill/>
            <a:ln w="9525">
              <a:noFill/>
            </a:ln>
          </p:spPr>
          <p:txBody>
            <a:bodyPr wrap="square" lIns="91440" tIns="45720" rIns="91440" bIns="45720" anchor="t" anchorCtr="0">
              <a:spAutoFit/>
            </a:bodyPr>
            <a:p>
              <a:r>
                <a:rPr lang="en-US" altLang="zh-CN" sz="2000" i="1" baseline="0">
                  <a:solidFill>
                    <a:srgbClr val="FFFFFF"/>
                  </a:solidFill>
                  <a:latin typeface="Times New Roman" panose="02020603050405020304" charset="0"/>
                  <a:ea typeface="宋体" pitchFamily="2" charset="-122"/>
                </a:rPr>
                <a:t>x</a:t>
              </a:r>
              <a:endParaRPr lang="zh-CN" altLang="en-US" sz="2000" i="1" baseline="0">
                <a:solidFill>
                  <a:srgbClr val="FFFFFF"/>
                </a:solidFill>
                <a:latin typeface="Times New Roman" panose="02020603050405020304" charset="0"/>
                <a:ea typeface="宋体" pitchFamily="2" charset="-122"/>
              </a:endParaRPr>
            </a:p>
          </p:txBody>
        </p:sp>
        <p:sp>
          <p:nvSpPr>
            <p:cNvPr id="77846" name="文本框"/>
            <p:cNvSpPr txBox="1"/>
            <p:nvPr/>
          </p:nvSpPr>
          <p:spPr>
            <a:xfrm>
              <a:off x="13082" y="3936"/>
              <a:ext cx="477" cy="671"/>
            </a:xfrm>
            <a:prstGeom prst="rect">
              <a:avLst/>
            </a:prstGeom>
            <a:noFill/>
            <a:ln w="9525">
              <a:noFill/>
            </a:ln>
          </p:spPr>
          <p:txBody>
            <a:bodyPr wrap="square" lIns="91440" tIns="45720" rIns="91440" bIns="45720" anchor="t" anchorCtr="0">
              <a:spAutoFit/>
            </a:bodyPr>
            <a:p>
              <a:r>
                <a:rPr lang="en-US" altLang="zh-CN" sz="2000" i="1" baseline="0">
                  <a:solidFill>
                    <a:srgbClr val="FFFFFF"/>
                  </a:solidFill>
                  <a:latin typeface="Times New Roman" panose="02020603050405020304" charset="0"/>
                  <a:ea typeface="宋体" pitchFamily="2" charset="-122"/>
                </a:rPr>
                <a:t>y</a:t>
              </a:r>
              <a:endParaRPr lang="zh-CN" altLang="en-US" sz="2000" i="1" baseline="0">
                <a:solidFill>
                  <a:srgbClr val="FFFFFF"/>
                </a:solidFill>
                <a:latin typeface="Times New Roman" panose="02020603050405020304" charset="0"/>
                <a:ea typeface="宋体" pitchFamily="2" charset="-122"/>
              </a:endParaRPr>
            </a:p>
          </p:txBody>
        </p:sp>
        <p:sp>
          <p:nvSpPr>
            <p:cNvPr id="77847" name="文本框"/>
            <p:cNvSpPr txBox="1"/>
            <p:nvPr/>
          </p:nvSpPr>
          <p:spPr>
            <a:xfrm>
              <a:off x="13430" y="7368"/>
              <a:ext cx="480" cy="671"/>
            </a:xfrm>
            <a:prstGeom prst="rect">
              <a:avLst/>
            </a:prstGeom>
            <a:noFill/>
            <a:ln w="9525">
              <a:noFill/>
            </a:ln>
          </p:spPr>
          <p:txBody>
            <a:bodyPr wrap="square" lIns="91440" tIns="45720" rIns="91440" bIns="45720" anchor="t" anchorCtr="0">
              <a:spAutoFit/>
            </a:bodyPr>
            <a:p>
              <a:r>
                <a:rPr lang="en-US" altLang="zh-CN" sz="2000" i="1" baseline="0">
                  <a:solidFill>
                    <a:srgbClr val="FFFFFF"/>
                  </a:solidFill>
                  <a:latin typeface="Times New Roman" panose="02020603050405020304" charset="0"/>
                  <a:ea typeface="宋体" pitchFamily="2" charset="-122"/>
                </a:rPr>
                <a:t>O</a:t>
              </a:r>
              <a:endParaRPr lang="zh-CN" altLang="en-US" sz="2000" i="1" baseline="0">
                <a:solidFill>
                  <a:srgbClr val="FFFFFF"/>
                </a:solidFill>
                <a:latin typeface="Times New Roman" panose="02020603050405020304" charset="0"/>
                <a:ea typeface="宋体" pitchFamily="2" charset="-122"/>
              </a:endParaRPr>
            </a:p>
          </p:txBody>
        </p:sp>
        <p:sp>
          <p:nvSpPr>
            <p:cNvPr id="77848" name="文本框"/>
            <p:cNvSpPr txBox="1"/>
            <p:nvPr/>
          </p:nvSpPr>
          <p:spPr>
            <a:xfrm>
              <a:off x="14267" y="7368"/>
              <a:ext cx="502" cy="671"/>
            </a:xfrm>
            <a:prstGeom prst="rect">
              <a:avLst/>
            </a:prstGeom>
            <a:noFill/>
            <a:ln w="9525">
              <a:noFill/>
            </a:ln>
          </p:spPr>
          <p:txBody>
            <a:bodyPr wrap="square" lIns="91440" tIns="45720" rIns="91440" bIns="45720" anchor="t" anchorCtr="0">
              <a:spAutoFit/>
            </a:bodyPr>
            <a:p>
              <a:r>
                <a:rPr lang="en-US" altLang="zh-CN" sz="2000" baseline="0">
                  <a:solidFill>
                    <a:srgbClr val="FFFFFF"/>
                  </a:solidFill>
                  <a:latin typeface="Times New Roman" panose="02020603050405020304" charset="0"/>
                  <a:ea typeface="宋体" pitchFamily="2" charset="-122"/>
                </a:rPr>
                <a:t>1</a:t>
              </a:r>
              <a:endParaRPr lang="zh-CN" altLang="en-US" sz="2000" baseline="0">
                <a:solidFill>
                  <a:srgbClr val="FFFFFF"/>
                </a:solidFill>
                <a:latin typeface="Times New Roman" panose="02020603050405020304" charset="0"/>
                <a:ea typeface="宋体" pitchFamily="2" charset="-122"/>
              </a:endParaRPr>
            </a:p>
          </p:txBody>
        </p:sp>
        <p:sp>
          <p:nvSpPr>
            <p:cNvPr id="77849" name="文本框"/>
            <p:cNvSpPr txBox="1"/>
            <p:nvPr/>
          </p:nvSpPr>
          <p:spPr>
            <a:xfrm>
              <a:off x="15197" y="7368"/>
              <a:ext cx="505" cy="671"/>
            </a:xfrm>
            <a:prstGeom prst="rect">
              <a:avLst/>
            </a:prstGeom>
            <a:noFill/>
            <a:ln w="9525">
              <a:noFill/>
            </a:ln>
          </p:spPr>
          <p:txBody>
            <a:bodyPr wrap="square" lIns="91440" tIns="45720" rIns="91440" bIns="45720" anchor="t" anchorCtr="0">
              <a:spAutoFit/>
            </a:bodyPr>
            <a:p>
              <a:r>
                <a:rPr lang="en-US" altLang="zh-CN" sz="2000" baseline="0">
                  <a:solidFill>
                    <a:srgbClr val="FFFFFF"/>
                  </a:solidFill>
                  <a:latin typeface="Times New Roman" panose="02020603050405020304" charset="0"/>
                  <a:ea typeface="宋体" pitchFamily="2" charset="-122"/>
                </a:rPr>
                <a:t>2</a:t>
              </a:r>
              <a:endParaRPr lang="zh-CN" altLang="en-US" sz="2000" baseline="0">
                <a:solidFill>
                  <a:srgbClr val="FFFFFF"/>
                </a:solidFill>
                <a:latin typeface="Times New Roman" panose="02020603050405020304" charset="0"/>
                <a:ea typeface="宋体" pitchFamily="2" charset="-122"/>
              </a:endParaRPr>
            </a:p>
          </p:txBody>
        </p:sp>
        <p:sp>
          <p:nvSpPr>
            <p:cNvPr id="77850" name="文本框"/>
            <p:cNvSpPr txBox="1"/>
            <p:nvPr/>
          </p:nvSpPr>
          <p:spPr>
            <a:xfrm>
              <a:off x="13012" y="5306"/>
              <a:ext cx="502" cy="671"/>
            </a:xfrm>
            <a:prstGeom prst="rect">
              <a:avLst/>
            </a:prstGeom>
            <a:noFill/>
            <a:ln w="9525">
              <a:noFill/>
            </a:ln>
          </p:spPr>
          <p:txBody>
            <a:bodyPr wrap="square" lIns="91440" tIns="45720" rIns="91440" bIns="45720" anchor="t" anchorCtr="0">
              <a:spAutoFit/>
            </a:bodyPr>
            <a:p>
              <a:r>
                <a:rPr lang="en-US" altLang="zh-CN" sz="2000" baseline="0">
                  <a:solidFill>
                    <a:srgbClr val="FFFFFF"/>
                  </a:solidFill>
                  <a:latin typeface="Times New Roman" panose="02020603050405020304" charset="0"/>
                  <a:ea typeface="宋体" pitchFamily="2" charset="-122"/>
                </a:rPr>
                <a:t>2</a:t>
              </a:r>
              <a:endParaRPr lang="zh-CN" altLang="en-US" sz="2000" baseline="0">
                <a:solidFill>
                  <a:srgbClr val="FFFFFF"/>
                </a:solidFill>
                <a:latin typeface="Times New Roman" panose="02020603050405020304" charset="0"/>
                <a:ea typeface="宋体" pitchFamily="2" charset="-122"/>
              </a:endParaRPr>
            </a:p>
          </p:txBody>
        </p:sp>
        <p:sp>
          <p:nvSpPr>
            <p:cNvPr id="77851" name="文本框"/>
            <p:cNvSpPr txBox="1"/>
            <p:nvPr/>
          </p:nvSpPr>
          <p:spPr>
            <a:xfrm>
              <a:off x="13035" y="4476"/>
              <a:ext cx="502" cy="671"/>
            </a:xfrm>
            <a:prstGeom prst="rect">
              <a:avLst/>
            </a:prstGeom>
            <a:noFill/>
            <a:ln w="9525">
              <a:noFill/>
            </a:ln>
          </p:spPr>
          <p:txBody>
            <a:bodyPr wrap="square" lIns="91440" tIns="45720" rIns="91440" bIns="45720" anchor="t" anchorCtr="0">
              <a:spAutoFit/>
            </a:bodyPr>
            <a:p>
              <a:r>
                <a:rPr lang="en-US" altLang="zh-CN" sz="2000" baseline="0">
                  <a:solidFill>
                    <a:srgbClr val="FFFFFF"/>
                  </a:solidFill>
                  <a:latin typeface="Times New Roman" panose="02020603050405020304" charset="0"/>
                  <a:ea typeface="宋体" pitchFamily="2" charset="-122"/>
                </a:rPr>
                <a:t>3</a:t>
              </a:r>
              <a:endParaRPr lang="zh-CN" altLang="en-US" sz="2000" baseline="0">
                <a:solidFill>
                  <a:srgbClr val="FFFFFF"/>
                </a:solidFill>
                <a:latin typeface="Times New Roman" panose="02020603050405020304" charset="0"/>
                <a:ea typeface="宋体" pitchFamily="2" charset="-122"/>
              </a:endParaRPr>
            </a:p>
          </p:txBody>
        </p:sp>
        <p:sp>
          <p:nvSpPr>
            <p:cNvPr id="77852" name="文本框"/>
            <p:cNvSpPr txBox="1"/>
            <p:nvPr/>
          </p:nvSpPr>
          <p:spPr>
            <a:xfrm>
              <a:off x="12297" y="7381"/>
              <a:ext cx="722" cy="671"/>
            </a:xfrm>
            <a:prstGeom prst="rect">
              <a:avLst/>
            </a:prstGeom>
            <a:noFill/>
            <a:ln w="9525">
              <a:noFill/>
            </a:ln>
          </p:spPr>
          <p:txBody>
            <a:bodyPr wrap="square" lIns="91440" tIns="45720" rIns="91440" bIns="45720" anchor="t" anchorCtr="0">
              <a:spAutoFit/>
            </a:bodyPr>
            <a:p>
              <a:r>
                <a:rPr lang="en-US" altLang="zh-CN" sz="2000" baseline="0">
                  <a:solidFill>
                    <a:srgbClr val="FFFFFF"/>
                  </a:solidFill>
                  <a:latin typeface="Times New Roman" panose="02020603050405020304" charset="0"/>
                  <a:ea typeface="宋体" pitchFamily="2" charset="-122"/>
                  <a:sym typeface="Symbol" charset="0"/>
                </a:rPr>
                <a:t></a:t>
              </a:r>
              <a:r>
                <a:rPr lang="en-US" altLang="zh-CN" sz="2000" baseline="0">
                  <a:solidFill>
                    <a:srgbClr val="FFFFFF"/>
                  </a:solidFill>
                  <a:latin typeface="Times New Roman" panose="02020603050405020304" charset="0"/>
                  <a:ea typeface="宋体" pitchFamily="2" charset="-122"/>
                </a:rPr>
                <a:t>1</a:t>
              </a:r>
              <a:endParaRPr lang="zh-CN" altLang="en-US" sz="2000" baseline="0">
                <a:solidFill>
                  <a:srgbClr val="FFFFFF"/>
                </a:solidFill>
                <a:latin typeface="Times New Roman" panose="02020603050405020304" charset="0"/>
                <a:ea typeface="宋体" pitchFamily="2" charset="-122"/>
              </a:endParaRPr>
            </a:p>
          </p:txBody>
        </p:sp>
        <p:sp>
          <p:nvSpPr>
            <p:cNvPr id="77853" name="文本框"/>
            <p:cNvSpPr txBox="1"/>
            <p:nvPr/>
          </p:nvSpPr>
          <p:spPr>
            <a:xfrm>
              <a:off x="12970" y="8093"/>
              <a:ext cx="722" cy="671"/>
            </a:xfrm>
            <a:prstGeom prst="rect">
              <a:avLst/>
            </a:prstGeom>
            <a:noFill/>
            <a:ln w="9525">
              <a:noFill/>
            </a:ln>
          </p:spPr>
          <p:txBody>
            <a:bodyPr wrap="square" lIns="91440" tIns="45720" rIns="91440" bIns="45720" anchor="t" anchorCtr="0">
              <a:spAutoFit/>
            </a:bodyPr>
            <a:p>
              <a:r>
                <a:rPr lang="en-US" altLang="zh-CN" sz="2000" baseline="0">
                  <a:solidFill>
                    <a:srgbClr val="FFFFFF"/>
                  </a:solidFill>
                  <a:latin typeface="Times New Roman" panose="02020603050405020304" charset="0"/>
                  <a:ea typeface="宋体" pitchFamily="2" charset="-122"/>
                  <a:sym typeface="Symbol" charset="0"/>
                </a:rPr>
                <a:t></a:t>
              </a:r>
              <a:r>
                <a:rPr lang="en-US" altLang="zh-CN" sz="2000" baseline="0">
                  <a:solidFill>
                    <a:srgbClr val="FFFFFF"/>
                  </a:solidFill>
                  <a:latin typeface="Times New Roman" panose="02020603050405020304" charset="0"/>
                  <a:ea typeface="宋体" pitchFamily="2" charset="-122"/>
                </a:rPr>
                <a:t>1</a:t>
              </a:r>
              <a:endParaRPr lang="zh-CN" altLang="en-US" sz="2000" baseline="0">
                <a:solidFill>
                  <a:srgbClr val="FFFFFF"/>
                </a:solidFill>
                <a:latin typeface="Times New Roman" panose="02020603050405020304" charset="0"/>
                <a:ea typeface="宋体" pitchFamily="2" charset="-122"/>
              </a:endParaRPr>
            </a:p>
          </p:txBody>
        </p:sp>
        <p:sp>
          <p:nvSpPr>
            <p:cNvPr id="77854" name="文本框"/>
            <p:cNvSpPr txBox="1"/>
            <p:nvPr/>
          </p:nvSpPr>
          <p:spPr>
            <a:xfrm>
              <a:off x="12912" y="8998"/>
              <a:ext cx="722" cy="671"/>
            </a:xfrm>
            <a:prstGeom prst="rect">
              <a:avLst/>
            </a:prstGeom>
            <a:noFill/>
            <a:ln w="9525">
              <a:noFill/>
            </a:ln>
          </p:spPr>
          <p:txBody>
            <a:bodyPr wrap="square" lIns="91440" tIns="45720" rIns="91440" bIns="45720" anchor="t" anchorCtr="0">
              <a:spAutoFit/>
            </a:bodyPr>
            <a:p>
              <a:r>
                <a:rPr lang="en-US" altLang="zh-CN" sz="2000" baseline="0">
                  <a:solidFill>
                    <a:srgbClr val="FFFFFF"/>
                  </a:solidFill>
                  <a:latin typeface="Times New Roman" panose="02020603050405020304" charset="0"/>
                  <a:ea typeface="宋体" pitchFamily="2" charset="-122"/>
                  <a:sym typeface="Symbol" charset="0"/>
                </a:rPr>
                <a:t></a:t>
              </a:r>
              <a:r>
                <a:rPr lang="en-US" altLang="zh-CN" sz="2000" baseline="0">
                  <a:solidFill>
                    <a:srgbClr val="FFFFFF"/>
                  </a:solidFill>
                  <a:latin typeface="Times New Roman" panose="02020603050405020304" charset="0"/>
                  <a:ea typeface="宋体" pitchFamily="2" charset="-122"/>
                </a:rPr>
                <a:t>2</a:t>
              </a:r>
              <a:endParaRPr lang="zh-CN" altLang="en-US" sz="2000" baseline="0">
                <a:solidFill>
                  <a:srgbClr val="FFFFFF"/>
                </a:solidFill>
                <a:latin typeface="Times New Roman" panose="02020603050405020304" charset="0"/>
                <a:ea typeface="宋体" pitchFamily="2" charset="-122"/>
              </a:endParaRPr>
            </a:p>
          </p:txBody>
        </p:sp>
        <p:sp>
          <p:nvSpPr>
            <p:cNvPr id="77855" name="文本框"/>
            <p:cNvSpPr txBox="1"/>
            <p:nvPr/>
          </p:nvSpPr>
          <p:spPr>
            <a:xfrm>
              <a:off x="12925" y="9853"/>
              <a:ext cx="722" cy="671"/>
            </a:xfrm>
            <a:prstGeom prst="rect">
              <a:avLst/>
            </a:prstGeom>
            <a:noFill/>
            <a:ln w="9525">
              <a:noFill/>
            </a:ln>
          </p:spPr>
          <p:txBody>
            <a:bodyPr wrap="square" lIns="91440" tIns="45720" rIns="91440" bIns="45720" anchor="t" anchorCtr="0">
              <a:spAutoFit/>
            </a:bodyPr>
            <a:p>
              <a:r>
                <a:rPr lang="en-US" altLang="zh-CN" sz="2000" baseline="0">
                  <a:solidFill>
                    <a:srgbClr val="FFFFFF"/>
                  </a:solidFill>
                  <a:latin typeface="Times New Roman" panose="02020603050405020304" charset="0"/>
                  <a:ea typeface="宋体" pitchFamily="2" charset="-122"/>
                  <a:sym typeface="Symbol" charset="0"/>
                </a:rPr>
                <a:t></a:t>
              </a:r>
              <a:r>
                <a:rPr lang="en-US" altLang="zh-CN" sz="2000" baseline="0">
                  <a:solidFill>
                    <a:srgbClr val="FFFFFF"/>
                  </a:solidFill>
                  <a:latin typeface="Times New Roman" panose="02020603050405020304" charset="0"/>
                  <a:ea typeface="宋体" pitchFamily="2" charset="-122"/>
                </a:rPr>
                <a:t>3</a:t>
              </a:r>
              <a:endParaRPr lang="zh-CN" altLang="en-US" sz="2000" baseline="0">
                <a:solidFill>
                  <a:srgbClr val="FFFFFF"/>
                </a:solidFill>
                <a:latin typeface="Times New Roman" panose="02020603050405020304" charset="0"/>
                <a:ea typeface="宋体" pitchFamily="2" charset="-122"/>
              </a:endParaRPr>
            </a:p>
          </p:txBody>
        </p:sp>
        <p:sp>
          <p:nvSpPr>
            <p:cNvPr id="77856" name="直线"/>
            <p:cNvSpPr/>
            <p:nvPr/>
          </p:nvSpPr>
          <p:spPr>
            <a:xfrm rot="-5400000">
              <a:off x="13571" y="4734"/>
              <a:ext cx="0" cy="92"/>
            </a:xfrm>
            <a:prstGeom prst="line">
              <a:avLst/>
            </a:prstGeom>
            <a:ln w="28575" cap="flat" cmpd="sng">
              <a:solidFill>
                <a:schemeClr val="bg1"/>
              </a:solidFill>
              <a:prstDash val="solid"/>
              <a:miter/>
              <a:headEnd type="none" w="med" len="med"/>
              <a:tailEnd type="none" w="med" len="med"/>
            </a:ln>
          </p:spPr>
        </p:sp>
        <p:sp>
          <p:nvSpPr>
            <p:cNvPr id="77857" name="object"/>
            <p:cNvSpPr/>
            <p:nvPr/>
          </p:nvSpPr>
          <p:spPr>
            <a:xfrm>
              <a:off x="11705" y="4296"/>
              <a:ext cx="3125" cy="6320"/>
            </a:xfrm>
            <a:custGeom>
              <a:avLst/>
              <a:gdLst/>
              <a:ahLst/>
              <a:cxnLst/>
              <a:pathLst>
                <a:path w="21600" h="21600">
                  <a:moveTo>
                    <a:pt x="21600" y="0"/>
                  </a:moveTo>
                  <a:cubicBezTo>
                    <a:pt x="21381" y="546"/>
                    <a:pt x="20861" y="2122"/>
                    <a:pt x="20323" y="3294"/>
                  </a:cubicBezTo>
                  <a:cubicBezTo>
                    <a:pt x="19785" y="4467"/>
                    <a:pt x="19013" y="6083"/>
                    <a:pt x="18409" y="7017"/>
                  </a:cubicBezTo>
                  <a:cubicBezTo>
                    <a:pt x="17803" y="7952"/>
                    <a:pt x="17333" y="8387"/>
                    <a:pt x="16729" y="8918"/>
                  </a:cubicBezTo>
                  <a:cubicBezTo>
                    <a:pt x="16124" y="9449"/>
                    <a:pt x="15402" y="9916"/>
                    <a:pt x="14780" y="10201"/>
                  </a:cubicBezTo>
                  <a:cubicBezTo>
                    <a:pt x="14159" y="10487"/>
                    <a:pt x="13604" y="10566"/>
                    <a:pt x="12932" y="10661"/>
                  </a:cubicBezTo>
                  <a:cubicBezTo>
                    <a:pt x="12261" y="10756"/>
                    <a:pt x="11521" y="10701"/>
                    <a:pt x="10716" y="10756"/>
                  </a:cubicBezTo>
                  <a:cubicBezTo>
                    <a:pt x="9909" y="10811"/>
                    <a:pt x="8885" y="10819"/>
                    <a:pt x="8096" y="10978"/>
                  </a:cubicBezTo>
                  <a:cubicBezTo>
                    <a:pt x="7306" y="11136"/>
                    <a:pt x="6634" y="11374"/>
                    <a:pt x="6013" y="11722"/>
                  </a:cubicBezTo>
                  <a:cubicBezTo>
                    <a:pt x="5391" y="12071"/>
                    <a:pt x="4971" y="12411"/>
                    <a:pt x="4400" y="13053"/>
                  </a:cubicBezTo>
                  <a:cubicBezTo>
                    <a:pt x="3829" y="13694"/>
                    <a:pt x="3140" y="14621"/>
                    <a:pt x="2586" y="15572"/>
                  </a:cubicBezTo>
                  <a:cubicBezTo>
                    <a:pt x="2032" y="16522"/>
                    <a:pt x="1478" y="17829"/>
                    <a:pt x="1075" y="18756"/>
                  </a:cubicBezTo>
                  <a:cubicBezTo>
                    <a:pt x="671" y="19683"/>
                    <a:pt x="335" y="20665"/>
                    <a:pt x="167" y="21132"/>
                  </a:cubicBezTo>
                  <a:cubicBezTo>
                    <a:pt x="0" y="21600"/>
                    <a:pt x="16" y="21584"/>
                    <a:pt x="50" y="21568"/>
                  </a:cubicBezTo>
                </a:path>
              </a:pathLst>
            </a:custGeom>
            <a:noFill/>
            <a:ln w="28575" cap="flat" cmpd="sng">
              <a:solidFill>
                <a:srgbClr val="0000FF"/>
              </a:solidFill>
              <a:prstDash val="solid"/>
              <a:miter/>
              <a:headEnd type="none" w="med" len="med"/>
              <a:tailEnd type="none" w="med" len="med"/>
            </a:ln>
          </p:spPr>
          <p:txBody>
            <a:bodyPr/>
            <a:p>
              <a:endParaRPr lang="zh-CN" altLang="en-US"/>
            </a:p>
          </p:txBody>
        </p:sp>
        <p:sp>
          <p:nvSpPr>
            <p:cNvPr id="77858" name="椭圆"/>
            <p:cNvSpPr/>
            <p:nvPr/>
          </p:nvSpPr>
          <p:spPr>
            <a:xfrm>
              <a:off x="14252" y="6546"/>
              <a:ext cx="67" cy="67"/>
            </a:xfrm>
            <a:prstGeom prst="ellipse">
              <a:avLst/>
            </a:prstGeom>
            <a:solidFill>
              <a:srgbClr val="002368"/>
            </a:solidFill>
            <a:ln w="9525" cap="flat" cmpd="sng">
              <a:solidFill>
                <a:srgbClr val="0033CC"/>
              </a:solidFill>
              <a:prstDash val="solid"/>
              <a:miter/>
              <a:headEnd type="none" w="med" len="med"/>
              <a:tailEnd type="none" w="med" len="med"/>
            </a:ln>
          </p:spPr>
          <p:txBody>
            <a:bodyPr wrap="none" lIns="91440" tIns="45720" rIns="91440" bIns="45720" anchor="ctr" anchorCtr="0"/>
            <a:p>
              <a:endParaRPr lang="zh-CN" altLang="en-US" baseline="0">
                <a:solidFill>
                  <a:srgbClr val="FFFFFF"/>
                </a:solidFill>
                <a:latin typeface="Garamond" pitchFamily="18" charset="0"/>
                <a:ea typeface="宋体" pitchFamily="2" charset="-122"/>
              </a:endParaRPr>
            </a:p>
          </p:txBody>
        </p:sp>
        <p:sp>
          <p:nvSpPr>
            <p:cNvPr id="77859" name="椭圆"/>
            <p:cNvSpPr/>
            <p:nvPr/>
          </p:nvSpPr>
          <p:spPr>
            <a:xfrm>
              <a:off x="13782" y="7266"/>
              <a:ext cx="67" cy="67"/>
            </a:xfrm>
            <a:prstGeom prst="ellipse">
              <a:avLst/>
            </a:prstGeom>
            <a:solidFill>
              <a:srgbClr val="002368"/>
            </a:solidFill>
            <a:ln w="9525" cap="flat" cmpd="sng">
              <a:solidFill>
                <a:srgbClr val="0033CC"/>
              </a:solidFill>
              <a:prstDash val="solid"/>
              <a:miter/>
              <a:headEnd type="none" w="med" len="med"/>
              <a:tailEnd type="none" w="med" len="med"/>
            </a:ln>
          </p:spPr>
          <p:txBody>
            <a:bodyPr wrap="none" lIns="91440" tIns="45720" rIns="91440" bIns="45720" anchor="ctr" anchorCtr="0"/>
            <a:p>
              <a:endParaRPr lang="zh-CN" altLang="en-US" baseline="0">
                <a:solidFill>
                  <a:srgbClr val="FFFFFF"/>
                </a:solidFill>
                <a:latin typeface="Garamond" pitchFamily="18" charset="0"/>
                <a:ea typeface="宋体" pitchFamily="2" charset="-122"/>
              </a:endParaRPr>
            </a:p>
          </p:txBody>
        </p:sp>
        <p:sp>
          <p:nvSpPr>
            <p:cNvPr id="77860" name="椭圆"/>
            <p:cNvSpPr/>
            <p:nvPr/>
          </p:nvSpPr>
          <p:spPr>
            <a:xfrm>
              <a:off x="14775" y="4351"/>
              <a:ext cx="67" cy="67"/>
            </a:xfrm>
            <a:prstGeom prst="ellipse">
              <a:avLst/>
            </a:prstGeom>
            <a:solidFill>
              <a:srgbClr val="002368"/>
            </a:solidFill>
            <a:ln w="9525" cap="flat" cmpd="sng">
              <a:solidFill>
                <a:srgbClr val="0033CC"/>
              </a:solidFill>
              <a:prstDash val="solid"/>
              <a:miter/>
              <a:headEnd type="none" w="med" len="med"/>
              <a:tailEnd type="none" w="med" len="med"/>
            </a:ln>
          </p:spPr>
          <p:txBody>
            <a:bodyPr wrap="none" lIns="91440" tIns="45720" rIns="91440" bIns="45720" anchor="ctr" anchorCtr="0"/>
            <a:p>
              <a:endParaRPr lang="zh-CN" altLang="en-US" baseline="0">
                <a:solidFill>
                  <a:srgbClr val="FFFFFF"/>
                </a:solidFill>
                <a:latin typeface="Garamond" pitchFamily="18" charset="0"/>
                <a:ea typeface="宋体" pitchFamily="2" charset="-122"/>
              </a:endParaRPr>
            </a:p>
          </p:txBody>
        </p:sp>
        <p:sp>
          <p:nvSpPr>
            <p:cNvPr id="77861" name="椭圆"/>
            <p:cNvSpPr/>
            <p:nvPr/>
          </p:nvSpPr>
          <p:spPr>
            <a:xfrm flipH="1" flipV="1">
              <a:off x="12195" y="8368"/>
              <a:ext cx="67" cy="67"/>
            </a:xfrm>
            <a:prstGeom prst="ellipse">
              <a:avLst/>
            </a:prstGeom>
            <a:solidFill>
              <a:srgbClr val="002368"/>
            </a:solidFill>
            <a:ln w="9525" cap="flat" cmpd="sng">
              <a:solidFill>
                <a:srgbClr val="0033CC"/>
              </a:solidFill>
              <a:prstDash val="solid"/>
              <a:miter/>
              <a:headEnd type="none" w="med" len="med"/>
              <a:tailEnd type="none" w="med" len="med"/>
            </a:ln>
          </p:spPr>
          <p:txBody>
            <a:bodyPr wrap="none" lIns="91440" tIns="45720" rIns="91440" bIns="45720" anchor="ctr" anchorCtr="0"/>
            <a:p>
              <a:endParaRPr lang="zh-CN" altLang="en-US" baseline="0">
                <a:solidFill>
                  <a:srgbClr val="FFFFFF"/>
                </a:solidFill>
                <a:latin typeface="Garamond" pitchFamily="18" charset="0"/>
                <a:ea typeface="宋体" pitchFamily="2" charset="-122"/>
              </a:endParaRPr>
            </a:p>
          </p:txBody>
        </p:sp>
        <p:sp>
          <p:nvSpPr>
            <p:cNvPr id="77862" name="椭圆"/>
            <p:cNvSpPr/>
            <p:nvPr/>
          </p:nvSpPr>
          <p:spPr>
            <a:xfrm flipH="1" flipV="1">
              <a:off x="11710" y="10323"/>
              <a:ext cx="67" cy="67"/>
            </a:xfrm>
            <a:prstGeom prst="ellipse">
              <a:avLst/>
            </a:prstGeom>
            <a:solidFill>
              <a:srgbClr val="002368"/>
            </a:solidFill>
            <a:ln w="9525" cap="flat" cmpd="sng">
              <a:solidFill>
                <a:srgbClr val="0033CC"/>
              </a:solidFill>
              <a:prstDash val="solid"/>
              <a:miter/>
              <a:headEnd type="none" w="med" len="med"/>
              <a:tailEnd type="none" w="med" len="med"/>
            </a:ln>
          </p:spPr>
          <p:txBody>
            <a:bodyPr wrap="none" lIns="91440" tIns="45720" rIns="91440" bIns="45720" anchor="ctr" anchorCtr="0"/>
            <a:p>
              <a:endParaRPr lang="zh-CN" altLang="en-US" baseline="0">
                <a:solidFill>
                  <a:srgbClr val="FFFFFF"/>
                </a:solidFill>
                <a:latin typeface="Garamond" pitchFamily="18" charset="0"/>
                <a:ea typeface="宋体" pitchFamily="2" charset="-122"/>
              </a:endParaRPr>
            </a:p>
          </p:txBody>
        </p:sp>
        <p:sp>
          <p:nvSpPr>
            <p:cNvPr id="77863" name="椭圆"/>
            <p:cNvSpPr/>
            <p:nvPr/>
          </p:nvSpPr>
          <p:spPr>
            <a:xfrm flipH="1" flipV="1">
              <a:off x="12650" y="7586"/>
              <a:ext cx="67" cy="67"/>
            </a:xfrm>
            <a:prstGeom prst="ellipse">
              <a:avLst/>
            </a:prstGeom>
            <a:solidFill>
              <a:srgbClr val="002368"/>
            </a:solidFill>
            <a:ln w="9525" cap="flat" cmpd="sng">
              <a:solidFill>
                <a:srgbClr val="0033CC"/>
              </a:solidFill>
              <a:prstDash val="solid"/>
              <a:miter/>
              <a:headEnd type="none" w="med" len="med"/>
              <a:tailEnd type="none" w="med" len="med"/>
            </a:ln>
          </p:spPr>
          <p:txBody>
            <a:bodyPr wrap="none" lIns="91440" tIns="45720" rIns="91440" bIns="45720" anchor="ctr" anchorCtr="0"/>
            <a:p>
              <a:endParaRPr lang="zh-CN" altLang="en-US" baseline="0">
                <a:solidFill>
                  <a:srgbClr val="FFFFFF"/>
                </a:solidFill>
                <a:latin typeface="Garamond" pitchFamily="18" charset="0"/>
                <a:ea typeface="宋体" pitchFamily="2" charset="-122"/>
              </a:endParaRPr>
            </a:p>
          </p:txBody>
        </p:sp>
        <p:sp>
          <p:nvSpPr>
            <p:cNvPr id="77864" name="椭圆"/>
            <p:cNvSpPr/>
            <p:nvPr/>
          </p:nvSpPr>
          <p:spPr>
            <a:xfrm flipH="1" flipV="1">
              <a:off x="13187" y="7423"/>
              <a:ext cx="67" cy="67"/>
            </a:xfrm>
            <a:prstGeom prst="ellipse">
              <a:avLst/>
            </a:prstGeom>
            <a:solidFill>
              <a:srgbClr val="0033CC"/>
            </a:solidFill>
            <a:ln w="9525" cap="flat" cmpd="sng">
              <a:solidFill>
                <a:srgbClr val="0033CC"/>
              </a:solidFill>
              <a:prstDash val="solid"/>
              <a:miter/>
              <a:headEnd type="none" w="med" len="med"/>
              <a:tailEnd type="none" w="med" len="med"/>
            </a:ln>
          </p:spPr>
          <p:txBody>
            <a:bodyPr wrap="none" lIns="91440" tIns="45720" rIns="91440" bIns="45720" anchor="ctr" anchorCtr="0"/>
            <a:p>
              <a:endParaRPr lang="zh-CN" altLang="en-US" baseline="0">
                <a:solidFill>
                  <a:srgbClr val="FFFFFF"/>
                </a:solidFill>
                <a:latin typeface="Garamond" pitchFamily="18" charset="0"/>
                <a:ea typeface="宋体" pitchFamily="2" charset="-122"/>
              </a:endParaRPr>
            </a:p>
          </p:txBody>
        </p:sp>
      </p:grpSp>
      <p:grpSp>
        <p:nvGrpSpPr>
          <p:cNvPr id="984" name="组合"/>
          <p:cNvGrpSpPr/>
          <p:nvPr/>
        </p:nvGrpSpPr>
        <p:grpSpPr>
          <a:xfrm>
            <a:off x="1214438" y="1493520"/>
            <a:ext cx="8575675" cy="1073659"/>
            <a:chOff x="1213800" y="1565055"/>
            <a:chExt cx="8575679" cy="1074053"/>
          </a:xfrm>
        </p:grpSpPr>
        <p:sp>
          <p:nvSpPr>
            <p:cNvPr id="77866" name="文本框"/>
            <p:cNvSpPr txBox="1"/>
            <p:nvPr/>
          </p:nvSpPr>
          <p:spPr>
            <a:xfrm>
              <a:off x="9246554" y="1605405"/>
              <a:ext cx="539750" cy="522161"/>
            </a:xfrm>
            <a:prstGeom prst="rect">
              <a:avLst/>
            </a:prstGeom>
            <a:noFill/>
            <a:ln w="9525">
              <a:noFill/>
            </a:ln>
          </p:spPr>
          <p:txBody>
            <a:bodyPr wrap="square" lIns="91440" tIns="45720" rIns="91440" bIns="45720" anchor="t" anchorCtr="0">
              <a:spAutoFit/>
            </a:bodyPr>
            <a:p>
              <a:r>
                <a:rPr lang="zh-CN" altLang="en-US" sz="2800" baseline="0">
                  <a:solidFill>
                    <a:srgbClr val="FFFFFF"/>
                  </a:solidFill>
                  <a:latin typeface="宋体" pitchFamily="2" charset="-122"/>
                  <a:ea typeface="宋体" pitchFamily="2" charset="-122"/>
                </a:rPr>
                <a:t>…</a:t>
              </a:r>
              <a:endParaRPr lang="zh-CN" altLang="en-US" sz="2800" baseline="0">
                <a:solidFill>
                  <a:srgbClr val="FFFFFF"/>
                </a:solidFill>
                <a:latin typeface="Arial" panose="020B0604020202090204" pitchFamily="34" charset="0"/>
                <a:ea typeface="宋体" pitchFamily="2" charset="-122"/>
              </a:endParaRPr>
            </a:p>
          </p:txBody>
        </p:sp>
        <p:sp>
          <p:nvSpPr>
            <p:cNvPr id="77867" name="文本框"/>
            <p:cNvSpPr txBox="1"/>
            <p:nvPr/>
          </p:nvSpPr>
          <p:spPr>
            <a:xfrm>
              <a:off x="1745613" y="1606707"/>
              <a:ext cx="539749" cy="522161"/>
            </a:xfrm>
            <a:prstGeom prst="rect">
              <a:avLst/>
            </a:prstGeom>
            <a:noFill/>
            <a:ln w="9525">
              <a:noFill/>
            </a:ln>
          </p:spPr>
          <p:txBody>
            <a:bodyPr wrap="square" lIns="91440" tIns="45720" rIns="91440" bIns="45720" anchor="t" anchorCtr="0">
              <a:spAutoFit/>
            </a:bodyPr>
            <a:p>
              <a:r>
                <a:rPr lang="zh-CN" altLang="en-US" sz="2800" baseline="0">
                  <a:solidFill>
                    <a:srgbClr val="FFFFFF"/>
                  </a:solidFill>
                  <a:latin typeface="宋体" pitchFamily="2" charset="-122"/>
                  <a:ea typeface="宋体" pitchFamily="2" charset="-122"/>
                </a:rPr>
                <a:t>…</a:t>
              </a:r>
              <a:endParaRPr lang="zh-CN" altLang="en-US" sz="2800" baseline="0">
                <a:solidFill>
                  <a:srgbClr val="FFFFFF"/>
                </a:solidFill>
                <a:latin typeface="Arial" panose="020B0604020202090204" pitchFamily="34" charset="0"/>
                <a:ea typeface="宋体" pitchFamily="2" charset="-122"/>
              </a:endParaRPr>
            </a:p>
          </p:txBody>
        </p:sp>
        <p:sp>
          <p:nvSpPr>
            <p:cNvPr id="77868" name="文本框"/>
            <p:cNvSpPr txBox="1"/>
            <p:nvPr/>
          </p:nvSpPr>
          <p:spPr>
            <a:xfrm>
              <a:off x="1282063" y="1565055"/>
              <a:ext cx="344487" cy="460544"/>
            </a:xfrm>
            <a:prstGeom prst="rect">
              <a:avLst/>
            </a:prstGeom>
            <a:noFill/>
            <a:ln w="9525">
              <a:noFill/>
            </a:ln>
          </p:spPr>
          <p:txBody>
            <a:bodyPr wrap="square" lIns="91440" tIns="45720" rIns="91440" bIns="45720" anchor="t" anchorCtr="0">
              <a:spAutoFit/>
            </a:bodyPr>
            <a:p>
              <a:r>
                <a:rPr lang="en-US" altLang="zh-CN" sz="2400" b="1" i="1" baseline="0">
                  <a:solidFill>
                    <a:srgbClr val="FFFFFF"/>
                  </a:solidFill>
                  <a:latin typeface="Times New Roman" panose="02020603050405020304" charset="0"/>
                  <a:ea typeface="宋体" pitchFamily="2" charset="-122"/>
                </a:rPr>
                <a:t>x</a:t>
              </a:r>
              <a:endParaRPr lang="zh-CN" altLang="en-US" sz="2400" b="1" i="1" baseline="0">
                <a:solidFill>
                  <a:srgbClr val="FFFFFF"/>
                </a:solidFill>
                <a:latin typeface="Times New Roman" panose="02020603050405020304" charset="0"/>
                <a:ea typeface="宋体" pitchFamily="2" charset="-122"/>
              </a:endParaRPr>
            </a:p>
          </p:txBody>
        </p:sp>
        <p:sp>
          <p:nvSpPr>
            <p:cNvPr id="77869" name="文本框"/>
            <p:cNvSpPr txBox="1"/>
            <p:nvPr/>
          </p:nvSpPr>
          <p:spPr>
            <a:xfrm>
              <a:off x="1297938" y="2096121"/>
              <a:ext cx="327024" cy="460544"/>
            </a:xfrm>
            <a:prstGeom prst="rect">
              <a:avLst/>
            </a:prstGeom>
            <a:noFill/>
            <a:ln w="9525">
              <a:noFill/>
            </a:ln>
          </p:spPr>
          <p:txBody>
            <a:bodyPr wrap="square" lIns="91440" tIns="45720" rIns="91440" bIns="45720" anchor="t" anchorCtr="0">
              <a:spAutoFit/>
            </a:bodyPr>
            <a:p>
              <a:r>
                <a:rPr lang="en-US" altLang="zh-CN" sz="2400" b="1" i="1" baseline="0">
                  <a:solidFill>
                    <a:srgbClr val="FFFFFF"/>
                  </a:solidFill>
                  <a:latin typeface="Times New Roman" panose="02020603050405020304" charset="0"/>
                  <a:ea typeface="宋体" pitchFamily="2" charset="-122"/>
                </a:rPr>
                <a:t>y</a:t>
              </a:r>
              <a:endParaRPr lang="zh-CN" altLang="en-US" sz="2400" b="1" i="1" baseline="0">
                <a:solidFill>
                  <a:srgbClr val="FFFFFF"/>
                </a:solidFill>
                <a:latin typeface="Times New Roman" panose="02020603050405020304" charset="0"/>
                <a:ea typeface="宋体" pitchFamily="2" charset="-122"/>
              </a:endParaRPr>
            </a:p>
          </p:txBody>
        </p:sp>
        <p:sp>
          <p:nvSpPr>
            <p:cNvPr id="77870" name="文本框"/>
            <p:cNvSpPr txBox="1"/>
            <p:nvPr/>
          </p:nvSpPr>
          <p:spPr>
            <a:xfrm>
              <a:off x="9249729" y="2115645"/>
              <a:ext cx="539750" cy="522161"/>
            </a:xfrm>
            <a:prstGeom prst="rect">
              <a:avLst/>
            </a:prstGeom>
            <a:noFill/>
            <a:ln w="9525">
              <a:noFill/>
            </a:ln>
          </p:spPr>
          <p:txBody>
            <a:bodyPr wrap="square" lIns="91440" tIns="45720" rIns="91440" bIns="45720" anchor="t" anchorCtr="0">
              <a:spAutoFit/>
            </a:bodyPr>
            <a:p>
              <a:r>
                <a:rPr lang="zh-CN" altLang="en-US" sz="2800" baseline="0">
                  <a:solidFill>
                    <a:srgbClr val="FFFFFF"/>
                  </a:solidFill>
                  <a:latin typeface="宋体" pitchFamily="2" charset="-122"/>
                  <a:ea typeface="宋体" pitchFamily="2" charset="-122"/>
                </a:rPr>
                <a:t>…</a:t>
              </a:r>
              <a:endParaRPr lang="zh-CN" altLang="en-US" sz="2800" baseline="0">
                <a:solidFill>
                  <a:srgbClr val="FFFFFF"/>
                </a:solidFill>
                <a:latin typeface="Arial" panose="020B0604020202090204" pitchFamily="34" charset="0"/>
                <a:ea typeface="宋体" pitchFamily="2" charset="-122"/>
              </a:endParaRPr>
            </a:p>
          </p:txBody>
        </p:sp>
        <p:sp>
          <p:nvSpPr>
            <p:cNvPr id="77871" name="文本框"/>
            <p:cNvSpPr txBox="1"/>
            <p:nvPr/>
          </p:nvSpPr>
          <p:spPr>
            <a:xfrm>
              <a:off x="1745613" y="2116947"/>
              <a:ext cx="539749" cy="522161"/>
            </a:xfrm>
            <a:prstGeom prst="rect">
              <a:avLst/>
            </a:prstGeom>
            <a:noFill/>
            <a:ln w="9525">
              <a:noFill/>
            </a:ln>
          </p:spPr>
          <p:txBody>
            <a:bodyPr wrap="square" lIns="91440" tIns="45720" rIns="91440" bIns="45720" anchor="t" anchorCtr="0">
              <a:spAutoFit/>
            </a:bodyPr>
            <a:p>
              <a:r>
                <a:rPr lang="zh-CN" altLang="en-US" sz="2800" baseline="0">
                  <a:solidFill>
                    <a:srgbClr val="FFFFFF"/>
                  </a:solidFill>
                  <a:latin typeface="宋体" pitchFamily="2" charset="-122"/>
                  <a:ea typeface="宋体" pitchFamily="2" charset="-122"/>
                </a:rPr>
                <a:t>…</a:t>
              </a:r>
              <a:endParaRPr lang="zh-CN" altLang="en-US" sz="2800" baseline="0">
                <a:solidFill>
                  <a:srgbClr val="FFFFFF"/>
                </a:solidFill>
                <a:latin typeface="Arial" panose="020B0604020202090204" pitchFamily="34" charset="0"/>
                <a:ea typeface="宋体" pitchFamily="2" charset="-122"/>
              </a:endParaRPr>
            </a:p>
          </p:txBody>
        </p:sp>
        <p:sp>
          <p:nvSpPr>
            <p:cNvPr id="77872" name="文本框"/>
            <p:cNvSpPr txBox="1"/>
            <p:nvPr/>
          </p:nvSpPr>
          <p:spPr>
            <a:xfrm>
              <a:off x="2444113" y="1647058"/>
              <a:ext cx="6911978" cy="460544"/>
            </a:xfrm>
            <a:prstGeom prst="rect">
              <a:avLst/>
            </a:prstGeom>
            <a:noFill/>
            <a:ln w="9525">
              <a:noFill/>
            </a:ln>
          </p:spPr>
          <p:txBody>
            <a:bodyPr wrap="square" lIns="91440" tIns="45720" rIns="91440" bIns="45720" anchor="t" anchorCtr="0">
              <a:spAutoFit/>
            </a:bodyPr>
            <a:p>
              <a:r>
                <a:rPr lang="en-US" altLang="zh-CN" sz="2400"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2 </a:t>
              </a:r>
              <a:r>
                <a:rPr lang="en-US" altLang="zh-CN" sz="2400" baseline="0">
                  <a:solidFill>
                    <a:srgbClr val="FFFFFF"/>
                  </a:solidFill>
                  <a:latin typeface="Arial" panose="020B0604020202090204" pitchFamily="34" charset="0"/>
                  <a:ea typeface="宋体" pitchFamily="2" charset="-122"/>
                </a:rPr>
                <a:t> </a:t>
              </a:r>
              <a:r>
                <a:rPr lang="en-US" altLang="zh-CN" sz="2400"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1.5</a:t>
              </a:r>
              <a:r>
                <a:rPr lang="en-US" altLang="zh-CN" sz="2400" baseline="0">
                  <a:solidFill>
                    <a:srgbClr val="FFFFFF"/>
                  </a:solidFill>
                  <a:latin typeface="Arial" panose="020B0604020202090204" pitchFamily="34" charset="0"/>
                  <a:ea typeface="宋体" pitchFamily="2" charset="-122"/>
                </a:rPr>
                <a:t>   </a:t>
              </a:r>
              <a:r>
                <a:rPr lang="en-US" altLang="zh-CN" sz="2400"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1</a:t>
              </a:r>
              <a:r>
                <a:rPr lang="en-US" altLang="zh-CN" sz="2400" baseline="0">
                  <a:solidFill>
                    <a:srgbClr val="FFFFFF"/>
                  </a:solidFill>
                  <a:latin typeface="Arial" panose="020B0604020202090204" pitchFamily="34" charset="0"/>
                  <a:ea typeface="宋体" pitchFamily="2" charset="-122"/>
                </a:rPr>
                <a:t>  </a:t>
              </a:r>
              <a:r>
                <a:rPr lang="en-US" altLang="zh-CN" sz="2400"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0.5   </a:t>
              </a:r>
              <a:r>
                <a:rPr lang="en-US" altLang="zh-CN" sz="2400"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0.2</a:t>
              </a:r>
              <a:r>
                <a:rPr lang="en-US" altLang="zh-CN" sz="2400" baseline="0">
                  <a:solidFill>
                    <a:srgbClr val="FFFFFF"/>
                  </a:solidFill>
                  <a:latin typeface="Arial" panose="020B0604020202090204" pitchFamily="34" charset="0"/>
                  <a:ea typeface="宋体" pitchFamily="2" charset="-122"/>
                </a:rPr>
                <a:t>    </a:t>
              </a:r>
              <a:r>
                <a:rPr lang="en-US" altLang="zh-CN" sz="2400" b="1" baseline="0">
                  <a:solidFill>
                    <a:srgbClr val="FFFFFF"/>
                  </a:solidFill>
                  <a:latin typeface="Times New Roman" panose="02020603050405020304" charset="0"/>
                  <a:ea typeface="宋体" pitchFamily="2" charset="-122"/>
                </a:rPr>
                <a:t>0</a:t>
              </a:r>
              <a:r>
                <a:rPr lang="en-US" altLang="zh-CN" sz="2400" baseline="0">
                  <a:solidFill>
                    <a:srgbClr val="FFFFFF"/>
                  </a:solidFill>
                  <a:latin typeface="Arial" panose="020B0604020202090204" pitchFamily="34" charset="0"/>
                  <a:ea typeface="宋体" pitchFamily="2" charset="-122"/>
                </a:rPr>
                <a:t>  </a:t>
              </a:r>
              <a:r>
                <a:rPr lang="en-US" altLang="zh-CN" sz="2400" b="1" baseline="0">
                  <a:solidFill>
                    <a:srgbClr val="FFFFFF"/>
                  </a:solidFill>
                  <a:latin typeface="Times New Roman" panose="02020603050405020304" charset="0"/>
                  <a:ea typeface="宋体" pitchFamily="2" charset="-122"/>
                </a:rPr>
                <a:t>0.2 </a:t>
              </a:r>
              <a:r>
                <a:rPr lang="en-US" altLang="zh-CN" sz="2400" baseline="0">
                  <a:solidFill>
                    <a:srgbClr val="FFFFFF"/>
                  </a:solidFill>
                  <a:latin typeface="Arial" panose="020B0604020202090204" pitchFamily="34" charset="0"/>
                  <a:ea typeface="宋体" pitchFamily="2" charset="-122"/>
                </a:rPr>
                <a:t>  </a:t>
              </a:r>
              <a:r>
                <a:rPr lang="en-US" altLang="zh-CN" sz="2400" b="1" baseline="0">
                  <a:solidFill>
                    <a:srgbClr val="FFFFFF"/>
                  </a:solidFill>
                  <a:latin typeface="Times New Roman" panose="02020603050405020304" charset="0"/>
                  <a:ea typeface="宋体" pitchFamily="2" charset="-122"/>
                </a:rPr>
                <a:t>0.5</a:t>
              </a:r>
              <a:r>
                <a:rPr lang="en-US" altLang="zh-CN" sz="2400" baseline="0">
                  <a:solidFill>
                    <a:srgbClr val="FFFFFF"/>
                  </a:solidFill>
                  <a:latin typeface="Arial" panose="020B0604020202090204" pitchFamily="34" charset="0"/>
                  <a:ea typeface="宋体" pitchFamily="2" charset="-122"/>
                </a:rPr>
                <a:t>     </a:t>
              </a:r>
              <a:r>
                <a:rPr lang="en-US" altLang="zh-CN" sz="2400" b="1" baseline="0">
                  <a:solidFill>
                    <a:srgbClr val="FFFFFF"/>
                  </a:solidFill>
                  <a:latin typeface="Times New Roman" panose="02020603050405020304" charset="0"/>
                  <a:ea typeface="宋体" pitchFamily="2" charset="-122"/>
                </a:rPr>
                <a:t>1</a:t>
              </a:r>
              <a:r>
                <a:rPr lang="en-US" altLang="zh-CN" sz="2400" baseline="0">
                  <a:solidFill>
                    <a:srgbClr val="FFFFFF"/>
                  </a:solidFill>
                  <a:latin typeface="Arial" panose="020B0604020202090204" pitchFamily="34" charset="0"/>
                  <a:ea typeface="宋体" pitchFamily="2" charset="-122"/>
                </a:rPr>
                <a:t>    </a:t>
              </a:r>
              <a:r>
                <a:rPr lang="en-US" altLang="zh-CN" sz="2400" b="1" baseline="0">
                  <a:solidFill>
                    <a:srgbClr val="FFFFFF"/>
                  </a:solidFill>
                  <a:latin typeface="Times New Roman" panose="02020603050405020304" charset="0"/>
                  <a:ea typeface="宋体" pitchFamily="2" charset="-122"/>
                </a:rPr>
                <a:t>1.5 </a:t>
              </a:r>
              <a:r>
                <a:rPr lang="en-US" altLang="zh-CN" sz="2400" baseline="0">
                  <a:solidFill>
                    <a:srgbClr val="FFFFFF"/>
                  </a:solidFill>
                  <a:latin typeface="Arial" panose="020B0604020202090204" pitchFamily="34" charset="0"/>
                  <a:ea typeface="宋体" pitchFamily="2" charset="-122"/>
                </a:rPr>
                <a:t>   </a:t>
              </a:r>
              <a:r>
                <a:rPr lang="en-US" altLang="zh-CN" sz="2400" b="1" baseline="0">
                  <a:solidFill>
                    <a:srgbClr val="FFFFFF"/>
                  </a:solidFill>
                  <a:latin typeface="Times New Roman" panose="02020603050405020304" charset="0"/>
                  <a:ea typeface="宋体" pitchFamily="2" charset="-122"/>
                </a:rPr>
                <a:t>2</a:t>
              </a:r>
              <a:endParaRPr lang="zh-CN" altLang="en-US" sz="2400" b="1" baseline="0">
                <a:solidFill>
                  <a:srgbClr val="FFFFFF"/>
                </a:solidFill>
                <a:latin typeface="Times New Roman" panose="02020603050405020304" charset="0"/>
                <a:ea typeface="宋体" pitchFamily="2" charset="-122"/>
              </a:endParaRPr>
            </a:p>
          </p:txBody>
        </p:sp>
        <p:sp>
          <p:nvSpPr>
            <p:cNvPr id="77873" name="文本框"/>
            <p:cNvSpPr txBox="1"/>
            <p:nvPr/>
          </p:nvSpPr>
          <p:spPr>
            <a:xfrm>
              <a:off x="2396488" y="2124756"/>
              <a:ext cx="6927854" cy="460544"/>
            </a:xfrm>
            <a:prstGeom prst="rect">
              <a:avLst/>
            </a:prstGeom>
            <a:noFill/>
            <a:ln w="9525">
              <a:noFill/>
            </a:ln>
          </p:spPr>
          <p:txBody>
            <a:bodyPr wrap="square" lIns="91440" tIns="45720" rIns="91440" bIns="45720" anchor="t" anchorCtr="0">
              <a:spAutoFit/>
            </a:bodyPr>
            <a:p>
              <a:r>
                <a:rPr lang="en-US" altLang="zh-CN" sz="2400"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8</a:t>
              </a:r>
              <a:r>
                <a:rPr lang="en-US" altLang="zh-CN" sz="2400" baseline="0">
                  <a:solidFill>
                    <a:srgbClr val="FFFFFF"/>
                  </a:solidFill>
                  <a:latin typeface="Arial" panose="020B0604020202090204" pitchFamily="34" charset="0"/>
                  <a:ea typeface="宋体" pitchFamily="2" charset="-122"/>
                </a:rPr>
                <a:t>  </a:t>
              </a:r>
              <a:r>
                <a:rPr lang="en-US" altLang="zh-CN" sz="2400"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3.38</a:t>
              </a:r>
              <a:r>
                <a:rPr lang="en-US" altLang="zh-CN" sz="2400" baseline="0">
                  <a:solidFill>
                    <a:srgbClr val="FFFFFF"/>
                  </a:solidFill>
                  <a:latin typeface="Arial" panose="020B0604020202090204" pitchFamily="34" charset="0"/>
                  <a:ea typeface="宋体" pitchFamily="2" charset="-122"/>
                </a:rPr>
                <a:t> </a:t>
              </a:r>
              <a:r>
                <a:rPr lang="en-US" altLang="zh-CN" sz="2400"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1</a:t>
              </a:r>
              <a:r>
                <a:rPr lang="en-US" altLang="zh-CN" sz="2400" baseline="0">
                  <a:solidFill>
                    <a:srgbClr val="FFFFFF"/>
                  </a:solidFill>
                  <a:latin typeface="Arial" panose="020B0604020202090204" pitchFamily="34" charset="0"/>
                  <a:ea typeface="宋体" pitchFamily="2" charset="-122"/>
                </a:rPr>
                <a:t>  </a:t>
              </a:r>
              <a:r>
                <a:rPr lang="en-US" altLang="zh-CN" sz="2400"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0.13 </a:t>
              </a:r>
              <a:r>
                <a:rPr lang="en-US" altLang="zh-CN" sz="2400"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0.01</a:t>
              </a:r>
              <a:r>
                <a:rPr lang="en-US" altLang="zh-CN" sz="2400" baseline="0">
                  <a:solidFill>
                    <a:srgbClr val="FFFFFF"/>
                  </a:solidFill>
                  <a:latin typeface="Arial" panose="020B0604020202090204" pitchFamily="34" charset="0"/>
                  <a:ea typeface="宋体" pitchFamily="2" charset="-122"/>
                </a:rPr>
                <a:t>   </a:t>
              </a:r>
              <a:r>
                <a:rPr lang="en-US" altLang="zh-CN" sz="2400" b="1" baseline="0">
                  <a:solidFill>
                    <a:srgbClr val="FFFFFF"/>
                  </a:solidFill>
                  <a:latin typeface="Times New Roman" panose="02020603050405020304" charset="0"/>
                  <a:ea typeface="宋体" pitchFamily="2" charset="-122"/>
                </a:rPr>
                <a:t>0 </a:t>
              </a:r>
              <a:r>
                <a:rPr lang="en-US" altLang="zh-CN" sz="2400" baseline="0">
                  <a:solidFill>
                    <a:srgbClr val="FFFFFF"/>
                  </a:solidFill>
                  <a:latin typeface="Arial" panose="020B0604020202090204" pitchFamily="34" charset="0"/>
                  <a:ea typeface="宋体" pitchFamily="2" charset="-122"/>
                </a:rPr>
                <a:t> </a:t>
              </a:r>
              <a:r>
                <a:rPr lang="en-US" altLang="zh-CN" sz="2400" b="1" baseline="0">
                  <a:solidFill>
                    <a:srgbClr val="FFFFFF"/>
                  </a:solidFill>
                  <a:latin typeface="Times New Roman" panose="02020603050405020304" charset="0"/>
                  <a:ea typeface="宋体" pitchFamily="2" charset="-122"/>
                </a:rPr>
                <a:t>0.01 0.13</a:t>
              </a:r>
              <a:r>
                <a:rPr lang="en-US" altLang="zh-CN" sz="2000" baseline="0">
                  <a:solidFill>
                    <a:srgbClr val="FFFFFF"/>
                  </a:solidFill>
                  <a:latin typeface="Arial" panose="020B0604020202090204" pitchFamily="34" charset="0"/>
                  <a:ea typeface="宋体" pitchFamily="2" charset="-122"/>
                </a:rPr>
                <a:t> </a:t>
              </a:r>
              <a:r>
                <a:rPr lang="en-US" altLang="zh-CN" sz="2400" baseline="0">
                  <a:solidFill>
                    <a:srgbClr val="FFFFFF"/>
                  </a:solidFill>
                  <a:latin typeface="Arial" panose="020B0604020202090204" pitchFamily="34" charset="0"/>
                  <a:ea typeface="宋体" pitchFamily="2" charset="-122"/>
                </a:rPr>
                <a:t>   </a:t>
              </a:r>
              <a:r>
                <a:rPr lang="en-US" altLang="zh-CN" sz="2400" b="1" baseline="0">
                  <a:solidFill>
                    <a:srgbClr val="FFFFFF"/>
                  </a:solidFill>
                  <a:latin typeface="Times New Roman" panose="02020603050405020304" charset="0"/>
                  <a:ea typeface="宋体" pitchFamily="2" charset="-122"/>
                </a:rPr>
                <a:t>1</a:t>
              </a:r>
              <a:r>
                <a:rPr lang="en-US" altLang="zh-CN" sz="2400" baseline="0">
                  <a:solidFill>
                    <a:srgbClr val="FFFFFF"/>
                  </a:solidFill>
                  <a:latin typeface="Arial" panose="020B0604020202090204" pitchFamily="34" charset="0"/>
                  <a:ea typeface="宋体" pitchFamily="2" charset="-122"/>
                </a:rPr>
                <a:t>   </a:t>
              </a:r>
              <a:r>
                <a:rPr lang="en-US" altLang="zh-CN" sz="2400" b="1" baseline="0">
                  <a:solidFill>
                    <a:srgbClr val="FFFFFF"/>
                  </a:solidFill>
                  <a:latin typeface="Times New Roman" panose="02020603050405020304" charset="0"/>
                  <a:ea typeface="宋体" pitchFamily="2" charset="-122"/>
                </a:rPr>
                <a:t>3.38</a:t>
              </a:r>
              <a:r>
                <a:rPr lang="en-US" altLang="zh-CN" sz="2400" baseline="0">
                  <a:solidFill>
                    <a:srgbClr val="FFFFFF"/>
                  </a:solidFill>
                  <a:latin typeface="Arial" panose="020B0604020202090204" pitchFamily="34" charset="0"/>
                  <a:ea typeface="宋体" pitchFamily="2" charset="-122"/>
                </a:rPr>
                <a:t>    </a:t>
              </a:r>
              <a:r>
                <a:rPr lang="en-US" altLang="zh-CN" sz="2400" b="1" baseline="0">
                  <a:solidFill>
                    <a:srgbClr val="FFFFFF"/>
                  </a:solidFill>
                  <a:latin typeface="Times New Roman" panose="02020603050405020304" charset="0"/>
                  <a:ea typeface="宋体" pitchFamily="2" charset="-122"/>
                </a:rPr>
                <a:t>8</a:t>
              </a:r>
              <a:endParaRPr lang="zh-CN" altLang="en-US" sz="2400" b="1" baseline="0">
                <a:solidFill>
                  <a:srgbClr val="FFFFFF"/>
                </a:solidFill>
                <a:latin typeface="Times New Roman" panose="02020603050405020304" charset="0"/>
                <a:ea typeface="宋体" pitchFamily="2" charset="-122"/>
              </a:endParaRPr>
            </a:p>
          </p:txBody>
        </p:sp>
        <p:sp>
          <p:nvSpPr>
            <p:cNvPr id="77874" name="矩形"/>
            <p:cNvSpPr/>
            <p:nvPr/>
          </p:nvSpPr>
          <p:spPr>
            <a:xfrm>
              <a:off x="1218563" y="1565055"/>
              <a:ext cx="8561392" cy="1012669"/>
            </a:xfrm>
            <a:prstGeom prst="rect">
              <a:avLst/>
            </a:prstGeom>
            <a:noFill/>
            <a:ln w="9525" cap="flat" cmpd="sng">
              <a:solidFill>
                <a:srgbClr val="007A77"/>
              </a:solidFill>
              <a:prstDash val="solid"/>
              <a:miter/>
              <a:headEnd type="none" w="med" len="med"/>
              <a:tailEnd type="none" w="med" len="med"/>
            </a:ln>
          </p:spPr>
          <p:txBody>
            <a:bodyPr wrap="square" lIns="91440" tIns="45720" rIns="91440" bIns="45720" anchor="ctr" anchorCtr="0"/>
            <a:p>
              <a:endParaRPr lang="zh-CN" altLang="en-US" baseline="0">
                <a:solidFill>
                  <a:srgbClr val="FFFFFF"/>
                </a:solidFill>
                <a:latin typeface="Times New Roman" panose="02020603050405020304" charset="0"/>
                <a:ea typeface="宋体" pitchFamily="2" charset="-122"/>
              </a:endParaRPr>
            </a:p>
          </p:txBody>
        </p:sp>
        <p:sp>
          <p:nvSpPr>
            <p:cNvPr id="77875" name="直线"/>
            <p:cNvSpPr/>
            <p:nvPr/>
          </p:nvSpPr>
          <p:spPr>
            <a:xfrm>
              <a:off x="1751963" y="1565055"/>
              <a:ext cx="0" cy="1011367"/>
            </a:xfrm>
            <a:prstGeom prst="line">
              <a:avLst/>
            </a:prstGeom>
            <a:ln w="9525" cap="flat" cmpd="sng">
              <a:solidFill>
                <a:srgbClr val="007A77"/>
              </a:solidFill>
              <a:prstDash val="solid"/>
              <a:miter/>
              <a:headEnd type="none" w="med" len="med"/>
              <a:tailEnd type="none" w="med" len="med"/>
            </a:ln>
          </p:spPr>
        </p:sp>
        <p:sp>
          <p:nvSpPr>
            <p:cNvPr id="77876" name="直线"/>
            <p:cNvSpPr/>
            <p:nvPr/>
          </p:nvSpPr>
          <p:spPr>
            <a:xfrm>
              <a:off x="2382201" y="1565055"/>
              <a:ext cx="0" cy="1011367"/>
            </a:xfrm>
            <a:prstGeom prst="line">
              <a:avLst/>
            </a:prstGeom>
            <a:ln w="9525" cap="flat" cmpd="sng">
              <a:solidFill>
                <a:srgbClr val="007A77"/>
              </a:solidFill>
              <a:prstDash val="solid"/>
              <a:miter/>
              <a:headEnd type="none" w="med" len="med"/>
              <a:tailEnd type="none" w="med" len="med"/>
            </a:ln>
          </p:spPr>
        </p:sp>
        <p:sp>
          <p:nvSpPr>
            <p:cNvPr id="77877" name="直线"/>
            <p:cNvSpPr/>
            <p:nvPr/>
          </p:nvSpPr>
          <p:spPr>
            <a:xfrm>
              <a:off x="2928300" y="1565055"/>
              <a:ext cx="0" cy="1011367"/>
            </a:xfrm>
            <a:prstGeom prst="line">
              <a:avLst/>
            </a:prstGeom>
            <a:ln w="9525" cap="flat" cmpd="sng">
              <a:solidFill>
                <a:srgbClr val="007A77"/>
              </a:solidFill>
              <a:prstDash val="solid"/>
              <a:miter/>
              <a:headEnd type="none" w="med" len="med"/>
              <a:tailEnd type="none" w="med" len="med"/>
            </a:ln>
          </p:spPr>
        </p:sp>
        <p:sp>
          <p:nvSpPr>
            <p:cNvPr id="77878" name="直线"/>
            <p:cNvSpPr/>
            <p:nvPr/>
          </p:nvSpPr>
          <p:spPr>
            <a:xfrm>
              <a:off x="3687125" y="1565055"/>
              <a:ext cx="0" cy="1011367"/>
            </a:xfrm>
            <a:prstGeom prst="line">
              <a:avLst/>
            </a:prstGeom>
            <a:ln w="9525" cap="flat" cmpd="sng">
              <a:solidFill>
                <a:srgbClr val="007A77"/>
              </a:solidFill>
              <a:prstDash val="solid"/>
              <a:miter/>
              <a:headEnd type="none" w="med" len="med"/>
              <a:tailEnd type="none" w="med" len="med"/>
            </a:ln>
          </p:spPr>
        </p:sp>
        <p:sp>
          <p:nvSpPr>
            <p:cNvPr id="77879" name="直线"/>
            <p:cNvSpPr/>
            <p:nvPr/>
          </p:nvSpPr>
          <p:spPr>
            <a:xfrm>
              <a:off x="4161788" y="1565055"/>
              <a:ext cx="0" cy="1011367"/>
            </a:xfrm>
            <a:prstGeom prst="line">
              <a:avLst/>
            </a:prstGeom>
            <a:ln w="9525" cap="flat" cmpd="sng">
              <a:solidFill>
                <a:srgbClr val="007A77"/>
              </a:solidFill>
              <a:prstDash val="solid"/>
              <a:miter/>
              <a:headEnd type="none" w="med" len="med"/>
              <a:tailEnd type="none" w="med" len="med"/>
            </a:ln>
          </p:spPr>
        </p:sp>
        <p:sp>
          <p:nvSpPr>
            <p:cNvPr id="77880" name="直线"/>
            <p:cNvSpPr/>
            <p:nvPr/>
          </p:nvSpPr>
          <p:spPr>
            <a:xfrm>
              <a:off x="4906326" y="1565055"/>
              <a:ext cx="0" cy="1011367"/>
            </a:xfrm>
            <a:prstGeom prst="line">
              <a:avLst/>
            </a:prstGeom>
            <a:ln w="9525" cap="flat" cmpd="sng">
              <a:solidFill>
                <a:srgbClr val="007A77"/>
              </a:solidFill>
              <a:prstDash val="solid"/>
              <a:miter/>
              <a:headEnd type="none" w="med" len="med"/>
              <a:tailEnd type="none" w="med" len="med"/>
            </a:ln>
          </p:spPr>
        </p:sp>
        <p:sp>
          <p:nvSpPr>
            <p:cNvPr id="77881" name="直线"/>
            <p:cNvSpPr/>
            <p:nvPr/>
          </p:nvSpPr>
          <p:spPr>
            <a:xfrm>
              <a:off x="5695317" y="1565055"/>
              <a:ext cx="0" cy="1011367"/>
            </a:xfrm>
            <a:prstGeom prst="line">
              <a:avLst/>
            </a:prstGeom>
            <a:ln w="9525" cap="flat" cmpd="sng">
              <a:solidFill>
                <a:srgbClr val="007A77"/>
              </a:solidFill>
              <a:prstDash val="solid"/>
              <a:miter/>
              <a:headEnd type="none" w="med" len="med"/>
              <a:tailEnd type="none" w="med" len="med"/>
            </a:ln>
          </p:spPr>
        </p:sp>
        <p:sp>
          <p:nvSpPr>
            <p:cNvPr id="77882" name="直线"/>
            <p:cNvSpPr/>
            <p:nvPr/>
          </p:nvSpPr>
          <p:spPr>
            <a:xfrm>
              <a:off x="6168391" y="1565055"/>
              <a:ext cx="0" cy="1011367"/>
            </a:xfrm>
            <a:prstGeom prst="line">
              <a:avLst/>
            </a:prstGeom>
            <a:ln w="9525" cap="flat" cmpd="sng">
              <a:solidFill>
                <a:srgbClr val="007A77"/>
              </a:solidFill>
              <a:prstDash val="solid"/>
              <a:miter/>
              <a:headEnd type="none" w="med" len="med"/>
              <a:tailEnd type="none" w="med" len="med"/>
            </a:ln>
          </p:spPr>
        </p:sp>
        <p:sp>
          <p:nvSpPr>
            <p:cNvPr id="77883" name="直线"/>
            <p:cNvSpPr/>
            <p:nvPr/>
          </p:nvSpPr>
          <p:spPr>
            <a:xfrm>
              <a:off x="6800217" y="1565055"/>
              <a:ext cx="0" cy="1011367"/>
            </a:xfrm>
            <a:prstGeom prst="line">
              <a:avLst/>
            </a:prstGeom>
            <a:ln w="9525" cap="flat" cmpd="sng">
              <a:solidFill>
                <a:srgbClr val="007A77"/>
              </a:solidFill>
              <a:prstDash val="solid"/>
              <a:miter/>
              <a:headEnd type="none" w="med" len="med"/>
              <a:tailEnd type="none" w="med" len="med"/>
            </a:ln>
          </p:spPr>
        </p:sp>
        <p:sp>
          <p:nvSpPr>
            <p:cNvPr id="77884" name="直线"/>
            <p:cNvSpPr/>
            <p:nvPr/>
          </p:nvSpPr>
          <p:spPr>
            <a:xfrm>
              <a:off x="7430454" y="1565055"/>
              <a:ext cx="0" cy="1011367"/>
            </a:xfrm>
            <a:prstGeom prst="line">
              <a:avLst/>
            </a:prstGeom>
            <a:ln w="9525" cap="flat" cmpd="sng">
              <a:solidFill>
                <a:srgbClr val="007A77"/>
              </a:solidFill>
              <a:prstDash val="solid"/>
              <a:miter/>
              <a:headEnd type="none" w="med" len="med"/>
              <a:tailEnd type="none" w="med" len="med"/>
            </a:ln>
          </p:spPr>
        </p:sp>
        <p:sp>
          <p:nvSpPr>
            <p:cNvPr id="77885" name="直线"/>
            <p:cNvSpPr/>
            <p:nvPr/>
          </p:nvSpPr>
          <p:spPr>
            <a:xfrm>
              <a:off x="8062279" y="1565055"/>
              <a:ext cx="0" cy="1011367"/>
            </a:xfrm>
            <a:prstGeom prst="line">
              <a:avLst/>
            </a:prstGeom>
            <a:ln w="9525" cap="flat" cmpd="sng">
              <a:solidFill>
                <a:srgbClr val="007A77"/>
              </a:solidFill>
              <a:prstDash val="solid"/>
              <a:miter/>
              <a:headEnd type="none" w="med" len="med"/>
              <a:tailEnd type="none" w="med" len="med"/>
            </a:ln>
          </p:spPr>
        </p:sp>
        <p:sp>
          <p:nvSpPr>
            <p:cNvPr id="77886" name="直线"/>
            <p:cNvSpPr/>
            <p:nvPr/>
          </p:nvSpPr>
          <p:spPr>
            <a:xfrm>
              <a:off x="8692518" y="1565055"/>
              <a:ext cx="0" cy="1011367"/>
            </a:xfrm>
            <a:prstGeom prst="line">
              <a:avLst/>
            </a:prstGeom>
            <a:ln w="9525" cap="flat" cmpd="sng">
              <a:solidFill>
                <a:srgbClr val="007A77"/>
              </a:solidFill>
              <a:prstDash val="solid"/>
              <a:miter/>
              <a:headEnd type="none" w="med" len="med"/>
              <a:tailEnd type="none" w="med" len="med"/>
            </a:ln>
          </p:spPr>
        </p:sp>
        <p:sp>
          <p:nvSpPr>
            <p:cNvPr id="77887" name="直线"/>
            <p:cNvSpPr/>
            <p:nvPr/>
          </p:nvSpPr>
          <p:spPr>
            <a:xfrm>
              <a:off x="9324342" y="1565055"/>
              <a:ext cx="0" cy="1011367"/>
            </a:xfrm>
            <a:prstGeom prst="line">
              <a:avLst/>
            </a:prstGeom>
            <a:ln w="9525" cap="flat" cmpd="sng">
              <a:solidFill>
                <a:srgbClr val="007A77"/>
              </a:solidFill>
              <a:prstDash val="solid"/>
              <a:miter/>
              <a:headEnd type="none" w="med" len="med"/>
              <a:tailEnd type="none" w="med" len="med"/>
            </a:ln>
          </p:spPr>
        </p:sp>
        <p:sp>
          <p:nvSpPr>
            <p:cNvPr id="77888" name="直线"/>
            <p:cNvSpPr/>
            <p:nvPr/>
          </p:nvSpPr>
          <p:spPr>
            <a:xfrm>
              <a:off x="1213800" y="2096121"/>
              <a:ext cx="8566154" cy="0"/>
            </a:xfrm>
            <a:prstGeom prst="line">
              <a:avLst/>
            </a:prstGeom>
            <a:ln w="9525" cap="flat" cmpd="sng">
              <a:solidFill>
                <a:srgbClr val="007A77"/>
              </a:solidFill>
              <a:prstDash val="solid"/>
              <a:miter/>
              <a:headEnd type="none" w="med" len="med"/>
              <a:tailEnd type="none" w="med" len="med"/>
            </a:ln>
          </p:spPr>
        </p:sp>
      </p:grpSp>
      <p:sp>
        <p:nvSpPr>
          <p:cNvPr id="985" name="矩形"/>
          <p:cNvSpPr/>
          <p:nvPr/>
        </p:nvSpPr>
        <p:spPr>
          <a:xfrm>
            <a:off x="2856230" y="2895283"/>
            <a:ext cx="4425315" cy="3322955"/>
          </a:xfrm>
          <a:prstGeom prst="rect">
            <a:avLst/>
          </a:prstGeom>
          <a:noFill/>
          <a:ln w="25400" cap="flat" cmpd="sng">
            <a:solidFill>
              <a:schemeClr val="bg1"/>
            </a:solidFill>
            <a:prstDash val="solid"/>
            <a:miter/>
            <a:headEnd type="none" w="med" len="med"/>
            <a:tailEnd type="none" w="med" len="med"/>
          </a:ln>
        </p:spPr>
        <p:txBody>
          <a:bodyPr wrap="square" lIns="91440" tIns="45720" rIns="91440" bIns="45720" anchor="ctr" anchorCtr="0">
            <a:spAutoFit/>
          </a:bodyPr>
          <a:p>
            <a:pPr defTabSz="914400">
              <a:lnSpc>
                <a:spcPct val="150000"/>
              </a:lnSpc>
              <a:tabLst>
                <a:tab pos="5130800" algn="l"/>
              </a:tabLst>
            </a:pPr>
            <a:r>
              <a:rPr lang="zh-CN" altLang="en-US" sz="2000" b="1" baseline="0">
                <a:solidFill>
                  <a:srgbClr val="FFFFFF"/>
                </a:solidFill>
                <a:latin typeface="宋体" pitchFamily="2" charset="-122"/>
                <a:ea typeface="宋体" pitchFamily="2" charset="-122"/>
              </a:rPr>
              <a:t>思考：</a:t>
            </a:r>
            <a:endParaRPr lang="en-US" altLang="zh-CN" sz="2000" b="1" baseline="0">
              <a:solidFill>
                <a:srgbClr val="FFFFFF"/>
              </a:solidFill>
              <a:latin typeface="宋体" pitchFamily="2" charset="-122"/>
              <a:ea typeface="宋体" pitchFamily="2" charset="-122"/>
            </a:endParaRPr>
          </a:p>
          <a:p>
            <a:pPr defTabSz="914400">
              <a:lnSpc>
                <a:spcPct val="150000"/>
              </a:lnSpc>
              <a:tabLst>
                <a:tab pos="5130800" algn="l"/>
              </a:tabLst>
            </a:pPr>
            <a:r>
              <a:rPr lang="zh-CN" altLang="en-US" sz="2000" b="1" baseline="0">
                <a:solidFill>
                  <a:srgbClr val="FFFFFF"/>
                </a:solidFill>
                <a:latin typeface="Times New Roman" panose="02020603050405020304" charset="0"/>
                <a:ea typeface="宋体" pitchFamily="2" charset="-122"/>
              </a:rPr>
              <a:t>（1）求</a:t>
            </a:r>
            <a:r>
              <a:rPr lang="zh-CN" altLang="en-US" sz="2000" b="1" baseline="0">
                <a:solidFill>
                  <a:srgbClr val="FFFFFF"/>
                </a:solidFill>
                <a:latin typeface="宋体" pitchFamily="2" charset="-122"/>
                <a:ea typeface="宋体" pitchFamily="2" charset="-122"/>
              </a:rPr>
              <a:t>函数</a:t>
            </a:r>
            <a:r>
              <a:rPr lang="en-US" altLang="zh-CN" sz="2000" b="1" i="1" baseline="0">
                <a:solidFill>
                  <a:srgbClr val="FFFFFF"/>
                </a:solidFill>
                <a:latin typeface="Times New Roman" panose="02020603050405020304" charset="0"/>
                <a:ea typeface="宋体" pitchFamily="2" charset="-122"/>
              </a:rPr>
              <a:t>y </a:t>
            </a:r>
            <a:r>
              <a:rPr lang="en-US" altLang="zh-CN" sz="2000" b="1" baseline="0">
                <a:solidFill>
                  <a:srgbClr val="FFFFFF"/>
                </a:solidFill>
                <a:latin typeface="Times New Roman" panose="02020603050405020304" charset="0"/>
                <a:ea typeface="宋体" pitchFamily="2" charset="-122"/>
              </a:rPr>
              <a:t>=</a:t>
            </a:r>
            <a:r>
              <a:rPr lang="en-US" altLang="zh-CN" sz="2000" baseline="0">
                <a:solidFill>
                  <a:srgbClr val="FFFFFF"/>
                </a:solidFill>
                <a:latin typeface="Times New Roman" panose="02020603050405020304" charset="0"/>
                <a:ea typeface="宋体" pitchFamily="2" charset="-122"/>
              </a:rPr>
              <a:t> </a:t>
            </a:r>
            <a:r>
              <a:rPr lang="en-US" altLang="zh-CN" sz="2000" b="1" i="1" baseline="0">
                <a:solidFill>
                  <a:srgbClr val="FFFFFF"/>
                </a:solidFill>
                <a:latin typeface="Times New Roman" panose="02020603050405020304" charset="0"/>
                <a:ea typeface="宋体" pitchFamily="2" charset="-122"/>
              </a:rPr>
              <a:t>x</a:t>
            </a:r>
            <a:r>
              <a:rPr lang="en-US" altLang="zh-CN" sz="2000" b="1" baseline="30000">
                <a:solidFill>
                  <a:srgbClr val="FFFFFF"/>
                </a:solidFill>
                <a:latin typeface="Times New Roman" panose="02020603050405020304" charset="0"/>
                <a:ea typeface="宋体" pitchFamily="2" charset="-122"/>
              </a:rPr>
              <a:t>3</a:t>
            </a:r>
            <a:r>
              <a:rPr lang="zh-CN" altLang="en-US" sz="2000" b="1" baseline="0">
                <a:solidFill>
                  <a:srgbClr val="FFFFFF"/>
                </a:solidFill>
                <a:latin typeface="宋体" pitchFamily="2" charset="-122"/>
                <a:ea typeface="宋体" pitchFamily="2" charset="-122"/>
              </a:rPr>
              <a:t> 的定义域、值域；</a:t>
            </a:r>
            <a:endParaRPr lang="en-US" altLang="zh-CN" sz="2000" b="1" baseline="0">
              <a:solidFill>
                <a:srgbClr val="FFFFFF"/>
              </a:solidFill>
              <a:latin typeface="宋体" pitchFamily="2" charset="-122"/>
              <a:ea typeface="宋体" pitchFamily="2" charset="-122"/>
            </a:endParaRPr>
          </a:p>
          <a:p>
            <a:pPr defTabSz="914400">
              <a:lnSpc>
                <a:spcPct val="150000"/>
              </a:lnSpc>
              <a:tabLst>
                <a:tab pos="5130800" algn="l"/>
              </a:tabLst>
            </a:pPr>
            <a:r>
              <a:rPr lang="zh-CN" altLang="en-US" sz="2000" b="1" baseline="0">
                <a:solidFill>
                  <a:srgbClr val="FFFFFF"/>
                </a:solidFill>
                <a:latin typeface="Times New Roman" panose="02020603050405020304" charset="0"/>
                <a:ea typeface="宋体" pitchFamily="2" charset="-122"/>
              </a:rPr>
              <a:t>（2）</a:t>
            </a:r>
            <a:r>
              <a:rPr lang="zh-CN" altLang="en-US" sz="2000" b="1" baseline="0">
                <a:solidFill>
                  <a:srgbClr val="FFFFFF"/>
                </a:solidFill>
                <a:latin typeface="宋体" pitchFamily="2" charset="-122"/>
                <a:ea typeface="宋体" pitchFamily="2" charset="-122"/>
              </a:rPr>
              <a:t>函数值</a:t>
            </a:r>
            <a:r>
              <a:rPr lang="en-US" altLang="zh-CN" sz="2000" b="1" i="1" baseline="0">
                <a:solidFill>
                  <a:srgbClr val="FFFFFF"/>
                </a:solidFill>
                <a:latin typeface="Times New Roman" panose="02020603050405020304" charset="0"/>
                <a:ea typeface="宋体" pitchFamily="2" charset="-122"/>
              </a:rPr>
              <a:t>y</a:t>
            </a:r>
            <a:r>
              <a:rPr lang="zh-CN" altLang="en-US" sz="2000" b="1" baseline="0">
                <a:solidFill>
                  <a:srgbClr val="FFFFFF"/>
                </a:solidFill>
                <a:latin typeface="宋体" pitchFamily="2" charset="-122"/>
                <a:ea typeface="宋体" pitchFamily="2" charset="-122"/>
              </a:rPr>
              <a:t>随</a:t>
            </a:r>
            <a:r>
              <a:rPr lang="en-US" altLang="zh-CN" sz="2000" b="1" i="1" baseline="0">
                <a:solidFill>
                  <a:srgbClr val="FFFFFF"/>
                </a:solidFill>
                <a:latin typeface="Times New Roman" panose="02020603050405020304" charset="0"/>
                <a:ea typeface="宋体" pitchFamily="2" charset="-122"/>
              </a:rPr>
              <a:t>x</a:t>
            </a:r>
            <a:r>
              <a:rPr lang="zh-CN" altLang="en-US" sz="2000" b="1" baseline="0">
                <a:solidFill>
                  <a:srgbClr val="FFFFFF"/>
                </a:solidFill>
                <a:latin typeface="宋体" pitchFamily="2" charset="-122"/>
                <a:ea typeface="宋体" pitchFamily="2" charset="-122"/>
              </a:rPr>
              <a:t>的增大有怎样的变化？</a:t>
            </a:r>
            <a:endParaRPr lang="en-US" altLang="zh-CN" sz="2000" b="1" baseline="0">
              <a:solidFill>
                <a:srgbClr val="FFFFFF"/>
              </a:solidFill>
              <a:latin typeface="宋体" pitchFamily="2" charset="-122"/>
              <a:ea typeface="宋体" pitchFamily="2" charset="-122"/>
            </a:endParaRPr>
          </a:p>
          <a:p>
            <a:pPr defTabSz="914400">
              <a:lnSpc>
                <a:spcPct val="150000"/>
              </a:lnSpc>
              <a:tabLst>
                <a:tab pos="5130800" algn="l"/>
              </a:tabLst>
            </a:pPr>
            <a:r>
              <a:rPr lang="zh-CN" altLang="en-US" sz="2000" b="1" baseline="0">
                <a:solidFill>
                  <a:srgbClr val="FFFFFF"/>
                </a:solidFill>
                <a:latin typeface="Times New Roman" panose="02020603050405020304" charset="0"/>
                <a:ea typeface="宋体" pitchFamily="2" charset="-122"/>
              </a:rPr>
              <a:t>（3）</a:t>
            </a:r>
            <a:r>
              <a:rPr lang="en-US" altLang="zh-CN" sz="2000" b="1" i="1" baseline="0">
                <a:solidFill>
                  <a:srgbClr val="FFFFFF"/>
                </a:solidFill>
                <a:latin typeface="Times New Roman" panose="02020603050405020304" charset="0"/>
                <a:ea typeface="宋体" pitchFamily="2" charset="-122"/>
              </a:rPr>
              <a:t>f</a:t>
            </a:r>
            <a:r>
              <a:rPr lang="en-US" altLang="zh-CN" sz="2000" b="1" baseline="0">
                <a:solidFill>
                  <a:srgbClr val="FFFFFF"/>
                </a:solidFill>
                <a:latin typeface="Times New Roman" panose="02020603050405020304" charset="0"/>
                <a:ea typeface="宋体" pitchFamily="2" charset="-122"/>
              </a:rPr>
              <a:t>(</a:t>
            </a:r>
            <a:r>
              <a:rPr lang="en-US" altLang="zh-CN" sz="2000" b="1" i="1" baseline="0">
                <a:solidFill>
                  <a:srgbClr val="FFFFFF"/>
                </a:solidFill>
                <a:latin typeface="Times New Roman" panose="02020603050405020304" charset="0"/>
                <a:ea typeface="宋体" pitchFamily="2" charset="-122"/>
              </a:rPr>
              <a:t>a</a:t>
            </a:r>
            <a:r>
              <a:rPr lang="en-US" altLang="zh-CN" sz="2000" b="1" baseline="0">
                <a:solidFill>
                  <a:srgbClr val="FFFFFF"/>
                </a:solidFill>
                <a:latin typeface="Times New Roman" panose="02020603050405020304" charset="0"/>
                <a:ea typeface="宋体" pitchFamily="2" charset="-122"/>
              </a:rPr>
              <a:t>)与 </a:t>
            </a:r>
            <a:r>
              <a:rPr lang="en-US" altLang="zh-CN" sz="2000" b="1" i="1" baseline="0">
                <a:solidFill>
                  <a:srgbClr val="FFFFFF"/>
                </a:solidFill>
                <a:latin typeface="Times New Roman" panose="02020603050405020304" charset="0"/>
                <a:ea typeface="宋体" pitchFamily="2" charset="-122"/>
              </a:rPr>
              <a:t>f</a:t>
            </a:r>
            <a:r>
              <a:rPr lang="en-US" altLang="zh-CN" sz="2000" b="1" baseline="0">
                <a:solidFill>
                  <a:srgbClr val="FFFFFF"/>
                </a:solidFill>
                <a:latin typeface="Times New Roman" panose="02020603050405020304" charset="0"/>
                <a:ea typeface="宋体" pitchFamily="2" charset="-122"/>
              </a:rPr>
              <a:t>(-</a:t>
            </a:r>
            <a:r>
              <a:rPr lang="en-US" altLang="zh-CN" sz="2000" b="1" i="1" baseline="0">
                <a:solidFill>
                  <a:srgbClr val="FFFFFF"/>
                </a:solidFill>
                <a:latin typeface="Times New Roman" panose="02020603050405020304" charset="0"/>
                <a:ea typeface="宋体" pitchFamily="2" charset="-122"/>
              </a:rPr>
              <a:t>a</a:t>
            </a:r>
            <a:r>
              <a:rPr lang="en-US" altLang="zh-CN" sz="2000" b="1" baseline="0">
                <a:solidFill>
                  <a:srgbClr val="FFFFFF"/>
                </a:solidFill>
                <a:latin typeface="Times New Roman" panose="02020603050405020304" charset="0"/>
                <a:ea typeface="宋体" pitchFamily="2" charset="-122"/>
              </a:rPr>
              <a:t>) </a:t>
            </a:r>
            <a:r>
              <a:rPr lang="zh-CN" altLang="en-US" sz="2000" b="1" baseline="0">
                <a:solidFill>
                  <a:srgbClr val="FFFFFF"/>
                </a:solidFill>
                <a:latin typeface="宋体" pitchFamily="2" charset="-122"/>
                <a:ea typeface="宋体" pitchFamily="2" charset="-122"/>
              </a:rPr>
              <a:t>相等吗？它们的值有怎样的关系？</a:t>
            </a:r>
            <a:endParaRPr lang="en-US" altLang="zh-CN" sz="2000" b="1" baseline="0">
              <a:solidFill>
                <a:srgbClr val="FFFFFF"/>
              </a:solidFill>
              <a:latin typeface="宋体" pitchFamily="2" charset="-122"/>
              <a:ea typeface="宋体" pitchFamily="2" charset="-122"/>
            </a:endParaRPr>
          </a:p>
          <a:p>
            <a:pPr defTabSz="914400">
              <a:lnSpc>
                <a:spcPct val="150000"/>
              </a:lnSpc>
              <a:tabLst>
                <a:tab pos="5130800" algn="l"/>
              </a:tabLst>
            </a:pPr>
            <a:r>
              <a:rPr lang="zh-CN" altLang="en-US" sz="2000" b="1" baseline="0">
                <a:solidFill>
                  <a:srgbClr val="FFFFFF"/>
                </a:solidFill>
                <a:latin typeface="Times New Roman" panose="02020603050405020304" charset="0"/>
                <a:ea typeface="宋体" pitchFamily="2" charset="-122"/>
              </a:rPr>
              <a:t>（4）这个</a:t>
            </a:r>
            <a:r>
              <a:rPr lang="zh-CN" altLang="en-US" sz="2000" b="1" baseline="0">
                <a:solidFill>
                  <a:srgbClr val="FFFFFF"/>
                </a:solidFill>
                <a:latin typeface="宋体" pitchFamily="2" charset="-122"/>
                <a:ea typeface="宋体" pitchFamily="2" charset="-122"/>
              </a:rPr>
              <a:t>函数图象是轴对称图形还是中心对称图形？</a:t>
            </a:r>
            <a:endParaRPr lang="zh-CN" altLang="en-US" sz="2000" b="1" baseline="0">
              <a:solidFill>
                <a:srgbClr val="FFFFFF"/>
              </a:solidFill>
              <a:latin typeface="宋体" pitchFamily="2" charset="-122"/>
              <a:ea typeface="宋体" pitchFamily="2"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984"/>
                                        </p:tgtEl>
                                        <p:attrNameLst>
                                          <p:attrName>style.visibility</p:attrName>
                                        </p:attrNameLst>
                                      </p:cBhvr>
                                      <p:to>
                                        <p:strVal val="visible"/>
                                      </p:to>
                                    </p:set>
                                    <p:animEffect transition="in" filter="wipe(left)">
                                      <p:cBhvr>
                                        <p:cTn id="11" dur="500"/>
                                        <p:tgtEl>
                                          <p:spTgt spid="98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95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95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985"/>
                                        </p:tgtEl>
                                        <p:attrNameLst>
                                          <p:attrName>style.visibility</p:attrName>
                                        </p:attrNameLst>
                                      </p:cBhvr>
                                      <p:to>
                                        <p:strVal val="visible"/>
                                      </p:to>
                                    </p:set>
                                    <p:animEffect transition="in" filter="wipe(up)">
                                      <p:cBhvr>
                                        <p:cTn id="24" dur="1000"/>
                                        <p:tgtEl>
                                          <p:spTgt spid="9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0" grpId="0" animBg="1"/>
      <p:bldP spid="951" grpId="0" animBg="1"/>
      <p:bldP spid="952" grpId="0" animBg="1"/>
      <p:bldP spid="985"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graphicFrame>
        <p:nvGraphicFramePr>
          <p:cNvPr id="688" name="对象"/>
          <p:cNvGraphicFramePr>
            <a:graphicFrameLocks noChangeAspect="1"/>
          </p:cNvGraphicFramePr>
          <p:nvPr/>
        </p:nvGraphicFramePr>
        <p:xfrm>
          <a:off x="1270953" y="1844358"/>
          <a:ext cx="8996362" cy="1200150"/>
        </p:xfrm>
        <a:graphic>
          <a:graphicData uri="http://schemas.openxmlformats.org/presentationml/2006/ole">
            <mc:AlternateContent xmlns:mc="http://schemas.openxmlformats.org/markup-compatibility/2006">
              <mc:Choice xmlns:v="urn:schemas-microsoft-com:vml" Requires="v">
                <p:oleObj spid="_x0000_s3132" name="" r:id="rId2" imgW="3971925" imgH="609600" progId="package">
                  <p:embed/>
                </p:oleObj>
              </mc:Choice>
              <mc:Fallback>
                <p:oleObj name="" r:id="rId2" imgW="3971925" imgH="609600" progId="package">
                  <p:embed/>
                  <p:pic>
                    <p:nvPicPr>
                      <p:cNvPr id="0" name="图片 3131"/>
                      <p:cNvPicPr/>
                      <p:nvPr/>
                    </p:nvPicPr>
                    <p:blipFill>
                      <a:blip r:embed="rId3"/>
                      <a:stretch>
                        <a:fillRect/>
                      </a:stretch>
                    </p:blipFill>
                    <p:spPr>
                      <a:xfrm>
                        <a:off x="1270953" y="1844358"/>
                        <a:ext cx="8996362" cy="1200150"/>
                      </a:xfrm>
                      <a:prstGeom prst="rect">
                        <a:avLst/>
                      </a:prstGeom>
                      <a:noFill/>
                      <a:ln w="38100">
                        <a:noFill/>
                        <a:miter/>
                      </a:ln>
                    </p:spPr>
                  </p:pic>
                </p:oleObj>
              </mc:Fallback>
            </mc:AlternateContent>
          </a:graphicData>
        </a:graphic>
      </p:graphicFrame>
      <p:sp>
        <p:nvSpPr>
          <p:cNvPr id="79875" name="矩形"/>
          <p:cNvSpPr/>
          <p:nvPr/>
        </p:nvSpPr>
        <p:spPr>
          <a:xfrm>
            <a:off x="1126808" y="659130"/>
            <a:ext cx="10080000" cy="460375"/>
          </a:xfrm>
          <a:prstGeom prst="rect">
            <a:avLst/>
          </a:prstGeom>
          <a:noFill/>
          <a:ln w="9525">
            <a:noFill/>
          </a:ln>
        </p:spPr>
        <p:txBody>
          <a:bodyPr wrap="square" lIns="91440" tIns="45720" rIns="91440" bIns="45720" anchor="ctr" anchorCtr="0">
            <a:spAutoFit/>
          </a:bodyPr>
          <a:p>
            <a:pPr defTabSz="914400">
              <a:tabLst>
                <a:tab pos="5130800" algn="l"/>
              </a:tabLst>
            </a:pPr>
            <a:r>
              <a:rPr lang="zh-CN" altLang="en-US" sz="2400" b="1" baseline="0">
                <a:solidFill>
                  <a:srgbClr val="FFFFFF"/>
                </a:solidFill>
                <a:latin typeface="宋体" pitchFamily="2" charset="-122"/>
                <a:ea typeface="宋体" pitchFamily="2" charset="-122"/>
              </a:rPr>
              <a:t>例2　作函数           </a:t>
            </a:r>
            <a:r>
              <a:rPr lang="en-US" altLang="zh-CN" sz="2400" b="1" baseline="0">
                <a:solidFill>
                  <a:srgbClr val="FFFFFF"/>
                </a:solidFill>
                <a:latin typeface="宋体" pitchFamily="2" charset="-122"/>
                <a:ea typeface="宋体" pitchFamily="2" charset="-122"/>
              </a:rPr>
              <a:t>              </a:t>
            </a:r>
            <a:r>
              <a:rPr lang="zh-CN" altLang="en-US" sz="2400" b="1" baseline="0">
                <a:solidFill>
                  <a:srgbClr val="FFFFFF"/>
                </a:solidFill>
                <a:latin typeface="宋体" pitchFamily="2" charset="-122"/>
                <a:ea typeface="宋体" pitchFamily="2" charset="-122"/>
              </a:rPr>
              <a:t>的图象．</a:t>
            </a:r>
            <a:endParaRPr lang="zh-CN" altLang="en-US" sz="2400" b="1" baseline="0">
              <a:solidFill>
                <a:srgbClr val="FFFFFF"/>
              </a:solidFill>
              <a:latin typeface="宋体" pitchFamily="2" charset="-122"/>
              <a:ea typeface="宋体" pitchFamily="2" charset="-122"/>
            </a:endParaRPr>
          </a:p>
        </p:txBody>
      </p:sp>
      <p:graphicFrame>
        <p:nvGraphicFramePr>
          <p:cNvPr id="79876" name="对象"/>
          <p:cNvGraphicFramePr>
            <a:graphicFrameLocks noChangeAspect="1"/>
          </p:cNvGraphicFramePr>
          <p:nvPr/>
        </p:nvGraphicFramePr>
        <p:xfrm>
          <a:off x="2999740" y="523558"/>
          <a:ext cx="1728788" cy="673100"/>
        </p:xfrm>
        <a:graphic>
          <a:graphicData uri="http://schemas.openxmlformats.org/presentationml/2006/ole">
            <mc:AlternateContent xmlns:mc="http://schemas.openxmlformats.org/markup-compatibility/2006">
              <mc:Choice xmlns:v="urn:schemas-microsoft-com:vml" Requires="v">
                <p:oleObj spid="_x0000_s3133" name="" r:id="rId4" imgW="457200" imgH="393700" progId="package">
                  <p:embed/>
                </p:oleObj>
              </mc:Choice>
              <mc:Fallback>
                <p:oleObj name="" r:id="rId4" imgW="457200" imgH="393700" progId="package">
                  <p:embed/>
                  <p:pic>
                    <p:nvPicPr>
                      <p:cNvPr id="0" name="图片 3132"/>
                      <p:cNvPicPr/>
                      <p:nvPr/>
                    </p:nvPicPr>
                    <p:blipFill>
                      <a:blip r:embed="rId5">
                        <a:lum bright="69998" contrast="-70001"/>
                      </a:blip>
                      <a:stretch>
                        <a:fillRect/>
                      </a:stretch>
                    </p:blipFill>
                    <p:spPr>
                      <a:xfrm>
                        <a:off x="2999740" y="523558"/>
                        <a:ext cx="1728788" cy="673100"/>
                      </a:xfrm>
                      <a:prstGeom prst="rect">
                        <a:avLst/>
                      </a:prstGeom>
                      <a:noFill/>
                      <a:ln w="38100">
                        <a:noFill/>
                        <a:miter/>
                      </a:ln>
                    </p:spPr>
                  </p:pic>
                </p:oleObj>
              </mc:Fallback>
            </mc:AlternateContent>
          </a:graphicData>
        </a:graphic>
      </p:graphicFrame>
      <p:sp>
        <p:nvSpPr>
          <p:cNvPr id="691" name="矩形"/>
          <p:cNvSpPr/>
          <p:nvPr/>
        </p:nvSpPr>
        <p:spPr>
          <a:xfrm>
            <a:off x="1127125" y="1214755"/>
            <a:ext cx="10079990" cy="460375"/>
          </a:xfrm>
          <a:prstGeom prst="rect">
            <a:avLst/>
          </a:prstGeom>
          <a:noFill/>
          <a:ln w="9525">
            <a:noFill/>
          </a:ln>
        </p:spPr>
        <p:txBody>
          <a:bodyPr wrap="square" lIns="91440" tIns="45720" rIns="91440" bIns="45720" anchor="t" anchorCtr="0">
            <a:spAutoFit/>
          </a:bodyPr>
          <a:p>
            <a:r>
              <a:rPr lang="zh-CN" altLang="en-US" sz="2400" b="1" baseline="0">
                <a:solidFill>
                  <a:srgbClr val="FFFFFF"/>
                </a:solidFill>
                <a:latin typeface="Arial" panose="020B0604020202090204" pitchFamily="34" charset="0"/>
                <a:ea typeface="宋体" pitchFamily="2" charset="-122"/>
              </a:rPr>
              <a:t>解：列表</a:t>
            </a:r>
            <a:endParaRPr lang="zh-CN" altLang="en-US" sz="2400" b="1" baseline="0">
              <a:solidFill>
                <a:srgbClr val="FFFFFF"/>
              </a:solidFill>
              <a:latin typeface="Arial" panose="020B0604020202090204" pitchFamily="34" charset="0"/>
              <a:ea typeface="宋体" pitchFamily="2" charset="-122"/>
            </a:endParaRPr>
          </a:p>
        </p:txBody>
      </p:sp>
      <p:sp>
        <p:nvSpPr>
          <p:cNvPr id="692" name="椭圆"/>
          <p:cNvSpPr/>
          <p:nvPr/>
        </p:nvSpPr>
        <p:spPr>
          <a:xfrm>
            <a:off x="7643813" y="6042025"/>
            <a:ext cx="73025" cy="53975"/>
          </a:xfrm>
          <a:prstGeom prst="ellipse">
            <a:avLst/>
          </a:prstGeom>
          <a:solidFill>
            <a:srgbClr val="000080"/>
          </a:solidFill>
          <a:ln w="9525" cap="flat" cmpd="sng">
            <a:solidFill>
              <a:srgbClr val="00008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693" name="椭圆"/>
          <p:cNvSpPr/>
          <p:nvPr/>
        </p:nvSpPr>
        <p:spPr>
          <a:xfrm>
            <a:off x="7907338" y="5038725"/>
            <a:ext cx="71437" cy="53975"/>
          </a:xfrm>
          <a:prstGeom prst="ellipse">
            <a:avLst/>
          </a:prstGeom>
          <a:solidFill>
            <a:srgbClr val="000080"/>
          </a:solidFill>
          <a:ln w="9525" cap="flat" cmpd="sng">
            <a:solidFill>
              <a:srgbClr val="00008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694" name="椭圆"/>
          <p:cNvSpPr/>
          <p:nvPr/>
        </p:nvSpPr>
        <p:spPr>
          <a:xfrm>
            <a:off x="6645275" y="6292850"/>
            <a:ext cx="71438" cy="53975"/>
          </a:xfrm>
          <a:prstGeom prst="ellipse">
            <a:avLst/>
          </a:prstGeom>
          <a:solidFill>
            <a:srgbClr val="000080"/>
          </a:solidFill>
          <a:ln w="9525" cap="flat" cmpd="sng">
            <a:solidFill>
              <a:srgbClr val="00008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695" name="椭圆"/>
          <p:cNvSpPr/>
          <p:nvPr/>
        </p:nvSpPr>
        <p:spPr>
          <a:xfrm>
            <a:off x="7161213" y="6213475"/>
            <a:ext cx="73025" cy="53975"/>
          </a:xfrm>
          <a:prstGeom prst="ellipse">
            <a:avLst/>
          </a:prstGeom>
          <a:solidFill>
            <a:srgbClr val="000080"/>
          </a:solidFill>
          <a:ln w="9525" cap="flat" cmpd="sng">
            <a:solidFill>
              <a:srgbClr val="00008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696" name="椭圆"/>
          <p:cNvSpPr/>
          <p:nvPr/>
        </p:nvSpPr>
        <p:spPr>
          <a:xfrm>
            <a:off x="8313738" y="5038725"/>
            <a:ext cx="71437" cy="53975"/>
          </a:xfrm>
          <a:prstGeom prst="ellipse">
            <a:avLst/>
          </a:prstGeom>
          <a:solidFill>
            <a:srgbClr val="000080"/>
          </a:solidFill>
          <a:ln w="9525" cap="flat" cmpd="sng">
            <a:solidFill>
              <a:srgbClr val="00008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697" name="椭圆"/>
          <p:cNvSpPr/>
          <p:nvPr/>
        </p:nvSpPr>
        <p:spPr>
          <a:xfrm>
            <a:off x="8034338" y="3400425"/>
            <a:ext cx="71437" cy="53975"/>
          </a:xfrm>
          <a:prstGeom prst="ellipse">
            <a:avLst/>
          </a:prstGeom>
          <a:solidFill>
            <a:srgbClr val="000080"/>
          </a:solidFill>
          <a:ln w="9525" cap="flat" cmpd="sng">
            <a:solidFill>
              <a:srgbClr val="00008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698" name="椭圆"/>
          <p:cNvSpPr/>
          <p:nvPr/>
        </p:nvSpPr>
        <p:spPr>
          <a:xfrm>
            <a:off x="9159875" y="6235700"/>
            <a:ext cx="71438" cy="53975"/>
          </a:xfrm>
          <a:prstGeom prst="ellipse">
            <a:avLst/>
          </a:prstGeom>
          <a:solidFill>
            <a:srgbClr val="000080"/>
          </a:solidFill>
          <a:ln w="9525" cap="flat" cmpd="sng">
            <a:solidFill>
              <a:srgbClr val="00008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699" name="椭圆"/>
          <p:cNvSpPr/>
          <p:nvPr/>
        </p:nvSpPr>
        <p:spPr>
          <a:xfrm>
            <a:off x="8228013" y="3394075"/>
            <a:ext cx="73025" cy="53975"/>
          </a:xfrm>
          <a:prstGeom prst="ellipse">
            <a:avLst/>
          </a:prstGeom>
          <a:solidFill>
            <a:srgbClr val="000080"/>
          </a:solidFill>
          <a:ln w="9525" cap="flat" cmpd="sng">
            <a:solidFill>
              <a:srgbClr val="00008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700" name="椭圆"/>
          <p:cNvSpPr/>
          <p:nvPr/>
        </p:nvSpPr>
        <p:spPr>
          <a:xfrm>
            <a:off x="8609013" y="6042025"/>
            <a:ext cx="73025" cy="53975"/>
          </a:xfrm>
          <a:prstGeom prst="ellipse">
            <a:avLst/>
          </a:prstGeom>
          <a:solidFill>
            <a:srgbClr val="000080"/>
          </a:solidFill>
          <a:ln w="9525" cap="flat" cmpd="sng">
            <a:solidFill>
              <a:srgbClr val="00008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701" name="椭圆"/>
          <p:cNvSpPr/>
          <p:nvPr/>
        </p:nvSpPr>
        <p:spPr>
          <a:xfrm>
            <a:off x="9680575" y="6292850"/>
            <a:ext cx="71438" cy="53975"/>
          </a:xfrm>
          <a:prstGeom prst="ellipse">
            <a:avLst/>
          </a:prstGeom>
          <a:solidFill>
            <a:srgbClr val="000080"/>
          </a:solidFill>
          <a:ln w="9525" cap="flat" cmpd="sng">
            <a:solidFill>
              <a:srgbClr val="000080"/>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702" name="曲线"/>
          <p:cNvSpPr/>
          <p:nvPr/>
        </p:nvSpPr>
        <p:spPr>
          <a:xfrm>
            <a:off x="6392863" y="3267075"/>
            <a:ext cx="1676400" cy="3055938"/>
          </a:xfrm>
          <a:custGeom>
            <a:avLst/>
            <a:gdLst/>
            <a:ahLst/>
            <a:cxnLst/>
            <a:pathLst>
              <a:path w="21600" h="21600">
                <a:moveTo>
                  <a:pt x="0" y="21542"/>
                </a:moveTo>
                <a:cubicBezTo>
                  <a:pt x="871" y="21587"/>
                  <a:pt x="1826" y="21600"/>
                  <a:pt x="3381" y="21542"/>
                </a:cubicBezTo>
                <a:cubicBezTo>
                  <a:pt x="4935" y="21487"/>
                  <a:pt x="7091" y="21465"/>
                  <a:pt x="9381" y="21172"/>
                </a:cubicBezTo>
                <a:cubicBezTo>
                  <a:pt x="11671" y="20881"/>
                  <a:pt x="14454" y="20881"/>
                  <a:pt x="16881" y="19479"/>
                </a:cubicBezTo>
                <a:cubicBezTo>
                  <a:pt x="19308" y="18075"/>
                  <a:pt x="19118" y="15865"/>
                  <a:pt x="19908" y="12622"/>
                </a:cubicBezTo>
                <a:cubicBezTo>
                  <a:pt x="20699" y="9379"/>
                  <a:pt x="21163" y="4690"/>
                  <a:pt x="21598" y="0"/>
                </a:cubicBezTo>
              </a:path>
            </a:pathLst>
          </a:custGeom>
          <a:noFill/>
          <a:ln w="38100" cap="flat" cmpd="sng">
            <a:solidFill>
              <a:srgbClr val="FF0000"/>
            </a:solidFill>
            <a:prstDash val="solid"/>
            <a:miter/>
            <a:headEnd type="none" w="med" len="med"/>
            <a:tailEnd type="none" w="med" len="med"/>
          </a:ln>
        </p:spPr>
        <p:txBody>
          <a:bodyPr/>
          <a:p>
            <a:endParaRPr lang="zh-CN" altLang="en-US"/>
          </a:p>
        </p:txBody>
      </p:sp>
      <p:sp>
        <p:nvSpPr>
          <p:cNvPr id="703" name="曲线"/>
          <p:cNvSpPr/>
          <p:nvPr/>
        </p:nvSpPr>
        <p:spPr>
          <a:xfrm>
            <a:off x="8259763" y="3289300"/>
            <a:ext cx="1743075" cy="3014663"/>
          </a:xfrm>
          <a:custGeom>
            <a:avLst/>
            <a:gdLst/>
            <a:ahLst/>
            <a:cxnLst/>
            <a:pathLst>
              <a:path w="21600" h="21600">
                <a:moveTo>
                  <a:pt x="21599" y="21520"/>
                </a:moveTo>
                <a:cubicBezTo>
                  <a:pt x="21022" y="21486"/>
                  <a:pt x="19263" y="21599"/>
                  <a:pt x="17609" y="21520"/>
                </a:cubicBezTo>
                <a:cubicBezTo>
                  <a:pt x="15955" y="21440"/>
                  <a:pt x="13385" y="21417"/>
                  <a:pt x="11153" y="21224"/>
                </a:cubicBezTo>
                <a:cubicBezTo>
                  <a:pt x="8923" y="21031"/>
                  <a:pt x="7584" y="21224"/>
                  <a:pt x="5012" y="19927"/>
                </a:cubicBezTo>
                <a:cubicBezTo>
                  <a:pt x="2441" y="18630"/>
                  <a:pt x="1364" y="16026"/>
                  <a:pt x="996" y="12556"/>
                </a:cubicBezTo>
                <a:cubicBezTo>
                  <a:pt x="628" y="9088"/>
                  <a:pt x="79" y="4617"/>
                  <a:pt x="0" y="0"/>
                </a:cubicBezTo>
              </a:path>
            </a:pathLst>
          </a:custGeom>
          <a:noFill/>
          <a:ln w="38100" cap="flat" cmpd="sng">
            <a:solidFill>
              <a:srgbClr val="FF0000"/>
            </a:solidFill>
            <a:prstDash val="solid"/>
            <a:miter/>
            <a:headEnd type="none" w="med" len="med"/>
            <a:tailEnd type="none" w="med" len="med"/>
          </a:ln>
        </p:spPr>
        <p:txBody>
          <a:bodyPr/>
          <a:p>
            <a:endParaRPr lang="zh-CN" altLang="en-US"/>
          </a:p>
        </p:txBody>
      </p:sp>
      <p:grpSp>
        <p:nvGrpSpPr>
          <p:cNvPr id="726" name="组合"/>
          <p:cNvGrpSpPr/>
          <p:nvPr/>
        </p:nvGrpSpPr>
        <p:grpSpPr>
          <a:xfrm>
            <a:off x="5170488" y="3014663"/>
            <a:ext cx="6251575" cy="3712149"/>
            <a:chOff x="5169893" y="3014659"/>
            <a:chExt cx="6252633" cy="3711513"/>
          </a:xfrm>
        </p:grpSpPr>
        <p:grpSp>
          <p:nvGrpSpPr>
            <p:cNvPr id="79891" name="组合"/>
            <p:cNvGrpSpPr/>
            <p:nvPr/>
          </p:nvGrpSpPr>
          <p:grpSpPr>
            <a:xfrm>
              <a:off x="5169893" y="3227384"/>
              <a:ext cx="6223001" cy="3479737"/>
              <a:chOff x="5169893" y="3227384"/>
              <a:chExt cx="6223001" cy="3479737"/>
            </a:xfrm>
          </p:grpSpPr>
          <p:sp>
            <p:nvSpPr>
              <p:cNvPr id="79892" name="直线"/>
              <p:cNvSpPr/>
              <p:nvPr/>
            </p:nvSpPr>
            <p:spPr>
              <a:xfrm>
                <a:off x="5169893" y="6396035"/>
                <a:ext cx="6223001" cy="0"/>
              </a:xfrm>
              <a:prstGeom prst="line">
                <a:avLst/>
              </a:prstGeom>
              <a:ln w="9525" cap="flat" cmpd="sng">
                <a:solidFill>
                  <a:srgbClr val="000000"/>
                </a:solidFill>
                <a:prstDash val="solid"/>
                <a:miter/>
                <a:headEnd type="none" w="med" len="med"/>
                <a:tailEnd type="triangle" w="sm" len="lg"/>
              </a:ln>
            </p:spPr>
          </p:sp>
          <p:sp>
            <p:nvSpPr>
              <p:cNvPr id="79893" name="直线"/>
              <p:cNvSpPr/>
              <p:nvPr/>
            </p:nvSpPr>
            <p:spPr>
              <a:xfrm>
                <a:off x="9716494" y="6319836"/>
                <a:ext cx="0" cy="71435"/>
              </a:xfrm>
              <a:prstGeom prst="line">
                <a:avLst/>
              </a:prstGeom>
              <a:ln w="9525" cap="flat" cmpd="sng">
                <a:solidFill>
                  <a:srgbClr val="000000"/>
                </a:solidFill>
                <a:prstDash val="solid"/>
                <a:miter/>
                <a:headEnd type="none" w="med" len="med"/>
                <a:tailEnd type="none" w="med" len="med"/>
              </a:ln>
            </p:spPr>
          </p:sp>
          <p:sp>
            <p:nvSpPr>
              <p:cNvPr id="79894" name="直线"/>
              <p:cNvSpPr/>
              <p:nvPr/>
            </p:nvSpPr>
            <p:spPr>
              <a:xfrm>
                <a:off x="8675094" y="6319836"/>
                <a:ext cx="0" cy="71435"/>
              </a:xfrm>
              <a:prstGeom prst="line">
                <a:avLst/>
              </a:prstGeom>
              <a:ln w="9525" cap="flat" cmpd="sng">
                <a:solidFill>
                  <a:srgbClr val="000000"/>
                </a:solidFill>
                <a:prstDash val="solid"/>
                <a:miter/>
                <a:headEnd type="none" w="med" len="med"/>
                <a:tailEnd type="none" w="med" len="med"/>
              </a:ln>
            </p:spPr>
          </p:sp>
          <p:sp>
            <p:nvSpPr>
              <p:cNvPr id="79895" name="直线"/>
              <p:cNvSpPr/>
              <p:nvPr/>
            </p:nvSpPr>
            <p:spPr>
              <a:xfrm>
                <a:off x="9208494" y="6319836"/>
                <a:ext cx="0" cy="71435"/>
              </a:xfrm>
              <a:prstGeom prst="line">
                <a:avLst/>
              </a:prstGeom>
              <a:ln w="9525" cap="flat" cmpd="sng">
                <a:solidFill>
                  <a:srgbClr val="000000"/>
                </a:solidFill>
                <a:prstDash val="solid"/>
                <a:miter/>
                <a:headEnd type="none" w="med" len="med"/>
                <a:tailEnd type="none" w="med" len="med"/>
              </a:ln>
            </p:spPr>
          </p:sp>
          <p:sp>
            <p:nvSpPr>
              <p:cNvPr id="79896" name="直线"/>
              <p:cNvSpPr/>
              <p:nvPr/>
            </p:nvSpPr>
            <p:spPr>
              <a:xfrm flipH="1">
                <a:off x="8192493" y="3462334"/>
                <a:ext cx="95250" cy="0"/>
              </a:xfrm>
              <a:prstGeom prst="line">
                <a:avLst/>
              </a:prstGeom>
              <a:ln w="9525" cap="flat" cmpd="sng">
                <a:solidFill>
                  <a:srgbClr val="000000"/>
                </a:solidFill>
                <a:prstDash val="solid"/>
                <a:miter/>
                <a:headEnd type="none" w="med" len="med"/>
                <a:tailEnd type="none" w="med" len="med"/>
              </a:ln>
            </p:spPr>
          </p:sp>
          <p:sp>
            <p:nvSpPr>
              <p:cNvPr id="79897" name="直线"/>
              <p:cNvSpPr/>
              <p:nvPr/>
            </p:nvSpPr>
            <p:spPr>
              <a:xfrm flipH="1">
                <a:off x="8192493" y="5443534"/>
                <a:ext cx="95250" cy="0"/>
              </a:xfrm>
              <a:prstGeom prst="line">
                <a:avLst/>
              </a:prstGeom>
              <a:ln w="9525" cap="flat" cmpd="sng">
                <a:solidFill>
                  <a:srgbClr val="000000"/>
                </a:solidFill>
                <a:prstDash val="solid"/>
                <a:miter/>
                <a:headEnd type="none" w="med" len="med"/>
                <a:tailEnd type="none" w="med" len="med"/>
              </a:ln>
            </p:spPr>
          </p:sp>
          <p:sp>
            <p:nvSpPr>
              <p:cNvPr id="79898" name="直线"/>
              <p:cNvSpPr/>
              <p:nvPr/>
            </p:nvSpPr>
            <p:spPr>
              <a:xfrm flipH="1">
                <a:off x="8192493" y="4433884"/>
                <a:ext cx="95250" cy="0"/>
              </a:xfrm>
              <a:prstGeom prst="line">
                <a:avLst/>
              </a:prstGeom>
              <a:ln w="9525" cap="flat" cmpd="sng">
                <a:solidFill>
                  <a:srgbClr val="000000"/>
                </a:solidFill>
                <a:prstDash val="solid"/>
                <a:miter/>
                <a:headEnd type="none" w="med" len="med"/>
                <a:tailEnd type="none" w="med" len="med"/>
              </a:ln>
            </p:spPr>
          </p:sp>
          <p:sp>
            <p:nvSpPr>
              <p:cNvPr id="79899" name="直线"/>
              <p:cNvSpPr/>
              <p:nvPr/>
            </p:nvSpPr>
            <p:spPr>
              <a:xfrm flipH="1">
                <a:off x="8192493" y="6110284"/>
                <a:ext cx="95250" cy="0"/>
              </a:xfrm>
              <a:prstGeom prst="line">
                <a:avLst/>
              </a:prstGeom>
              <a:ln w="9525" cap="flat" cmpd="sng">
                <a:solidFill>
                  <a:srgbClr val="000000"/>
                </a:solidFill>
                <a:prstDash val="solid"/>
                <a:miter/>
                <a:headEnd type="none" w="med" len="med"/>
                <a:tailEnd type="none" w="med" len="med"/>
              </a:ln>
            </p:spPr>
          </p:sp>
          <p:sp>
            <p:nvSpPr>
              <p:cNvPr id="79900" name="直线"/>
              <p:cNvSpPr/>
              <p:nvPr/>
            </p:nvSpPr>
            <p:spPr>
              <a:xfrm flipH="1">
                <a:off x="8192493" y="5786434"/>
                <a:ext cx="95250" cy="0"/>
              </a:xfrm>
              <a:prstGeom prst="line">
                <a:avLst/>
              </a:prstGeom>
              <a:ln w="9525" cap="flat" cmpd="sng">
                <a:solidFill>
                  <a:srgbClr val="000000"/>
                </a:solidFill>
                <a:prstDash val="solid"/>
                <a:miter/>
                <a:headEnd type="none" w="med" len="med"/>
                <a:tailEnd type="none" w="med" len="med"/>
              </a:ln>
            </p:spPr>
          </p:sp>
          <p:sp>
            <p:nvSpPr>
              <p:cNvPr id="79901" name="直线"/>
              <p:cNvSpPr/>
              <p:nvPr/>
            </p:nvSpPr>
            <p:spPr>
              <a:xfrm flipH="1">
                <a:off x="8192493" y="5100635"/>
                <a:ext cx="95250" cy="0"/>
              </a:xfrm>
              <a:prstGeom prst="line">
                <a:avLst/>
              </a:prstGeom>
              <a:ln w="9525" cap="flat" cmpd="sng">
                <a:solidFill>
                  <a:srgbClr val="000000"/>
                </a:solidFill>
                <a:prstDash val="solid"/>
                <a:miter/>
                <a:headEnd type="none" w="med" len="med"/>
                <a:tailEnd type="none" w="med" len="med"/>
              </a:ln>
            </p:spPr>
          </p:sp>
          <p:sp>
            <p:nvSpPr>
              <p:cNvPr id="79902" name="直线"/>
              <p:cNvSpPr/>
              <p:nvPr/>
            </p:nvSpPr>
            <p:spPr>
              <a:xfrm flipH="1">
                <a:off x="8192493" y="4776784"/>
                <a:ext cx="95250" cy="0"/>
              </a:xfrm>
              <a:prstGeom prst="line">
                <a:avLst/>
              </a:prstGeom>
              <a:ln w="9525" cap="flat" cmpd="sng">
                <a:solidFill>
                  <a:srgbClr val="000000"/>
                </a:solidFill>
                <a:prstDash val="solid"/>
                <a:miter/>
                <a:headEnd type="none" w="med" len="med"/>
                <a:tailEnd type="none" w="med" len="med"/>
              </a:ln>
            </p:spPr>
          </p:sp>
          <p:sp>
            <p:nvSpPr>
              <p:cNvPr id="79903" name="直线"/>
              <p:cNvSpPr/>
              <p:nvPr/>
            </p:nvSpPr>
            <p:spPr>
              <a:xfrm flipH="1">
                <a:off x="8192493" y="4110034"/>
                <a:ext cx="95250" cy="0"/>
              </a:xfrm>
              <a:prstGeom prst="line">
                <a:avLst/>
              </a:prstGeom>
              <a:ln w="9525" cap="flat" cmpd="sng">
                <a:solidFill>
                  <a:srgbClr val="000000"/>
                </a:solidFill>
                <a:prstDash val="solid"/>
                <a:miter/>
                <a:headEnd type="none" w="med" len="med"/>
                <a:tailEnd type="none" w="med" len="med"/>
              </a:ln>
            </p:spPr>
          </p:sp>
          <p:sp>
            <p:nvSpPr>
              <p:cNvPr id="79904" name="直线"/>
              <p:cNvSpPr/>
              <p:nvPr/>
            </p:nvSpPr>
            <p:spPr>
              <a:xfrm flipH="1">
                <a:off x="8192493" y="3786184"/>
                <a:ext cx="95250" cy="0"/>
              </a:xfrm>
              <a:prstGeom prst="line">
                <a:avLst/>
              </a:prstGeom>
              <a:ln w="9525" cap="flat" cmpd="sng">
                <a:solidFill>
                  <a:srgbClr val="000000"/>
                </a:solidFill>
                <a:prstDash val="solid"/>
                <a:miter/>
                <a:headEnd type="none" w="med" len="med"/>
                <a:tailEnd type="none" w="med" len="med"/>
              </a:ln>
            </p:spPr>
          </p:sp>
          <p:sp>
            <p:nvSpPr>
              <p:cNvPr id="79905" name="直线"/>
              <p:cNvSpPr/>
              <p:nvPr/>
            </p:nvSpPr>
            <p:spPr>
              <a:xfrm>
                <a:off x="7709893" y="6319836"/>
                <a:ext cx="0" cy="71435"/>
              </a:xfrm>
              <a:prstGeom prst="line">
                <a:avLst/>
              </a:prstGeom>
              <a:ln w="9525" cap="flat" cmpd="sng">
                <a:solidFill>
                  <a:srgbClr val="000000"/>
                </a:solidFill>
                <a:prstDash val="solid"/>
                <a:miter/>
                <a:headEnd type="none" w="med" len="med"/>
                <a:tailEnd type="none" w="med" len="med"/>
              </a:ln>
            </p:spPr>
          </p:sp>
          <p:sp>
            <p:nvSpPr>
              <p:cNvPr id="79906" name="直线"/>
              <p:cNvSpPr/>
              <p:nvPr/>
            </p:nvSpPr>
            <p:spPr>
              <a:xfrm>
                <a:off x="7201893" y="6319836"/>
                <a:ext cx="0" cy="71435"/>
              </a:xfrm>
              <a:prstGeom prst="line">
                <a:avLst/>
              </a:prstGeom>
              <a:ln w="9525" cap="flat" cmpd="sng">
                <a:solidFill>
                  <a:srgbClr val="000000"/>
                </a:solidFill>
                <a:prstDash val="solid"/>
                <a:miter/>
                <a:headEnd type="none" w="med" len="med"/>
                <a:tailEnd type="none" w="med" len="med"/>
              </a:ln>
            </p:spPr>
          </p:sp>
          <p:sp>
            <p:nvSpPr>
              <p:cNvPr id="79907" name="直线"/>
              <p:cNvSpPr/>
              <p:nvPr/>
            </p:nvSpPr>
            <p:spPr>
              <a:xfrm>
                <a:off x="6693893" y="6319836"/>
                <a:ext cx="0" cy="71435"/>
              </a:xfrm>
              <a:prstGeom prst="line">
                <a:avLst/>
              </a:prstGeom>
              <a:ln w="9525" cap="flat" cmpd="sng">
                <a:solidFill>
                  <a:srgbClr val="000000"/>
                </a:solidFill>
                <a:prstDash val="solid"/>
                <a:miter/>
                <a:headEnd type="none" w="med" len="med"/>
                <a:tailEnd type="none" w="med" len="med"/>
              </a:ln>
            </p:spPr>
          </p:sp>
          <p:sp>
            <p:nvSpPr>
              <p:cNvPr id="79908" name="矩形"/>
              <p:cNvSpPr/>
              <p:nvPr/>
            </p:nvSpPr>
            <p:spPr>
              <a:xfrm>
                <a:off x="7866526" y="3227384"/>
                <a:ext cx="297230" cy="3079857"/>
              </a:xfrm>
              <a:prstGeom prst="rect">
                <a:avLst/>
              </a:prstGeom>
              <a:noFill/>
              <a:ln w="9525">
                <a:noFill/>
              </a:ln>
            </p:spPr>
            <p:txBody>
              <a:bodyPr wrap="none" lIns="91440" tIns="45720" rIns="91440" bIns="45720" anchor="t" anchorCtr="0">
                <a:spAutoFit/>
              </a:bodyPr>
              <a:p>
                <a:pPr>
                  <a:lnSpc>
                    <a:spcPct val="120000"/>
                  </a:lnSpc>
                </a:pPr>
                <a:r>
                  <a:rPr lang="en-US" altLang="zh-CN" baseline="0">
                    <a:solidFill>
                      <a:srgbClr val="FFFFFF"/>
                    </a:solidFill>
                    <a:latin typeface="Times New Roman" panose="02020603050405020304" charset="0"/>
                    <a:ea typeface="宋体" pitchFamily="2" charset="-122"/>
                  </a:rPr>
                  <a:t>9</a:t>
                </a:r>
                <a:endParaRPr lang="en-US" altLang="zh-CN" baseline="0">
                  <a:solidFill>
                    <a:srgbClr val="FFFFFF"/>
                  </a:solidFill>
                  <a:latin typeface="Times New Roman" panose="02020603050405020304" charset="0"/>
                  <a:ea typeface="宋体" pitchFamily="2" charset="-122"/>
                </a:endParaRPr>
              </a:p>
              <a:p>
                <a:pPr>
                  <a:lnSpc>
                    <a:spcPct val="120000"/>
                  </a:lnSpc>
                </a:pPr>
                <a:r>
                  <a:rPr lang="en-US" altLang="zh-CN" baseline="0">
                    <a:solidFill>
                      <a:srgbClr val="FFFFFF"/>
                    </a:solidFill>
                    <a:latin typeface="Times New Roman" panose="02020603050405020304" charset="0"/>
                    <a:ea typeface="宋体" pitchFamily="2" charset="-122"/>
                  </a:rPr>
                  <a:t>8</a:t>
                </a:r>
                <a:endParaRPr lang="en-US" altLang="zh-CN" baseline="0">
                  <a:solidFill>
                    <a:srgbClr val="FFFFFF"/>
                  </a:solidFill>
                  <a:latin typeface="Times New Roman" panose="02020603050405020304" charset="0"/>
                  <a:ea typeface="宋体" pitchFamily="2" charset="-122"/>
                </a:endParaRPr>
              </a:p>
              <a:p>
                <a:pPr>
                  <a:lnSpc>
                    <a:spcPct val="120000"/>
                  </a:lnSpc>
                </a:pPr>
                <a:r>
                  <a:rPr lang="en-US" altLang="zh-CN" baseline="0">
                    <a:solidFill>
                      <a:srgbClr val="FFFFFF"/>
                    </a:solidFill>
                    <a:latin typeface="Times New Roman" panose="02020603050405020304" charset="0"/>
                    <a:ea typeface="宋体" pitchFamily="2" charset="-122"/>
                  </a:rPr>
                  <a:t>7</a:t>
                </a:r>
                <a:endParaRPr lang="en-US" altLang="zh-CN" baseline="0">
                  <a:solidFill>
                    <a:srgbClr val="FFFFFF"/>
                  </a:solidFill>
                  <a:latin typeface="Times New Roman" panose="02020603050405020304" charset="0"/>
                  <a:ea typeface="宋体" pitchFamily="2" charset="-122"/>
                </a:endParaRPr>
              </a:p>
              <a:p>
                <a:pPr>
                  <a:lnSpc>
                    <a:spcPct val="120000"/>
                  </a:lnSpc>
                </a:pPr>
                <a:r>
                  <a:rPr lang="en-US" altLang="zh-CN" baseline="0">
                    <a:solidFill>
                      <a:srgbClr val="FFFFFF"/>
                    </a:solidFill>
                    <a:latin typeface="Times New Roman" panose="02020603050405020304" charset="0"/>
                    <a:ea typeface="宋体" pitchFamily="2" charset="-122"/>
                  </a:rPr>
                  <a:t>6</a:t>
                </a:r>
                <a:endParaRPr lang="en-US" altLang="zh-CN" baseline="0">
                  <a:solidFill>
                    <a:srgbClr val="FFFFFF"/>
                  </a:solidFill>
                  <a:latin typeface="Times New Roman" panose="02020603050405020304" charset="0"/>
                  <a:ea typeface="宋体" pitchFamily="2" charset="-122"/>
                </a:endParaRPr>
              </a:p>
              <a:p>
                <a:pPr>
                  <a:lnSpc>
                    <a:spcPct val="120000"/>
                  </a:lnSpc>
                </a:pPr>
                <a:r>
                  <a:rPr lang="en-US" altLang="zh-CN" baseline="0">
                    <a:solidFill>
                      <a:srgbClr val="FFFFFF"/>
                    </a:solidFill>
                    <a:latin typeface="Times New Roman" panose="02020603050405020304" charset="0"/>
                    <a:ea typeface="宋体" pitchFamily="2" charset="-122"/>
                  </a:rPr>
                  <a:t>5</a:t>
                </a:r>
                <a:endParaRPr lang="en-US" altLang="zh-CN" baseline="0">
                  <a:solidFill>
                    <a:srgbClr val="FFFFFF"/>
                  </a:solidFill>
                  <a:latin typeface="Times New Roman" panose="02020603050405020304" charset="0"/>
                  <a:ea typeface="宋体" pitchFamily="2" charset="-122"/>
                </a:endParaRPr>
              </a:p>
              <a:p>
                <a:pPr>
                  <a:lnSpc>
                    <a:spcPct val="120000"/>
                  </a:lnSpc>
                </a:pPr>
                <a:r>
                  <a:rPr lang="en-US" altLang="zh-CN" baseline="0">
                    <a:solidFill>
                      <a:srgbClr val="FFFFFF"/>
                    </a:solidFill>
                    <a:latin typeface="Times New Roman" panose="02020603050405020304" charset="0"/>
                    <a:ea typeface="宋体" pitchFamily="2" charset="-122"/>
                  </a:rPr>
                  <a:t>4</a:t>
                </a:r>
                <a:endParaRPr lang="en-US" altLang="zh-CN" baseline="0">
                  <a:solidFill>
                    <a:srgbClr val="FFFFFF"/>
                  </a:solidFill>
                  <a:latin typeface="Times New Roman" panose="02020603050405020304" charset="0"/>
                  <a:ea typeface="宋体" pitchFamily="2" charset="-122"/>
                </a:endParaRPr>
              </a:p>
              <a:p>
                <a:pPr>
                  <a:lnSpc>
                    <a:spcPct val="120000"/>
                  </a:lnSpc>
                </a:pPr>
                <a:r>
                  <a:rPr lang="en-US" altLang="zh-CN" baseline="0">
                    <a:solidFill>
                      <a:srgbClr val="FFFFFF"/>
                    </a:solidFill>
                    <a:latin typeface="Times New Roman" panose="02020603050405020304" charset="0"/>
                    <a:ea typeface="宋体" pitchFamily="2" charset="-122"/>
                  </a:rPr>
                  <a:t>3</a:t>
                </a:r>
                <a:endParaRPr lang="en-US" altLang="zh-CN" baseline="0">
                  <a:solidFill>
                    <a:srgbClr val="FFFFFF"/>
                  </a:solidFill>
                  <a:latin typeface="Times New Roman" panose="02020603050405020304" charset="0"/>
                  <a:ea typeface="宋体" pitchFamily="2" charset="-122"/>
                </a:endParaRPr>
              </a:p>
              <a:p>
                <a:pPr>
                  <a:lnSpc>
                    <a:spcPct val="120000"/>
                  </a:lnSpc>
                </a:pPr>
                <a:r>
                  <a:rPr lang="en-US" altLang="zh-CN" baseline="0">
                    <a:solidFill>
                      <a:srgbClr val="FFFFFF"/>
                    </a:solidFill>
                    <a:latin typeface="Times New Roman" panose="02020603050405020304" charset="0"/>
                    <a:ea typeface="宋体" pitchFamily="2" charset="-122"/>
                  </a:rPr>
                  <a:t>2</a:t>
                </a:r>
                <a:endParaRPr lang="en-US" altLang="zh-CN" baseline="0">
                  <a:solidFill>
                    <a:srgbClr val="FFFFFF"/>
                  </a:solidFill>
                  <a:latin typeface="Times New Roman" panose="02020603050405020304" charset="0"/>
                  <a:ea typeface="宋体" pitchFamily="2" charset="-122"/>
                </a:endParaRPr>
              </a:p>
              <a:p>
                <a:pPr>
                  <a:lnSpc>
                    <a:spcPct val="120000"/>
                  </a:lnSpc>
                </a:pPr>
                <a:r>
                  <a:rPr lang="en-US" altLang="zh-CN" baseline="0">
                    <a:solidFill>
                      <a:srgbClr val="FFFFFF"/>
                    </a:solidFill>
                    <a:latin typeface="Times New Roman" panose="02020603050405020304" charset="0"/>
                    <a:ea typeface="宋体" pitchFamily="2" charset="-122"/>
                  </a:rPr>
                  <a:t>1</a:t>
                </a:r>
                <a:endParaRPr lang="zh-CN" altLang="en-US" baseline="0">
                  <a:solidFill>
                    <a:srgbClr val="FFFFFF"/>
                  </a:solidFill>
                  <a:latin typeface="Times New Roman" panose="02020603050405020304" charset="0"/>
                  <a:ea typeface="宋体" pitchFamily="2" charset="-122"/>
                </a:endParaRPr>
              </a:p>
            </p:txBody>
          </p:sp>
          <p:sp>
            <p:nvSpPr>
              <p:cNvPr id="79909" name="矩形"/>
              <p:cNvSpPr/>
              <p:nvPr/>
            </p:nvSpPr>
            <p:spPr>
              <a:xfrm>
                <a:off x="7849593" y="6338884"/>
                <a:ext cx="348039" cy="368237"/>
              </a:xfrm>
              <a:prstGeom prst="rect">
                <a:avLst/>
              </a:prstGeom>
              <a:noFill/>
              <a:ln w="9525">
                <a:noFill/>
              </a:ln>
            </p:spPr>
            <p:txBody>
              <a:bodyPr wrap="none" lIns="91440" tIns="45720" rIns="91440" bIns="45720" anchor="t" anchorCtr="0">
                <a:spAutoFit/>
              </a:bodyPr>
              <a:p>
                <a:r>
                  <a:rPr lang="en-US" altLang="zh-CN" i="1" baseline="0">
                    <a:solidFill>
                      <a:srgbClr val="FFFFFF"/>
                    </a:solidFill>
                    <a:latin typeface="Times New Roman" panose="02020603050405020304" charset="0"/>
                    <a:ea typeface="宋体" pitchFamily="2" charset="-122"/>
                  </a:rPr>
                  <a:t>O</a:t>
                </a:r>
                <a:endParaRPr lang="zh-CN" altLang="en-US" i="1" baseline="0">
                  <a:solidFill>
                    <a:srgbClr val="FFFFFF"/>
                  </a:solidFill>
                  <a:latin typeface="Times New Roman" panose="02020603050405020304" charset="0"/>
                  <a:ea typeface="宋体" pitchFamily="2" charset="-122"/>
                </a:endParaRPr>
              </a:p>
            </p:txBody>
          </p:sp>
        </p:grpSp>
        <p:sp>
          <p:nvSpPr>
            <p:cNvPr id="79910" name="直线"/>
            <p:cNvSpPr/>
            <p:nvPr/>
          </p:nvSpPr>
          <p:spPr>
            <a:xfrm flipH="1" flipV="1">
              <a:off x="8192493" y="3195634"/>
              <a:ext cx="0" cy="3486150"/>
            </a:xfrm>
            <a:prstGeom prst="line">
              <a:avLst/>
            </a:prstGeom>
            <a:ln w="9525" cap="flat" cmpd="sng">
              <a:solidFill>
                <a:srgbClr val="000000"/>
              </a:solidFill>
              <a:prstDash val="solid"/>
              <a:miter/>
              <a:headEnd type="none" w="med" len="med"/>
              <a:tailEnd type="triangle" w="sm" len="lg"/>
            </a:ln>
          </p:spPr>
        </p:sp>
        <p:sp>
          <p:nvSpPr>
            <p:cNvPr id="79911" name="矩形"/>
            <p:cNvSpPr/>
            <p:nvPr/>
          </p:nvSpPr>
          <p:spPr>
            <a:xfrm>
              <a:off x="6317126" y="6357935"/>
              <a:ext cx="5105400" cy="368237"/>
            </a:xfrm>
            <a:prstGeom prst="rect">
              <a:avLst/>
            </a:prstGeom>
            <a:noFill/>
            <a:ln w="9525">
              <a:noFill/>
            </a:ln>
          </p:spPr>
          <p:txBody>
            <a:bodyPr wrap="square" lIns="91440" tIns="45720" rIns="91440" bIns="45720" anchor="t" anchorCtr="0">
              <a:spAutoFit/>
            </a:bodyPr>
            <a:p>
              <a:r>
                <a:rPr lang="en-US" altLang="zh-CN" baseline="0">
                  <a:solidFill>
                    <a:srgbClr val="FFFFFF"/>
                  </a:solidFill>
                  <a:latin typeface="Times New Roman" panose="02020603050405020304" charset="0"/>
                  <a:ea typeface="宋体" pitchFamily="2" charset="-122"/>
                </a:rPr>
                <a:t> -3    -2    -1          1     2    3                 </a:t>
              </a:r>
              <a:r>
                <a:rPr lang="en-US" altLang="zh-CN" i="1" baseline="0">
                  <a:solidFill>
                    <a:srgbClr val="FFFFFF"/>
                  </a:solidFill>
                  <a:latin typeface="Times New Roman" panose="02020603050405020304" charset="0"/>
                  <a:ea typeface="宋体" pitchFamily="2" charset="-122"/>
                </a:rPr>
                <a:t>x</a:t>
              </a:r>
              <a:endParaRPr lang="zh-CN" altLang="en-US" i="1" baseline="0">
                <a:solidFill>
                  <a:srgbClr val="FFFFFF"/>
                </a:solidFill>
                <a:latin typeface="Times New Roman" panose="02020603050405020304" charset="0"/>
                <a:ea typeface="宋体" pitchFamily="2" charset="-122"/>
              </a:endParaRPr>
            </a:p>
          </p:txBody>
        </p:sp>
        <p:sp>
          <p:nvSpPr>
            <p:cNvPr id="79912" name="矩形"/>
            <p:cNvSpPr/>
            <p:nvPr/>
          </p:nvSpPr>
          <p:spPr>
            <a:xfrm>
              <a:off x="7836893" y="3014659"/>
              <a:ext cx="284528" cy="368237"/>
            </a:xfrm>
            <a:prstGeom prst="rect">
              <a:avLst/>
            </a:prstGeom>
            <a:noFill/>
            <a:ln w="9525">
              <a:noFill/>
            </a:ln>
          </p:spPr>
          <p:txBody>
            <a:bodyPr wrap="none" lIns="91440" tIns="45720" rIns="91440" bIns="45720" anchor="t" anchorCtr="0">
              <a:spAutoFit/>
            </a:bodyPr>
            <a:p>
              <a:r>
                <a:rPr lang="en-US" altLang="zh-CN" i="1" baseline="0">
                  <a:solidFill>
                    <a:srgbClr val="FFFFFF"/>
                  </a:solidFill>
                  <a:latin typeface="Times New Roman" panose="02020603050405020304" charset="0"/>
                  <a:ea typeface="宋体" pitchFamily="2" charset="-122"/>
                </a:rPr>
                <a:t>y</a:t>
              </a:r>
              <a:endParaRPr lang="zh-CN" altLang="en-US" i="1" baseline="0">
                <a:solidFill>
                  <a:srgbClr val="FFFFFF"/>
                </a:solidFill>
                <a:latin typeface="Times New Roman" panose="02020603050405020304" charset="0"/>
                <a:ea typeface="宋体" pitchFamily="2" charset="-122"/>
              </a:endParaRPr>
            </a:p>
          </p:txBody>
        </p:sp>
      </p:grpSp>
      <p:sp>
        <p:nvSpPr>
          <p:cNvPr id="727" name="矩形"/>
          <p:cNvSpPr/>
          <p:nvPr/>
        </p:nvSpPr>
        <p:spPr>
          <a:xfrm>
            <a:off x="1127760" y="3379788"/>
            <a:ext cx="5718175" cy="2399665"/>
          </a:xfrm>
          <a:prstGeom prst="rect">
            <a:avLst/>
          </a:prstGeom>
          <a:noFill/>
          <a:ln w="9525" cap="flat" cmpd="sng">
            <a:solidFill>
              <a:srgbClr val="0000FF"/>
            </a:solidFill>
            <a:prstDash val="solid"/>
            <a:miter/>
            <a:headEnd type="none" w="med" len="med"/>
            <a:tailEnd type="none" w="med" len="med"/>
          </a:ln>
        </p:spPr>
        <p:txBody>
          <a:bodyPr wrap="square" lIns="91440" tIns="45720" rIns="91440" bIns="45720" anchor="ctr" anchorCtr="0">
            <a:spAutoFit/>
          </a:bodyPr>
          <a:p>
            <a:pPr defTabSz="914400">
              <a:lnSpc>
                <a:spcPct val="150000"/>
              </a:lnSpc>
              <a:tabLst>
                <a:tab pos="5130800" algn="l"/>
              </a:tabLst>
            </a:pPr>
            <a:r>
              <a:rPr lang="zh-CN" altLang="en-US" sz="2000" b="1" baseline="0">
                <a:solidFill>
                  <a:srgbClr val="FFFFFF"/>
                </a:solidFill>
                <a:latin typeface="Arial" panose="020B0604020202090204" pitchFamily="34" charset="0"/>
                <a:ea typeface="宋体" pitchFamily="2" charset="-122"/>
              </a:rPr>
              <a:t>思考：</a:t>
            </a:r>
            <a:endParaRPr lang="en-US" altLang="zh-CN" sz="2000" b="1" baseline="0">
              <a:solidFill>
                <a:srgbClr val="FFFFFF"/>
              </a:solidFill>
              <a:latin typeface="Arial" panose="020B0604020202090204" pitchFamily="34" charset="0"/>
              <a:ea typeface="宋体" pitchFamily="2" charset="-122"/>
            </a:endParaRPr>
          </a:p>
          <a:p>
            <a:pPr defTabSz="914400">
              <a:lnSpc>
                <a:spcPct val="150000"/>
              </a:lnSpc>
              <a:tabLst>
                <a:tab pos="5130800" algn="l"/>
              </a:tabLst>
            </a:pPr>
            <a:r>
              <a:rPr lang="en-US" altLang="zh-CN" sz="2000" baseline="0">
                <a:solidFill>
                  <a:srgbClr val="FFFFFF"/>
                </a:solidFill>
                <a:latin typeface="Times New Roman" panose="02020603050405020304" charset="0"/>
                <a:ea typeface="宋体" pitchFamily="2" charset="-122"/>
              </a:rPr>
              <a:t>(1) </a:t>
            </a:r>
            <a:r>
              <a:rPr lang="zh-CN" altLang="en-US" sz="2000" baseline="0">
                <a:solidFill>
                  <a:srgbClr val="FFFFFF"/>
                </a:solidFill>
                <a:latin typeface="Arial" panose="020B0604020202090204" pitchFamily="34" charset="0"/>
                <a:ea typeface="宋体" pitchFamily="2" charset="-122"/>
              </a:rPr>
              <a:t>函数的定义域、值域是什么？</a:t>
            </a:r>
            <a:endParaRPr lang="en-US" altLang="zh-CN" sz="2000" baseline="0">
              <a:solidFill>
                <a:srgbClr val="FFFFFF"/>
              </a:solidFill>
              <a:latin typeface="Arial" panose="020B0604020202090204" pitchFamily="34" charset="0"/>
              <a:ea typeface="宋体" pitchFamily="2" charset="-122"/>
            </a:endParaRPr>
          </a:p>
          <a:p>
            <a:pPr defTabSz="914400">
              <a:lnSpc>
                <a:spcPct val="150000"/>
              </a:lnSpc>
              <a:tabLst>
                <a:tab pos="5130800" algn="l"/>
              </a:tabLst>
            </a:pPr>
            <a:r>
              <a:rPr lang="en-US" altLang="zh-CN" sz="2000" baseline="0">
                <a:solidFill>
                  <a:srgbClr val="FFFFFF"/>
                </a:solidFill>
                <a:latin typeface="Times New Roman" panose="02020603050405020304" charset="0"/>
                <a:ea typeface="宋体" pitchFamily="2" charset="-122"/>
              </a:rPr>
              <a:t>(2) </a:t>
            </a:r>
            <a:r>
              <a:rPr lang="zh-CN" altLang="en-US" sz="2000" baseline="0">
                <a:solidFill>
                  <a:srgbClr val="FFFFFF"/>
                </a:solidFill>
                <a:latin typeface="Arial" panose="020B0604020202090204" pitchFamily="34" charset="0"/>
                <a:ea typeface="宋体" pitchFamily="2" charset="-122"/>
              </a:rPr>
              <a:t>函数值 </a:t>
            </a:r>
            <a:r>
              <a:rPr lang="en-US" altLang="zh-CN" sz="2000" i="1" baseline="0">
                <a:solidFill>
                  <a:srgbClr val="FFFFFF"/>
                </a:solidFill>
                <a:latin typeface="Times New Roman" panose="02020603050405020304" charset="0"/>
                <a:ea typeface="宋体" pitchFamily="2" charset="-122"/>
              </a:rPr>
              <a:t>y </a:t>
            </a:r>
            <a:r>
              <a:rPr lang="zh-CN" altLang="en-US" sz="2000" baseline="0">
                <a:solidFill>
                  <a:srgbClr val="FFFFFF"/>
                </a:solidFill>
                <a:latin typeface="Arial" panose="020B0604020202090204" pitchFamily="34" charset="0"/>
                <a:ea typeface="宋体" pitchFamily="2" charset="-122"/>
              </a:rPr>
              <a:t>随 </a:t>
            </a:r>
            <a:r>
              <a:rPr lang="en-US" altLang="zh-CN" sz="2000" i="1" baseline="0">
                <a:solidFill>
                  <a:srgbClr val="FFFFFF"/>
                </a:solidFill>
                <a:latin typeface="Times New Roman" panose="02020603050405020304" charset="0"/>
                <a:ea typeface="宋体" pitchFamily="2" charset="-122"/>
              </a:rPr>
              <a:t>x </a:t>
            </a:r>
            <a:r>
              <a:rPr lang="zh-CN" altLang="en-US" sz="2000" baseline="0">
                <a:solidFill>
                  <a:srgbClr val="FFFFFF"/>
                </a:solidFill>
                <a:latin typeface="Arial" panose="020B0604020202090204" pitchFamily="34" charset="0"/>
                <a:ea typeface="宋体" pitchFamily="2" charset="-122"/>
              </a:rPr>
              <a:t>的增大有怎样的变化？</a:t>
            </a:r>
            <a:endParaRPr lang="en-US" altLang="zh-CN" sz="2000" baseline="0">
              <a:solidFill>
                <a:srgbClr val="FFFFFF"/>
              </a:solidFill>
              <a:latin typeface="Arial" panose="020B0604020202090204" pitchFamily="34" charset="0"/>
              <a:ea typeface="宋体" pitchFamily="2" charset="-122"/>
            </a:endParaRPr>
          </a:p>
          <a:p>
            <a:pPr defTabSz="914400">
              <a:lnSpc>
                <a:spcPct val="150000"/>
              </a:lnSpc>
              <a:tabLst>
                <a:tab pos="5130800" algn="l"/>
              </a:tabLst>
            </a:pPr>
            <a:r>
              <a:rPr lang="en-US" altLang="zh-CN" sz="2000" baseline="0">
                <a:solidFill>
                  <a:srgbClr val="FFFFFF"/>
                </a:solidFill>
                <a:latin typeface="Times New Roman" panose="02020603050405020304" charset="0"/>
                <a:ea typeface="宋体" pitchFamily="2" charset="-122"/>
              </a:rPr>
              <a:t>(3)  </a:t>
            </a:r>
            <a:r>
              <a:rPr lang="en-US" altLang="zh-CN" sz="2000" i="1" baseline="0">
                <a:solidFill>
                  <a:srgbClr val="FFFFFF"/>
                </a:solidFill>
                <a:latin typeface="Times New Roman" panose="02020603050405020304" charset="0"/>
                <a:ea typeface="宋体" pitchFamily="2" charset="-122"/>
              </a:rPr>
              <a:t>f</a:t>
            </a:r>
            <a:r>
              <a:rPr lang="en-US" altLang="zh-CN" sz="2000" baseline="0">
                <a:solidFill>
                  <a:srgbClr val="FFFFFF"/>
                </a:solidFill>
                <a:latin typeface="Times New Roman" panose="02020603050405020304" charset="0"/>
                <a:ea typeface="宋体" pitchFamily="2" charset="-122"/>
              </a:rPr>
              <a:t>(</a:t>
            </a:r>
            <a:r>
              <a:rPr lang="en-US" altLang="zh-CN" sz="2000" i="1" baseline="0">
                <a:solidFill>
                  <a:srgbClr val="FFFFFF"/>
                </a:solidFill>
                <a:latin typeface="Times New Roman" panose="02020603050405020304" charset="0"/>
                <a:ea typeface="宋体" pitchFamily="2" charset="-122"/>
              </a:rPr>
              <a:t>a</a:t>
            </a:r>
            <a:r>
              <a:rPr lang="en-US" altLang="zh-CN" sz="2000" baseline="0">
                <a:solidFill>
                  <a:srgbClr val="FFFFFF"/>
                </a:solidFill>
                <a:latin typeface="Times New Roman" panose="02020603050405020304" charset="0"/>
                <a:ea typeface="宋体" pitchFamily="2" charset="-122"/>
              </a:rPr>
              <a:t>) </a:t>
            </a:r>
            <a:r>
              <a:rPr lang="zh-CN" altLang="en-US" sz="2000" baseline="0">
                <a:solidFill>
                  <a:srgbClr val="FFFFFF"/>
                </a:solidFill>
                <a:latin typeface="Arial" panose="020B0604020202090204" pitchFamily="34" charset="0"/>
                <a:ea typeface="宋体" pitchFamily="2" charset="-122"/>
              </a:rPr>
              <a:t>与 </a:t>
            </a:r>
            <a:r>
              <a:rPr lang="en-US" altLang="zh-CN" sz="2000" i="1" baseline="0">
                <a:solidFill>
                  <a:srgbClr val="FFFFFF"/>
                </a:solidFill>
                <a:latin typeface="Times New Roman" panose="02020603050405020304" charset="0"/>
                <a:ea typeface="宋体" pitchFamily="2" charset="-122"/>
              </a:rPr>
              <a:t>f</a:t>
            </a:r>
            <a:r>
              <a:rPr lang="en-US" altLang="zh-CN" sz="2000" baseline="0">
                <a:solidFill>
                  <a:srgbClr val="FFFFFF"/>
                </a:solidFill>
                <a:latin typeface="Times New Roman" panose="02020603050405020304" charset="0"/>
                <a:ea typeface="宋体" pitchFamily="2" charset="-122"/>
              </a:rPr>
              <a:t>(-</a:t>
            </a:r>
            <a:r>
              <a:rPr lang="en-US" altLang="zh-CN" sz="2000" i="1" baseline="0">
                <a:solidFill>
                  <a:srgbClr val="FFFFFF"/>
                </a:solidFill>
                <a:latin typeface="Times New Roman" panose="02020603050405020304" charset="0"/>
                <a:ea typeface="宋体" pitchFamily="2" charset="-122"/>
              </a:rPr>
              <a:t>a</a:t>
            </a:r>
            <a:r>
              <a:rPr lang="en-US" altLang="zh-CN" sz="2000" baseline="0">
                <a:solidFill>
                  <a:srgbClr val="FFFFFF"/>
                </a:solidFill>
                <a:latin typeface="Times New Roman" panose="02020603050405020304" charset="0"/>
                <a:ea typeface="宋体" pitchFamily="2" charset="-122"/>
              </a:rPr>
              <a:t>) </a:t>
            </a:r>
            <a:r>
              <a:rPr lang="zh-CN" altLang="en-US" sz="2000" baseline="0">
                <a:solidFill>
                  <a:srgbClr val="FFFFFF"/>
                </a:solidFill>
                <a:latin typeface="Arial" panose="020B0604020202090204" pitchFamily="34" charset="0"/>
                <a:ea typeface="宋体" pitchFamily="2" charset="-122"/>
              </a:rPr>
              <a:t>相等吗？有怎样的关系？</a:t>
            </a:r>
            <a:endParaRPr lang="en-US" altLang="zh-CN" sz="2000" baseline="0">
              <a:solidFill>
                <a:srgbClr val="FFFFFF"/>
              </a:solidFill>
              <a:latin typeface="Arial" panose="020B0604020202090204" pitchFamily="34" charset="0"/>
              <a:ea typeface="宋体" pitchFamily="2" charset="-122"/>
            </a:endParaRPr>
          </a:p>
          <a:p>
            <a:pPr defTabSz="914400">
              <a:lnSpc>
                <a:spcPct val="150000"/>
              </a:lnSpc>
              <a:tabLst>
                <a:tab pos="5130800" algn="l"/>
              </a:tabLst>
            </a:pPr>
            <a:r>
              <a:rPr lang="en-US" altLang="zh-CN" sz="2000" baseline="0">
                <a:solidFill>
                  <a:srgbClr val="FFFFFF"/>
                </a:solidFill>
                <a:latin typeface="Times New Roman" panose="02020603050405020304" charset="0"/>
                <a:ea typeface="宋体" pitchFamily="2" charset="-122"/>
              </a:rPr>
              <a:t>(4) </a:t>
            </a:r>
            <a:r>
              <a:rPr lang="zh-CN" altLang="en-US" sz="2000" baseline="0">
                <a:solidFill>
                  <a:srgbClr val="FFFFFF"/>
                </a:solidFill>
                <a:latin typeface="Arial" panose="020B0604020202090204" pitchFamily="34" charset="0"/>
                <a:ea typeface="宋体" pitchFamily="2" charset="-122"/>
              </a:rPr>
              <a:t>函数图象是轴对称图形还是中心对称图形？</a:t>
            </a:r>
            <a:r>
              <a:rPr lang="zh-CN" altLang="en-US" sz="2000" b="1" baseline="0">
                <a:solidFill>
                  <a:srgbClr val="FFFFFF"/>
                </a:solidFill>
                <a:latin typeface="Arial" panose="020B0604020202090204" pitchFamily="34" charset="0"/>
                <a:ea typeface="宋体" pitchFamily="2" charset="-122"/>
              </a:rPr>
              <a:t> </a:t>
            </a:r>
            <a:endParaRPr lang="zh-CN" altLang="en-US" sz="2000" b="1" baseline="0">
              <a:solidFill>
                <a:srgbClr val="FFFFFF"/>
              </a:solidFill>
              <a:latin typeface="Arial" panose="020B0604020202090204" pitchFamily="34" charset="0"/>
              <a:ea typeface="宋体" pitchFamily="2"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nodeType="clickEffect">
                                  <p:stCondLst>
                                    <p:cond delay="0"/>
                                  </p:stCondLst>
                                  <p:childTnLst>
                                    <p:set>
                                      <p:cBhvr>
                                        <p:cTn id="10" dur="1" fill="hold">
                                          <p:stCondLst>
                                            <p:cond delay="0"/>
                                          </p:stCondLst>
                                        </p:cTn>
                                        <p:tgtEl>
                                          <p:spTgt spid="688"/>
                                        </p:tgtEl>
                                        <p:attrNameLst>
                                          <p:attrName>style.visibility</p:attrName>
                                        </p:attrNameLst>
                                      </p:cBhvr>
                                      <p:to>
                                        <p:strVal val="visible"/>
                                      </p:to>
                                    </p:set>
                                    <p:animEffect transition="in" filter="wipe(left)">
                                      <p:cBhvr>
                                        <p:cTn id="11" dur="500"/>
                                        <p:tgtEl>
                                          <p:spTgt spid="688"/>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726"/>
                                        </p:tgtEl>
                                        <p:attrNameLst>
                                          <p:attrName>style.visibility</p:attrName>
                                        </p:attrNameLst>
                                      </p:cBhvr>
                                      <p:to>
                                        <p:strVal val="visible"/>
                                      </p:to>
                                    </p:set>
                                    <p:animEffect transition="in" filter="wipe(down)">
                                      <p:cBhvr>
                                        <p:cTn id="15" dur="1000"/>
                                        <p:tgtEl>
                                          <p:spTgt spid="726"/>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694"/>
                                        </p:tgtEl>
                                        <p:attrNameLst>
                                          <p:attrName>style.visibility</p:attrName>
                                        </p:attrNameLst>
                                      </p:cBhvr>
                                      <p:to>
                                        <p:strVal val="visible"/>
                                      </p:to>
                                    </p:set>
                                    <p:animEffect transition="in" filter="box(in)">
                                      <p:cBhvr>
                                        <p:cTn id="20" dur="1000"/>
                                        <p:tgtEl>
                                          <p:spTgt spid="694"/>
                                        </p:tgtEl>
                                      </p:cBhvr>
                                    </p:animEffect>
                                  </p:childTnLst>
                                </p:cTn>
                              </p:par>
                            </p:childTnLst>
                          </p:cTn>
                        </p:par>
                        <p:par>
                          <p:cTn id="21" fill="hold">
                            <p:stCondLst>
                              <p:cond delay="1000"/>
                            </p:stCondLst>
                            <p:childTnLst>
                              <p:par>
                                <p:cTn id="22" presetID="4" presetClass="entr" presetSubtype="16" fill="hold" grpId="0" nodeType="afterEffect">
                                  <p:stCondLst>
                                    <p:cond delay="0"/>
                                  </p:stCondLst>
                                  <p:childTnLst>
                                    <p:set>
                                      <p:cBhvr>
                                        <p:cTn id="23" dur="1" fill="hold">
                                          <p:stCondLst>
                                            <p:cond delay="0"/>
                                          </p:stCondLst>
                                        </p:cTn>
                                        <p:tgtEl>
                                          <p:spTgt spid="695"/>
                                        </p:tgtEl>
                                        <p:attrNameLst>
                                          <p:attrName>style.visibility</p:attrName>
                                        </p:attrNameLst>
                                      </p:cBhvr>
                                      <p:to>
                                        <p:strVal val="visible"/>
                                      </p:to>
                                    </p:set>
                                    <p:animEffect transition="in" filter="box(in)">
                                      <p:cBhvr>
                                        <p:cTn id="24" dur="1000"/>
                                        <p:tgtEl>
                                          <p:spTgt spid="695"/>
                                        </p:tgtEl>
                                      </p:cBhvr>
                                    </p:animEffect>
                                  </p:childTnLst>
                                </p:cTn>
                              </p:par>
                            </p:childTnLst>
                          </p:cTn>
                        </p:par>
                        <p:par>
                          <p:cTn id="25" fill="hold">
                            <p:stCondLst>
                              <p:cond delay="2000"/>
                            </p:stCondLst>
                            <p:childTnLst>
                              <p:par>
                                <p:cTn id="26" presetID="4" presetClass="entr" presetSubtype="16" fill="hold" grpId="0" nodeType="afterEffect">
                                  <p:stCondLst>
                                    <p:cond delay="0"/>
                                  </p:stCondLst>
                                  <p:childTnLst>
                                    <p:set>
                                      <p:cBhvr>
                                        <p:cTn id="27" dur="1" fill="hold">
                                          <p:stCondLst>
                                            <p:cond delay="0"/>
                                          </p:stCondLst>
                                        </p:cTn>
                                        <p:tgtEl>
                                          <p:spTgt spid="692"/>
                                        </p:tgtEl>
                                        <p:attrNameLst>
                                          <p:attrName>style.visibility</p:attrName>
                                        </p:attrNameLst>
                                      </p:cBhvr>
                                      <p:to>
                                        <p:strVal val="visible"/>
                                      </p:to>
                                    </p:set>
                                    <p:animEffect transition="in" filter="box(in)">
                                      <p:cBhvr>
                                        <p:cTn id="28" dur="1000"/>
                                        <p:tgtEl>
                                          <p:spTgt spid="692"/>
                                        </p:tgtEl>
                                      </p:cBhvr>
                                    </p:animEffect>
                                  </p:childTnLst>
                                </p:cTn>
                              </p:par>
                            </p:childTnLst>
                          </p:cTn>
                        </p:par>
                        <p:par>
                          <p:cTn id="29" fill="hold">
                            <p:stCondLst>
                              <p:cond delay="3000"/>
                            </p:stCondLst>
                            <p:childTnLst>
                              <p:par>
                                <p:cTn id="30" presetID="4" presetClass="entr" presetSubtype="16" fill="hold" grpId="0" nodeType="afterEffect">
                                  <p:stCondLst>
                                    <p:cond delay="0"/>
                                  </p:stCondLst>
                                  <p:childTnLst>
                                    <p:set>
                                      <p:cBhvr>
                                        <p:cTn id="31" dur="1" fill="hold">
                                          <p:stCondLst>
                                            <p:cond delay="0"/>
                                          </p:stCondLst>
                                        </p:cTn>
                                        <p:tgtEl>
                                          <p:spTgt spid="693"/>
                                        </p:tgtEl>
                                        <p:attrNameLst>
                                          <p:attrName>style.visibility</p:attrName>
                                        </p:attrNameLst>
                                      </p:cBhvr>
                                      <p:to>
                                        <p:strVal val="visible"/>
                                      </p:to>
                                    </p:set>
                                    <p:animEffect transition="in" filter="box(in)">
                                      <p:cBhvr>
                                        <p:cTn id="32" dur="1000"/>
                                        <p:tgtEl>
                                          <p:spTgt spid="693"/>
                                        </p:tgtEl>
                                      </p:cBhvr>
                                    </p:animEffect>
                                  </p:childTnLst>
                                </p:cTn>
                              </p:par>
                            </p:childTnLst>
                          </p:cTn>
                        </p:par>
                        <p:par>
                          <p:cTn id="33" fill="hold">
                            <p:stCondLst>
                              <p:cond delay="4000"/>
                            </p:stCondLst>
                            <p:childTnLst>
                              <p:par>
                                <p:cTn id="34" presetID="4" presetClass="entr" presetSubtype="16" fill="hold" grpId="0" nodeType="afterEffect">
                                  <p:stCondLst>
                                    <p:cond delay="0"/>
                                  </p:stCondLst>
                                  <p:childTnLst>
                                    <p:set>
                                      <p:cBhvr>
                                        <p:cTn id="35" dur="1" fill="hold">
                                          <p:stCondLst>
                                            <p:cond delay="0"/>
                                          </p:stCondLst>
                                        </p:cTn>
                                        <p:tgtEl>
                                          <p:spTgt spid="697"/>
                                        </p:tgtEl>
                                        <p:attrNameLst>
                                          <p:attrName>style.visibility</p:attrName>
                                        </p:attrNameLst>
                                      </p:cBhvr>
                                      <p:to>
                                        <p:strVal val="visible"/>
                                      </p:to>
                                    </p:set>
                                    <p:animEffect transition="in" filter="box(in)">
                                      <p:cBhvr>
                                        <p:cTn id="36" dur="1000"/>
                                        <p:tgtEl>
                                          <p:spTgt spid="697"/>
                                        </p:tgtEl>
                                      </p:cBhvr>
                                    </p:animEffect>
                                  </p:childTnLst>
                                </p:cTn>
                              </p:par>
                            </p:childTnLst>
                          </p:cTn>
                        </p:par>
                        <p:par>
                          <p:cTn id="37" fill="hold">
                            <p:stCondLst>
                              <p:cond delay="5000"/>
                            </p:stCondLst>
                            <p:childTnLst>
                              <p:par>
                                <p:cTn id="38" presetID="4" presetClass="entr" presetSubtype="16" fill="hold" grpId="0" nodeType="afterEffect">
                                  <p:stCondLst>
                                    <p:cond delay="0"/>
                                  </p:stCondLst>
                                  <p:childTnLst>
                                    <p:set>
                                      <p:cBhvr>
                                        <p:cTn id="39" dur="1" fill="hold">
                                          <p:stCondLst>
                                            <p:cond delay="0"/>
                                          </p:stCondLst>
                                        </p:cTn>
                                        <p:tgtEl>
                                          <p:spTgt spid="699"/>
                                        </p:tgtEl>
                                        <p:attrNameLst>
                                          <p:attrName>style.visibility</p:attrName>
                                        </p:attrNameLst>
                                      </p:cBhvr>
                                      <p:to>
                                        <p:strVal val="visible"/>
                                      </p:to>
                                    </p:set>
                                    <p:animEffect transition="in" filter="box(in)">
                                      <p:cBhvr>
                                        <p:cTn id="40" dur="1000"/>
                                        <p:tgtEl>
                                          <p:spTgt spid="699"/>
                                        </p:tgtEl>
                                      </p:cBhvr>
                                    </p:animEffect>
                                  </p:childTnLst>
                                </p:cTn>
                              </p:par>
                            </p:childTnLst>
                          </p:cTn>
                        </p:par>
                        <p:par>
                          <p:cTn id="41" fill="hold">
                            <p:stCondLst>
                              <p:cond delay="6000"/>
                            </p:stCondLst>
                            <p:childTnLst>
                              <p:par>
                                <p:cTn id="42" presetID="4" presetClass="entr" presetSubtype="16" fill="hold" grpId="0" nodeType="afterEffect">
                                  <p:stCondLst>
                                    <p:cond delay="0"/>
                                  </p:stCondLst>
                                  <p:childTnLst>
                                    <p:set>
                                      <p:cBhvr>
                                        <p:cTn id="43" dur="1" fill="hold">
                                          <p:stCondLst>
                                            <p:cond delay="0"/>
                                          </p:stCondLst>
                                        </p:cTn>
                                        <p:tgtEl>
                                          <p:spTgt spid="696"/>
                                        </p:tgtEl>
                                        <p:attrNameLst>
                                          <p:attrName>style.visibility</p:attrName>
                                        </p:attrNameLst>
                                      </p:cBhvr>
                                      <p:to>
                                        <p:strVal val="visible"/>
                                      </p:to>
                                    </p:set>
                                    <p:animEffect transition="in" filter="box(in)">
                                      <p:cBhvr>
                                        <p:cTn id="44" dur="1000"/>
                                        <p:tgtEl>
                                          <p:spTgt spid="696"/>
                                        </p:tgtEl>
                                      </p:cBhvr>
                                    </p:animEffect>
                                  </p:childTnLst>
                                </p:cTn>
                              </p:par>
                            </p:childTnLst>
                          </p:cTn>
                        </p:par>
                        <p:par>
                          <p:cTn id="45" fill="hold">
                            <p:stCondLst>
                              <p:cond delay="7000"/>
                            </p:stCondLst>
                            <p:childTnLst>
                              <p:par>
                                <p:cTn id="46" presetID="4" presetClass="entr" presetSubtype="16" fill="hold" grpId="0" nodeType="afterEffect">
                                  <p:stCondLst>
                                    <p:cond delay="0"/>
                                  </p:stCondLst>
                                  <p:childTnLst>
                                    <p:set>
                                      <p:cBhvr>
                                        <p:cTn id="47" dur="1" fill="hold">
                                          <p:stCondLst>
                                            <p:cond delay="0"/>
                                          </p:stCondLst>
                                        </p:cTn>
                                        <p:tgtEl>
                                          <p:spTgt spid="700"/>
                                        </p:tgtEl>
                                        <p:attrNameLst>
                                          <p:attrName>style.visibility</p:attrName>
                                        </p:attrNameLst>
                                      </p:cBhvr>
                                      <p:to>
                                        <p:strVal val="visible"/>
                                      </p:to>
                                    </p:set>
                                    <p:animEffect transition="in" filter="box(in)">
                                      <p:cBhvr>
                                        <p:cTn id="48" dur="1000"/>
                                        <p:tgtEl>
                                          <p:spTgt spid="700"/>
                                        </p:tgtEl>
                                      </p:cBhvr>
                                    </p:animEffect>
                                  </p:childTnLst>
                                </p:cTn>
                              </p:par>
                            </p:childTnLst>
                          </p:cTn>
                        </p:par>
                        <p:par>
                          <p:cTn id="49" fill="hold">
                            <p:stCondLst>
                              <p:cond delay="8000"/>
                            </p:stCondLst>
                            <p:childTnLst>
                              <p:par>
                                <p:cTn id="50" presetID="4" presetClass="entr" presetSubtype="16" fill="hold" grpId="0" nodeType="afterEffect">
                                  <p:stCondLst>
                                    <p:cond delay="0"/>
                                  </p:stCondLst>
                                  <p:childTnLst>
                                    <p:set>
                                      <p:cBhvr>
                                        <p:cTn id="51" dur="1" fill="hold">
                                          <p:stCondLst>
                                            <p:cond delay="0"/>
                                          </p:stCondLst>
                                        </p:cTn>
                                        <p:tgtEl>
                                          <p:spTgt spid="698"/>
                                        </p:tgtEl>
                                        <p:attrNameLst>
                                          <p:attrName>style.visibility</p:attrName>
                                        </p:attrNameLst>
                                      </p:cBhvr>
                                      <p:to>
                                        <p:strVal val="visible"/>
                                      </p:to>
                                    </p:set>
                                    <p:animEffect transition="in" filter="box(in)">
                                      <p:cBhvr>
                                        <p:cTn id="52" dur="1000"/>
                                        <p:tgtEl>
                                          <p:spTgt spid="698"/>
                                        </p:tgtEl>
                                      </p:cBhvr>
                                    </p:animEffect>
                                  </p:childTnLst>
                                </p:cTn>
                              </p:par>
                            </p:childTnLst>
                          </p:cTn>
                        </p:par>
                        <p:par>
                          <p:cTn id="53" fill="hold">
                            <p:stCondLst>
                              <p:cond delay="9000"/>
                            </p:stCondLst>
                            <p:childTnLst>
                              <p:par>
                                <p:cTn id="54" presetID="4" presetClass="entr" presetSubtype="16" fill="hold" grpId="0" nodeType="afterEffect">
                                  <p:stCondLst>
                                    <p:cond delay="0"/>
                                  </p:stCondLst>
                                  <p:childTnLst>
                                    <p:set>
                                      <p:cBhvr>
                                        <p:cTn id="55" dur="1" fill="hold">
                                          <p:stCondLst>
                                            <p:cond delay="0"/>
                                          </p:stCondLst>
                                        </p:cTn>
                                        <p:tgtEl>
                                          <p:spTgt spid="701"/>
                                        </p:tgtEl>
                                        <p:attrNameLst>
                                          <p:attrName>style.visibility</p:attrName>
                                        </p:attrNameLst>
                                      </p:cBhvr>
                                      <p:to>
                                        <p:strVal val="visible"/>
                                      </p:to>
                                    </p:set>
                                    <p:animEffect transition="in" filter="box(in)">
                                      <p:cBhvr>
                                        <p:cTn id="56" dur="1000"/>
                                        <p:tgtEl>
                                          <p:spTgt spid="701"/>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702"/>
                                        </p:tgtEl>
                                        <p:attrNameLst>
                                          <p:attrName>style.visibility</p:attrName>
                                        </p:attrNameLst>
                                      </p:cBhvr>
                                      <p:to>
                                        <p:strVal val="visible"/>
                                      </p:to>
                                    </p:set>
                                    <p:animEffect transition="in" filter="wipe(down)">
                                      <p:cBhvr>
                                        <p:cTn id="61" dur="500"/>
                                        <p:tgtEl>
                                          <p:spTgt spid="702"/>
                                        </p:tgtEl>
                                      </p:cBhvr>
                                    </p:animEffect>
                                  </p:childTnLst>
                                </p:cTn>
                              </p:par>
                            </p:childTnLst>
                          </p:cTn>
                        </p:par>
                        <p:par>
                          <p:cTn id="62" fill="hold">
                            <p:stCondLst>
                              <p:cond delay="500"/>
                            </p:stCondLst>
                            <p:childTnLst>
                              <p:par>
                                <p:cTn id="63" presetID="22" presetClass="entr" presetSubtype="1" fill="hold" grpId="0" nodeType="afterEffect">
                                  <p:stCondLst>
                                    <p:cond delay="0"/>
                                  </p:stCondLst>
                                  <p:childTnLst>
                                    <p:set>
                                      <p:cBhvr>
                                        <p:cTn id="64" dur="1" fill="hold">
                                          <p:stCondLst>
                                            <p:cond delay="0"/>
                                          </p:stCondLst>
                                        </p:cTn>
                                        <p:tgtEl>
                                          <p:spTgt spid="703"/>
                                        </p:tgtEl>
                                        <p:attrNameLst>
                                          <p:attrName>style.visibility</p:attrName>
                                        </p:attrNameLst>
                                      </p:cBhvr>
                                      <p:to>
                                        <p:strVal val="visible"/>
                                      </p:to>
                                    </p:set>
                                    <p:animEffect transition="in" filter="wipe(up)">
                                      <p:cBhvr>
                                        <p:cTn id="65" dur="500"/>
                                        <p:tgtEl>
                                          <p:spTgt spid="703"/>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727"/>
                                        </p:tgtEl>
                                        <p:attrNameLst>
                                          <p:attrName>style.visibility</p:attrName>
                                        </p:attrNameLst>
                                      </p:cBhvr>
                                      <p:to>
                                        <p:strVal val="visible"/>
                                      </p:to>
                                    </p:set>
                                    <p:animEffect transition="in" filter="wipe(up)">
                                      <p:cBhvr>
                                        <p:cTn id="70" dur="1000"/>
                                        <p:tgtEl>
                                          <p:spTgt spid="7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1" grpId="0" animBg="1"/>
      <p:bldP spid="694" grpId="0" bldLvl="0" animBg="1"/>
      <p:bldP spid="695" grpId="0" bldLvl="0" animBg="1"/>
      <p:bldP spid="692" grpId="0" bldLvl="0" animBg="1"/>
      <p:bldP spid="693" grpId="0" bldLvl="0" animBg="1"/>
      <p:bldP spid="697" grpId="0" bldLvl="0" animBg="1"/>
      <p:bldP spid="699" grpId="0" bldLvl="0" animBg="1"/>
      <p:bldP spid="696" grpId="0" bldLvl="0" animBg="1"/>
      <p:bldP spid="700" grpId="0" bldLvl="0" animBg="1"/>
      <p:bldP spid="698" grpId="0" bldLvl="0" animBg="1"/>
      <p:bldP spid="701" grpId="0" bldLvl="0" animBg="1"/>
      <p:bldP spid="702" grpId="0" bldLvl="0" animBg="1"/>
      <p:bldP spid="703" grpId="0" bldLvl="0" animBg="1"/>
      <p:bldP spid="72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738" name="矩形"/>
          <p:cNvSpPr/>
          <p:nvPr/>
        </p:nvSpPr>
        <p:spPr>
          <a:xfrm>
            <a:off x="1056005" y="2061210"/>
            <a:ext cx="10080000" cy="3415030"/>
          </a:xfrm>
          <a:prstGeom prst="rect">
            <a:avLst/>
          </a:prstGeom>
          <a:noFill/>
          <a:ln w="9525">
            <a:noFill/>
          </a:ln>
        </p:spPr>
        <p:txBody>
          <a:bodyPr wrap="square" lIns="91440" tIns="45720" rIns="91440" bIns="45720" anchor="t" anchorCtr="0">
            <a:spAutoFit/>
          </a:bodyPr>
          <a:p>
            <a:pPr indent="609600" algn="just">
              <a:lnSpc>
                <a:spcPct val="150000"/>
              </a:lnSpc>
              <a:extLst>
                <a:ext uri="{35155182-B16C-46BC-9424-99874614C6A1}">
                  <wpsdc:indentchars xmlns:wpsdc="http://www.wps.cn/officeDocument/2017/drawingmlCustomData" val="200" checksum="4158780845"/>
                </a:ext>
              </a:extLst>
            </a:pPr>
            <a:r>
              <a:rPr lang="en-US" altLang="zh-CN" sz="2400" b="1">
                <a:solidFill>
                  <a:srgbClr val="FFFFFF"/>
                </a:solidFill>
                <a:sym typeface="+mn-ea"/>
              </a:rPr>
              <a:t>1</a:t>
            </a:r>
            <a:r>
              <a:rPr lang="en-US" altLang="zh-CN" sz="2400" b="1">
                <a:solidFill>
                  <a:srgbClr val="FFFFFF"/>
                </a:solidFill>
                <a:latin typeface="宋体" pitchFamily="2" charset="-122"/>
                <a:sym typeface="+mn-ea"/>
              </a:rPr>
              <a:t>. 函数的三种表示方法．</a:t>
            </a:r>
            <a:endParaRPr lang="zh-CN" altLang="en-US" sz="2400" b="1" baseline="0">
              <a:solidFill>
                <a:srgbClr val="FFFFFF"/>
              </a:solidFill>
              <a:latin typeface="宋体" pitchFamily="2" charset="-122"/>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en-US" altLang="zh-CN" sz="2400" b="1" baseline="0">
                <a:solidFill>
                  <a:srgbClr val="FFFFFF"/>
                </a:solidFill>
                <a:latin typeface="Times New Roman" panose="02020603050405020304" charset="0"/>
                <a:ea typeface="宋体" pitchFamily="2" charset="-122"/>
              </a:rPr>
              <a:t>2</a:t>
            </a:r>
            <a:r>
              <a:rPr lang="en-US" altLang="zh-CN" sz="2400" b="1" baseline="0">
                <a:solidFill>
                  <a:srgbClr val="FFFFFF"/>
                </a:solidFill>
                <a:latin typeface="宋体" pitchFamily="2" charset="-122"/>
                <a:ea typeface="宋体" pitchFamily="2" charset="-122"/>
              </a:rPr>
              <a:t>. 描点法作函数图象．</a:t>
            </a:r>
            <a:endParaRPr lang="en-US" altLang="zh-CN" sz="2400" b="1" baseline="0">
              <a:solidFill>
                <a:srgbClr val="FFFFFF"/>
              </a:solidFill>
              <a:latin typeface="宋体" pitchFamily="2" charset="-122"/>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1</a:t>
            </a:r>
            <a:r>
              <a:rPr lang="zh-CN" altLang="en-US" sz="2400" b="1" baseline="0">
                <a:solidFill>
                  <a:srgbClr val="FFFFFF"/>
                </a:solidFill>
                <a:latin typeface="宋体" pitchFamily="2" charset="-122"/>
                <a:ea typeface="宋体" pitchFamily="2" charset="-122"/>
              </a:rPr>
              <a:t>）分析函数式特点；</a:t>
            </a:r>
            <a:endParaRPr lang="en-US" altLang="zh-CN" sz="2400" b="1" baseline="0">
              <a:solidFill>
                <a:srgbClr val="FFFFFF"/>
              </a:solidFill>
              <a:latin typeface="宋体" pitchFamily="2" charset="-122"/>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2</a:t>
            </a:r>
            <a:r>
              <a:rPr lang="zh-CN" altLang="en-US" sz="2400" b="1" baseline="0">
                <a:solidFill>
                  <a:srgbClr val="FFFFFF"/>
                </a:solidFill>
                <a:latin typeface="宋体" pitchFamily="2" charset="-122"/>
                <a:ea typeface="宋体" pitchFamily="2" charset="-122"/>
              </a:rPr>
              <a:t>）取值列表；</a:t>
            </a:r>
            <a:endParaRPr lang="en-US" altLang="zh-CN" sz="2400" b="1" baseline="0">
              <a:solidFill>
                <a:srgbClr val="FFFFFF"/>
              </a:solidFill>
              <a:latin typeface="宋体" pitchFamily="2" charset="-122"/>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3</a:t>
            </a:r>
            <a:r>
              <a:rPr lang="zh-CN" altLang="en-US" sz="2400" b="1" baseline="0">
                <a:solidFill>
                  <a:srgbClr val="FFFFFF"/>
                </a:solidFill>
                <a:latin typeface="宋体" pitchFamily="2" charset="-122"/>
                <a:ea typeface="宋体" pitchFamily="2" charset="-122"/>
              </a:rPr>
              <a:t>）描点；          </a:t>
            </a:r>
            <a:endParaRPr lang="en-US" altLang="zh-CN" sz="2400" b="1" baseline="0">
              <a:solidFill>
                <a:srgbClr val="FFFFFF"/>
              </a:solidFill>
              <a:latin typeface="宋体" pitchFamily="2" charset="-122"/>
              <a:ea typeface="宋体" pitchFamily="2" charset="-122"/>
            </a:endParaRPr>
          </a:p>
          <a:p>
            <a:pPr indent="609600" algn="just">
              <a:lnSpc>
                <a:spcPct val="150000"/>
              </a:lnSpc>
              <a:extLst>
                <a:ext uri="{35155182-B16C-46BC-9424-99874614C6A1}">
                  <wpsdc:indentchars xmlns:wpsdc="http://www.wps.cn/officeDocument/2017/drawingmlCustomData" val="200" checksum="4158780845"/>
                </a:ext>
              </a:extLst>
            </a:pPr>
            <a:r>
              <a:rPr lang="zh-CN" altLang="en-US" sz="2400" b="1" baseline="0">
                <a:solidFill>
                  <a:srgbClr val="FFFFFF"/>
                </a:solidFill>
                <a:latin typeface="宋体" pitchFamily="2" charset="-122"/>
                <a:ea typeface="宋体" pitchFamily="2" charset="-122"/>
              </a:rPr>
              <a:t>（</a:t>
            </a:r>
            <a:r>
              <a:rPr lang="en-US" altLang="zh-CN" sz="2400" b="1" baseline="0">
                <a:solidFill>
                  <a:srgbClr val="FFFFFF"/>
                </a:solidFill>
                <a:latin typeface="Times New Roman" panose="02020603050405020304" charset="0"/>
                <a:ea typeface="宋体" pitchFamily="2" charset="-122"/>
              </a:rPr>
              <a:t>4</a:t>
            </a:r>
            <a:r>
              <a:rPr lang="zh-CN" altLang="en-US" sz="2400" b="1" baseline="0">
                <a:solidFill>
                  <a:srgbClr val="FFFFFF"/>
                </a:solidFill>
                <a:latin typeface="宋体" pitchFamily="2" charset="-122"/>
                <a:ea typeface="宋体" pitchFamily="2" charset="-122"/>
              </a:rPr>
              <a:t>）连线．</a:t>
            </a:r>
            <a:endParaRPr lang="zh-CN" altLang="en-US" sz="2400" b="1" baseline="0">
              <a:solidFill>
                <a:srgbClr val="FFFFFF"/>
              </a:solidFill>
              <a:latin typeface="宋体" pitchFamily="2" charset="-122"/>
              <a:ea typeface="宋体" pitchFamily="2" charset="-122"/>
            </a:endParaRPr>
          </a:p>
        </p:txBody>
      </p:sp>
      <p:sp>
        <p:nvSpPr>
          <p:cNvPr id="2" name="矩形"/>
          <p:cNvSpPr/>
          <p:nvPr/>
        </p:nvSpPr>
        <p:spPr>
          <a:xfrm>
            <a:off x="1271270" y="980123"/>
            <a:ext cx="2260600" cy="645160"/>
          </a:xfrm>
          <a:prstGeom prst="rect">
            <a:avLst/>
          </a:prstGeom>
          <a:solidFill>
            <a:schemeClr val="accent2"/>
          </a:solidFill>
          <a:ln w="9525">
            <a:noFill/>
          </a:ln>
        </p:spPr>
        <p:txBody>
          <a:bodyPr wrap="square" lIns="91440" tIns="45720" rIns="91440" bIns="45720" anchor="t" anchorCtr="0">
            <a:spAutoFit/>
          </a:bodyPr>
          <a:p>
            <a:pPr algn="ctr"/>
            <a:r>
              <a:rPr lang="zh-CN" altLang="en-US" sz="3600" b="1" baseline="0">
                <a:solidFill>
                  <a:schemeClr val="bg1"/>
                </a:solidFill>
                <a:latin typeface="宋体" pitchFamily="2" charset="-122"/>
                <a:ea typeface="宋体" pitchFamily="2" charset="-122"/>
              </a:rPr>
              <a:t>归纳小结</a:t>
            </a:r>
            <a:endParaRPr lang="zh-CN" altLang="en-US" sz="3600" b="1" baseline="0">
              <a:solidFill>
                <a:schemeClr val="bg1"/>
              </a:solidFill>
              <a:latin typeface="宋体" pitchFamily="2" charset="-122"/>
              <a:ea typeface="宋体" pitchFamily="2"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38"/>
                                        </p:tgtEl>
                                        <p:attrNameLst>
                                          <p:attrName>style.visibility</p:attrName>
                                        </p:attrNameLst>
                                      </p:cBhvr>
                                      <p:to>
                                        <p:strVal val="visible"/>
                                      </p:to>
                                    </p:set>
                                    <p:animEffect transition="in" filter="wipe(up)">
                                      <p:cBhvr>
                                        <p:cTn id="7" dur="1000"/>
                                        <p:tgtEl>
                                          <p:spTgt spid="73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8" grpId="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22" name="矩形"/>
          <p:cNvSpPr/>
          <p:nvPr/>
        </p:nvSpPr>
        <p:spPr>
          <a:xfrm>
            <a:off x="982980" y="908368"/>
            <a:ext cx="1567815" cy="2377440"/>
          </a:xfrm>
          <a:prstGeom prst="rect">
            <a:avLst/>
          </a:prstGeom>
          <a:noFill/>
          <a:ln w="9525">
            <a:noFill/>
          </a:ln>
        </p:spPr>
        <p:txBody>
          <a:bodyPr vert="eaVert" wrap="none" lIns="91440" tIns="45720" rIns="91440" bIns="45720" anchor="t" anchorCtr="0">
            <a:spAutoFit/>
          </a:bodyPr>
          <a:p>
            <a:r>
              <a:rPr lang="zh-CN" altLang="en-US" sz="9000" baseline="0">
                <a:solidFill>
                  <a:schemeClr val="bg1"/>
                </a:solidFill>
                <a:latin typeface="黑体" panose="02010609060101010101" pitchFamily="-128" charset="-122"/>
                <a:ea typeface="黑体" panose="02010609060101010101" pitchFamily="-128" charset="-122"/>
              </a:rPr>
              <a:t>目录</a:t>
            </a:r>
            <a:endParaRPr lang="zh-CN" altLang="en-US" sz="9000" baseline="0">
              <a:solidFill>
                <a:schemeClr val="bg1"/>
              </a:solidFill>
              <a:latin typeface="黑体" panose="02010609060101010101" pitchFamily="-128" charset="-122"/>
              <a:ea typeface="黑体" panose="02010609060101010101" pitchFamily="-128" charset="-122"/>
            </a:endParaRPr>
          </a:p>
        </p:txBody>
      </p:sp>
      <p:sp>
        <p:nvSpPr>
          <p:cNvPr id="23" name="矩形"/>
          <p:cNvSpPr/>
          <p:nvPr/>
        </p:nvSpPr>
        <p:spPr>
          <a:xfrm>
            <a:off x="2351405" y="1557020"/>
            <a:ext cx="551815" cy="2235200"/>
          </a:xfrm>
          <a:prstGeom prst="rect">
            <a:avLst/>
          </a:prstGeom>
          <a:noFill/>
          <a:ln w="9525">
            <a:noFill/>
          </a:ln>
        </p:spPr>
        <p:txBody>
          <a:bodyPr vert="eaVert" wrap="square" lIns="91440" tIns="45720" rIns="91440" bIns="45720" anchor="t" anchorCtr="0">
            <a:spAutoFit/>
          </a:bodyPr>
          <a:p>
            <a:pPr algn="dist"/>
            <a:r>
              <a:rPr lang="en-US" altLang="zh-CN" sz="2400" b="1" baseline="0">
                <a:solidFill>
                  <a:schemeClr val="bg1"/>
                </a:solidFill>
                <a:latin typeface="等线" charset="-122"/>
                <a:ea typeface="等线" charset="-122"/>
              </a:rPr>
              <a:t>CONTENTS</a:t>
            </a:r>
            <a:endParaRPr lang="en-US" altLang="zh-CN" sz="2400" b="1" baseline="0">
              <a:solidFill>
                <a:schemeClr val="bg1"/>
              </a:solidFill>
              <a:latin typeface="等线" charset="-122"/>
              <a:ea typeface="等线" charset="-122"/>
            </a:endParaRPr>
          </a:p>
        </p:txBody>
      </p:sp>
      <p:sp>
        <p:nvSpPr>
          <p:cNvPr id="24" name="矩形"/>
          <p:cNvSpPr/>
          <p:nvPr/>
        </p:nvSpPr>
        <p:spPr>
          <a:xfrm>
            <a:off x="4727575" y="837248"/>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a:t>
            </a: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九章 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5" name="矩形"/>
          <p:cNvSpPr/>
          <p:nvPr/>
        </p:nvSpPr>
        <p:spPr>
          <a:xfrm>
            <a:off x="4727575" y="1516063"/>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a:t>
            </a: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十章 极限</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6" name="矩形"/>
          <p:cNvSpPr/>
          <p:nvPr/>
        </p:nvSpPr>
        <p:spPr>
          <a:xfrm>
            <a:off x="4727575" y="2194878"/>
            <a:ext cx="29229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第十</a:t>
            </a: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一章 连续函数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7" name="矩形"/>
          <p:cNvSpPr/>
          <p:nvPr/>
        </p:nvSpPr>
        <p:spPr>
          <a:xfrm>
            <a:off x="4727575" y="2873693"/>
            <a:ext cx="32531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第十</a:t>
            </a: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二章 导数与微分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450">
                                          <p:stCondLst>
                                            <p:cond delay="0"/>
                                          </p:stCondLst>
                                        </p:cTn>
                                        <p:tgtEl>
                                          <p:spTgt spid="22"/>
                                        </p:tgtEl>
                                      </p:cBhvr>
                                    </p:animEffect>
                                    <p:anim calcmode="lin" valueType="num">
                                      <p:cBhvr>
                                        <p:cTn id="8" dur="4555"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22"/>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22"/>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22"/>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22"/>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22"/>
                                        </p:tgtEl>
                                      </p:cBhvr>
                                      <p:to x="100000" y="60000"/>
                                    </p:animScale>
                                    <p:animScale>
                                      <p:cBhvr>
                                        <p:cTn id="14" dur="415" decel="50000">
                                          <p:stCondLst>
                                            <p:cond delay="1690"/>
                                          </p:stCondLst>
                                        </p:cTn>
                                        <p:tgtEl>
                                          <p:spTgt spid="22"/>
                                        </p:tgtEl>
                                      </p:cBhvr>
                                      <p:to x="100000" y="100000"/>
                                    </p:animScale>
                                    <p:animScale>
                                      <p:cBhvr>
                                        <p:cTn id="15" dur="65">
                                          <p:stCondLst>
                                            <p:cond delay="3280"/>
                                          </p:stCondLst>
                                        </p:cTn>
                                        <p:tgtEl>
                                          <p:spTgt spid="22"/>
                                        </p:tgtEl>
                                      </p:cBhvr>
                                      <p:to x="100000" y="80000"/>
                                    </p:animScale>
                                    <p:animScale>
                                      <p:cBhvr>
                                        <p:cTn id="16" dur="415" decel="50000">
                                          <p:stCondLst>
                                            <p:cond delay="3345"/>
                                          </p:stCondLst>
                                        </p:cTn>
                                        <p:tgtEl>
                                          <p:spTgt spid="22"/>
                                        </p:tgtEl>
                                      </p:cBhvr>
                                      <p:to x="100000" y="100000"/>
                                    </p:animScale>
                                    <p:animScale>
                                      <p:cBhvr>
                                        <p:cTn id="17" dur="65">
                                          <p:stCondLst>
                                            <p:cond delay="4105"/>
                                          </p:stCondLst>
                                        </p:cTn>
                                        <p:tgtEl>
                                          <p:spTgt spid="22"/>
                                        </p:tgtEl>
                                      </p:cBhvr>
                                      <p:to x="100000" y="90000"/>
                                    </p:animScale>
                                    <p:animScale>
                                      <p:cBhvr>
                                        <p:cTn id="18" dur="415" decel="50000">
                                          <p:stCondLst>
                                            <p:cond delay="4170"/>
                                          </p:stCondLst>
                                        </p:cTn>
                                        <p:tgtEl>
                                          <p:spTgt spid="22"/>
                                        </p:tgtEl>
                                      </p:cBhvr>
                                      <p:to x="100000" y="100000"/>
                                    </p:animScale>
                                    <p:animScale>
                                      <p:cBhvr>
                                        <p:cTn id="19" dur="65">
                                          <p:stCondLst>
                                            <p:cond delay="4520"/>
                                          </p:stCondLst>
                                        </p:cTn>
                                        <p:tgtEl>
                                          <p:spTgt spid="22"/>
                                        </p:tgtEl>
                                      </p:cBhvr>
                                      <p:to x="100000" y="95000"/>
                                    </p:animScale>
                                    <p:animScale>
                                      <p:cBhvr>
                                        <p:cTn id="20" dur="415" decel="50000">
                                          <p:stCondLst>
                                            <p:cond delay="4585"/>
                                          </p:stCondLst>
                                        </p:cTn>
                                        <p:tgtEl>
                                          <p:spTgt spid="2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1450">
                                          <p:stCondLst>
                                            <p:cond delay="0"/>
                                          </p:stCondLst>
                                        </p:cTn>
                                        <p:tgtEl>
                                          <p:spTgt spid="23"/>
                                        </p:tgtEl>
                                      </p:cBhvr>
                                    </p:animEffect>
                                    <p:anim calcmode="lin" valueType="num">
                                      <p:cBhvr>
                                        <p:cTn id="24" dur="4555"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1660" tmFilter="0.0,0.0; 0.25,0.07; 0.50,0.2; 0.75,0.467; 1.0,1.0">
                                          <p:stCondLst>
                                            <p:cond delay="0"/>
                                          </p:stCondLst>
                                        </p:cTn>
                                        <p:tgtEl>
                                          <p:spTgt spid="23"/>
                                        </p:tgtEl>
                                        <p:attrNameLst>
                                          <p:attrName>ppt_y</p:attrName>
                                        </p:attrNameLst>
                                      </p:cBhvr>
                                      <p:tavLst>
                                        <p:tav tm="0" fmla="#ppt_y-sin(pi*$)/3">
                                          <p:val>
                                            <p:fltVal val="0.500000"/>
                                          </p:val>
                                        </p:tav>
                                        <p:tav tm="100000">
                                          <p:val>
                                            <p:fltVal val="1.000000"/>
                                          </p:val>
                                        </p:tav>
                                      </p:tavLst>
                                    </p:anim>
                                    <p:anim calcmode="lin" valueType="num">
                                      <p:cBhvr>
                                        <p:cTn id="26" dur="1660" tmFilter="0, 0; 0.125,0.2665; 0.25,0.4; 0.375,0.465; 0.5,0.5;  0.625,0.535; 0.75,0.6; 0.875,0.7335; 1,1">
                                          <p:stCondLst>
                                            <p:cond delay="1660"/>
                                          </p:stCondLst>
                                        </p:cTn>
                                        <p:tgtEl>
                                          <p:spTgt spid="23"/>
                                        </p:tgtEl>
                                        <p:attrNameLst>
                                          <p:attrName>ppt_y</p:attrName>
                                        </p:attrNameLst>
                                      </p:cBhvr>
                                      <p:tavLst>
                                        <p:tav tm="0" fmla="#ppt_y-sin(pi*$)/9">
                                          <p:val>
                                            <p:fltVal val="0.000000"/>
                                          </p:val>
                                        </p:tav>
                                        <p:tav tm="100000">
                                          <p:val>
                                            <p:fltVal val="1.000000"/>
                                          </p:val>
                                        </p:tav>
                                      </p:tavLst>
                                    </p:anim>
                                    <p:anim calcmode="lin" valueType="num">
                                      <p:cBhvr>
                                        <p:cTn id="27" dur="830" tmFilter="0, 0; 0.125,0.2665; 0.25,0.4; 0.375,0.465; 0.5,0.5;  0.625,0.535; 0.75,0.6; 0.875,0.7335; 1,1">
                                          <p:stCondLst>
                                            <p:cond delay="3310"/>
                                          </p:stCondLst>
                                        </p:cTn>
                                        <p:tgtEl>
                                          <p:spTgt spid="23"/>
                                        </p:tgtEl>
                                        <p:attrNameLst>
                                          <p:attrName>ppt_y</p:attrName>
                                        </p:attrNameLst>
                                      </p:cBhvr>
                                      <p:tavLst>
                                        <p:tav tm="0" fmla="#ppt_y-sin(pi*$)/27">
                                          <p:val>
                                            <p:fltVal val="0.000000"/>
                                          </p:val>
                                        </p:tav>
                                        <p:tav tm="100000">
                                          <p:val>
                                            <p:fltVal val="1.000000"/>
                                          </p:val>
                                        </p:tav>
                                      </p:tavLst>
                                    </p:anim>
                                    <p:anim calcmode="lin" valueType="num">
                                      <p:cBhvr>
                                        <p:cTn id="28" dur="410" tmFilter="0, 0; 0.125,0.2665; 0.25,0.4; 0.375,0.465; 0.5,0.5;  0.625,0.535; 0.75,0.6; 0.875,0.7335; 1,1">
                                          <p:stCondLst>
                                            <p:cond delay="4140"/>
                                          </p:stCondLst>
                                        </p:cTn>
                                        <p:tgtEl>
                                          <p:spTgt spid="23"/>
                                        </p:tgtEl>
                                        <p:attrNameLst>
                                          <p:attrName>ppt_y</p:attrName>
                                        </p:attrNameLst>
                                      </p:cBhvr>
                                      <p:tavLst>
                                        <p:tav tm="0" fmla="#ppt_y-sin(pi*$)/81">
                                          <p:val>
                                            <p:fltVal val="0.000000"/>
                                          </p:val>
                                        </p:tav>
                                        <p:tav tm="100000">
                                          <p:val>
                                            <p:fltVal val="1.000000"/>
                                          </p:val>
                                        </p:tav>
                                      </p:tavLst>
                                    </p:anim>
                                    <p:animScale>
                                      <p:cBhvr>
                                        <p:cTn id="29" dur="65">
                                          <p:stCondLst>
                                            <p:cond delay="1625"/>
                                          </p:stCondLst>
                                        </p:cTn>
                                        <p:tgtEl>
                                          <p:spTgt spid="23"/>
                                        </p:tgtEl>
                                      </p:cBhvr>
                                      <p:to x="100000" y="60000"/>
                                    </p:animScale>
                                    <p:animScale>
                                      <p:cBhvr>
                                        <p:cTn id="30" dur="415" decel="50000">
                                          <p:stCondLst>
                                            <p:cond delay="1690"/>
                                          </p:stCondLst>
                                        </p:cTn>
                                        <p:tgtEl>
                                          <p:spTgt spid="23"/>
                                        </p:tgtEl>
                                      </p:cBhvr>
                                      <p:to x="100000" y="100000"/>
                                    </p:animScale>
                                    <p:animScale>
                                      <p:cBhvr>
                                        <p:cTn id="31" dur="65">
                                          <p:stCondLst>
                                            <p:cond delay="3280"/>
                                          </p:stCondLst>
                                        </p:cTn>
                                        <p:tgtEl>
                                          <p:spTgt spid="23"/>
                                        </p:tgtEl>
                                      </p:cBhvr>
                                      <p:to x="100000" y="80000"/>
                                    </p:animScale>
                                    <p:animScale>
                                      <p:cBhvr>
                                        <p:cTn id="32" dur="415" decel="50000">
                                          <p:stCondLst>
                                            <p:cond delay="3345"/>
                                          </p:stCondLst>
                                        </p:cTn>
                                        <p:tgtEl>
                                          <p:spTgt spid="23"/>
                                        </p:tgtEl>
                                      </p:cBhvr>
                                      <p:to x="100000" y="100000"/>
                                    </p:animScale>
                                    <p:animScale>
                                      <p:cBhvr>
                                        <p:cTn id="33" dur="65">
                                          <p:stCondLst>
                                            <p:cond delay="4105"/>
                                          </p:stCondLst>
                                        </p:cTn>
                                        <p:tgtEl>
                                          <p:spTgt spid="23"/>
                                        </p:tgtEl>
                                      </p:cBhvr>
                                      <p:to x="100000" y="90000"/>
                                    </p:animScale>
                                    <p:animScale>
                                      <p:cBhvr>
                                        <p:cTn id="34" dur="415" decel="50000">
                                          <p:stCondLst>
                                            <p:cond delay="4170"/>
                                          </p:stCondLst>
                                        </p:cTn>
                                        <p:tgtEl>
                                          <p:spTgt spid="23"/>
                                        </p:tgtEl>
                                      </p:cBhvr>
                                      <p:to x="100000" y="100000"/>
                                    </p:animScale>
                                    <p:animScale>
                                      <p:cBhvr>
                                        <p:cTn id="35" dur="65">
                                          <p:stCondLst>
                                            <p:cond delay="4520"/>
                                          </p:stCondLst>
                                        </p:cTn>
                                        <p:tgtEl>
                                          <p:spTgt spid="23"/>
                                        </p:tgtEl>
                                      </p:cBhvr>
                                      <p:to x="100000" y="95000"/>
                                    </p:animScale>
                                    <p:animScale>
                                      <p:cBhvr>
                                        <p:cTn id="36" dur="415" decel="50000">
                                          <p:stCondLst>
                                            <p:cond delay="4585"/>
                                          </p:stCondLst>
                                        </p:cTn>
                                        <p:tgtEl>
                                          <p:spTgt spid="23"/>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grpId="0" nodeType="clickEffect">
                                  <p:stCondLst>
                                    <p:cond delay="0"/>
                                  </p:stCondLst>
                                  <p:childTnLst>
                                    <p:animClr clrSpc="rgb" dir="cw">
                                      <p:cBhvr override="childStyle">
                                        <p:cTn id="40" dur="100" fill="hold"/>
                                        <p:tgtEl>
                                          <p:spTgt spid="24"/>
                                        </p:tgtEl>
                                        <p:attrNameLst>
                                          <p:attrName>style.color</p:attrName>
                                        </p:attrNameLst>
                                      </p:cBhvr>
                                      <p:to>
                                        <a:srgbClr val="FFFFFF"/>
                                      </p:to>
                                    </p:animClr>
                                    <p:animClr clrSpc="rgb" dir="cw">
                                      <p:cBhvr>
                                        <p:cTn id="41" dur="100" fill="hold"/>
                                        <p:tgtEl>
                                          <p:spTgt spid="24"/>
                                        </p:tgtEl>
                                        <p:attrNameLst>
                                          <p:attrName>fillcolor</p:attrName>
                                        </p:attrNameLst>
                                      </p:cBhvr>
                                      <p:to>
                                        <a:srgbClr val="FFFFFF"/>
                                      </p:to>
                                    </p:animClr>
                                    <p:set>
                                      <p:cBhvr>
                                        <p:cTn id="42" dur="100" fill="hold"/>
                                        <p:tgtEl>
                                          <p:spTgt spid="24"/>
                                        </p:tgtEl>
                                        <p:attrNameLst>
                                          <p:attrName>fill.type</p:attrName>
                                        </p:attrNameLst>
                                      </p:cBhvr>
                                      <p:to>
                                        <p:strVal val="solid"/>
                                      </p:to>
                                    </p:set>
                                    <p:set>
                                      <p:cBhvr>
                                        <p:cTn id="43" dur="100" fill="hold"/>
                                        <p:tgtEl>
                                          <p:spTgt spid="24"/>
                                        </p:tgtEl>
                                        <p:attrNameLst>
                                          <p:attrName>fill.on</p:attrName>
                                        </p:attrNameLst>
                                      </p:cBhvr>
                                      <p:to>
                                        <p:strVal val="true"/>
                                      </p:to>
                                    </p:set>
                                    <p:animRot by="120000">
                                      <p:cBhvr>
                                        <p:cTn id="44" dur="100" fill="hold">
                                          <p:stCondLst>
                                            <p:cond delay="0"/>
                                          </p:stCondLst>
                                        </p:cTn>
                                        <p:tgtEl>
                                          <p:spTgt spid="24"/>
                                        </p:tgtEl>
                                        <p:attrNameLst>
                                          <p:attrName>r</p:attrName>
                                        </p:attrNameLst>
                                      </p:cBhvr>
                                    </p:animRot>
                                    <p:animRot by="-240000">
                                      <p:cBhvr>
                                        <p:cTn id="45" dur="200" fill="hold">
                                          <p:stCondLst>
                                            <p:cond delay="200"/>
                                          </p:stCondLst>
                                        </p:cTn>
                                        <p:tgtEl>
                                          <p:spTgt spid="24"/>
                                        </p:tgtEl>
                                        <p:attrNameLst>
                                          <p:attrName>r</p:attrName>
                                        </p:attrNameLst>
                                      </p:cBhvr>
                                    </p:animRot>
                                    <p:animRot by="240000">
                                      <p:cBhvr>
                                        <p:cTn id="46" dur="200" fill="hold">
                                          <p:stCondLst>
                                            <p:cond delay="400"/>
                                          </p:stCondLst>
                                        </p:cTn>
                                        <p:tgtEl>
                                          <p:spTgt spid="24"/>
                                        </p:tgtEl>
                                        <p:attrNameLst>
                                          <p:attrName>r</p:attrName>
                                        </p:attrNameLst>
                                      </p:cBhvr>
                                    </p:animRot>
                                    <p:animRot by="-240000">
                                      <p:cBhvr>
                                        <p:cTn id="47" dur="200" fill="hold">
                                          <p:stCondLst>
                                            <p:cond delay="600"/>
                                          </p:stCondLst>
                                        </p:cTn>
                                        <p:tgtEl>
                                          <p:spTgt spid="24"/>
                                        </p:tgtEl>
                                        <p:attrNameLst>
                                          <p:attrName>r</p:attrName>
                                        </p:attrNameLst>
                                      </p:cBhvr>
                                    </p:animRot>
                                    <p:animRot by="120000">
                                      <p:cBhvr>
                                        <p:cTn id="48" dur="200" fill="hold">
                                          <p:stCondLst>
                                            <p:cond delay="800"/>
                                          </p:stCondLst>
                                        </p:cTn>
                                        <p:tgtEl>
                                          <p:spTgt spid="24"/>
                                        </p:tgtEl>
                                        <p:attrNameLst>
                                          <p:attrName>r</p:attrName>
                                        </p:attrNameLst>
                                      </p:cBhvr>
                                    </p:animRot>
                                  </p:childTnLst>
                                </p:cTn>
                              </p:par>
                              <p:par>
                                <p:cTn id="49" presetID="32" presetClass="emph" presetSubtype="0" fill="hold" grpId="0" nodeType="withEffect">
                                  <p:stCondLst>
                                    <p:cond delay="0"/>
                                  </p:stCondLst>
                                  <p:childTnLst>
                                    <p:animClr clrSpc="rgb" dir="cw">
                                      <p:cBhvr override="childStyle">
                                        <p:cTn id="50" dur="100" fill="hold"/>
                                        <p:tgtEl>
                                          <p:spTgt spid="25"/>
                                        </p:tgtEl>
                                        <p:attrNameLst>
                                          <p:attrName>style.color</p:attrName>
                                        </p:attrNameLst>
                                      </p:cBhvr>
                                      <p:to>
                                        <a:srgbClr val="FFFFFF"/>
                                      </p:to>
                                    </p:animClr>
                                    <p:animClr clrSpc="rgb" dir="cw">
                                      <p:cBhvr>
                                        <p:cTn id="51" dur="100" fill="hold"/>
                                        <p:tgtEl>
                                          <p:spTgt spid="25"/>
                                        </p:tgtEl>
                                        <p:attrNameLst>
                                          <p:attrName>fillcolor</p:attrName>
                                        </p:attrNameLst>
                                      </p:cBhvr>
                                      <p:to>
                                        <a:srgbClr val="FFFFFF"/>
                                      </p:to>
                                    </p:animClr>
                                    <p:set>
                                      <p:cBhvr>
                                        <p:cTn id="52" dur="100" fill="hold"/>
                                        <p:tgtEl>
                                          <p:spTgt spid="25"/>
                                        </p:tgtEl>
                                        <p:attrNameLst>
                                          <p:attrName>fill.type</p:attrName>
                                        </p:attrNameLst>
                                      </p:cBhvr>
                                      <p:to>
                                        <p:strVal val="solid"/>
                                      </p:to>
                                    </p:set>
                                    <p:set>
                                      <p:cBhvr>
                                        <p:cTn id="53" dur="100" fill="hold"/>
                                        <p:tgtEl>
                                          <p:spTgt spid="25"/>
                                        </p:tgtEl>
                                        <p:attrNameLst>
                                          <p:attrName>fill.on</p:attrName>
                                        </p:attrNameLst>
                                      </p:cBhvr>
                                      <p:to>
                                        <p:strVal val="true"/>
                                      </p:to>
                                    </p:set>
                                    <p:animRot by="120000">
                                      <p:cBhvr>
                                        <p:cTn id="54" dur="100" fill="hold">
                                          <p:stCondLst>
                                            <p:cond delay="0"/>
                                          </p:stCondLst>
                                        </p:cTn>
                                        <p:tgtEl>
                                          <p:spTgt spid="25"/>
                                        </p:tgtEl>
                                        <p:attrNameLst>
                                          <p:attrName>r</p:attrName>
                                        </p:attrNameLst>
                                      </p:cBhvr>
                                    </p:animRot>
                                    <p:animRot by="-240000">
                                      <p:cBhvr>
                                        <p:cTn id="55" dur="200" fill="hold">
                                          <p:stCondLst>
                                            <p:cond delay="200"/>
                                          </p:stCondLst>
                                        </p:cTn>
                                        <p:tgtEl>
                                          <p:spTgt spid="25"/>
                                        </p:tgtEl>
                                        <p:attrNameLst>
                                          <p:attrName>r</p:attrName>
                                        </p:attrNameLst>
                                      </p:cBhvr>
                                    </p:animRot>
                                    <p:animRot by="240000">
                                      <p:cBhvr>
                                        <p:cTn id="56" dur="200" fill="hold">
                                          <p:stCondLst>
                                            <p:cond delay="400"/>
                                          </p:stCondLst>
                                        </p:cTn>
                                        <p:tgtEl>
                                          <p:spTgt spid="25"/>
                                        </p:tgtEl>
                                        <p:attrNameLst>
                                          <p:attrName>r</p:attrName>
                                        </p:attrNameLst>
                                      </p:cBhvr>
                                    </p:animRot>
                                    <p:animRot by="-240000">
                                      <p:cBhvr>
                                        <p:cTn id="57" dur="200" fill="hold">
                                          <p:stCondLst>
                                            <p:cond delay="600"/>
                                          </p:stCondLst>
                                        </p:cTn>
                                        <p:tgtEl>
                                          <p:spTgt spid="25"/>
                                        </p:tgtEl>
                                        <p:attrNameLst>
                                          <p:attrName>r</p:attrName>
                                        </p:attrNameLst>
                                      </p:cBhvr>
                                    </p:animRot>
                                    <p:animRot by="120000">
                                      <p:cBhvr>
                                        <p:cTn id="58" dur="200" fill="hold">
                                          <p:stCondLst>
                                            <p:cond delay="800"/>
                                          </p:stCondLst>
                                        </p:cTn>
                                        <p:tgtEl>
                                          <p:spTgt spid="25"/>
                                        </p:tgtEl>
                                        <p:attrNameLst>
                                          <p:attrName>r</p:attrName>
                                        </p:attrNameLst>
                                      </p:cBhvr>
                                    </p:animRot>
                                  </p:childTnLst>
                                </p:cTn>
                              </p:par>
                              <p:par>
                                <p:cTn id="59" presetID="32" presetClass="emph" presetSubtype="0" fill="hold" grpId="0" nodeType="withEffect">
                                  <p:stCondLst>
                                    <p:cond delay="0"/>
                                  </p:stCondLst>
                                  <p:childTnLst>
                                    <p:animClr clrSpc="rgb" dir="cw">
                                      <p:cBhvr override="childStyle">
                                        <p:cTn id="60" dur="100" fill="hold"/>
                                        <p:tgtEl>
                                          <p:spTgt spid="26"/>
                                        </p:tgtEl>
                                        <p:attrNameLst>
                                          <p:attrName>style.color</p:attrName>
                                        </p:attrNameLst>
                                      </p:cBhvr>
                                      <p:to>
                                        <a:srgbClr val="FFFFFF"/>
                                      </p:to>
                                    </p:animClr>
                                    <p:animClr clrSpc="rgb" dir="cw">
                                      <p:cBhvr>
                                        <p:cTn id="61" dur="100" fill="hold"/>
                                        <p:tgtEl>
                                          <p:spTgt spid="26"/>
                                        </p:tgtEl>
                                        <p:attrNameLst>
                                          <p:attrName>fillcolor</p:attrName>
                                        </p:attrNameLst>
                                      </p:cBhvr>
                                      <p:to>
                                        <a:srgbClr val="FFFFFF"/>
                                      </p:to>
                                    </p:animClr>
                                    <p:set>
                                      <p:cBhvr>
                                        <p:cTn id="62" dur="100" fill="hold"/>
                                        <p:tgtEl>
                                          <p:spTgt spid="26"/>
                                        </p:tgtEl>
                                        <p:attrNameLst>
                                          <p:attrName>fill.type</p:attrName>
                                        </p:attrNameLst>
                                      </p:cBhvr>
                                      <p:to>
                                        <p:strVal val="solid"/>
                                      </p:to>
                                    </p:set>
                                    <p:set>
                                      <p:cBhvr>
                                        <p:cTn id="63" dur="100" fill="hold"/>
                                        <p:tgtEl>
                                          <p:spTgt spid="26"/>
                                        </p:tgtEl>
                                        <p:attrNameLst>
                                          <p:attrName>fill.on</p:attrName>
                                        </p:attrNameLst>
                                      </p:cBhvr>
                                      <p:to>
                                        <p:strVal val="true"/>
                                      </p:to>
                                    </p:set>
                                    <p:animRot by="120000">
                                      <p:cBhvr>
                                        <p:cTn id="64" dur="100" fill="hold">
                                          <p:stCondLst>
                                            <p:cond delay="0"/>
                                          </p:stCondLst>
                                        </p:cTn>
                                        <p:tgtEl>
                                          <p:spTgt spid="26"/>
                                        </p:tgtEl>
                                        <p:attrNameLst>
                                          <p:attrName>r</p:attrName>
                                        </p:attrNameLst>
                                      </p:cBhvr>
                                    </p:animRot>
                                    <p:animRot by="-240000">
                                      <p:cBhvr>
                                        <p:cTn id="65" dur="200" fill="hold">
                                          <p:stCondLst>
                                            <p:cond delay="200"/>
                                          </p:stCondLst>
                                        </p:cTn>
                                        <p:tgtEl>
                                          <p:spTgt spid="26"/>
                                        </p:tgtEl>
                                        <p:attrNameLst>
                                          <p:attrName>r</p:attrName>
                                        </p:attrNameLst>
                                      </p:cBhvr>
                                    </p:animRot>
                                    <p:animRot by="240000">
                                      <p:cBhvr>
                                        <p:cTn id="66" dur="200" fill="hold">
                                          <p:stCondLst>
                                            <p:cond delay="400"/>
                                          </p:stCondLst>
                                        </p:cTn>
                                        <p:tgtEl>
                                          <p:spTgt spid="26"/>
                                        </p:tgtEl>
                                        <p:attrNameLst>
                                          <p:attrName>r</p:attrName>
                                        </p:attrNameLst>
                                      </p:cBhvr>
                                    </p:animRot>
                                    <p:animRot by="-240000">
                                      <p:cBhvr>
                                        <p:cTn id="67" dur="200" fill="hold">
                                          <p:stCondLst>
                                            <p:cond delay="600"/>
                                          </p:stCondLst>
                                        </p:cTn>
                                        <p:tgtEl>
                                          <p:spTgt spid="26"/>
                                        </p:tgtEl>
                                        <p:attrNameLst>
                                          <p:attrName>r</p:attrName>
                                        </p:attrNameLst>
                                      </p:cBhvr>
                                    </p:animRot>
                                    <p:animRot by="120000">
                                      <p:cBhvr>
                                        <p:cTn id="68" dur="200" fill="hold">
                                          <p:stCondLst>
                                            <p:cond delay="800"/>
                                          </p:stCondLst>
                                        </p:cTn>
                                        <p:tgtEl>
                                          <p:spTgt spid="26"/>
                                        </p:tgtEl>
                                        <p:attrNameLst>
                                          <p:attrName>r</p:attrName>
                                        </p:attrNameLst>
                                      </p:cBhvr>
                                    </p:animRot>
                                  </p:childTnLst>
                                </p:cTn>
                              </p:par>
                              <p:par>
                                <p:cTn id="69" presetID="32" presetClass="emph" presetSubtype="0" fill="hold" grpId="0" nodeType="withEffect">
                                  <p:stCondLst>
                                    <p:cond delay="0"/>
                                  </p:stCondLst>
                                  <p:childTnLst>
                                    <p:animClr clrSpc="rgb" dir="cw">
                                      <p:cBhvr override="childStyle">
                                        <p:cTn id="70" dur="100" fill="hold"/>
                                        <p:tgtEl>
                                          <p:spTgt spid="27"/>
                                        </p:tgtEl>
                                        <p:attrNameLst>
                                          <p:attrName>style.color</p:attrName>
                                        </p:attrNameLst>
                                      </p:cBhvr>
                                      <p:to>
                                        <a:srgbClr val="FFFFFF"/>
                                      </p:to>
                                    </p:animClr>
                                    <p:animClr clrSpc="rgb" dir="cw">
                                      <p:cBhvr>
                                        <p:cTn id="71" dur="100" fill="hold"/>
                                        <p:tgtEl>
                                          <p:spTgt spid="27"/>
                                        </p:tgtEl>
                                        <p:attrNameLst>
                                          <p:attrName>fillcolor</p:attrName>
                                        </p:attrNameLst>
                                      </p:cBhvr>
                                      <p:to>
                                        <a:srgbClr val="FFFFFF"/>
                                      </p:to>
                                    </p:animClr>
                                    <p:set>
                                      <p:cBhvr>
                                        <p:cTn id="72" dur="100" fill="hold"/>
                                        <p:tgtEl>
                                          <p:spTgt spid="27"/>
                                        </p:tgtEl>
                                        <p:attrNameLst>
                                          <p:attrName>fill.type</p:attrName>
                                        </p:attrNameLst>
                                      </p:cBhvr>
                                      <p:to>
                                        <p:strVal val="solid"/>
                                      </p:to>
                                    </p:set>
                                    <p:set>
                                      <p:cBhvr>
                                        <p:cTn id="73" dur="100" fill="hold"/>
                                        <p:tgtEl>
                                          <p:spTgt spid="27"/>
                                        </p:tgtEl>
                                        <p:attrNameLst>
                                          <p:attrName>fill.on</p:attrName>
                                        </p:attrNameLst>
                                      </p:cBhvr>
                                      <p:to>
                                        <p:strVal val="true"/>
                                      </p:to>
                                    </p:set>
                                    <p:animRot by="120000">
                                      <p:cBhvr>
                                        <p:cTn id="74" dur="100" fill="hold">
                                          <p:stCondLst>
                                            <p:cond delay="0"/>
                                          </p:stCondLst>
                                        </p:cTn>
                                        <p:tgtEl>
                                          <p:spTgt spid="27"/>
                                        </p:tgtEl>
                                        <p:attrNameLst>
                                          <p:attrName>r</p:attrName>
                                        </p:attrNameLst>
                                      </p:cBhvr>
                                    </p:animRot>
                                    <p:animRot by="-240000">
                                      <p:cBhvr>
                                        <p:cTn id="75" dur="200" fill="hold">
                                          <p:stCondLst>
                                            <p:cond delay="200"/>
                                          </p:stCondLst>
                                        </p:cTn>
                                        <p:tgtEl>
                                          <p:spTgt spid="27"/>
                                        </p:tgtEl>
                                        <p:attrNameLst>
                                          <p:attrName>r</p:attrName>
                                        </p:attrNameLst>
                                      </p:cBhvr>
                                    </p:animRot>
                                    <p:animRot by="240000">
                                      <p:cBhvr>
                                        <p:cTn id="76" dur="200" fill="hold">
                                          <p:stCondLst>
                                            <p:cond delay="400"/>
                                          </p:stCondLst>
                                        </p:cTn>
                                        <p:tgtEl>
                                          <p:spTgt spid="27"/>
                                        </p:tgtEl>
                                        <p:attrNameLst>
                                          <p:attrName>r</p:attrName>
                                        </p:attrNameLst>
                                      </p:cBhvr>
                                    </p:animRot>
                                    <p:animRot by="-240000">
                                      <p:cBhvr>
                                        <p:cTn id="77" dur="200" fill="hold">
                                          <p:stCondLst>
                                            <p:cond delay="600"/>
                                          </p:stCondLst>
                                        </p:cTn>
                                        <p:tgtEl>
                                          <p:spTgt spid="27"/>
                                        </p:tgtEl>
                                        <p:attrNameLst>
                                          <p:attrName>r</p:attrName>
                                        </p:attrNameLst>
                                      </p:cBhvr>
                                    </p:animRot>
                                    <p:animRot by="120000">
                                      <p:cBhvr>
                                        <p:cTn id="78" dur="200" fill="hold">
                                          <p:stCondLst>
                                            <p:cond delay="80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3970" name="矩形"/>
          <p:cNvSpPr/>
          <p:nvPr/>
        </p:nvSpPr>
        <p:spPr>
          <a:xfrm>
            <a:off x="1991360" y="3068955"/>
            <a:ext cx="8044815" cy="1103630"/>
          </a:xfrm>
          <a:prstGeom prst="rect">
            <a:avLst/>
          </a:prstGeom>
          <a:noFill/>
          <a:ln w="9525">
            <a:noFill/>
          </a:ln>
        </p:spPr>
        <p:txBody>
          <a:bodyPr wrap="square" lIns="91440" tIns="45720" rIns="91440" bIns="45720" anchor="t" anchorCtr="0">
            <a:noAutofit/>
          </a:bodyPr>
          <a:p>
            <a:pPr algn="ctr">
              <a:lnSpc>
                <a:spcPct val="100000"/>
              </a:lnSpc>
            </a:pPr>
            <a:r>
              <a:rPr lang="zh-CN" altLang="en-US" sz="6000" baseline="0">
                <a:solidFill>
                  <a:schemeClr val="bg1"/>
                </a:solidFill>
                <a:latin typeface="微软雅黑" panose="020B0503020204020204" pitchFamily="34" charset="-122"/>
                <a:ea typeface="微软雅黑" panose="020B0503020204020204" pitchFamily="34" charset="-122"/>
              </a:rPr>
              <a:t>§1.2  函数的基本性质</a:t>
            </a:r>
            <a:endParaRPr lang="zh-CN" altLang="en-US" sz="6000" baseline="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636713" y="873125"/>
            <a:ext cx="2397125" cy="1644650"/>
            <a:chOff x="8949837" y="2119688"/>
            <a:chExt cx="2397804" cy="1645758"/>
          </a:xfrm>
        </p:grpSpPr>
        <p:pic>
          <p:nvPicPr>
            <p:cNvPr id="83972" name="图片 35"/>
            <p:cNvPicPr>
              <a:picLocks noChangeAspect="1"/>
            </p:cNvPicPr>
            <p:nvPr/>
          </p:nvPicPr>
          <p:blipFill>
            <a:blip r:embed="rId2"/>
            <a:stretch>
              <a:fillRect/>
            </a:stretch>
          </p:blipFill>
          <p:spPr>
            <a:xfrm rot="-1218557">
              <a:off x="8949837" y="2259537"/>
              <a:ext cx="1429617" cy="1505909"/>
            </a:xfrm>
            <a:prstGeom prst="rect">
              <a:avLst/>
            </a:prstGeom>
            <a:noFill/>
            <a:ln w="9525">
              <a:noFill/>
            </a:ln>
          </p:spPr>
        </p:pic>
        <p:pic>
          <p:nvPicPr>
            <p:cNvPr id="83973" name="图片 36"/>
            <p:cNvPicPr>
              <a:picLocks noChangeAspect="1"/>
            </p:cNvPicPr>
            <p:nvPr/>
          </p:nvPicPr>
          <p:blipFill>
            <a:blip r:embed="rId2"/>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46" name="矩形 9226"/>
          <p:cNvSpPr/>
          <p:nvPr/>
        </p:nvSpPr>
        <p:spPr>
          <a:xfrm>
            <a:off x="1055688" y="694055"/>
            <a:ext cx="10080000" cy="521970"/>
          </a:xfrm>
          <a:prstGeom prst="rect">
            <a:avLst/>
          </a:prstGeom>
          <a:noFill/>
          <a:ln w="9525">
            <a:noFill/>
          </a:ln>
        </p:spPr>
        <p:txBody>
          <a:bodyPr anchor="t" anchorCtr="0">
            <a:spAutoFit/>
          </a:bodyPr>
          <a:p>
            <a:pPr eaLnBrk="0" hangingPunct="0">
              <a:buSzPct val="100000"/>
            </a:pPr>
            <a:r>
              <a:rPr lang="zh-CN" altLang="en-US" sz="2800" b="1">
                <a:solidFill>
                  <a:srgbClr val="FFFF66"/>
                </a:solidFill>
                <a:latin typeface="Microsoft YaHei Bold" panose="020B0503020204020204" charset="-122"/>
                <a:ea typeface="Microsoft YaHei Bold" panose="020B0503020204020204" charset="-122"/>
                <a:cs typeface="Microsoft YaHei Bold" panose="020B0503020204020204" charset="-122"/>
              </a:rPr>
              <a:t>一、 函数的奇偶性 </a:t>
            </a:r>
            <a:endParaRPr lang="zh-CN" altLang="en-US" sz="2800" b="1">
              <a:solidFill>
                <a:srgbClr val="FFFF66"/>
              </a:solidFill>
              <a:latin typeface="Microsoft YaHei Bold" panose="020B0503020204020204" charset="-122"/>
              <a:ea typeface="Microsoft YaHei Bold" panose="020B0503020204020204" charset="-122"/>
              <a:cs typeface="Microsoft YaHei Bold" panose="020B0503020204020204" charset="-122"/>
            </a:endParaRPr>
          </a:p>
        </p:txBody>
      </p:sp>
      <p:sp>
        <p:nvSpPr>
          <p:cNvPr id="738" name="矩形"/>
          <p:cNvSpPr/>
          <p:nvPr/>
        </p:nvSpPr>
        <p:spPr>
          <a:xfrm>
            <a:off x="1056005" y="2061210"/>
            <a:ext cx="10080000" cy="2861310"/>
          </a:xfrm>
          <a:prstGeom prst="rect">
            <a:avLst/>
          </a:prstGeom>
          <a:noFill/>
          <a:ln w="9525">
            <a:noFill/>
          </a:ln>
        </p:spPr>
        <p:txBody>
          <a:bodyPr wrap="square" lIns="91440" tIns="45720" rIns="91440" bIns="45720"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en-US" altLang="zh-CN" sz="2000" b="1">
                <a:solidFill>
                  <a:srgbClr val="FFFFFF"/>
                </a:solidFill>
                <a:sym typeface="+mn-ea"/>
              </a:rPr>
              <a:t>设函数</a:t>
            </a:r>
            <a:r>
              <a:rPr lang="en-US" altLang="zh-CN" sz="2000" b="1" i="1">
                <a:solidFill>
                  <a:srgbClr val="FFFFFF"/>
                </a:solidFill>
                <a:latin typeface="Times New Roman Bold Italic" panose="02020603050405020304" charset="0"/>
                <a:cs typeface="Times New Roman Bold Italic" panose="02020603050405020304" charset="0"/>
                <a:sym typeface="+mn-ea"/>
              </a:rPr>
              <a:t> f </a:t>
            </a:r>
            <a:r>
              <a:rPr lang="en-US" altLang="zh-CN" sz="2000" b="1">
                <a:solidFill>
                  <a:srgbClr val="FFFFFF"/>
                </a:solidFill>
                <a:sym typeface="+mn-ea"/>
              </a:rPr>
              <a:t>(x) 的定义域 </a:t>
            </a:r>
            <a:r>
              <a:rPr lang="en-US" altLang="zh-CN" sz="2000" b="1" i="1">
                <a:solidFill>
                  <a:srgbClr val="FFFFFF"/>
                </a:solidFill>
                <a:latin typeface="Times New Roman Bold Italic" panose="02020603050405020304" charset="0"/>
                <a:cs typeface="Times New Roman Bold Italic" panose="02020603050405020304" charset="0"/>
                <a:sym typeface="+mn-ea"/>
              </a:rPr>
              <a:t>D</a:t>
            </a:r>
            <a:r>
              <a:rPr lang="en-US" altLang="zh-CN" sz="2000" b="1">
                <a:solidFill>
                  <a:srgbClr val="FFFFFF"/>
                </a:solidFill>
                <a:sym typeface="+mn-ea"/>
              </a:rPr>
              <a:t> 关于原点对称 . 若 ∀</a:t>
            </a:r>
            <a:r>
              <a:rPr lang="en-US" altLang="zh-CN" sz="2000" b="1" i="1">
                <a:solidFill>
                  <a:srgbClr val="FFFFFF"/>
                </a:solidFill>
                <a:latin typeface="Times New Roman Bold Italic" panose="02020603050405020304" charset="0"/>
                <a:cs typeface="Times New Roman Bold Italic" panose="02020603050405020304" charset="0"/>
                <a:sym typeface="+mn-ea"/>
              </a:rPr>
              <a:t>x</a:t>
            </a:r>
            <a:r>
              <a:rPr lang="en-US" altLang="zh-CN" sz="2000" b="1">
                <a:solidFill>
                  <a:srgbClr val="FFFFFF"/>
                </a:solidFill>
                <a:sym typeface="+mn-ea"/>
              </a:rPr>
              <a:t>∈</a:t>
            </a:r>
            <a:r>
              <a:rPr lang="en-US" altLang="zh-CN" sz="2000" b="1" i="1">
                <a:solidFill>
                  <a:srgbClr val="FFFFFF"/>
                </a:solidFill>
                <a:latin typeface="Times New Roman Bold Italic" panose="02020603050405020304" charset="0"/>
                <a:cs typeface="Times New Roman Bold Italic" panose="02020603050405020304" charset="0"/>
                <a:sym typeface="+mn-ea"/>
              </a:rPr>
              <a:t>D</a:t>
            </a:r>
            <a:r>
              <a:rPr lang="en-US" altLang="zh-CN" sz="2000" b="1">
                <a:solidFill>
                  <a:srgbClr val="FFFFFF"/>
                </a:solidFill>
                <a:sym typeface="+mn-ea"/>
              </a:rPr>
              <a:t> ，恒有</a:t>
            </a:r>
            <a:endParaRPr lang="en-US" altLang="zh-CN" sz="2000" b="1">
              <a:solidFill>
                <a:srgbClr val="FFFFFF"/>
              </a:solidFill>
              <a:sym typeface="+mn-ea"/>
            </a:endParaRPr>
          </a:p>
          <a:p>
            <a:pPr algn="ctr">
              <a:lnSpc>
                <a:spcPct val="150000"/>
              </a:lnSpc>
            </a:pPr>
            <a:r>
              <a:rPr lang="en-US" altLang="zh-CN" sz="2000" b="1" i="1">
                <a:solidFill>
                  <a:srgbClr val="FFFFFF"/>
                </a:solidFill>
                <a:latin typeface="Times New Roman Bold Italic" panose="02020603050405020304" charset="0"/>
                <a:cs typeface="Times New Roman Bold Italic" panose="02020603050405020304" charset="0"/>
                <a:sym typeface="+mn-ea"/>
              </a:rPr>
              <a:t>f</a:t>
            </a:r>
            <a:r>
              <a:rPr lang="en-US" altLang="zh-CN" sz="2000" b="1">
                <a:solidFill>
                  <a:srgbClr val="FFFFFF"/>
                </a:solidFill>
                <a:sym typeface="+mn-ea"/>
              </a:rPr>
              <a:t> (−</a:t>
            </a:r>
            <a:r>
              <a:rPr lang="en-US" altLang="zh-CN" sz="2000" b="1" i="1">
                <a:solidFill>
                  <a:srgbClr val="FFFFFF"/>
                </a:solidFill>
                <a:latin typeface="Times New Roman Bold Italic" panose="02020603050405020304" charset="0"/>
                <a:cs typeface="Times New Roman Bold Italic" panose="02020603050405020304" charset="0"/>
                <a:sym typeface="+mn-ea"/>
              </a:rPr>
              <a:t>x</a:t>
            </a:r>
            <a:r>
              <a:rPr lang="en-US" altLang="zh-CN" sz="2000" b="1">
                <a:solidFill>
                  <a:srgbClr val="FFFFFF"/>
                </a:solidFill>
                <a:sym typeface="+mn-ea"/>
              </a:rPr>
              <a:t>)=</a:t>
            </a:r>
            <a:r>
              <a:rPr lang="en-US" altLang="zh-CN" sz="2000" b="1" i="1">
                <a:solidFill>
                  <a:srgbClr val="FFFFFF"/>
                </a:solidFill>
                <a:latin typeface="Times New Roman Bold Italic" panose="02020603050405020304" charset="0"/>
                <a:cs typeface="Times New Roman Bold Italic" panose="02020603050405020304" charset="0"/>
                <a:sym typeface="+mn-ea"/>
              </a:rPr>
              <a:t>f</a:t>
            </a:r>
            <a:r>
              <a:rPr lang="en-US" altLang="zh-CN" sz="2000" b="1">
                <a:solidFill>
                  <a:srgbClr val="FFFFFF"/>
                </a:solidFill>
                <a:sym typeface="+mn-ea"/>
              </a:rPr>
              <a:t> (</a:t>
            </a:r>
            <a:r>
              <a:rPr lang="en-US" altLang="zh-CN" sz="2000" b="1" i="1">
                <a:solidFill>
                  <a:srgbClr val="FFFFFF"/>
                </a:solidFill>
                <a:latin typeface="Times New Roman Bold Italic" panose="02020603050405020304" charset="0"/>
                <a:cs typeface="Times New Roman Bold Italic" panose="02020603050405020304" charset="0"/>
                <a:sym typeface="+mn-ea"/>
              </a:rPr>
              <a:t>x</a:t>
            </a:r>
            <a:r>
              <a:rPr lang="en-US" altLang="zh-CN" sz="2000" b="1">
                <a:solidFill>
                  <a:srgbClr val="FFFFFF"/>
                </a:solidFill>
                <a:sym typeface="+mn-ea"/>
              </a:rPr>
              <a:t>)，</a:t>
            </a:r>
            <a:endParaRPr lang="en-US" altLang="zh-CN" sz="2000" b="1">
              <a:solidFill>
                <a:srgbClr val="FFFFFF"/>
              </a:solidFill>
              <a:sym typeface="+mn-ea"/>
            </a:endParaRPr>
          </a:p>
          <a:p>
            <a:pPr algn="just">
              <a:lnSpc>
                <a:spcPct val="150000"/>
              </a:lnSpc>
            </a:pPr>
            <a:r>
              <a:rPr lang="en-US" altLang="zh-CN" sz="2000" b="1">
                <a:solidFill>
                  <a:srgbClr val="FFFFFF"/>
                </a:solidFill>
                <a:sym typeface="+mn-ea"/>
              </a:rPr>
              <a:t>则称 </a:t>
            </a:r>
            <a:r>
              <a:rPr lang="en-US" altLang="zh-CN" sz="2000" b="1" i="1">
                <a:solidFill>
                  <a:srgbClr val="FFFFFF"/>
                </a:solidFill>
                <a:latin typeface="Times New Roman Bold Italic" panose="02020603050405020304" charset="0"/>
                <a:cs typeface="Times New Roman Bold Italic" panose="02020603050405020304" charset="0"/>
                <a:sym typeface="+mn-ea"/>
              </a:rPr>
              <a:t>f</a:t>
            </a:r>
            <a:r>
              <a:rPr lang="en-US" altLang="zh-CN" sz="2000" b="1">
                <a:solidFill>
                  <a:srgbClr val="FFFFFF"/>
                </a:solidFill>
                <a:sym typeface="+mn-ea"/>
              </a:rPr>
              <a:t> (</a:t>
            </a:r>
            <a:r>
              <a:rPr lang="en-US" altLang="zh-CN" sz="2000" b="1" i="1">
                <a:solidFill>
                  <a:srgbClr val="FFFFFF"/>
                </a:solidFill>
                <a:latin typeface="Times New Roman Bold Italic" panose="02020603050405020304" charset="0"/>
                <a:cs typeface="Times New Roman Bold Italic" panose="02020603050405020304" charset="0"/>
                <a:sym typeface="+mn-ea"/>
              </a:rPr>
              <a:t>x</a:t>
            </a:r>
            <a:r>
              <a:rPr lang="en-US" altLang="zh-CN" sz="2000" b="1">
                <a:solidFill>
                  <a:srgbClr val="FFFFFF"/>
                </a:solidFill>
                <a:sym typeface="+mn-ea"/>
              </a:rPr>
              <a:t>) 为偶函数；若 ∀</a:t>
            </a:r>
            <a:r>
              <a:rPr lang="en-US" altLang="zh-CN" sz="2000" b="1" i="1">
                <a:solidFill>
                  <a:srgbClr val="FFFFFF"/>
                </a:solidFill>
                <a:latin typeface="Times New Roman Bold Italic" panose="02020603050405020304" charset="0"/>
                <a:cs typeface="Times New Roman Bold Italic" panose="02020603050405020304" charset="0"/>
                <a:sym typeface="+mn-ea"/>
              </a:rPr>
              <a:t>x</a:t>
            </a:r>
            <a:r>
              <a:rPr lang="en-US" altLang="zh-CN" sz="2000" b="1">
                <a:solidFill>
                  <a:srgbClr val="FFFFFF"/>
                </a:solidFill>
                <a:sym typeface="+mn-ea"/>
              </a:rPr>
              <a:t>∈</a:t>
            </a:r>
            <a:r>
              <a:rPr lang="en-US" altLang="zh-CN" sz="2000" b="1" i="1">
                <a:solidFill>
                  <a:srgbClr val="FFFFFF"/>
                </a:solidFill>
                <a:latin typeface="Times New Roman Bold Italic" panose="02020603050405020304" charset="0"/>
                <a:cs typeface="Times New Roman Bold Italic" panose="02020603050405020304" charset="0"/>
                <a:sym typeface="+mn-ea"/>
              </a:rPr>
              <a:t>D</a:t>
            </a:r>
            <a:r>
              <a:rPr lang="en-US" altLang="zh-CN" sz="2000" b="1">
                <a:solidFill>
                  <a:srgbClr val="FFFFFF"/>
                </a:solidFill>
                <a:sym typeface="+mn-ea"/>
              </a:rPr>
              <a:t> ，恒有</a:t>
            </a:r>
            <a:endParaRPr lang="en-US" altLang="zh-CN" sz="2000" b="1">
              <a:solidFill>
                <a:srgbClr val="FFFFFF"/>
              </a:solidFill>
              <a:sym typeface="+mn-ea"/>
            </a:endParaRPr>
          </a:p>
          <a:p>
            <a:pPr algn="ctr">
              <a:lnSpc>
                <a:spcPct val="150000"/>
              </a:lnSpc>
            </a:pPr>
            <a:r>
              <a:rPr lang="en-US" altLang="zh-CN" sz="2000" b="1" i="1">
                <a:solidFill>
                  <a:srgbClr val="FFFFFF"/>
                </a:solidFill>
                <a:latin typeface="Times New Roman Bold Italic" panose="02020603050405020304" charset="0"/>
                <a:cs typeface="Times New Roman Bold Italic" panose="02020603050405020304" charset="0"/>
                <a:sym typeface="+mn-ea"/>
              </a:rPr>
              <a:t>f</a:t>
            </a:r>
            <a:r>
              <a:rPr lang="en-US" altLang="zh-CN" sz="2000" b="1">
                <a:solidFill>
                  <a:srgbClr val="FFFFFF"/>
                </a:solidFill>
                <a:sym typeface="+mn-ea"/>
              </a:rPr>
              <a:t> (−</a:t>
            </a:r>
            <a:r>
              <a:rPr lang="en-US" altLang="zh-CN" sz="2000" b="1" i="1">
                <a:solidFill>
                  <a:srgbClr val="FFFFFF"/>
                </a:solidFill>
                <a:latin typeface="Times New Roman Bold Italic" panose="02020603050405020304" charset="0"/>
                <a:cs typeface="Times New Roman Bold Italic" panose="02020603050405020304" charset="0"/>
                <a:sym typeface="+mn-ea"/>
              </a:rPr>
              <a:t>x</a:t>
            </a:r>
            <a:r>
              <a:rPr lang="en-US" altLang="zh-CN" sz="2000" b="1">
                <a:solidFill>
                  <a:srgbClr val="FFFFFF"/>
                </a:solidFill>
                <a:sym typeface="+mn-ea"/>
              </a:rPr>
              <a:t>)= −</a:t>
            </a:r>
            <a:r>
              <a:rPr lang="en-US" altLang="zh-CN" sz="2000" b="1" i="1">
                <a:solidFill>
                  <a:srgbClr val="FFFFFF"/>
                </a:solidFill>
                <a:latin typeface="Times New Roman Bold Italic" panose="02020603050405020304" charset="0"/>
                <a:cs typeface="Times New Roman Bold Italic" panose="02020603050405020304" charset="0"/>
                <a:sym typeface="+mn-ea"/>
              </a:rPr>
              <a:t>f </a:t>
            </a:r>
            <a:r>
              <a:rPr lang="en-US" altLang="zh-CN" sz="2000" b="1">
                <a:solidFill>
                  <a:srgbClr val="FFFFFF"/>
                </a:solidFill>
                <a:sym typeface="+mn-ea"/>
              </a:rPr>
              <a:t>(</a:t>
            </a:r>
            <a:r>
              <a:rPr lang="en-US" altLang="zh-CN" sz="2000" b="1" i="1">
                <a:solidFill>
                  <a:srgbClr val="FFFFFF"/>
                </a:solidFill>
                <a:latin typeface="Times New Roman Bold Italic" panose="02020603050405020304" charset="0"/>
                <a:cs typeface="Times New Roman Bold Italic" panose="02020603050405020304" charset="0"/>
                <a:sym typeface="+mn-ea"/>
              </a:rPr>
              <a:t>x</a:t>
            </a:r>
            <a:r>
              <a:rPr lang="en-US" altLang="zh-CN" sz="2000" b="1">
                <a:solidFill>
                  <a:srgbClr val="FFFFFF"/>
                </a:solidFill>
                <a:sym typeface="+mn-ea"/>
              </a:rPr>
              <a:t>)，</a:t>
            </a:r>
            <a:endParaRPr lang="en-US" altLang="zh-CN" sz="2000" b="1">
              <a:solidFill>
                <a:srgbClr val="FFFFFF"/>
              </a:solidFill>
              <a:sym typeface="+mn-ea"/>
            </a:endParaRPr>
          </a:p>
          <a:p>
            <a:pPr algn="just">
              <a:lnSpc>
                <a:spcPct val="150000"/>
              </a:lnSpc>
            </a:pPr>
            <a:r>
              <a:rPr lang="en-US" altLang="zh-CN" sz="2000" b="1">
                <a:solidFill>
                  <a:srgbClr val="FFFFFF"/>
                </a:solidFill>
                <a:sym typeface="+mn-ea"/>
              </a:rPr>
              <a:t>则称 </a:t>
            </a:r>
            <a:r>
              <a:rPr lang="en-US" altLang="zh-CN" sz="2000" b="1" i="1">
                <a:solidFill>
                  <a:srgbClr val="FFFFFF"/>
                </a:solidFill>
                <a:latin typeface="Times New Roman Bold Italic" panose="02020603050405020304" charset="0"/>
                <a:cs typeface="Times New Roman Bold Italic" panose="02020603050405020304" charset="0"/>
                <a:sym typeface="+mn-ea"/>
              </a:rPr>
              <a:t>f</a:t>
            </a:r>
            <a:r>
              <a:rPr lang="en-US" altLang="zh-CN" sz="2000" b="1">
                <a:solidFill>
                  <a:srgbClr val="FFFFFF"/>
                </a:solidFill>
                <a:sym typeface="+mn-ea"/>
              </a:rPr>
              <a:t> (</a:t>
            </a:r>
            <a:r>
              <a:rPr lang="en-US" altLang="zh-CN" sz="2000" b="1" i="1">
                <a:solidFill>
                  <a:srgbClr val="FFFFFF"/>
                </a:solidFill>
                <a:latin typeface="Times New Roman Bold Italic" panose="02020603050405020304" charset="0"/>
                <a:cs typeface="Times New Roman Bold Italic" panose="02020603050405020304" charset="0"/>
                <a:sym typeface="+mn-ea"/>
              </a:rPr>
              <a:t>x</a:t>
            </a:r>
            <a:r>
              <a:rPr lang="en-US" altLang="zh-CN" sz="2000" b="1">
                <a:solidFill>
                  <a:srgbClr val="FFFFFF"/>
                </a:solidFill>
                <a:sym typeface="+mn-ea"/>
              </a:rPr>
              <a:t>) 为奇函数 .</a:t>
            </a:r>
            <a:endParaRPr lang="en-US" altLang="zh-CN" sz="2000" b="1">
              <a:solidFill>
                <a:srgbClr val="FFFFFF"/>
              </a:solidFill>
              <a:sym typeface="+mn-ea"/>
            </a:endParaRPr>
          </a:p>
          <a:p>
            <a:pPr indent="508000" algn="just">
              <a:lnSpc>
                <a:spcPct val="150000"/>
              </a:lnSpc>
              <a:extLst>
                <a:ext uri="{35155182-B16C-46BC-9424-99874614C6A1}">
                  <wpsdc:indentchars xmlns:wpsdc="http://www.wps.cn/officeDocument/2017/drawingmlCustomData" val="200" checksum="282533468"/>
                </a:ext>
              </a:extLst>
            </a:pPr>
            <a:r>
              <a:rPr lang="en-US" altLang="zh-CN" sz="2000" b="1">
                <a:solidFill>
                  <a:srgbClr val="FFFFFF"/>
                </a:solidFill>
                <a:sym typeface="+mn-ea"/>
              </a:rPr>
              <a:t>偶函数的图像是关于 </a:t>
            </a:r>
            <a:r>
              <a:rPr lang="en-US" altLang="zh-CN" sz="2000" b="1" i="1">
                <a:solidFill>
                  <a:srgbClr val="FFFFFF"/>
                </a:solidFill>
                <a:latin typeface="Times New Roman Bold Italic" panose="02020603050405020304" charset="0"/>
                <a:cs typeface="Times New Roman Bold Italic" panose="02020603050405020304" charset="0"/>
                <a:sym typeface="+mn-ea"/>
              </a:rPr>
              <a:t>y</a:t>
            </a:r>
            <a:r>
              <a:rPr lang="en-US" altLang="zh-CN" sz="2000" b="1">
                <a:solidFill>
                  <a:srgbClr val="FFFFFF"/>
                </a:solidFill>
                <a:sym typeface="+mn-ea"/>
              </a:rPr>
              <a:t> 轴对称的 ( 图 1-3). 奇函数的图像是关于原点对称的 ( 图 1-4).</a:t>
            </a:r>
            <a:endParaRPr lang="en-US" altLang="zh-CN" sz="2000" b="1">
              <a:solidFill>
                <a:srgbClr val="FFFFFF"/>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38"/>
                                        </p:tgtEl>
                                        <p:attrNameLst>
                                          <p:attrName>style.visibility</p:attrName>
                                        </p:attrNameLst>
                                      </p:cBhvr>
                                      <p:to>
                                        <p:strVal val="visible"/>
                                      </p:to>
                                    </p:set>
                                    <p:animEffect transition="in" filter="wipe(up)">
                                      <p:cBhvr>
                                        <p:cTn id="7" dur="1000"/>
                                        <p:tgtEl>
                                          <p:spTgt spid="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2590800" y="2204720"/>
            <a:ext cx="7010744" cy="2556000"/>
          </a:xfrm>
          <a:prstGeom prst="rect">
            <a:avLst/>
          </a:prstGeom>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738" name="矩形"/>
              <p:cNvSpPr/>
              <p:nvPr/>
            </p:nvSpPr>
            <p:spPr>
              <a:xfrm>
                <a:off x="1056005" y="1197610"/>
                <a:ext cx="10080000" cy="4455795"/>
              </a:xfrm>
              <a:prstGeom prst="rect">
                <a:avLst/>
              </a:prstGeom>
              <a:noFill/>
              <a:ln w="9525">
                <a:noFill/>
              </a:ln>
            </p:spPr>
            <p:txBody>
              <a:bodyPr wrap="square" lIns="91440" tIns="45720" rIns="91440" bIns="45720"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例如：函数 </a:t>
                </a:r>
                <a:r>
                  <a:rPr lang="en-US" altLang="zh-CN" sz="20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y</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=cos </a:t>
                </a:r>
                <a:r>
                  <a:rPr lang="en-US" altLang="zh-CN" sz="20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是偶函数；函数 </a:t>
                </a:r>
                <a:r>
                  <a:rPr lang="en-US" altLang="zh-CN" sz="20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y</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=sin </a:t>
                </a:r>
                <a:r>
                  <a:rPr lang="en-US" altLang="zh-CN" sz="20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是奇函数 .</a:t>
                </a:r>
                <a:endPar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508000" algn="just">
                  <a:lnSpc>
                    <a:spcPct val="150000"/>
                  </a:lnSpc>
                  <a:extLst>
                    <a:ext uri="{35155182-B16C-46BC-9424-99874614C6A1}">
                      <wpsdc:indentchars xmlns:wpsdc="http://www.wps.cn/officeDocument/2017/drawingmlCustomData" val="200" checksum="282533468"/>
                    </a:ext>
                  </a:extLst>
                </a:pP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例　判断函数 </a:t>
                </a:r>
                <a14:m>
                  <m:oMath xmlns:m="http://schemas.openxmlformats.org/officeDocument/2006/math">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e>
                    </m:d>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altLang="zh-CN" sz="2000">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funcPr>
                      <m:fName>
                        <m:r>
                          <m:rPr>
                            <m:sty m:val="p"/>
                          </m:rPr>
                          <a:rPr lang="en-US" altLang="zh-CN" sz="2000">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ln</m:t>
                        </m:r>
                      </m:fName>
                      <m:e>
                        <m:d>
                          <m:d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ad>
                              <m:radPr>
                                <m:degHide m:val="on"/>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radPr>
                              <m:deg/>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1</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e>
                                  <m:sup>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2</m:t>
                                    </m:r>
                                  </m:sup>
                                </m:sSup>
                              </m:e>
                            </m:rad>
                          </m:e>
                        </m:d>
                      </m:e>
                    </m:func>
                  </m:oMath>
                </a14:m>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的奇偶性 .</a:t>
                </a:r>
                <a:endPar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508000" algn="just">
                  <a:lnSpc>
                    <a:spcPct val="150000"/>
                  </a:lnSpc>
                  <a:extLst>
                    <a:ext uri="{35155182-B16C-46BC-9424-99874614C6A1}">
                      <wpsdc:indentchars xmlns:wpsdc="http://www.wps.cn/officeDocument/2017/drawingmlCustomData" val="200" checksum="282533468"/>
                    </a:ext>
                  </a:extLst>
                </a:pP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解　因为函数的定义域为 (−∞, +∞)，且</a:t>
                </a:r>
                <a:endPar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457200" algn="just">
                  <a:lnSpc>
                    <a:spcPct val="150000"/>
                  </a:lnSpc>
                </a:pPr>
                <a14:m>
                  <m:oMathPara xmlns:m="http://schemas.openxmlformats.org/officeDocument/2006/math">
                    <m:oMathParaPr>
                      <m:jc m:val="left"/>
                    </m:oMathParaPr>
                    <m:oMath xmlns:m="http://schemas.openxmlformats.org/officeDocument/2006/math">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e>
                      </m:d>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altLang="zh-CN" sz="2000">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funcPr>
                        <m:fName>
                          <m:r>
                            <m:rPr>
                              <m:sty m:val="p"/>
                            </m:rPr>
                            <a:rPr lang="en-US" altLang="zh-CN" sz="2000">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ln</m:t>
                          </m:r>
                        </m:fName>
                        <m:e>
                          <m:d>
                            <m:d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ad>
                                <m:radPr>
                                  <m:degHide m:val="on"/>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radPr>
                                <m:deg/>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1</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sSupPr>
                                    <m:e>
                                      <m:d>
                                        <m:d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e>
                                      </m:d>
                                    </m:e>
                                    <m:sup>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2</m:t>
                                      </m:r>
                                    </m:sup>
                                  </m:sSup>
                                </m:e>
                              </m:rad>
                            </m:e>
                          </m:d>
                        </m:e>
                      </m:func>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altLang="zh-CN" sz="2000">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funcPr>
                        <m:fName>
                          <m:r>
                            <m:rPr>
                              <m:sty m:val="p"/>
                            </m:rPr>
                            <a:rPr lang="en-US" altLang="zh-CN" sz="2000">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ln</m:t>
                          </m:r>
                        </m:fName>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ad>
                            <m:radPr>
                              <m:degHide m:val="on"/>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radPr>
                            <m:deg/>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1</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e>
                                <m:sup>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2</m:t>
                                  </m:r>
                                </m:sup>
                              </m:sSup>
                            </m:e>
                          </m:rad>
                        </m:e>
                      </m:func>
                    </m:oMath>
                  </m:oMathPara>
                </a14:m>
                <a:endPar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endParaRPr>
              </a:p>
              <a:p>
                <a:pPr marL="914400" lvl="2" indent="457200" algn="just">
                  <a:lnSpc>
                    <a:spcPct val="150000"/>
                  </a:lnSpc>
                </a:pPr>
                <a14:m>
                  <m:oMathPara xmlns:m="http://schemas.openxmlformats.org/officeDocument/2006/math">
                    <m:oMathParaPr>
                      <m:jc m:val="left"/>
                    </m:oMathParaPr>
                    <m:oMath xmlns:m="http://schemas.openxmlformats.org/officeDocument/2006/math">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altLang="zh-CN" sz="2000">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funcPr>
                        <m:fName>
                          <m:r>
                            <m:rPr>
                              <m:sty m:val="p"/>
                            </m:rPr>
                            <a:rPr lang="en-US" altLang="zh-CN" sz="2000">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ln</m:t>
                          </m:r>
                        </m:fName>
                        <m:e>
                          <m:f>
                            <m:f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fPr>
                            <m:num>
                              <m:d>
                                <m:d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dPr>
                                <m:e>
                                  <m:rad>
                                    <m:radPr>
                                      <m:degHide m:val="on"/>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radPr>
                                    <m:deg/>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1</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e>
                                        <m:sup>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2</m:t>
                                          </m:r>
                                        </m:sup>
                                      </m:sSup>
                                    </m:e>
                                  </m:rad>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e>
                              </m:d>
                              <m:d>
                                <m:d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dPr>
                                <m:e>
                                  <m:rad>
                                    <m:radPr>
                                      <m:degHide m:val="on"/>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radPr>
                                    <m:deg/>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1</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e>
                                        <m:sup>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2</m:t>
                                          </m:r>
                                        </m:sup>
                                      </m:sSup>
                                    </m:e>
                                  </m:rad>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e>
                              </m:d>
                            </m:num>
                            <m:den>
                              <m:rad>
                                <m:radPr>
                                  <m:degHide m:val="on"/>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radPr>
                                <m:deg/>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1</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e>
                                    <m:sup>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2</m:t>
                                      </m:r>
                                    </m:sup>
                                  </m:sSup>
                                </m:e>
                              </m:rad>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den>
                          </m:f>
                        </m:e>
                      </m:func>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altLang="zh-CN" sz="2000">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funcPr>
                        <m:fName>
                          <m:r>
                            <m:rPr>
                              <m:sty m:val="p"/>
                            </m:rPr>
                            <a:rPr lang="en-US" altLang="zh-CN" sz="2000">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ln</m:t>
                          </m:r>
                        </m:fName>
                        <m:e>
                          <m:f>
                            <m:f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1</m:t>
                              </m:r>
                            </m:num>
                            <m:den>
                              <m:rad>
                                <m:radPr>
                                  <m:degHide m:val="on"/>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radPr>
                                <m:deg/>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1</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e>
                                    <m:sup>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2</m:t>
                                      </m:r>
                                    </m:sup>
                                  </m:sSup>
                                </m:e>
                              </m:rad>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den>
                          </m:f>
                        </m:e>
                      </m:func>
                    </m:oMath>
                  </m:oMathPara>
                </a14:m>
                <a:endPar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endParaRPr>
              </a:p>
              <a:p>
                <a:pPr marL="914400" lvl="2" indent="457200" algn="just">
                  <a:lnSpc>
                    <a:spcPct val="150000"/>
                  </a:lnSpc>
                </a:pPr>
                <a14:m>
                  <m:oMath xmlns:m="http://schemas.openxmlformats.org/officeDocument/2006/math">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altLang="zh-CN" sz="2000">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funcPr>
                      <m:fName>
                        <m:r>
                          <m:rPr>
                            <m:sty m:val="p"/>
                          </m:rPr>
                          <a:rPr lang="en-US" altLang="zh-CN" sz="2000">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ln</m:t>
                        </m:r>
                      </m:fName>
                      <m:e>
                        <m:d>
                          <m:d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ad>
                              <m:radPr>
                                <m:degHide m:val="on"/>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radPr>
                              <m:deg/>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1</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e>
                                  <m:sup>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2</m:t>
                                    </m:r>
                                  </m:sup>
                                </m:sSup>
                              </m:e>
                            </m:rad>
                          </m:e>
                        </m:d>
                      </m:e>
                    </m:func>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m:t>𝑥</m:t>
                        </m:r>
                      </m:e>
                    </m:d>
                  </m:oMath>
                </a14:m>
                <a:r>
                  <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rPr>
                  <a:t>.</a:t>
                </a:r>
                <a:endParaRPr lang="en-US" altLang="zh-CN" sz="2000" i="1">
                  <a:solidFill>
                    <a:srgbClr val="FFFFFF"/>
                  </a:solidFill>
                  <a:latin typeface="DejaVu Math TeX Gyre" panose="02000503000000000000" charset="0"/>
                  <a:ea typeface="Microsoft YaHei Regular" panose="020B0503020204020204" charset="-122"/>
                  <a:cs typeface="DejaVu Math TeX Gyre" panose="02000503000000000000" charset="0"/>
                  <a:sym typeface="+mn-ea"/>
                </a:endParaRPr>
              </a:p>
              <a:p>
                <a:pPr marL="0" lvl="2" indent="508000" algn="just">
                  <a:lnSpc>
                    <a:spcPct val="150000"/>
                  </a:lnSpc>
                  <a:extLst>
                    <a:ext uri="{35155182-B16C-46BC-9424-99874614C6A1}">
                      <wpsdc:indentchars xmlns:wpsdc="http://www.wps.cn/officeDocument/2017/drawingmlCustomData" val="200" checksum="282533468"/>
                    </a:ext>
                  </a:extLst>
                </a:pPr>
                <a:r>
                  <a:rPr lang="zh-CN" altLang="en-US"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所以</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0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f </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a:solidFill>
                      <a:srgbClr val="FFFFFF"/>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为奇函数</a:t>
                </a:r>
                <a:r>
                  <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rPr>
                  <a:t>.</a:t>
                </a:r>
                <a:endParaRPr lang="en-US" altLang="zh-CN" sz="2000">
                  <a:solidFill>
                    <a:srgbClr val="FFFFFF"/>
                  </a:solidFill>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738" name="矩形"/>
              <p:cNvSpPr>
                <a:spLocks noRot="1" noChangeAspect="1" noMove="1" noResize="1" noEditPoints="1" noAdjustHandles="1" noChangeArrowheads="1" noChangeShapeType="1" noTextEdit="1"/>
              </p:cNvSpPr>
              <p:nvPr/>
            </p:nvSpPr>
            <p:spPr>
              <a:xfrm>
                <a:off x="1056005" y="1197610"/>
                <a:ext cx="10080000" cy="445579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38"/>
                                        </p:tgtEl>
                                        <p:attrNameLst>
                                          <p:attrName>style.visibility</p:attrName>
                                        </p:attrNameLst>
                                      </p:cBhvr>
                                      <p:to>
                                        <p:strVal val="visible"/>
                                      </p:to>
                                    </p:set>
                                    <p:animEffect transition="in" filter="wipe(up)">
                                      <p:cBhvr>
                                        <p:cTn id="7" dur="1000"/>
                                        <p:tgtEl>
                                          <p:spTgt spid="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Rectangle 2"/>
          <p:cNvSpPr>
            <a:spLocks noGrp="1"/>
          </p:cNvSpPr>
          <p:nvPr>
            <p:ph idx="4294967295"/>
          </p:nvPr>
        </p:nvSpPr>
        <p:spPr>
          <a:xfrm>
            <a:off x="1055370" y="1385570"/>
            <a:ext cx="10079990" cy="1387475"/>
          </a:xfrm>
        </p:spPr>
        <p:txBody>
          <a:bodyPr vert="horz" wrap="square" lIns="91440" tIns="45720" rIns="91440" bIns="45720" anchor="t" anchorCtr="0"/>
          <a:p>
            <a:pPr marL="0" indent="609600">
              <a:lnSpc>
                <a:spcPct val="150000"/>
              </a:lnSpc>
              <a:spcBef>
                <a:spcPct val="0"/>
              </a:spcBef>
              <a:buNone/>
              <a:extLst>
                <a:ext uri="{35155182-B16C-46BC-9424-99874614C6A1}">
                  <wpsdc:indentchars xmlns:wpsdc="http://www.wps.cn/officeDocument/2017/drawingmlCustomData" val="200" checksum="4158780845"/>
                </a:ext>
              </a:extLst>
            </a:pP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rPr>
              <a:t>如对果于函数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f </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rPr>
              <a:t>的定义域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lang="zh-CN" altLang="en-US" sz="2400">
                <a:solidFill>
                  <a:schemeClr val="bg1"/>
                </a:solidFill>
                <a:latin typeface="Times New Roman Italic" panose="02020603050405020304" charset="0"/>
                <a:ea typeface="Microsoft YaHei Regular" panose="020B0503020204020204" charset="-122"/>
                <a:cs typeface="Times New Roman Italic" panose="02020603050405020304" charset="0"/>
              </a:rPr>
              <a:t>（</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rPr>
              <a:t>原点对称</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rPr>
              <a:t>内的任意</a:t>
            </a:r>
            <a:endPar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marL="0" indent="609600">
              <a:lnSpc>
                <a:spcPct val="150000"/>
              </a:lnSpc>
              <a:spcBef>
                <a:spcPct val="0"/>
              </a:spcBef>
              <a:buNone/>
              <a:extLst>
                <a:ext uri="{35155182-B16C-46BC-9424-99874614C6A1}">
                  <wpsdc:indentchars xmlns:wpsdc="http://www.wps.cn/officeDocument/2017/drawingmlCustomData" val="200" checksum="4158780845"/>
                </a:ext>
              </a:extLst>
            </a:pP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rPr>
              <a:t>一个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rPr>
              <a:t>都有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f </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rPr>
              <a:t>，则这个函数叫做奇函数。</a:t>
            </a:r>
            <a:endParaRPr lang="zh-CN" alt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97289" name="Rectangle 28"/>
          <p:cNvSpPr/>
          <p:nvPr/>
        </p:nvSpPr>
        <p:spPr>
          <a:xfrm>
            <a:off x="1073785" y="620395"/>
            <a:ext cx="10080000" cy="690245"/>
          </a:xfrm>
          <a:prstGeom prst="rect">
            <a:avLst/>
          </a:prstGeom>
          <a:noFill/>
          <a:ln w="76200">
            <a:noFill/>
          </a:ln>
        </p:spPr>
        <p:txBody>
          <a:bodyPr anchor="t" anchorCtr="0"/>
          <a:p>
            <a:pPr marL="342900" indent="-342900">
              <a:lnSpc>
                <a:spcPct val="140000"/>
              </a:lnSpc>
              <a:buClr>
                <a:schemeClr val="accent1"/>
              </a:buClr>
              <a:buSzPct val="65000"/>
              <a:buFont typeface="Wingdings" panose="05000000000000000000" pitchFamily="2" charset="2"/>
            </a:pPr>
            <a:r>
              <a:rPr lang="zh-CN" altLang="en-US" sz="3200" b="1" dirty="0">
                <a:solidFill>
                  <a:schemeClr val="bg1"/>
                </a:solidFill>
                <a:latin typeface="Microsoft YaHei Bold" panose="020B0503020204020204" charset="-122"/>
                <a:ea typeface="Microsoft YaHei Bold" panose="020B0503020204020204" charset="-122"/>
              </a:rPr>
              <a:t>奇函数的定义</a:t>
            </a:r>
            <a:endParaRPr lang="zh-CN" altLang="en-US" sz="3200" b="1" dirty="0">
              <a:solidFill>
                <a:schemeClr val="bg1"/>
              </a:solidFill>
              <a:latin typeface="Microsoft YaHei Bold" panose="020B0503020204020204" charset="-122"/>
              <a:ea typeface="Microsoft YaHei Bold" panose="020B0503020204020204" charset="-122"/>
            </a:endParaRPr>
          </a:p>
        </p:txBody>
      </p:sp>
      <p:grpSp>
        <p:nvGrpSpPr>
          <p:cNvPr id="2" name="组合 1"/>
          <p:cNvGrpSpPr/>
          <p:nvPr/>
        </p:nvGrpSpPr>
        <p:grpSpPr>
          <a:xfrm>
            <a:off x="4510405" y="2924175"/>
            <a:ext cx="7524750" cy="3526790"/>
            <a:chOff x="4498" y="4830"/>
            <a:chExt cx="11850" cy="5554"/>
          </a:xfrm>
        </p:grpSpPr>
        <p:grpSp>
          <p:nvGrpSpPr>
            <p:cNvPr id="97284" name="Group 4"/>
            <p:cNvGrpSpPr/>
            <p:nvPr/>
          </p:nvGrpSpPr>
          <p:grpSpPr>
            <a:xfrm>
              <a:off x="9260" y="4830"/>
              <a:ext cx="7088" cy="5555"/>
              <a:chOff x="3392" y="1431"/>
              <a:chExt cx="1767" cy="1537"/>
            </a:xfrm>
          </p:grpSpPr>
          <p:sp>
            <p:nvSpPr>
              <p:cNvPr id="90115" name="Text Box 5"/>
              <p:cNvSpPr txBox="1"/>
              <p:nvPr/>
            </p:nvSpPr>
            <p:spPr>
              <a:xfrm>
                <a:off x="3725" y="1442"/>
                <a:ext cx="230" cy="201"/>
              </a:xfrm>
              <a:prstGeom prst="rect">
                <a:avLst/>
              </a:prstGeom>
              <a:noFill/>
              <a:ln w="9525">
                <a:noFill/>
              </a:ln>
            </p:spPr>
            <p:txBody>
              <a:bodyPr anchor="t" anchorCtr="0">
                <a:spAutoFit/>
              </a:bodyPr>
              <a:p>
                <a:r>
                  <a:rPr lang="en-US" altLang="zh-CN" sz="2400" i="1">
                    <a:solidFill>
                      <a:schemeClr val="bg1"/>
                    </a:solidFill>
                    <a:latin typeface="Times New Roman" panose="02020603050405020304" charset="0"/>
                    <a:ea typeface="宋体" pitchFamily="2" charset="-122"/>
                  </a:rPr>
                  <a:t>y</a:t>
                </a:r>
                <a:endParaRPr lang="en-US" altLang="zh-CN" sz="2400" i="1">
                  <a:solidFill>
                    <a:schemeClr val="bg1"/>
                  </a:solidFill>
                  <a:latin typeface="Times New Roman" panose="02020603050405020304" charset="0"/>
                  <a:ea typeface="宋体" pitchFamily="2" charset="-122"/>
                </a:endParaRPr>
              </a:p>
            </p:txBody>
          </p:sp>
          <p:sp>
            <p:nvSpPr>
              <p:cNvPr id="90116" name="Text Box 6"/>
              <p:cNvSpPr txBox="1"/>
              <p:nvPr/>
            </p:nvSpPr>
            <p:spPr>
              <a:xfrm>
                <a:off x="3792" y="1937"/>
                <a:ext cx="216" cy="174"/>
              </a:xfrm>
              <a:prstGeom prst="rect">
                <a:avLst/>
              </a:prstGeom>
              <a:noFill/>
              <a:ln w="9525">
                <a:noFill/>
              </a:ln>
            </p:spPr>
            <p:txBody>
              <a:bodyPr anchor="t" anchorCtr="0">
                <a:spAutoFit/>
              </a:bodyPr>
              <a:p>
                <a:r>
                  <a:rPr lang="en-US" altLang="zh-CN" sz="2000">
                    <a:solidFill>
                      <a:schemeClr val="bg1"/>
                    </a:solidFill>
                    <a:latin typeface="Times New Roman" panose="02020603050405020304" charset="0"/>
                    <a:ea typeface="宋体" pitchFamily="2" charset="-122"/>
                  </a:rPr>
                  <a:t>1</a:t>
                </a:r>
                <a:endParaRPr lang="en-US" altLang="zh-CN" sz="2000">
                  <a:solidFill>
                    <a:schemeClr val="bg1"/>
                  </a:solidFill>
                  <a:latin typeface="Times New Roman" panose="02020603050405020304" charset="0"/>
                  <a:ea typeface="宋体" pitchFamily="2" charset="-122"/>
                </a:endParaRPr>
              </a:p>
            </p:txBody>
          </p:sp>
          <p:sp>
            <p:nvSpPr>
              <p:cNvPr id="90117" name="Text Box 7"/>
              <p:cNvSpPr txBox="1"/>
              <p:nvPr/>
            </p:nvSpPr>
            <p:spPr>
              <a:xfrm>
                <a:off x="3507" y="2272"/>
                <a:ext cx="326" cy="201"/>
              </a:xfrm>
              <a:prstGeom prst="rect">
                <a:avLst/>
              </a:prstGeom>
              <a:noFill/>
              <a:ln w="9525">
                <a:noFill/>
              </a:ln>
            </p:spPr>
            <p:txBody>
              <a:bodyPr anchor="t" anchorCtr="0">
                <a:spAutoFit/>
              </a:bodyPr>
              <a:p>
                <a:r>
                  <a:rPr lang="en-US" altLang="zh-CN" sz="2400">
                    <a:solidFill>
                      <a:schemeClr val="bg1"/>
                    </a:solidFill>
                    <a:latin typeface="宋体" pitchFamily="2" charset="-122"/>
                    <a:ea typeface="宋体" pitchFamily="2" charset="-122"/>
                  </a:rPr>
                  <a:t>-</a:t>
                </a:r>
                <a:r>
                  <a:rPr lang="en-US" altLang="zh-CN" sz="2000">
                    <a:solidFill>
                      <a:schemeClr val="bg1"/>
                    </a:solidFill>
                    <a:latin typeface="Times New Roman" panose="02020603050405020304" charset="0"/>
                    <a:ea typeface="宋体" pitchFamily="2" charset="-122"/>
                  </a:rPr>
                  <a:t>1</a:t>
                </a:r>
                <a:endParaRPr lang="en-US" altLang="zh-CN" sz="2000">
                  <a:solidFill>
                    <a:schemeClr val="bg1"/>
                  </a:solidFill>
                  <a:latin typeface="Times New Roman" panose="02020603050405020304" charset="0"/>
                  <a:ea typeface="宋体" pitchFamily="2" charset="-122"/>
                </a:endParaRPr>
              </a:p>
            </p:txBody>
          </p:sp>
          <p:sp>
            <p:nvSpPr>
              <p:cNvPr id="90118" name="Text Box 8"/>
              <p:cNvSpPr txBox="1"/>
              <p:nvPr/>
            </p:nvSpPr>
            <p:spPr>
              <a:xfrm>
                <a:off x="4112" y="2279"/>
                <a:ext cx="217" cy="174"/>
              </a:xfrm>
              <a:prstGeom prst="rect">
                <a:avLst/>
              </a:prstGeom>
              <a:noFill/>
              <a:ln w="9525">
                <a:noFill/>
              </a:ln>
            </p:spPr>
            <p:txBody>
              <a:bodyPr anchor="t" anchorCtr="0">
                <a:spAutoFit/>
              </a:bodyPr>
              <a:p>
                <a:pPr algn="ctr"/>
                <a:r>
                  <a:rPr lang="en-US" altLang="zh-CN" sz="2000">
                    <a:solidFill>
                      <a:schemeClr val="bg1"/>
                    </a:solidFill>
                    <a:latin typeface="Times New Roman" panose="02020603050405020304" charset="0"/>
                    <a:ea typeface="宋体" pitchFamily="2" charset="-122"/>
                  </a:rPr>
                  <a:t>1</a:t>
                </a:r>
                <a:endParaRPr lang="en-US" altLang="zh-CN" sz="2000">
                  <a:solidFill>
                    <a:schemeClr val="bg1"/>
                  </a:solidFill>
                  <a:latin typeface="Times New Roman" panose="02020603050405020304" charset="0"/>
                  <a:ea typeface="宋体" pitchFamily="2" charset="-122"/>
                </a:endParaRPr>
              </a:p>
            </p:txBody>
          </p:sp>
          <p:sp>
            <p:nvSpPr>
              <p:cNvPr id="90119" name="Text Box 9"/>
              <p:cNvSpPr txBox="1"/>
              <p:nvPr/>
            </p:nvSpPr>
            <p:spPr>
              <a:xfrm>
                <a:off x="3664" y="2399"/>
                <a:ext cx="318" cy="174"/>
              </a:xfrm>
              <a:prstGeom prst="rect">
                <a:avLst/>
              </a:prstGeom>
              <a:noFill/>
              <a:ln w="9525">
                <a:noFill/>
              </a:ln>
            </p:spPr>
            <p:txBody>
              <a:bodyPr anchor="t" anchorCtr="0">
                <a:spAutoFit/>
              </a:bodyPr>
              <a:p>
                <a:endParaRPr lang="en-US" altLang="zh-CN" sz="2000">
                  <a:latin typeface="Times New Roman" panose="02020603050405020304" charset="0"/>
                  <a:ea typeface="宋体" pitchFamily="2" charset="-122"/>
                </a:endParaRPr>
              </a:p>
            </p:txBody>
          </p:sp>
          <p:sp>
            <p:nvSpPr>
              <p:cNvPr id="90120" name="d57Line 51"/>
              <p:cNvSpPr/>
              <p:nvPr/>
            </p:nvSpPr>
            <p:spPr>
              <a:xfrm flipH="1" flipV="1">
                <a:off x="3943" y="1558"/>
                <a:ext cx="4" cy="1410"/>
              </a:xfrm>
              <a:prstGeom prst="line">
                <a:avLst/>
              </a:prstGeom>
              <a:ln w="28575" cap="flat" cmpd="sng">
                <a:solidFill>
                  <a:schemeClr val="bg1"/>
                </a:solidFill>
                <a:prstDash val="solid"/>
                <a:round/>
                <a:headEnd type="none" w="med" len="med"/>
                <a:tailEnd type="triangle" w="sm" len="lg"/>
              </a:ln>
            </p:spPr>
          </p:sp>
          <p:sp>
            <p:nvSpPr>
              <p:cNvPr id="90121" name="Text Box 11"/>
              <p:cNvSpPr txBox="1"/>
              <p:nvPr/>
            </p:nvSpPr>
            <p:spPr>
              <a:xfrm>
                <a:off x="4583" y="2239"/>
                <a:ext cx="230" cy="201"/>
              </a:xfrm>
              <a:prstGeom prst="rect">
                <a:avLst/>
              </a:prstGeom>
              <a:noFill/>
              <a:ln w="9525">
                <a:noFill/>
              </a:ln>
            </p:spPr>
            <p:txBody>
              <a:bodyPr anchor="t" anchorCtr="0">
                <a:spAutoFit/>
              </a:bodyPr>
              <a:p>
                <a:r>
                  <a:rPr lang="en-US" altLang="zh-CN" sz="2400" i="1">
                    <a:solidFill>
                      <a:schemeClr val="bg1"/>
                    </a:solidFill>
                    <a:latin typeface="Times New Roman" panose="02020603050405020304" charset="0"/>
                    <a:ea typeface="宋体" pitchFamily="2" charset="-122"/>
                  </a:rPr>
                  <a:t>x</a:t>
                </a:r>
                <a:endParaRPr lang="en-US" altLang="zh-CN" sz="2400" i="1">
                  <a:solidFill>
                    <a:schemeClr val="bg1"/>
                  </a:solidFill>
                  <a:latin typeface="Times New Roman" panose="02020603050405020304" charset="0"/>
                  <a:ea typeface="宋体" pitchFamily="2" charset="-122"/>
                </a:endParaRPr>
              </a:p>
            </p:txBody>
          </p:sp>
          <p:sp>
            <p:nvSpPr>
              <p:cNvPr id="90122" name="Text Box 12"/>
              <p:cNvSpPr txBox="1"/>
              <p:nvPr/>
            </p:nvSpPr>
            <p:spPr>
              <a:xfrm>
                <a:off x="3755" y="2274"/>
                <a:ext cx="227" cy="174"/>
              </a:xfrm>
              <a:prstGeom prst="rect">
                <a:avLst/>
              </a:prstGeom>
              <a:noFill/>
              <a:ln w="9525">
                <a:noFill/>
              </a:ln>
            </p:spPr>
            <p:txBody>
              <a:bodyPr anchor="t" anchorCtr="0">
                <a:spAutoFit/>
              </a:bodyPr>
              <a:p>
                <a:r>
                  <a:rPr lang="en-US" altLang="zh-CN" sz="2000" i="1">
                    <a:latin typeface="Times New Roman" panose="02020603050405020304" charset="0"/>
                    <a:ea typeface="宋体" pitchFamily="2" charset="-122"/>
                  </a:rPr>
                  <a:t>O</a:t>
                </a:r>
                <a:endParaRPr lang="en-US" altLang="zh-CN" sz="2000" i="1">
                  <a:latin typeface="Times New Roman" panose="02020603050405020304" charset="0"/>
                  <a:ea typeface="宋体" pitchFamily="2" charset="-122"/>
                </a:endParaRPr>
              </a:p>
            </p:txBody>
          </p:sp>
          <p:sp>
            <p:nvSpPr>
              <p:cNvPr id="90123" name="Line 13"/>
              <p:cNvSpPr/>
              <p:nvPr/>
            </p:nvSpPr>
            <p:spPr>
              <a:xfrm>
                <a:off x="3701" y="2263"/>
                <a:ext cx="0" cy="24"/>
              </a:xfrm>
              <a:prstGeom prst="line">
                <a:avLst/>
              </a:prstGeom>
              <a:ln w="28575" cap="flat" cmpd="sng">
                <a:solidFill>
                  <a:schemeClr val="tx1"/>
                </a:solidFill>
                <a:prstDash val="solid"/>
                <a:miter/>
                <a:headEnd type="none" w="med" len="med"/>
                <a:tailEnd type="none" w="med" len="med"/>
              </a:ln>
            </p:spPr>
          </p:sp>
          <p:sp>
            <p:nvSpPr>
              <p:cNvPr id="90124" name="Line 14"/>
              <p:cNvSpPr/>
              <p:nvPr/>
            </p:nvSpPr>
            <p:spPr>
              <a:xfrm rot="-5400000">
                <a:off x="3967" y="2531"/>
                <a:ext cx="0" cy="26"/>
              </a:xfrm>
              <a:prstGeom prst="line">
                <a:avLst/>
              </a:prstGeom>
              <a:ln w="38100" cap="flat" cmpd="sng">
                <a:solidFill>
                  <a:schemeClr val="tx1"/>
                </a:solidFill>
                <a:prstDash val="solid"/>
                <a:miter/>
                <a:headEnd type="none" w="med" len="med"/>
                <a:tailEnd type="none" w="med" len="med"/>
              </a:ln>
            </p:spPr>
          </p:sp>
          <p:sp>
            <p:nvSpPr>
              <p:cNvPr id="90125" name="Line 15"/>
              <p:cNvSpPr/>
              <p:nvPr/>
            </p:nvSpPr>
            <p:spPr>
              <a:xfrm rot="-5400000">
                <a:off x="3963" y="2042"/>
                <a:ext cx="0" cy="26"/>
              </a:xfrm>
              <a:prstGeom prst="line">
                <a:avLst/>
              </a:prstGeom>
              <a:ln w="28575" cap="flat" cmpd="sng">
                <a:solidFill>
                  <a:schemeClr val="tx1"/>
                </a:solidFill>
                <a:prstDash val="solid"/>
                <a:miter/>
                <a:headEnd type="none" w="med" len="med"/>
                <a:tailEnd type="none" w="med" len="med"/>
              </a:ln>
            </p:spPr>
          </p:sp>
          <p:sp>
            <p:nvSpPr>
              <p:cNvPr id="90126" name="Freeform 16"/>
              <p:cNvSpPr/>
              <p:nvPr/>
            </p:nvSpPr>
            <p:spPr>
              <a:xfrm>
                <a:off x="3634" y="1645"/>
                <a:ext cx="630" cy="1306"/>
              </a:xfrm>
              <a:custGeom>
                <a:avLst/>
                <a:gdLst/>
                <a:ahLst/>
                <a:cxnLst>
                  <a:cxn ang="0">
                    <a:pos x="309" y="0"/>
                  </a:cxn>
                  <a:cxn ang="0">
                    <a:pos x="291" y="95"/>
                  </a:cxn>
                  <a:cxn ang="0">
                    <a:pos x="263" y="203"/>
                  </a:cxn>
                  <a:cxn ang="0">
                    <a:pos x="239" y="258"/>
                  </a:cxn>
                  <a:cxn ang="0">
                    <a:pos x="211" y="295"/>
                  </a:cxn>
                  <a:cxn ang="0">
                    <a:pos x="185" y="309"/>
                  </a:cxn>
                  <a:cxn ang="0">
                    <a:pos x="153" y="311"/>
                  </a:cxn>
                  <a:cxn ang="0">
                    <a:pos x="116" y="318"/>
                  </a:cxn>
                  <a:cxn ang="0">
                    <a:pos x="86" y="340"/>
                  </a:cxn>
                  <a:cxn ang="0">
                    <a:pos x="63" y="378"/>
                  </a:cxn>
                  <a:cxn ang="0">
                    <a:pos x="37" y="451"/>
                  </a:cxn>
                  <a:cxn ang="0">
                    <a:pos x="15" y="543"/>
                  </a:cxn>
                  <a:cxn ang="0">
                    <a:pos x="2" y="612"/>
                  </a:cxn>
                  <a:cxn ang="0">
                    <a:pos x="0" y="625"/>
                  </a:cxn>
                </a:cxnLst>
                <a:pathLst>
                  <a:path w="1286" h="2727">
                    <a:moveTo>
                      <a:pt x="1286" y="0"/>
                    </a:moveTo>
                    <a:cubicBezTo>
                      <a:pt x="1273" y="69"/>
                      <a:pt x="1242" y="268"/>
                      <a:pt x="1210" y="416"/>
                    </a:cubicBezTo>
                    <a:cubicBezTo>
                      <a:pt x="1178" y="564"/>
                      <a:pt x="1132" y="768"/>
                      <a:pt x="1096" y="886"/>
                    </a:cubicBezTo>
                    <a:cubicBezTo>
                      <a:pt x="1060" y="1004"/>
                      <a:pt x="1032" y="1059"/>
                      <a:pt x="996" y="1126"/>
                    </a:cubicBezTo>
                    <a:cubicBezTo>
                      <a:pt x="960" y="1193"/>
                      <a:pt x="917" y="1252"/>
                      <a:pt x="880" y="1288"/>
                    </a:cubicBezTo>
                    <a:cubicBezTo>
                      <a:pt x="843" y="1324"/>
                      <a:pt x="810" y="1334"/>
                      <a:pt x="770" y="1346"/>
                    </a:cubicBezTo>
                    <a:cubicBezTo>
                      <a:pt x="730" y="1358"/>
                      <a:pt x="686" y="1351"/>
                      <a:pt x="638" y="1358"/>
                    </a:cubicBezTo>
                    <a:cubicBezTo>
                      <a:pt x="590" y="1365"/>
                      <a:pt x="529" y="1366"/>
                      <a:pt x="482" y="1386"/>
                    </a:cubicBezTo>
                    <a:cubicBezTo>
                      <a:pt x="435" y="1406"/>
                      <a:pt x="395" y="1436"/>
                      <a:pt x="358" y="1480"/>
                    </a:cubicBezTo>
                    <a:cubicBezTo>
                      <a:pt x="321" y="1524"/>
                      <a:pt x="296" y="1567"/>
                      <a:pt x="262" y="1648"/>
                    </a:cubicBezTo>
                    <a:cubicBezTo>
                      <a:pt x="228" y="1729"/>
                      <a:pt x="187" y="1846"/>
                      <a:pt x="154" y="1966"/>
                    </a:cubicBezTo>
                    <a:cubicBezTo>
                      <a:pt x="121" y="2086"/>
                      <a:pt x="88" y="2251"/>
                      <a:pt x="64" y="2368"/>
                    </a:cubicBezTo>
                    <a:cubicBezTo>
                      <a:pt x="40" y="2485"/>
                      <a:pt x="20" y="2609"/>
                      <a:pt x="10" y="2668"/>
                    </a:cubicBezTo>
                    <a:cubicBezTo>
                      <a:pt x="0" y="2727"/>
                      <a:pt x="1" y="2725"/>
                      <a:pt x="3" y="2723"/>
                    </a:cubicBezTo>
                  </a:path>
                </a:pathLst>
              </a:custGeom>
              <a:noFill/>
              <a:ln w="25400" cap="flat" cmpd="sng">
                <a:solidFill>
                  <a:srgbClr val="0000FF"/>
                </a:solidFill>
                <a:prstDash val="solid"/>
                <a:round/>
                <a:headEnd type="none" w="med" len="med"/>
                <a:tailEnd type="none" w="med" len="med"/>
              </a:ln>
            </p:spPr>
            <p:txBody>
              <a:bodyPr/>
              <a:p>
                <a:endParaRPr lang="zh-CN" altLang="en-US"/>
              </a:p>
            </p:txBody>
          </p:sp>
          <p:sp>
            <p:nvSpPr>
              <p:cNvPr id="90127" name="Line 17"/>
              <p:cNvSpPr/>
              <p:nvPr/>
            </p:nvSpPr>
            <p:spPr>
              <a:xfrm>
                <a:off x="3392" y="2294"/>
                <a:ext cx="1312" cy="0"/>
              </a:xfrm>
              <a:prstGeom prst="line">
                <a:avLst/>
              </a:prstGeom>
              <a:ln w="28575" cap="flat" cmpd="sng">
                <a:solidFill>
                  <a:schemeClr val="bg1"/>
                </a:solidFill>
                <a:prstDash val="solid"/>
                <a:round/>
                <a:headEnd type="none" w="med" len="med"/>
                <a:tailEnd type="triangle" w="sm" len="lg"/>
              </a:ln>
            </p:spPr>
          </p:sp>
          <p:sp>
            <p:nvSpPr>
              <p:cNvPr id="90128" name="Line 18"/>
              <p:cNvSpPr/>
              <p:nvPr/>
            </p:nvSpPr>
            <p:spPr>
              <a:xfrm>
                <a:off x="4188" y="2263"/>
                <a:ext cx="0" cy="24"/>
              </a:xfrm>
              <a:prstGeom prst="line">
                <a:avLst/>
              </a:prstGeom>
              <a:ln w="28575" cap="flat" cmpd="sng">
                <a:solidFill>
                  <a:schemeClr val="tx1"/>
                </a:solidFill>
                <a:prstDash val="solid"/>
                <a:miter/>
                <a:headEnd type="none" w="med" len="med"/>
                <a:tailEnd type="none" w="med" len="med"/>
              </a:ln>
            </p:spPr>
          </p:sp>
          <p:sp>
            <p:nvSpPr>
              <p:cNvPr id="90129" name="Text Box 19"/>
              <p:cNvSpPr txBox="1"/>
              <p:nvPr/>
            </p:nvSpPr>
            <p:spPr>
              <a:xfrm>
                <a:off x="4277" y="1431"/>
                <a:ext cx="882" cy="201"/>
              </a:xfrm>
              <a:prstGeom prst="rect">
                <a:avLst/>
              </a:prstGeom>
              <a:noFill/>
              <a:ln w="9525">
                <a:noFill/>
              </a:ln>
            </p:spPr>
            <p:txBody>
              <a:bodyPr anchor="t" anchorCtr="0">
                <a:spAutoFit/>
              </a:bodyPr>
              <a:p>
                <a:r>
                  <a:rPr lang="en-US" altLang="zh-CN" sz="2400" i="1">
                    <a:solidFill>
                      <a:schemeClr val="bg1"/>
                    </a:solidFill>
                    <a:latin typeface="Times New Roman" panose="02020603050405020304" charset="0"/>
                    <a:ea typeface="黑体" panose="02010609060101010101" pitchFamily="-128" charset="-122"/>
                  </a:rPr>
                  <a:t>y=</a:t>
                </a:r>
                <a:r>
                  <a:rPr lang="en-US" altLang="zh-CN" sz="2400" i="1" err="1">
                    <a:solidFill>
                      <a:schemeClr val="bg1"/>
                    </a:solidFill>
                    <a:latin typeface="Times New Roman" panose="02020603050405020304" charset="0"/>
                    <a:ea typeface="黑体" panose="02010609060101010101" pitchFamily="-128" charset="-122"/>
                  </a:rPr>
                  <a:t>f</a:t>
                </a:r>
                <a:r>
                  <a:rPr lang="en-US" altLang="zh-CN" sz="2400" err="1">
                    <a:solidFill>
                      <a:schemeClr val="bg1"/>
                    </a:solidFill>
                    <a:latin typeface="Times New Roman" panose="02020603050405020304" charset="0"/>
                    <a:ea typeface="黑体" panose="02010609060101010101" pitchFamily="-128" charset="-122"/>
                  </a:rPr>
                  <a:t>(</a:t>
                </a:r>
                <a:r>
                  <a:rPr lang="en-US" altLang="zh-CN" sz="2400" i="1" err="1">
                    <a:solidFill>
                      <a:schemeClr val="bg1"/>
                    </a:solidFill>
                    <a:latin typeface="Times New Roman" panose="02020603050405020304" charset="0"/>
                    <a:ea typeface="黑体" panose="02010609060101010101" pitchFamily="-128" charset="-122"/>
                  </a:rPr>
                  <a:t>x</a:t>
                </a:r>
                <a:r>
                  <a:rPr lang="en-US" altLang="zh-CN" sz="2400">
                    <a:solidFill>
                      <a:schemeClr val="bg1"/>
                    </a:solidFill>
                    <a:latin typeface="Times New Roman" panose="02020603050405020304" charset="0"/>
                    <a:ea typeface="黑体" panose="02010609060101010101" pitchFamily="-128" charset="-122"/>
                  </a:rPr>
                  <a:t>)</a:t>
                </a:r>
                <a:endParaRPr lang="en-US" altLang="zh-CN" sz="2400" baseline="30000">
                  <a:solidFill>
                    <a:schemeClr val="bg1"/>
                  </a:solidFill>
                  <a:latin typeface="Times New Roman" panose="02020603050405020304" charset="0"/>
                  <a:ea typeface="黑体" panose="02010609060101010101" pitchFamily="-128" charset="-122"/>
                </a:endParaRPr>
              </a:p>
            </p:txBody>
          </p:sp>
        </p:grpSp>
        <p:sp>
          <p:nvSpPr>
            <p:cNvPr id="97285" name="Line 20"/>
            <p:cNvSpPr/>
            <p:nvPr/>
          </p:nvSpPr>
          <p:spPr>
            <a:xfrm flipH="1">
              <a:off x="10395" y="6303"/>
              <a:ext cx="2153" cy="3175"/>
            </a:xfrm>
            <a:prstGeom prst="line">
              <a:avLst/>
            </a:prstGeom>
            <a:ln w="38100" cap="flat" cmpd="sng">
              <a:solidFill>
                <a:schemeClr val="bg1"/>
              </a:solidFill>
              <a:prstDash val="dash"/>
              <a:round/>
              <a:headEnd type="none" w="med" len="med"/>
              <a:tailEnd type="none" w="med" len="med"/>
            </a:ln>
          </p:spPr>
        </p:sp>
        <p:grpSp>
          <p:nvGrpSpPr>
            <p:cNvPr id="3" name="Group 21"/>
            <p:cNvGrpSpPr/>
            <p:nvPr/>
          </p:nvGrpSpPr>
          <p:grpSpPr>
            <a:xfrm>
              <a:off x="7785" y="9025"/>
              <a:ext cx="2785" cy="725"/>
              <a:chOff x="2393" y="2807"/>
              <a:chExt cx="1114" cy="290"/>
            </a:xfrm>
          </p:grpSpPr>
          <p:sp>
            <p:nvSpPr>
              <p:cNvPr id="90132" name="Oval 22"/>
              <p:cNvSpPr/>
              <p:nvPr/>
            </p:nvSpPr>
            <p:spPr>
              <a:xfrm>
                <a:off x="3407" y="2956"/>
                <a:ext cx="34" cy="34"/>
              </a:xfrm>
              <a:prstGeom prst="ellipse">
                <a:avLst/>
              </a:prstGeom>
              <a:solidFill>
                <a:srgbClr val="FF0000"/>
              </a:solidFill>
              <a:ln w="9525" cap="flat" cmpd="sng">
                <a:solidFill>
                  <a:srgbClr val="FF0000"/>
                </a:solidFill>
                <a:prstDash val="solid"/>
                <a:round/>
                <a:headEnd type="none" w="med" len="med"/>
                <a:tailEnd type="none" w="med" len="med"/>
              </a:ln>
            </p:spPr>
            <p:txBody>
              <a:bodyPr wrap="none" anchor="ctr" anchorCtr="0"/>
              <a:p>
                <a:endParaRPr lang="zh-CN" altLang="en-US" dirty="0">
                  <a:latin typeface="Garamond" pitchFamily="18" charset="0"/>
                  <a:ea typeface="宋体" pitchFamily="2" charset="-122"/>
                </a:endParaRPr>
              </a:p>
            </p:txBody>
          </p:sp>
          <p:sp>
            <p:nvSpPr>
              <p:cNvPr id="90133" name="Text Box 23"/>
              <p:cNvSpPr txBox="1"/>
              <p:nvPr/>
            </p:nvSpPr>
            <p:spPr>
              <a:xfrm>
                <a:off x="2393" y="2807"/>
                <a:ext cx="1114" cy="290"/>
              </a:xfrm>
              <a:prstGeom prst="rect">
                <a:avLst/>
              </a:prstGeom>
              <a:noFill/>
              <a:ln w="9525">
                <a:noFill/>
              </a:ln>
            </p:spPr>
            <p:txBody>
              <a:bodyPr anchor="t" anchorCtr="0">
                <a:spAutoFit/>
              </a:bodyPr>
              <a:p>
                <a:r>
                  <a:rPr lang="en-US" altLang="zh-CN" sz="2400">
                    <a:solidFill>
                      <a:schemeClr val="bg1"/>
                    </a:solidFill>
                    <a:latin typeface="Times New Roman" panose="02020603050405020304" charset="0"/>
                    <a:ea typeface="黑体" panose="02010609060101010101" pitchFamily="-128" charset="-122"/>
                  </a:rPr>
                  <a:t>(</a:t>
                </a:r>
                <a:r>
                  <a:rPr lang="en-US" altLang="zh-CN" sz="2400">
                    <a:solidFill>
                      <a:schemeClr val="bg1"/>
                    </a:solidFill>
                    <a:latin typeface="宋体" pitchFamily="2" charset="-122"/>
                    <a:ea typeface="宋体" pitchFamily="2" charset="-122"/>
                  </a:rPr>
                  <a:t>-</a:t>
                </a:r>
                <a:r>
                  <a:rPr lang="en-US" altLang="zh-CN" sz="2400" i="1">
                    <a:solidFill>
                      <a:schemeClr val="bg1"/>
                    </a:solidFill>
                    <a:latin typeface="Times New Roman" panose="02020603050405020304" charset="0"/>
                    <a:ea typeface="黑体" panose="02010609060101010101" pitchFamily="-128" charset="-122"/>
                  </a:rPr>
                  <a:t>x</a:t>
                </a:r>
                <a:r>
                  <a:rPr lang="zh-CN" altLang="en-US" sz="2400" dirty="0">
                    <a:solidFill>
                      <a:schemeClr val="bg1"/>
                    </a:solidFill>
                    <a:latin typeface="Times New Roman" panose="02020603050405020304" charset="0"/>
                    <a:ea typeface="黑体" panose="02010609060101010101" pitchFamily="-128" charset="-122"/>
                  </a:rPr>
                  <a:t>，</a:t>
                </a:r>
                <a:r>
                  <a:rPr lang="en-US" altLang="zh-CN" sz="2400" i="1" err="1">
                    <a:solidFill>
                      <a:schemeClr val="bg1"/>
                    </a:solidFill>
                    <a:latin typeface="Times New Roman" panose="02020603050405020304" charset="0"/>
                    <a:ea typeface="黑体" panose="02010609060101010101" pitchFamily="-128" charset="-122"/>
                  </a:rPr>
                  <a:t>f</a:t>
                </a:r>
                <a:r>
                  <a:rPr lang="en-US" altLang="zh-CN" sz="2400" err="1">
                    <a:solidFill>
                      <a:schemeClr val="bg1"/>
                    </a:solidFill>
                    <a:latin typeface="Times New Roman" panose="02020603050405020304" charset="0"/>
                    <a:ea typeface="黑体" panose="02010609060101010101" pitchFamily="-128" charset="-122"/>
                  </a:rPr>
                  <a:t>(</a:t>
                </a:r>
                <a:r>
                  <a:rPr lang="en-US" altLang="zh-CN" sz="2400" err="1">
                    <a:solidFill>
                      <a:schemeClr val="bg1"/>
                    </a:solidFill>
                    <a:latin typeface="宋体" pitchFamily="2" charset="-122"/>
                    <a:ea typeface="宋体" pitchFamily="2" charset="-122"/>
                  </a:rPr>
                  <a:t>-</a:t>
                </a:r>
                <a:r>
                  <a:rPr lang="en-US" altLang="zh-CN" sz="2400" i="1" err="1">
                    <a:solidFill>
                      <a:schemeClr val="bg1"/>
                    </a:solidFill>
                    <a:latin typeface="Times New Roman" panose="02020603050405020304" charset="0"/>
                    <a:ea typeface="黑体" panose="02010609060101010101" pitchFamily="-128" charset="-122"/>
                  </a:rPr>
                  <a:t>x</a:t>
                </a:r>
                <a:r>
                  <a:rPr lang="en-US" altLang="zh-CN" sz="2400">
                    <a:solidFill>
                      <a:schemeClr val="bg1"/>
                    </a:solidFill>
                    <a:latin typeface="Times New Roman" panose="02020603050405020304" charset="0"/>
                    <a:ea typeface="黑体" panose="02010609060101010101" pitchFamily="-128" charset="-122"/>
                  </a:rPr>
                  <a:t>))</a:t>
                </a:r>
                <a:endParaRPr lang="en-US" altLang="zh-CN" sz="2400">
                  <a:solidFill>
                    <a:schemeClr val="bg1"/>
                  </a:solidFill>
                  <a:latin typeface="Times New Roman" panose="02020603050405020304" charset="0"/>
                  <a:ea typeface="黑体" panose="02010609060101010101" pitchFamily="-128" charset="-122"/>
                </a:endParaRPr>
              </a:p>
            </p:txBody>
          </p:sp>
        </p:grpSp>
        <p:grpSp>
          <p:nvGrpSpPr>
            <p:cNvPr id="4" name="Group 24"/>
            <p:cNvGrpSpPr/>
            <p:nvPr/>
          </p:nvGrpSpPr>
          <p:grpSpPr>
            <a:xfrm>
              <a:off x="12548" y="5850"/>
              <a:ext cx="3062" cy="725"/>
              <a:chOff x="3921" y="2075"/>
              <a:chExt cx="1134" cy="290"/>
            </a:xfrm>
          </p:grpSpPr>
          <p:sp>
            <p:nvSpPr>
              <p:cNvPr id="90135" name="Text Box 25"/>
              <p:cNvSpPr txBox="1"/>
              <p:nvPr/>
            </p:nvSpPr>
            <p:spPr>
              <a:xfrm>
                <a:off x="3941" y="2075"/>
                <a:ext cx="1114" cy="290"/>
              </a:xfrm>
              <a:prstGeom prst="rect">
                <a:avLst/>
              </a:prstGeom>
              <a:noFill/>
              <a:ln w="9525">
                <a:noFill/>
              </a:ln>
            </p:spPr>
            <p:txBody>
              <a:bodyPr anchor="t" anchorCtr="0">
                <a:spAutoFit/>
              </a:bodyPr>
              <a:p>
                <a:r>
                  <a:rPr lang="en-US" altLang="zh-CN" sz="2400">
                    <a:solidFill>
                      <a:schemeClr val="bg1"/>
                    </a:solidFill>
                    <a:latin typeface="Times New Roman" panose="02020603050405020304" charset="0"/>
                    <a:ea typeface="黑体" panose="02010609060101010101" pitchFamily="-128" charset="-122"/>
                  </a:rPr>
                  <a:t>(</a:t>
                </a:r>
                <a:r>
                  <a:rPr lang="en-US" altLang="zh-CN" sz="2400" i="1">
                    <a:solidFill>
                      <a:schemeClr val="bg1"/>
                    </a:solidFill>
                    <a:latin typeface="Times New Roman" panose="02020603050405020304" charset="0"/>
                    <a:ea typeface="黑体" panose="02010609060101010101" pitchFamily="-128" charset="-122"/>
                  </a:rPr>
                  <a:t>x</a:t>
                </a:r>
                <a:r>
                  <a:rPr lang="zh-CN" altLang="en-US" sz="2400" dirty="0">
                    <a:solidFill>
                      <a:schemeClr val="bg1"/>
                    </a:solidFill>
                    <a:latin typeface="Times New Roman" panose="02020603050405020304" charset="0"/>
                    <a:ea typeface="黑体" panose="02010609060101010101" pitchFamily="-128" charset="-122"/>
                  </a:rPr>
                  <a:t>，</a:t>
                </a:r>
                <a:r>
                  <a:rPr lang="en-US" altLang="zh-CN" sz="2400" i="1" err="1">
                    <a:solidFill>
                      <a:schemeClr val="bg1"/>
                    </a:solidFill>
                    <a:latin typeface="Times New Roman" panose="02020603050405020304" charset="0"/>
                    <a:ea typeface="黑体" panose="02010609060101010101" pitchFamily="-128" charset="-122"/>
                  </a:rPr>
                  <a:t>f</a:t>
                </a:r>
                <a:r>
                  <a:rPr lang="en-US" altLang="zh-CN" sz="2400" err="1">
                    <a:solidFill>
                      <a:schemeClr val="bg1"/>
                    </a:solidFill>
                    <a:latin typeface="Times New Roman" panose="02020603050405020304" charset="0"/>
                    <a:ea typeface="黑体" panose="02010609060101010101" pitchFamily="-128" charset="-122"/>
                  </a:rPr>
                  <a:t>(</a:t>
                </a:r>
                <a:r>
                  <a:rPr lang="en-US" altLang="zh-CN" sz="2400" i="1" err="1">
                    <a:solidFill>
                      <a:schemeClr val="bg1"/>
                    </a:solidFill>
                    <a:latin typeface="Times New Roman" panose="02020603050405020304" charset="0"/>
                    <a:ea typeface="黑体" panose="02010609060101010101" pitchFamily="-128" charset="-122"/>
                  </a:rPr>
                  <a:t>x</a:t>
                </a:r>
                <a:r>
                  <a:rPr lang="en-US" altLang="zh-CN" sz="2400">
                    <a:solidFill>
                      <a:schemeClr val="bg1"/>
                    </a:solidFill>
                    <a:latin typeface="Times New Roman" panose="02020603050405020304" charset="0"/>
                    <a:ea typeface="黑体" panose="02010609060101010101" pitchFamily="-128" charset="-122"/>
                  </a:rPr>
                  <a:t>))</a:t>
                </a:r>
                <a:endParaRPr lang="en-US" altLang="zh-CN" sz="2400" baseline="30000">
                  <a:solidFill>
                    <a:schemeClr val="bg1"/>
                  </a:solidFill>
                  <a:latin typeface="Times New Roman" panose="02020603050405020304" charset="0"/>
                  <a:ea typeface="黑体" panose="02010609060101010101" pitchFamily="-128" charset="-122"/>
                </a:endParaRPr>
              </a:p>
            </p:txBody>
          </p:sp>
          <p:sp>
            <p:nvSpPr>
              <p:cNvPr id="90136" name="Oval 26"/>
              <p:cNvSpPr/>
              <p:nvPr/>
            </p:nvSpPr>
            <p:spPr>
              <a:xfrm>
                <a:off x="3921" y="2226"/>
                <a:ext cx="34" cy="34"/>
              </a:xfrm>
              <a:prstGeom prst="ellipse">
                <a:avLst/>
              </a:prstGeom>
              <a:solidFill>
                <a:srgbClr val="FF0000"/>
              </a:solidFill>
              <a:ln w="9525" cap="flat" cmpd="sng">
                <a:solidFill>
                  <a:srgbClr val="FF0000"/>
                </a:solidFill>
                <a:prstDash val="solid"/>
                <a:round/>
                <a:headEnd type="none" w="med" len="med"/>
                <a:tailEnd type="none" w="med" len="med"/>
              </a:ln>
            </p:spPr>
            <p:txBody>
              <a:bodyPr wrap="none" anchor="ctr" anchorCtr="0"/>
              <a:p>
                <a:endParaRPr lang="zh-CN" altLang="en-US" dirty="0">
                  <a:latin typeface="Garamond" pitchFamily="18" charset="0"/>
                  <a:ea typeface="宋体" pitchFamily="2" charset="-122"/>
                </a:endParaRPr>
              </a:p>
            </p:txBody>
          </p:sp>
        </p:grpSp>
        <p:sp>
          <p:nvSpPr>
            <p:cNvPr id="97288" name="Rectangle 27"/>
            <p:cNvSpPr/>
            <p:nvPr/>
          </p:nvSpPr>
          <p:spPr>
            <a:xfrm>
              <a:off x="4498" y="7210"/>
              <a:ext cx="3942" cy="965"/>
            </a:xfrm>
            <a:prstGeom prst="rect">
              <a:avLst/>
            </a:prstGeom>
            <a:noFill/>
            <a:ln w="38100" cap="flat" cmpd="sng">
              <a:solidFill>
                <a:srgbClr val="00FF00"/>
              </a:solidFill>
              <a:prstDash val="solid"/>
              <a:miter/>
              <a:headEnd type="none" w="med" len="med"/>
              <a:tailEnd type="none" w="med" len="med"/>
            </a:ln>
          </p:spPr>
          <p:txBody>
            <a:bodyPr anchor="t" anchorCtr="0"/>
            <a:p>
              <a:pPr marL="342900" indent="-342900" algn="ctr">
                <a:lnSpc>
                  <a:spcPct val="140000"/>
                </a:lnSpc>
                <a:buClr>
                  <a:schemeClr val="accent1"/>
                </a:buClr>
                <a:buSzPct val="65000"/>
                <a:buFont typeface="Wingdings" panose="05000000000000000000" pitchFamily="2" charset="2"/>
              </a:pPr>
              <a:r>
                <a:rPr lang="en-US" altLang="zh-CN" i="1">
                  <a:solidFill>
                    <a:srgbClr val="FF3300"/>
                  </a:solidFill>
                  <a:latin typeface="Times New Roman" panose="02020603050405020304" charset="0"/>
                  <a:ea typeface="宋体" pitchFamily="2" charset="-122"/>
                </a:rPr>
                <a:t> </a:t>
              </a:r>
              <a:r>
                <a:rPr lang="en-US" altLang="zh-CN" i="1">
                  <a:solidFill>
                    <a:schemeClr val="bg1"/>
                  </a:solidFill>
                  <a:latin typeface="Times New Roman" panose="02020603050405020304" charset="0"/>
                  <a:ea typeface="宋体" pitchFamily="2" charset="-122"/>
                </a:rPr>
                <a:t>f </a:t>
              </a:r>
              <a:r>
                <a:rPr lang="en-US" altLang="zh-CN">
                  <a:solidFill>
                    <a:schemeClr val="bg1"/>
                  </a:solidFill>
                  <a:latin typeface="Times New Roman" panose="02020603050405020304" charset="0"/>
                  <a:ea typeface="宋体" pitchFamily="2" charset="-122"/>
                </a:rPr>
                <a:t>(</a:t>
              </a:r>
              <a:r>
                <a:rPr lang="en-US" altLang="zh-CN">
                  <a:solidFill>
                    <a:schemeClr val="bg1"/>
                  </a:solidFill>
                  <a:latin typeface="宋体" pitchFamily="2" charset="-122"/>
                  <a:ea typeface="宋体" pitchFamily="2" charset="-122"/>
                </a:rPr>
                <a:t>-</a:t>
              </a:r>
              <a:r>
                <a:rPr lang="en-US" altLang="zh-CN" i="1">
                  <a:solidFill>
                    <a:schemeClr val="bg1"/>
                  </a:solidFill>
                  <a:latin typeface="Times New Roman" panose="02020603050405020304" charset="0"/>
                  <a:ea typeface="宋体" pitchFamily="2" charset="-122"/>
                </a:rPr>
                <a:t>x</a:t>
              </a:r>
              <a:r>
                <a:rPr lang="en-US" altLang="zh-CN">
                  <a:solidFill>
                    <a:schemeClr val="bg1"/>
                  </a:solidFill>
                  <a:latin typeface="Times New Roman" panose="02020603050405020304" charset="0"/>
                  <a:ea typeface="宋体" pitchFamily="2" charset="-122"/>
                </a:rPr>
                <a:t>) =</a:t>
              </a:r>
              <a:r>
                <a:rPr lang="en-US" altLang="zh-CN">
                  <a:solidFill>
                    <a:schemeClr val="bg1"/>
                  </a:solidFill>
                  <a:latin typeface="Arial" panose="020B0604020202090204" pitchFamily="34" charset="0"/>
                  <a:ea typeface="宋体" pitchFamily="2" charset="-122"/>
                </a:rPr>
                <a:t> </a:t>
              </a:r>
              <a:r>
                <a:rPr lang="en-US" altLang="zh-CN">
                  <a:solidFill>
                    <a:schemeClr val="bg1"/>
                  </a:solidFill>
                  <a:latin typeface="宋体" pitchFamily="2" charset="-122"/>
                  <a:ea typeface="宋体" pitchFamily="2" charset="-122"/>
                </a:rPr>
                <a:t>-</a:t>
              </a:r>
              <a:r>
                <a:rPr lang="en-US" altLang="zh-CN" i="1">
                  <a:solidFill>
                    <a:schemeClr val="bg1"/>
                  </a:solidFill>
                  <a:latin typeface="Times New Roman" panose="02020603050405020304" charset="0"/>
                  <a:ea typeface="宋体" pitchFamily="2" charset="-122"/>
                </a:rPr>
                <a:t>f </a:t>
              </a:r>
              <a:r>
                <a:rPr lang="en-US" altLang="zh-CN">
                  <a:solidFill>
                    <a:schemeClr val="bg1"/>
                  </a:solidFill>
                  <a:latin typeface="Times New Roman" panose="02020603050405020304" charset="0"/>
                  <a:ea typeface="宋体" pitchFamily="2" charset="-122"/>
                </a:rPr>
                <a:t>(</a:t>
              </a:r>
              <a:r>
                <a:rPr lang="en-US" altLang="zh-CN" i="1">
                  <a:solidFill>
                    <a:schemeClr val="bg1"/>
                  </a:solidFill>
                  <a:latin typeface="Times New Roman" panose="02020603050405020304" charset="0"/>
                  <a:ea typeface="宋体" pitchFamily="2" charset="-122"/>
                </a:rPr>
                <a:t>x</a:t>
              </a:r>
              <a:r>
                <a:rPr lang="en-US" altLang="zh-CN">
                  <a:solidFill>
                    <a:schemeClr val="bg1"/>
                  </a:solidFill>
                  <a:latin typeface="Times New Roman" panose="02020603050405020304" charset="0"/>
                  <a:ea typeface="宋体" pitchFamily="2" charset="-122"/>
                </a:rPr>
                <a:t>)</a:t>
              </a:r>
              <a:endParaRPr lang="en-US" altLang="zh-CN">
                <a:solidFill>
                  <a:schemeClr val="bg1"/>
                </a:solidFill>
                <a:latin typeface="Times New Roman" panose="02020603050405020304" charset="0"/>
                <a:ea typeface="宋体" pitchFamily="2" charset="-122"/>
              </a:endParaRPr>
            </a:p>
          </p:txBody>
        </p:sp>
        <p:sp>
          <p:nvSpPr>
            <p:cNvPr id="97319" name="文本框 97318"/>
            <p:cNvSpPr txBox="1"/>
            <p:nvPr/>
          </p:nvSpPr>
          <p:spPr>
            <a:xfrm>
              <a:off x="11415" y="8118"/>
              <a:ext cx="908" cy="580"/>
            </a:xfrm>
            <a:prstGeom prst="rect">
              <a:avLst/>
            </a:prstGeom>
            <a:noFill/>
            <a:ln w="12700">
              <a:noFill/>
            </a:ln>
            <a:effectLst>
              <a:outerShdw dist="45791" dir="2021404" algn="ctr" rotWithShape="0">
                <a:srgbClr val="9999FF"/>
              </a:outerShdw>
            </a:effectLst>
          </p:spPr>
          <p:txBody>
            <a:bodyPr anchor="t" anchorCtr="0">
              <a:spAutoFit/>
            </a:bodyPr>
            <a:p>
              <a:r>
                <a:rPr lang="en-US" altLang="zh-CN">
                  <a:solidFill>
                    <a:schemeClr val="bg1"/>
                  </a:solidFill>
                  <a:latin typeface="Garamond" pitchFamily="18" charset="0"/>
                  <a:ea typeface="宋体" pitchFamily="2" charset="-122"/>
                </a:rPr>
                <a:t>-1</a:t>
              </a:r>
              <a:endParaRPr lang="en-US" altLang="zh-CN">
                <a:solidFill>
                  <a:schemeClr val="bg1"/>
                </a:solidFill>
                <a:latin typeface="Garamond" pitchFamily="18" charset="0"/>
                <a:ea typeface="宋体" pitchFamily="2" charset="-122"/>
              </a:endParaRPr>
            </a:p>
          </p:txBody>
        </p:sp>
        <p:sp>
          <p:nvSpPr>
            <p:cNvPr id="97326" name="直接连接符 97325"/>
            <p:cNvSpPr/>
            <p:nvPr/>
          </p:nvSpPr>
          <p:spPr>
            <a:xfrm flipV="1">
              <a:off x="8465" y="6418"/>
              <a:ext cx="4878" cy="1245"/>
            </a:xfrm>
            <a:prstGeom prst="line">
              <a:avLst/>
            </a:prstGeom>
            <a:ln w="25400" cap="flat" cmpd="sng">
              <a:solidFill>
                <a:srgbClr val="FF00FF"/>
              </a:solidFill>
              <a:prstDash val="solid"/>
              <a:round/>
              <a:headEnd type="none" w="med" len="med"/>
              <a:tailEnd type="triangle" w="med" len="med"/>
            </a:ln>
            <a:effectLst>
              <a:outerShdw dist="45791" dir="2021404" algn="ctr" rotWithShape="0">
                <a:srgbClr val="9999FF"/>
              </a:outerShdw>
            </a:effectLst>
          </p:spPr>
        </p:sp>
        <p:sp>
          <p:nvSpPr>
            <p:cNvPr id="97327" name="直接连接符 97326"/>
            <p:cNvSpPr/>
            <p:nvPr/>
          </p:nvSpPr>
          <p:spPr>
            <a:xfrm>
              <a:off x="8465" y="7665"/>
              <a:ext cx="455" cy="1473"/>
            </a:xfrm>
            <a:prstGeom prst="line">
              <a:avLst/>
            </a:prstGeom>
            <a:ln w="38100" cap="flat" cmpd="sng">
              <a:solidFill>
                <a:srgbClr val="FF00FF"/>
              </a:solidFill>
              <a:prstDash val="solid"/>
              <a:round/>
              <a:headEnd type="none" w="med" len="med"/>
              <a:tailEnd type="triangle" w="med" len="med"/>
            </a:ln>
            <a:effectLst>
              <a:outerShdw dist="45791" dir="2021404" algn="ctr" rotWithShape="0">
                <a:srgbClr val="9999FF"/>
              </a:outerShdw>
            </a:effectLst>
          </p:spPr>
        </p:sp>
      </p:grpSp>
      <p:sp>
        <p:nvSpPr>
          <p:cNvPr id="97328" name="Text Box 3"/>
          <p:cNvSpPr txBox="1"/>
          <p:nvPr/>
        </p:nvSpPr>
        <p:spPr>
          <a:xfrm>
            <a:off x="1144905" y="3038475"/>
            <a:ext cx="6506845" cy="902970"/>
          </a:xfrm>
          <a:prstGeom prst="rect">
            <a:avLst/>
          </a:prstGeom>
          <a:noFill/>
          <a:ln w="38100" cap="flat" cmpd="sng">
            <a:solidFill>
              <a:srgbClr val="800000"/>
            </a:solidFill>
            <a:prstDash val="solid"/>
            <a:miter/>
            <a:headEnd type="none" w="med" len="med"/>
            <a:tailEnd type="none" w="med" len="med"/>
          </a:ln>
        </p:spPr>
        <p:txBody>
          <a:bodyPr wrap="square" anchor="t" anchorCtr="0">
            <a:spAutoFit/>
          </a:bodyPr>
          <a:p>
            <a:pPr algn="just">
              <a:lnSpc>
                <a:spcPct val="110000"/>
              </a:lnSpc>
            </a:pPr>
            <a:r>
              <a:rPr lang="zh-CN" altLang="en-US" sz="2400" dirty="0">
                <a:solidFill>
                  <a:schemeClr val="bg1"/>
                </a:solidFill>
                <a:latin typeface="Times New Roman" panose="02020603050405020304" charset="0"/>
                <a:ea typeface="宋体" pitchFamily="2" charset="-122"/>
              </a:rPr>
              <a:t>奇函数的图象特征：</a:t>
            </a:r>
            <a:r>
              <a:rPr lang="zh-CN" altLang="en-US" sz="2400" dirty="0">
                <a:solidFill>
                  <a:schemeClr val="bg1"/>
                </a:solidFill>
                <a:latin typeface="宋体" pitchFamily="2" charset="-122"/>
                <a:ea typeface="宋体" pitchFamily="2" charset="-122"/>
              </a:rPr>
              <a:t>以</a:t>
            </a:r>
            <a:r>
              <a:rPr lang="zh-CN" altLang="en-US" sz="2400" dirty="0">
                <a:solidFill>
                  <a:schemeClr val="bg1"/>
                </a:solidFill>
                <a:latin typeface="Times New Roman" panose="02020603050405020304" charset="0"/>
                <a:ea typeface="宋体" pitchFamily="2" charset="-122"/>
              </a:rPr>
              <a:t>坐标原点为对称中心的中心</a:t>
            </a:r>
            <a:r>
              <a:rPr lang="zh-CN" altLang="en-US" sz="2400" dirty="0">
                <a:solidFill>
                  <a:schemeClr val="bg1"/>
                </a:solidFill>
                <a:latin typeface="宋体" pitchFamily="2" charset="-122"/>
                <a:ea typeface="宋体" pitchFamily="2" charset="-122"/>
              </a:rPr>
              <a:t>对称图形。</a:t>
            </a:r>
            <a:endParaRPr lang="zh-CN" altLang="en-US" sz="2400" dirty="0">
              <a:solidFill>
                <a:schemeClr val="bg1"/>
              </a:solidFill>
              <a:latin typeface="宋体" pitchFamily="2" charset="-122"/>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7289"/>
                                        </p:tgtEl>
                                        <p:attrNameLst>
                                          <p:attrName>style.visibility</p:attrName>
                                        </p:attrNameLst>
                                      </p:cBhvr>
                                      <p:to>
                                        <p:strVal val="visible"/>
                                      </p:to>
                                    </p:set>
                                    <p:anim calcmode="lin" valueType="num">
                                      <p:cBhvr>
                                        <p:cTn id="7" dur="1000" fill="hold"/>
                                        <p:tgtEl>
                                          <p:spTgt spid="97289"/>
                                        </p:tgtEl>
                                        <p:attrNameLst>
                                          <p:attrName>ppt_x</p:attrName>
                                        </p:attrNameLst>
                                      </p:cBhvr>
                                      <p:tavLst>
                                        <p:tav tm="0">
                                          <p:val>
                                            <p:strVal val="#ppt_x-.2"/>
                                          </p:val>
                                        </p:tav>
                                        <p:tav tm="100000">
                                          <p:val>
                                            <p:strVal val="#ppt_x"/>
                                          </p:val>
                                        </p:tav>
                                      </p:tavLst>
                                    </p:anim>
                                    <p:anim calcmode="lin" valueType="num">
                                      <p:cBhvr>
                                        <p:cTn id="8" dur="1000" fill="hold"/>
                                        <p:tgtEl>
                                          <p:spTgt spid="97289"/>
                                        </p:tgtEl>
                                        <p:attrNameLst>
                                          <p:attrName>ppt_y</p:attrName>
                                        </p:attrNameLst>
                                      </p:cBhvr>
                                      <p:tavLst>
                                        <p:tav tm="0">
                                          <p:val>
                                            <p:strVal val="#ppt_y"/>
                                          </p:val>
                                        </p:tav>
                                        <p:tav tm="100000">
                                          <p:val>
                                            <p:strVal val="#ppt_y"/>
                                          </p:val>
                                        </p:tav>
                                      </p:tavLst>
                                    </p:anim>
                                    <p:animEffect transition="in" filter="wipe(right)" prLst="gradientSize: 0.1">
                                      <p:cBhvr>
                                        <p:cTn id="9" dur="1000"/>
                                        <p:tgtEl>
                                          <p:spTgt spid="9728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7282">
                                            <p:txEl>
                                              <p:charRg st="0" end="38"/>
                                            </p:txEl>
                                          </p:spTgt>
                                        </p:tgtEl>
                                        <p:attrNameLst>
                                          <p:attrName>style.visibility</p:attrName>
                                        </p:attrNameLst>
                                      </p:cBhvr>
                                      <p:to>
                                        <p:strVal val="visible"/>
                                      </p:to>
                                    </p:set>
                                    <p:animEffect transition="in" filter="fade">
                                      <p:cBhvr>
                                        <p:cTn id="14" dur="1000"/>
                                        <p:tgtEl>
                                          <p:spTgt spid="97282">
                                            <p:txEl>
                                              <p:charRg st="0" end="38"/>
                                            </p:txEl>
                                          </p:spTgt>
                                        </p:tgtEl>
                                      </p:cBhvr>
                                    </p:animEffect>
                                    <p:anim calcmode="lin" valueType="num">
                                      <p:cBhvr>
                                        <p:cTn id="15" dur="1000" fill="hold"/>
                                        <p:tgtEl>
                                          <p:spTgt spid="97282">
                                            <p:txEl>
                                              <p:charRg st="0" end="38"/>
                                            </p:txEl>
                                          </p:spTgt>
                                        </p:tgtEl>
                                        <p:attrNameLst>
                                          <p:attrName>ppt_x</p:attrName>
                                        </p:attrNameLst>
                                      </p:cBhvr>
                                      <p:tavLst>
                                        <p:tav tm="0">
                                          <p:val>
                                            <p:strVal val="#ppt_x"/>
                                          </p:val>
                                        </p:tav>
                                        <p:tav tm="100000">
                                          <p:val>
                                            <p:strVal val="#ppt_x"/>
                                          </p:val>
                                        </p:tav>
                                      </p:tavLst>
                                    </p:anim>
                                    <p:anim calcmode="lin" valueType="num">
                                      <p:cBhvr>
                                        <p:cTn id="16" dur="1000" fill="hold"/>
                                        <p:tgtEl>
                                          <p:spTgt spid="97282">
                                            <p:txEl>
                                              <p:charRg st="0" end="38"/>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97282">
                                            <p:txEl>
                                              <p:charRg st="38" end="68"/>
                                            </p:txEl>
                                          </p:spTgt>
                                        </p:tgtEl>
                                        <p:attrNameLst>
                                          <p:attrName>style.visibility</p:attrName>
                                        </p:attrNameLst>
                                      </p:cBhvr>
                                      <p:to>
                                        <p:strVal val="visible"/>
                                      </p:to>
                                    </p:set>
                                    <p:animEffect transition="in" filter="fade">
                                      <p:cBhvr>
                                        <p:cTn id="21" dur="1000"/>
                                        <p:tgtEl>
                                          <p:spTgt spid="97282">
                                            <p:txEl>
                                              <p:charRg st="38" end="68"/>
                                            </p:txEl>
                                          </p:spTgt>
                                        </p:tgtEl>
                                      </p:cBhvr>
                                    </p:animEffect>
                                    <p:anim calcmode="lin" valueType="num">
                                      <p:cBhvr>
                                        <p:cTn id="22" dur="1000" fill="hold"/>
                                        <p:tgtEl>
                                          <p:spTgt spid="97282">
                                            <p:txEl>
                                              <p:charRg st="38" end="68"/>
                                            </p:txEl>
                                          </p:spTgt>
                                        </p:tgtEl>
                                        <p:attrNameLst>
                                          <p:attrName>ppt_x</p:attrName>
                                        </p:attrNameLst>
                                      </p:cBhvr>
                                      <p:tavLst>
                                        <p:tav tm="0">
                                          <p:val>
                                            <p:strVal val="#ppt_x"/>
                                          </p:val>
                                        </p:tav>
                                        <p:tav tm="100000">
                                          <p:val>
                                            <p:strVal val="#ppt_x"/>
                                          </p:val>
                                        </p:tav>
                                      </p:tavLst>
                                    </p:anim>
                                    <p:anim calcmode="lin" valueType="num">
                                      <p:cBhvr>
                                        <p:cTn id="23" dur="1000" fill="hold"/>
                                        <p:tgtEl>
                                          <p:spTgt spid="97282">
                                            <p:txEl>
                                              <p:charRg st="38" end="68"/>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2" nodeType="clickEffect">
                                  <p:stCondLst>
                                    <p:cond delay="0"/>
                                  </p:stCondLst>
                                  <p:childTnLst>
                                    <p:set>
                                      <p:cBhvr>
                                        <p:cTn id="27" dur="1" fill="hold">
                                          <p:stCondLst>
                                            <p:cond delay="0"/>
                                          </p:stCondLst>
                                        </p:cTn>
                                        <p:tgtEl>
                                          <p:spTgt spid="97328"/>
                                        </p:tgtEl>
                                        <p:attrNameLst>
                                          <p:attrName>style.visibility</p:attrName>
                                        </p:attrNameLst>
                                      </p:cBhvr>
                                      <p:to>
                                        <p:strVal val="visible"/>
                                      </p:to>
                                    </p:set>
                                    <p:animEffect transition="in" filter="fade">
                                      <p:cBhvr>
                                        <p:cTn id="28" dur="1000"/>
                                        <p:tgtEl>
                                          <p:spTgt spid="97328"/>
                                        </p:tgtEl>
                                      </p:cBhvr>
                                    </p:animEffect>
                                    <p:anim calcmode="lin" valueType="num">
                                      <p:cBhvr>
                                        <p:cTn id="29" dur="1000" fill="hold"/>
                                        <p:tgtEl>
                                          <p:spTgt spid="97328"/>
                                        </p:tgtEl>
                                        <p:attrNameLst>
                                          <p:attrName>ppt_x</p:attrName>
                                        </p:attrNameLst>
                                      </p:cBhvr>
                                      <p:tavLst>
                                        <p:tav tm="0">
                                          <p:val>
                                            <p:strVal val="#ppt_x"/>
                                          </p:val>
                                        </p:tav>
                                        <p:tav tm="100000">
                                          <p:val>
                                            <p:strVal val="#ppt_x"/>
                                          </p:val>
                                        </p:tav>
                                      </p:tavLst>
                                    </p:anim>
                                    <p:anim calcmode="lin" valueType="num">
                                      <p:cBhvr>
                                        <p:cTn id="30" dur="1000" fill="hold"/>
                                        <p:tgtEl>
                                          <p:spTgt spid="973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9" grpId="0"/>
      <p:bldP spid="97328" grpId="2"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6" name="Text Box 2"/>
          <p:cNvSpPr txBox="1"/>
          <p:nvPr/>
        </p:nvSpPr>
        <p:spPr>
          <a:xfrm>
            <a:off x="1055688" y="5013008"/>
            <a:ext cx="10080000" cy="398780"/>
          </a:xfrm>
          <a:prstGeom prst="rect">
            <a:avLst/>
          </a:prstGeom>
          <a:noFill/>
          <a:ln w="9525">
            <a:noFill/>
          </a:ln>
        </p:spPr>
        <p:txBody>
          <a:bodyPr anchor="t" anchorCtr="0">
            <a:spAutoFit/>
          </a:bodyPr>
          <a:p>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奇函数的定义域对应的区间关于坐标原点对称． </a:t>
            </a:r>
            <a:endPar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98307" name="Text Box 3"/>
          <p:cNvSpPr txBox="1"/>
          <p:nvPr/>
        </p:nvSpPr>
        <p:spPr>
          <a:xfrm>
            <a:off x="1055370" y="738505"/>
            <a:ext cx="10081260" cy="398780"/>
          </a:xfrm>
          <a:prstGeom prst="rect">
            <a:avLst/>
          </a:prstGeom>
          <a:noFill/>
          <a:ln w="9525">
            <a:noFill/>
          </a:ln>
        </p:spPr>
        <p:txBody>
          <a:bodyPr wrap="square" anchor="t" anchorCtr="0">
            <a:spAutoFit/>
          </a:bodyPr>
          <a:p>
            <a:r>
              <a:rPr lang="zh-CN" altLang="en-US" sz="2000" dirty="0">
                <a:solidFill>
                  <a:schemeClr val="bg1"/>
                </a:solidFill>
                <a:latin typeface="Microsoft YaHei Regular" panose="020B0503020204020204" charset="-122"/>
                <a:ea typeface="Microsoft YaHei Regular" panose="020B0503020204020204" charset="-122"/>
              </a:rPr>
              <a:t>改变奇函数的定义域，它还是奇函数吗？</a:t>
            </a:r>
            <a:endParaRPr lang="zh-CN" altLang="en-US" sz="2000" dirty="0">
              <a:solidFill>
                <a:schemeClr val="bg1"/>
              </a:solidFill>
              <a:latin typeface="Microsoft YaHei Regular" panose="020B0503020204020204" charset="-122"/>
              <a:ea typeface="Microsoft YaHei Regular" panose="020B0503020204020204" charset="-122"/>
            </a:endParaRPr>
          </a:p>
        </p:txBody>
      </p:sp>
      <p:grpSp>
        <p:nvGrpSpPr>
          <p:cNvPr id="98308" name="Group 4"/>
          <p:cNvGrpSpPr/>
          <p:nvPr/>
        </p:nvGrpSpPr>
        <p:grpSpPr>
          <a:xfrm>
            <a:off x="2155825" y="1423988"/>
            <a:ext cx="1970088" cy="2957512"/>
            <a:chOff x="467" y="1076"/>
            <a:chExt cx="1241" cy="1863"/>
          </a:xfrm>
        </p:grpSpPr>
        <p:sp>
          <p:nvSpPr>
            <p:cNvPr id="91140" name="Text Box 5"/>
            <p:cNvSpPr txBox="1"/>
            <p:nvPr/>
          </p:nvSpPr>
          <p:spPr>
            <a:xfrm>
              <a:off x="741" y="1413"/>
              <a:ext cx="230" cy="290"/>
            </a:xfrm>
            <a:prstGeom prst="rect">
              <a:avLst/>
            </a:prstGeom>
            <a:noFill/>
            <a:ln w="9525">
              <a:noFill/>
            </a:ln>
          </p:spPr>
          <p:txBody>
            <a:bodyPr anchor="t" anchorCtr="0">
              <a:spAutoFit/>
            </a:bodyPr>
            <a:p>
              <a:r>
                <a:rPr lang="en-US" altLang="zh-CN" sz="2400" i="1">
                  <a:latin typeface="Times New Roman" panose="02020603050405020304" charset="0"/>
                  <a:ea typeface="宋体" pitchFamily="2" charset="-122"/>
                </a:rPr>
                <a:t>y</a:t>
              </a:r>
              <a:endParaRPr lang="en-US" altLang="zh-CN" sz="2400" i="1">
                <a:latin typeface="Times New Roman" panose="02020603050405020304" charset="0"/>
                <a:ea typeface="宋体" pitchFamily="2" charset="-122"/>
              </a:endParaRPr>
            </a:p>
          </p:txBody>
        </p:sp>
        <p:sp>
          <p:nvSpPr>
            <p:cNvPr id="91141" name="Text Box 6"/>
            <p:cNvSpPr txBox="1"/>
            <p:nvPr/>
          </p:nvSpPr>
          <p:spPr>
            <a:xfrm>
              <a:off x="808" y="1908"/>
              <a:ext cx="216" cy="251"/>
            </a:xfrm>
            <a:prstGeom prst="rect">
              <a:avLst/>
            </a:prstGeom>
            <a:noFill/>
            <a:ln w="9525">
              <a:noFill/>
            </a:ln>
          </p:spPr>
          <p:txBody>
            <a:bodyPr anchor="t" anchorCtr="0">
              <a:spAutoFit/>
            </a:bodyPr>
            <a:p>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42" name="Text Box 7"/>
            <p:cNvSpPr txBox="1"/>
            <p:nvPr/>
          </p:nvSpPr>
          <p:spPr>
            <a:xfrm>
              <a:off x="523" y="2212"/>
              <a:ext cx="326" cy="290"/>
            </a:xfrm>
            <a:prstGeom prst="rect">
              <a:avLst/>
            </a:prstGeom>
            <a:noFill/>
            <a:ln w="9525">
              <a:noFill/>
            </a:ln>
          </p:spPr>
          <p:txBody>
            <a:bodyPr anchor="t" anchorCtr="0">
              <a:spAutoFit/>
            </a:bodyPr>
            <a:p>
              <a:r>
                <a:rPr lang="en-US" altLang="zh-CN" sz="2400">
                  <a:latin typeface="宋体" pitchFamily="2" charset="-122"/>
                  <a:ea typeface="宋体" pitchFamily="2" charset="-122"/>
                </a:rPr>
                <a:t>-</a:t>
              </a:r>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43" name="Text Box 8"/>
            <p:cNvSpPr txBox="1"/>
            <p:nvPr/>
          </p:nvSpPr>
          <p:spPr>
            <a:xfrm>
              <a:off x="1128" y="2250"/>
              <a:ext cx="217" cy="251"/>
            </a:xfrm>
            <a:prstGeom prst="rect">
              <a:avLst/>
            </a:prstGeom>
            <a:noFill/>
            <a:ln w="9525">
              <a:noFill/>
            </a:ln>
          </p:spPr>
          <p:txBody>
            <a:bodyPr anchor="t" anchorCtr="0">
              <a:spAutoFit/>
            </a:bodyPr>
            <a:p>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44" name="Text Box 9"/>
            <p:cNvSpPr txBox="1"/>
            <p:nvPr/>
          </p:nvSpPr>
          <p:spPr>
            <a:xfrm>
              <a:off x="680" y="2370"/>
              <a:ext cx="318" cy="290"/>
            </a:xfrm>
            <a:prstGeom prst="rect">
              <a:avLst/>
            </a:prstGeom>
            <a:noFill/>
            <a:ln w="9525">
              <a:noFill/>
            </a:ln>
          </p:spPr>
          <p:txBody>
            <a:bodyPr anchor="t" anchorCtr="0">
              <a:spAutoFit/>
            </a:bodyPr>
            <a:p>
              <a:r>
                <a:rPr lang="en-US" altLang="zh-CN" sz="2400">
                  <a:latin typeface="宋体" pitchFamily="2" charset="-122"/>
                  <a:ea typeface="宋体" pitchFamily="2" charset="-122"/>
                </a:rPr>
                <a:t>-</a:t>
              </a:r>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45" name="d57Line 51"/>
            <p:cNvSpPr/>
            <p:nvPr/>
          </p:nvSpPr>
          <p:spPr>
            <a:xfrm flipH="1" flipV="1">
              <a:off x="959" y="1529"/>
              <a:ext cx="4" cy="1410"/>
            </a:xfrm>
            <a:prstGeom prst="line">
              <a:avLst/>
            </a:prstGeom>
            <a:ln w="28575" cap="flat" cmpd="sng">
              <a:solidFill>
                <a:schemeClr val="tx1"/>
              </a:solidFill>
              <a:prstDash val="solid"/>
              <a:round/>
              <a:headEnd type="none" w="med" len="med"/>
              <a:tailEnd type="triangle" w="sm" len="lg"/>
            </a:ln>
          </p:spPr>
        </p:sp>
        <p:sp>
          <p:nvSpPr>
            <p:cNvPr id="91146" name="Text Box 11"/>
            <p:cNvSpPr txBox="1"/>
            <p:nvPr/>
          </p:nvSpPr>
          <p:spPr>
            <a:xfrm>
              <a:off x="1357" y="2210"/>
              <a:ext cx="230" cy="290"/>
            </a:xfrm>
            <a:prstGeom prst="rect">
              <a:avLst/>
            </a:prstGeom>
            <a:noFill/>
            <a:ln w="9525">
              <a:noFill/>
            </a:ln>
          </p:spPr>
          <p:txBody>
            <a:bodyPr anchor="t" anchorCtr="0">
              <a:spAutoFit/>
            </a:bodyPr>
            <a:p>
              <a:r>
                <a:rPr lang="en-US" altLang="zh-CN" sz="2400" i="1">
                  <a:latin typeface="Times New Roman" panose="02020603050405020304" charset="0"/>
                  <a:ea typeface="宋体" pitchFamily="2" charset="-122"/>
                </a:rPr>
                <a:t>x</a:t>
              </a:r>
              <a:endParaRPr lang="en-US" altLang="zh-CN" sz="2400" i="1">
                <a:latin typeface="Times New Roman" panose="02020603050405020304" charset="0"/>
                <a:ea typeface="宋体" pitchFamily="2" charset="-122"/>
              </a:endParaRPr>
            </a:p>
          </p:txBody>
        </p:sp>
        <p:sp>
          <p:nvSpPr>
            <p:cNvPr id="91147" name="Text Box 12"/>
            <p:cNvSpPr txBox="1"/>
            <p:nvPr/>
          </p:nvSpPr>
          <p:spPr>
            <a:xfrm>
              <a:off x="771" y="2245"/>
              <a:ext cx="227" cy="251"/>
            </a:xfrm>
            <a:prstGeom prst="rect">
              <a:avLst/>
            </a:prstGeom>
            <a:noFill/>
            <a:ln w="9525">
              <a:noFill/>
            </a:ln>
          </p:spPr>
          <p:txBody>
            <a:bodyPr anchor="t" anchorCtr="0">
              <a:spAutoFit/>
            </a:bodyPr>
            <a:p>
              <a:r>
                <a:rPr lang="en-US" altLang="zh-CN" sz="2000" i="1">
                  <a:latin typeface="Times New Roman" panose="02020603050405020304" charset="0"/>
                  <a:ea typeface="宋体" pitchFamily="2" charset="-122"/>
                </a:rPr>
                <a:t>O</a:t>
              </a:r>
              <a:endParaRPr lang="en-US" altLang="zh-CN" sz="2000" i="1">
                <a:latin typeface="Times New Roman" panose="02020603050405020304" charset="0"/>
                <a:ea typeface="宋体" pitchFamily="2" charset="-122"/>
              </a:endParaRPr>
            </a:p>
          </p:txBody>
        </p:sp>
        <p:sp>
          <p:nvSpPr>
            <p:cNvPr id="91148" name="Line 13"/>
            <p:cNvSpPr/>
            <p:nvPr/>
          </p:nvSpPr>
          <p:spPr>
            <a:xfrm>
              <a:off x="717" y="2234"/>
              <a:ext cx="0" cy="24"/>
            </a:xfrm>
            <a:prstGeom prst="line">
              <a:avLst/>
            </a:prstGeom>
            <a:ln w="28575" cap="flat" cmpd="sng">
              <a:solidFill>
                <a:schemeClr val="tx1"/>
              </a:solidFill>
              <a:prstDash val="solid"/>
              <a:miter/>
              <a:headEnd type="none" w="med" len="med"/>
              <a:tailEnd type="none" w="med" len="med"/>
            </a:ln>
          </p:spPr>
        </p:sp>
        <p:sp>
          <p:nvSpPr>
            <p:cNvPr id="91149" name="Line 14"/>
            <p:cNvSpPr/>
            <p:nvPr/>
          </p:nvSpPr>
          <p:spPr>
            <a:xfrm rot="-5400000">
              <a:off x="979" y="2496"/>
              <a:ext cx="0" cy="26"/>
            </a:xfrm>
            <a:prstGeom prst="line">
              <a:avLst/>
            </a:prstGeom>
            <a:ln w="38100" cap="flat" cmpd="sng">
              <a:solidFill>
                <a:schemeClr val="tx1"/>
              </a:solidFill>
              <a:prstDash val="solid"/>
              <a:miter/>
              <a:headEnd type="none" w="med" len="med"/>
              <a:tailEnd type="none" w="med" len="med"/>
            </a:ln>
          </p:spPr>
        </p:sp>
        <p:sp>
          <p:nvSpPr>
            <p:cNvPr id="91150" name="Line 15"/>
            <p:cNvSpPr/>
            <p:nvPr/>
          </p:nvSpPr>
          <p:spPr>
            <a:xfrm rot="-5400000">
              <a:off x="979" y="2013"/>
              <a:ext cx="0" cy="26"/>
            </a:xfrm>
            <a:prstGeom prst="line">
              <a:avLst/>
            </a:prstGeom>
            <a:ln w="28575" cap="flat" cmpd="sng">
              <a:solidFill>
                <a:schemeClr val="tx1"/>
              </a:solidFill>
              <a:prstDash val="solid"/>
              <a:miter/>
              <a:headEnd type="none" w="med" len="med"/>
              <a:tailEnd type="none" w="med" len="med"/>
            </a:ln>
          </p:spPr>
        </p:sp>
        <p:sp>
          <p:nvSpPr>
            <p:cNvPr id="91151" name="Freeform 16"/>
            <p:cNvSpPr/>
            <p:nvPr/>
          </p:nvSpPr>
          <p:spPr>
            <a:xfrm>
              <a:off x="650" y="1616"/>
              <a:ext cx="630" cy="1306"/>
            </a:xfrm>
            <a:custGeom>
              <a:avLst/>
              <a:gdLst/>
              <a:ahLst/>
              <a:cxnLst>
                <a:cxn ang="0">
                  <a:pos x="309" y="0"/>
                </a:cxn>
                <a:cxn ang="0">
                  <a:pos x="291" y="95"/>
                </a:cxn>
                <a:cxn ang="0">
                  <a:pos x="263" y="203"/>
                </a:cxn>
                <a:cxn ang="0">
                  <a:pos x="239" y="258"/>
                </a:cxn>
                <a:cxn ang="0">
                  <a:pos x="211" y="295"/>
                </a:cxn>
                <a:cxn ang="0">
                  <a:pos x="185" y="309"/>
                </a:cxn>
                <a:cxn ang="0">
                  <a:pos x="153" y="311"/>
                </a:cxn>
                <a:cxn ang="0">
                  <a:pos x="116" y="318"/>
                </a:cxn>
                <a:cxn ang="0">
                  <a:pos x="86" y="340"/>
                </a:cxn>
                <a:cxn ang="0">
                  <a:pos x="63" y="378"/>
                </a:cxn>
                <a:cxn ang="0">
                  <a:pos x="37" y="451"/>
                </a:cxn>
                <a:cxn ang="0">
                  <a:pos x="15" y="543"/>
                </a:cxn>
                <a:cxn ang="0">
                  <a:pos x="2" y="612"/>
                </a:cxn>
                <a:cxn ang="0">
                  <a:pos x="0" y="625"/>
                </a:cxn>
              </a:cxnLst>
              <a:pathLst>
                <a:path w="1286" h="2727">
                  <a:moveTo>
                    <a:pt x="1286" y="0"/>
                  </a:moveTo>
                  <a:cubicBezTo>
                    <a:pt x="1273" y="69"/>
                    <a:pt x="1242" y="268"/>
                    <a:pt x="1210" y="416"/>
                  </a:cubicBezTo>
                  <a:cubicBezTo>
                    <a:pt x="1178" y="564"/>
                    <a:pt x="1132" y="768"/>
                    <a:pt x="1096" y="886"/>
                  </a:cubicBezTo>
                  <a:cubicBezTo>
                    <a:pt x="1060" y="1004"/>
                    <a:pt x="1032" y="1059"/>
                    <a:pt x="996" y="1126"/>
                  </a:cubicBezTo>
                  <a:cubicBezTo>
                    <a:pt x="960" y="1193"/>
                    <a:pt x="917" y="1252"/>
                    <a:pt x="880" y="1288"/>
                  </a:cubicBezTo>
                  <a:cubicBezTo>
                    <a:pt x="843" y="1324"/>
                    <a:pt x="810" y="1334"/>
                    <a:pt x="770" y="1346"/>
                  </a:cubicBezTo>
                  <a:cubicBezTo>
                    <a:pt x="730" y="1358"/>
                    <a:pt x="686" y="1351"/>
                    <a:pt x="638" y="1358"/>
                  </a:cubicBezTo>
                  <a:cubicBezTo>
                    <a:pt x="590" y="1365"/>
                    <a:pt x="529" y="1366"/>
                    <a:pt x="482" y="1386"/>
                  </a:cubicBezTo>
                  <a:cubicBezTo>
                    <a:pt x="435" y="1406"/>
                    <a:pt x="395" y="1436"/>
                    <a:pt x="358" y="1480"/>
                  </a:cubicBezTo>
                  <a:cubicBezTo>
                    <a:pt x="321" y="1524"/>
                    <a:pt x="296" y="1567"/>
                    <a:pt x="262" y="1648"/>
                  </a:cubicBezTo>
                  <a:cubicBezTo>
                    <a:pt x="228" y="1729"/>
                    <a:pt x="187" y="1846"/>
                    <a:pt x="154" y="1966"/>
                  </a:cubicBezTo>
                  <a:cubicBezTo>
                    <a:pt x="121" y="2086"/>
                    <a:pt x="88" y="2251"/>
                    <a:pt x="64" y="2368"/>
                  </a:cubicBezTo>
                  <a:cubicBezTo>
                    <a:pt x="40" y="2485"/>
                    <a:pt x="20" y="2609"/>
                    <a:pt x="10" y="2668"/>
                  </a:cubicBezTo>
                  <a:cubicBezTo>
                    <a:pt x="0" y="2727"/>
                    <a:pt x="1" y="2725"/>
                    <a:pt x="3" y="2723"/>
                  </a:cubicBezTo>
                </a:path>
              </a:pathLst>
            </a:custGeom>
            <a:noFill/>
            <a:ln w="25400" cap="flat" cmpd="sng">
              <a:solidFill>
                <a:srgbClr val="0000FF"/>
              </a:solidFill>
              <a:prstDash val="solid"/>
              <a:round/>
              <a:headEnd type="none" w="med" len="med"/>
              <a:tailEnd type="none" w="med" len="med"/>
            </a:ln>
          </p:spPr>
          <p:txBody>
            <a:bodyPr/>
            <a:p>
              <a:endParaRPr lang="zh-CN" altLang="en-US"/>
            </a:p>
          </p:txBody>
        </p:sp>
        <p:sp>
          <p:nvSpPr>
            <p:cNvPr id="91152" name="Line 17"/>
            <p:cNvSpPr/>
            <p:nvPr/>
          </p:nvSpPr>
          <p:spPr>
            <a:xfrm>
              <a:off x="529" y="2265"/>
              <a:ext cx="943" cy="0"/>
            </a:xfrm>
            <a:prstGeom prst="line">
              <a:avLst/>
            </a:prstGeom>
            <a:ln w="28575" cap="flat" cmpd="sng">
              <a:solidFill>
                <a:schemeClr val="tx1"/>
              </a:solidFill>
              <a:prstDash val="solid"/>
              <a:round/>
              <a:headEnd type="none" w="med" len="med"/>
              <a:tailEnd type="triangle" w="sm" len="lg"/>
            </a:ln>
          </p:spPr>
        </p:sp>
        <p:sp>
          <p:nvSpPr>
            <p:cNvPr id="91153" name="Line 18"/>
            <p:cNvSpPr/>
            <p:nvPr/>
          </p:nvSpPr>
          <p:spPr>
            <a:xfrm>
              <a:off x="1204" y="2234"/>
              <a:ext cx="0" cy="24"/>
            </a:xfrm>
            <a:prstGeom prst="line">
              <a:avLst/>
            </a:prstGeom>
            <a:ln w="28575" cap="flat" cmpd="sng">
              <a:solidFill>
                <a:schemeClr val="tx1"/>
              </a:solidFill>
              <a:prstDash val="solid"/>
              <a:miter/>
              <a:headEnd type="none" w="med" len="med"/>
              <a:tailEnd type="none" w="med" len="med"/>
            </a:ln>
          </p:spPr>
        </p:sp>
        <p:sp>
          <p:nvSpPr>
            <p:cNvPr id="91154" name="Text Box 19"/>
            <p:cNvSpPr txBox="1"/>
            <p:nvPr/>
          </p:nvSpPr>
          <p:spPr>
            <a:xfrm>
              <a:off x="467" y="1076"/>
              <a:ext cx="1241" cy="251"/>
            </a:xfrm>
            <a:prstGeom prst="rect">
              <a:avLst/>
            </a:prstGeom>
            <a:noFill/>
            <a:ln w="9525">
              <a:noFill/>
            </a:ln>
          </p:spPr>
          <p:txBody>
            <a:bodyPr anchor="t" anchorCtr="0">
              <a:noAutofit/>
            </a:bodyPr>
            <a:p>
              <a:r>
                <a:rPr lang="en-US" altLang="zh-CN" sz="2400" i="1">
                  <a:solidFill>
                    <a:schemeClr val="bg1"/>
                  </a:solidFill>
                  <a:latin typeface="Times New Roman" panose="02020603050405020304" charset="0"/>
                  <a:ea typeface="黑体" panose="02010609060101010101" pitchFamily="-128" charset="-122"/>
                </a:rPr>
                <a:t>y </a:t>
              </a:r>
              <a:r>
                <a:rPr lang="en-US" altLang="zh-CN" sz="2400">
                  <a:solidFill>
                    <a:schemeClr val="bg1"/>
                  </a:solidFill>
                  <a:latin typeface="Times New Roman" panose="02020603050405020304" charset="0"/>
                  <a:ea typeface="黑体" panose="02010609060101010101" pitchFamily="-128" charset="-122"/>
                </a:rPr>
                <a:t>= </a:t>
              </a:r>
              <a:r>
                <a:rPr lang="en-US" altLang="zh-CN" sz="2400" i="1">
                  <a:solidFill>
                    <a:schemeClr val="bg1"/>
                  </a:solidFill>
                  <a:latin typeface="Times New Roman" panose="02020603050405020304" charset="0"/>
                  <a:ea typeface="黑体" panose="02010609060101010101" pitchFamily="-128" charset="-122"/>
                </a:rPr>
                <a:t>x</a:t>
              </a:r>
              <a:r>
                <a:rPr lang="en-US" altLang="zh-CN" sz="2400" baseline="30000">
                  <a:solidFill>
                    <a:schemeClr val="bg1"/>
                  </a:solidFill>
                  <a:latin typeface="Times New Roman" panose="02020603050405020304" charset="0"/>
                  <a:ea typeface="黑体" panose="02010609060101010101" pitchFamily="-128" charset="-122"/>
                </a:rPr>
                <a:t>3</a:t>
              </a:r>
              <a:r>
                <a:rPr lang="en-US" altLang="zh-CN" sz="2400">
                  <a:solidFill>
                    <a:schemeClr val="bg1"/>
                  </a:solidFill>
                  <a:latin typeface="Times New Roman" panose="02020603050405020304" charset="0"/>
                  <a:ea typeface="黑体" panose="02010609060101010101" pitchFamily="-128" charset="-122"/>
                </a:rPr>
                <a:t> (</a:t>
              </a:r>
              <a:r>
                <a:rPr lang="en-US" altLang="zh-CN" sz="2400" i="1">
                  <a:solidFill>
                    <a:schemeClr val="bg1"/>
                  </a:solidFill>
                  <a:latin typeface="Times New Roman" panose="02020603050405020304" charset="0"/>
                  <a:ea typeface="黑体" panose="02010609060101010101" pitchFamily="-128" charset="-122"/>
                </a:rPr>
                <a:t>x</a:t>
              </a:r>
              <a:r>
                <a:rPr lang="en-US" altLang="zh-CN" sz="2400">
                  <a:solidFill>
                    <a:schemeClr val="bg1"/>
                  </a:solidFill>
                  <a:latin typeface="Times New Roman" panose="02020603050405020304" charset="0"/>
                  <a:ea typeface="宋体" pitchFamily="2" charset="-122"/>
                </a:rPr>
                <a:t>≠0)</a:t>
              </a:r>
              <a:endParaRPr lang="en-US" altLang="zh-CN" sz="2400">
                <a:solidFill>
                  <a:schemeClr val="bg1"/>
                </a:solidFill>
                <a:latin typeface="Times New Roman" panose="02020603050405020304" charset="0"/>
                <a:ea typeface="宋体" pitchFamily="2" charset="-122"/>
              </a:endParaRPr>
            </a:p>
          </p:txBody>
        </p:sp>
        <p:sp>
          <p:nvSpPr>
            <p:cNvPr id="91155" name="Oval 20"/>
            <p:cNvSpPr/>
            <p:nvPr/>
          </p:nvSpPr>
          <p:spPr>
            <a:xfrm>
              <a:off x="930" y="2227"/>
              <a:ext cx="57" cy="57"/>
            </a:xfrm>
            <a:prstGeom prst="ellipse">
              <a:avLst/>
            </a:prstGeom>
            <a:solidFill>
              <a:schemeClr val="bg1"/>
            </a:solidFill>
            <a:ln w="15875" cap="flat" cmpd="sng">
              <a:solidFill>
                <a:srgbClr val="0000CC"/>
              </a:solidFill>
              <a:prstDash val="solid"/>
              <a:round/>
              <a:headEnd type="none" w="med" len="med"/>
              <a:tailEnd type="none" w="med" len="med"/>
            </a:ln>
          </p:spPr>
          <p:txBody>
            <a:bodyPr wrap="none" anchor="ctr" anchorCtr="0"/>
            <a:p>
              <a:endParaRPr lang="zh-CN" altLang="en-US" dirty="0">
                <a:latin typeface="Garamond" pitchFamily="18" charset="0"/>
                <a:ea typeface="宋体" pitchFamily="2" charset="-122"/>
              </a:endParaRPr>
            </a:p>
          </p:txBody>
        </p:sp>
      </p:grpSp>
      <p:grpSp>
        <p:nvGrpSpPr>
          <p:cNvPr id="98309" name="Group 21"/>
          <p:cNvGrpSpPr/>
          <p:nvPr/>
        </p:nvGrpSpPr>
        <p:grpSpPr>
          <a:xfrm>
            <a:off x="4152900" y="1412875"/>
            <a:ext cx="1778000" cy="2957513"/>
            <a:chOff x="1725" y="1069"/>
            <a:chExt cx="1120" cy="1863"/>
          </a:xfrm>
        </p:grpSpPr>
        <p:sp>
          <p:nvSpPr>
            <p:cNvPr id="91157" name="Text Box 22"/>
            <p:cNvSpPr txBox="1"/>
            <p:nvPr/>
          </p:nvSpPr>
          <p:spPr>
            <a:xfrm>
              <a:off x="1999" y="1406"/>
              <a:ext cx="230" cy="290"/>
            </a:xfrm>
            <a:prstGeom prst="rect">
              <a:avLst/>
            </a:prstGeom>
            <a:noFill/>
            <a:ln w="9525">
              <a:noFill/>
            </a:ln>
          </p:spPr>
          <p:txBody>
            <a:bodyPr anchor="t" anchorCtr="0">
              <a:spAutoFit/>
            </a:bodyPr>
            <a:p>
              <a:r>
                <a:rPr lang="en-US" altLang="zh-CN" sz="2400" i="1">
                  <a:latin typeface="Times New Roman" panose="02020603050405020304" charset="0"/>
                  <a:ea typeface="宋体" pitchFamily="2" charset="-122"/>
                </a:rPr>
                <a:t>y</a:t>
              </a:r>
              <a:endParaRPr lang="en-US" altLang="zh-CN" sz="2400" i="1">
                <a:latin typeface="Times New Roman" panose="02020603050405020304" charset="0"/>
                <a:ea typeface="宋体" pitchFamily="2" charset="-122"/>
              </a:endParaRPr>
            </a:p>
          </p:txBody>
        </p:sp>
        <p:sp>
          <p:nvSpPr>
            <p:cNvPr id="91158" name="Text Box 23"/>
            <p:cNvSpPr txBox="1"/>
            <p:nvPr/>
          </p:nvSpPr>
          <p:spPr>
            <a:xfrm>
              <a:off x="2066" y="1901"/>
              <a:ext cx="216" cy="251"/>
            </a:xfrm>
            <a:prstGeom prst="rect">
              <a:avLst/>
            </a:prstGeom>
            <a:noFill/>
            <a:ln w="9525">
              <a:noFill/>
            </a:ln>
          </p:spPr>
          <p:txBody>
            <a:bodyPr anchor="t" anchorCtr="0">
              <a:spAutoFit/>
            </a:bodyPr>
            <a:p>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59" name="Text Box 24"/>
            <p:cNvSpPr txBox="1"/>
            <p:nvPr/>
          </p:nvSpPr>
          <p:spPr>
            <a:xfrm>
              <a:off x="1781" y="2205"/>
              <a:ext cx="326" cy="290"/>
            </a:xfrm>
            <a:prstGeom prst="rect">
              <a:avLst/>
            </a:prstGeom>
            <a:noFill/>
            <a:ln w="9525">
              <a:noFill/>
            </a:ln>
          </p:spPr>
          <p:txBody>
            <a:bodyPr anchor="t" anchorCtr="0">
              <a:spAutoFit/>
            </a:bodyPr>
            <a:p>
              <a:r>
                <a:rPr lang="en-US" altLang="zh-CN" sz="2400">
                  <a:latin typeface="宋体" pitchFamily="2" charset="-122"/>
                  <a:ea typeface="宋体" pitchFamily="2" charset="-122"/>
                </a:rPr>
                <a:t>-</a:t>
              </a:r>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60" name="Text Box 25"/>
            <p:cNvSpPr txBox="1"/>
            <p:nvPr/>
          </p:nvSpPr>
          <p:spPr>
            <a:xfrm>
              <a:off x="2386" y="2243"/>
              <a:ext cx="217" cy="251"/>
            </a:xfrm>
            <a:prstGeom prst="rect">
              <a:avLst/>
            </a:prstGeom>
            <a:noFill/>
            <a:ln w="9525">
              <a:noFill/>
            </a:ln>
          </p:spPr>
          <p:txBody>
            <a:bodyPr anchor="t" anchorCtr="0">
              <a:spAutoFit/>
            </a:bodyPr>
            <a:p>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61" name="Text Box 26"/>
            <p:cNvSpPr txBox="1"/>
            <p:nvPr/>
          </p:nvSpPr>
          <p:spPr>
            <a:xfrm>
              <a:off x="1938" y="2363"/>
              <a:ext cx="318" cy="290"/>
            </a:xfrm>
            <a:prstGeom prst="rect">
              <a:avLst/>
            </a:prstGeom>
            <a:noFill/>
            <a:ln w="9525">
              <a:noFill/>
            </a:ln>
          </p:spPr>
          <p:txBody>
            <a:bodyPr anchor="t" anchorCtr="0">
              <a:spAutoFit/>
            </a:bodyPr>
            <a:p>
              <a:r>
                <a:rPr lang="en-US" altLang="zh-CN" sz="2400">
                  <a:latin typeface="宋体" pitchFamily="2" charset="-122"/>
                  <a:ea typeface="宋体" pitchFamily="2" charset="-122"/>
                </a:rPr>
                <a:t>-</a:t>
              </a:r>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62" name="d57Line 51"/>
            <p:cNvSpPr/>
            <p:nvPr/>
          </p:nvSpPr>
          <p:spPr>
            <a:xfrm flipH="1" flipV="1">
              <a:off x="2217" y="1522"/>
              <a:ext cx="4" cy="1410"/>
            </a:xfrm>
            <a:prstGeom prst="line">
              <a:avLst/>
            </a:prstGeom>
            <a:ln w="28575" cap="flat" cmpd="sng">
              <a:solidFill>
                <a:schemeClr val="tx1"/>
              </a:solidFill>
              <a:prstDash val="solid"/>
              <a:round/>
              <a:headEnd type="none" w="med" len="med"/>
              <a:tailEnd type="triangle" w="sm" len="lg"/>
            </a:ln>
          </p:spPr>
        </p:sp>
        <p:sp>
          <p:nvSpPr>
            <p:cNvPr id="91163" name="Text Box 28"/>
            <p:cNvSpPr txBox="1"/>
            <p:nvPr/>
          </p:nvSpPr>
          <p:spPr>
            <a:xfrm>
              <a:off x="2615" y="2203"/>
              <a:ext cx="230" cy="290"/>
            </a:xfrm>
            <a:prstGeom prst="rect">
              <a:avLst/>
            </a:prstGeom>
            <a:noFill/>
            <a:ln w="9525">
              <a:noFill/>
            </a:ln>
          </p:spPr>
          <p:txBody>
            <a:bodyPr anchor="t" anchorCtr="0">
              <a:spAutoFit/>
            </a:bodyPr>
            <a:p>
              <a:r>
                <a:rPr lang="en-US" altLang="zh-CN" sz="2400" i="1">
                  <a:latin typeface="Times New Roman" panose="02020603050405020304" charset="0"/>
                  <a:ea typeface="宋体" pitchFamily="2" charset="-122"/>
                </a:rPr>
                <a:t>x</a:t>
              </a:r>
              <a:endParaRPr lang="en-US" altLang="zh-CN" sz="2400" i="1">
                <a:latin typeface="Times New Roman" panose="02020603050405020304" charset="0"/>
                <a:ea typeface="宋体" pitchFamily="2" charset="-122"/>
              </a:endParaRPr>
            </a:p>
          </p:txBody>
        </p:sp>
        <p:sp>
          <p:nvSpPr>
            <p:cNvPr id="91164" name="Text Box 29"/>
            <p:cNvSpPr txBox="1"/>
            <p:nvPr/>
          </p:nvSpPr>
          <p:spPr>
            <a:xfrm>
              <a:off x="2029" y="2238"/>
              <a:ext cx="227" cy="251"/>
            </a:xfrm>
            <a:prstGeom prst="rect">
              <a:avLst/>
            </a:prstGeom>
            <a:noFill/>
            <a:ln w="9525">
              <a:noFill/>
            </a:ln>
          </p:spPr>
          <p:txBody>
            <a:bodyPr anchor="t" anchorCtr="0">
              <a:spAutoFit/>
            </a:bodyPr>
            <a:p>
              <a:r>
                <a:rPr lang="en-US" altLang="zh-CN" sz="2000" i="1">
                  <a:latin typeface="Times New Roman" panose="02020603050405020304" charset="0"/>
                  <a:ea typeface="宋体" pitchFamily="2" charset="-122"/>
                </a:rPr>
                <a:t>O</a:t>
              </a:r>
              <a:endParaRPr lang="en-US" altLang="zh-CN" sz="2000" i="1">
                <a:latin typeface="Times New Roman" panose="02020603050405020304" charset="0"/>
                <a:ea typeface="宋体" pitchFamily="2" charset="-122"/>
              </a:endParaRPr>
            </a:p>
          </p:txBody>
        </p:sp>
        <p:sp>
          <p:nvSpPr>
            <p:cNvPr id="91165" name="Line 30"/>
            <p:cNvSpPr/>
            <p:nvPr/>
          </p:nvSpPr>
          <p:spPr>
            <a:xfrm>
              <a:off x="1975" y="2227"/>
              <a:ext cx="0" cy="24"/>
            </a:xfrm>
            <a:prstGeom prst="line">
              <a:avLst/>
            </a:prstGeom>
            <a:ln w="28575" cap="flat" cmpd="sng">
              <a:solidFill>
                <a:schemeClr val="tx1"/>
              </a:solidFill>
              <a:prstDash val="solid"/>
              <a:miter/>
              <a:headEnd type="none" w="med" len="med"/>
              <a:tailEnd type="none" w="med" len="med"/>
            </a:ln>
          </p:spPr>
        </p:sp>
        <p:sp>
          <p:nvSpPr>
            <p:cNvPr id="91166" name="Line 31"/>
            <p:cNvSpPr/>
            <p:nvPr/>
          </p:nvSpPr>
          <p:spPr>
            <a:xfrm rot="-5400000">
              <a:off x="2237" y="2497"/>
              <a:ext cx="0" cy="26"/>
            </a:xfrm>
            <a:prstGeom prst="line">
              <a:avLst/>
            </a:prstGeom>
            <a:ln w="38100" cap="flat" cmpd="sng">
              <a:solidFill>
                <a:schemeClr val="tx1"/>
              </a:solidFill>
              <a:prstDash val="solid"/>
              <a:miter/>
              <a:headEnd type="none" w="med" len="med"/>
              <a:tailEnd type="none" w="med" len="med"/>
            </a:ln>
          </p:spPr>
        </p:sp>
        <p:sp>
          <p:nvSpPr>
            <p:cNvPr id="91167" name="Line 32"/>
            <p:cNvSpPr/>
            <p:nvPr/>
          </p:nvSpPr>
          <p:spPr>
            <a:xfrm rot="-5400000">
              <a:off x="2237" y="2006"/>
              <a:ext cx="0" cy="26"/>
            </a:xfrm>
            <a:prstGeom prst="line">
              <a:avLst/>
            </a:prstGeom>
            <a:ln w="28575" cap="flat" cmpd="sng">
              <a:solidFill>
                <a:schemeClr val="tx1"/>
              </a:solidFill>
              <a:prstDash val="solid"/>
              <a:miter/>
              <a:headEnd type="none" w="med" len="med"/>
              <a:tailEnd type="none" w="med" len="med"/>
            </a:ln>
          </p:spPr>
        </p:sp>
        <p:sp>
          <p:nvSpPr>
            <p:cNvPr id="91168" name="Freeform 33"/>
            <p:cNvSpPr/>
            <p:nvPr/>
          </p:nvSpPr>
          <p:spPr>
            <a:xfrm>
              <a:off x="1908" y="1609"/>
              <a:ext cx="630" cy="1306"/>
            </a:xfrm>
            <a:custGeom>
              <a:avLst/>
              <a:gdLst/>
              <a:ahLst/>
              <a:cxnLst>
                <a:cxn ang="0">
                  <a:pos x="309" y="0"/>
                </a:cxn>
                <a:cxn ang="0">
                  <a:pos x="291" y="95"/>
                </a:cxn>
                <a:cxn ang="0">
                  <a:pos x="263" y="203"/>
                </a:cxn>
                <a:cxn ang="0">
                  <a:pos x="239" y="258"/>
                </a:cxn>
                <a:cxn ang="0">
                  <a:pos x="211" y="295"/>
                </a:cxn>
                <a:cxn ang="0">
                  <a:pos x="185" y="309"/>
                </a:cxn>
                <a:cxn ang="0">
                  <a:pos x="153" y="311"/>
                </a:cxn>
                <a:cxn ang="0">
                  <a:pos x="116" y="318"/>
                </a:cxn>
                <a:cxn ang="0">
                  <a:pos x="86" y="340"/>
                </a:cxn>
                <a:cxn ang="0">
                  <a:pos x="63" y="378"/>
                </a:cxn>
                <a:cxn ang="0">
                  <a:pos x="37" y="451"/>
                </a:cxn>
                <a:cxn ang="0">
                  <a:pos x="15" y="543"/>
                </a:cxn>
                <a:cxn ang="0">
                  <a:pos x="2" y="612"/>
                </a:cxn>
                <a:cxn ang="0">
                  <a:pos x="0" y="625"/>
                </a:cxn>
              </a:cxnLst>
              <a:pathLst>
                <a:path w="1286" h="2727">
                  <a:moveTo>
                    <a:pt x="1286" y="0"/>
                  </a:moveTo>
                  <a:cubicBezTo>
                    <a:pt x="1273" y="69"/>
                    <a:pt x="1242" y="268"/>
                    <a:pt x="1210" y="416"/>
                  </a:cubicBezTo>
                  <a:cubicBezTo>
                    <a:pt x="1178" y="564"/>
                    <a:pt x="1132" y="768"/>
                    <a:pt x="1096" y="886"/>
                  </a:cubicBezTo>
                  <a:cubicBezTo>
                    <a:pt x="1060" y="1004"/>
                    <a:pt x="1032" y="1059"/>
                    <a:pt x="996" y="1126"/>
                  </a:cubicBezTo>
                  <a:cubicBezTo>
                    <a:pt x="960" y="1193"/>
                    <a:pt x="917" y="1252"/>
                    <a:pt x="880" y="1288"/>
                  </a:cubicBezTo>
                  <a:cubicBezTo>
                    <a:pt x="843" y="1324"/>
                    <a:pt x="810" y="1334"/>
                    <a:pt x="770" y="1346"/>
                  </a:cubicBezTo>
                  <a:cubicBezTo>
                    <a:pt x="730" y="1358"/>
                    <a:pt x="686" y="1351"/>
                    <a:pt x="638" y="1358"/>
                  </a:cubicBezTo>
                  <a:cubicBezTo>
                    <a:pt x="590" y="1365"/>
                    <a:pt x="529" y="1366"/>
                    <a:pt x="482" y="1386"/>
                  </a:cubicBezTo>
                  <a:cubicBezTo>
                    <a:pt x="435" y="1406"/>
                    <a:pt x="395" y="1436"/>
                    <a:pt x="358" y="1480"/>
                  </a:cubicBezTo>
                  <a:cubicBezTo>
                    <a:pt x="321" y="1524"/>
                    <a:pt x="296" y="1567"/>
                    <a:pt x="262" y="1648"/>
                  </a:cubicBezTo>
                  <a:cubicBezTo>
                    <a:pt x="228" y="1729"/>
                    <a:pt x="187" y="1846"/>
                    <a:pt x="154" y="1966"/>
                  </a:cubicBezTo>
                  <a:cubicBezTo>
                    <a:pt x="121" y="2086"/>
                    <a:pt x="88" y="2251"/>
                    <a:pt x="64" y="2368"/>
                  </a:cubicBezTo>
                  <a:cubicBezTo>
                    <a:pt x="40" y="2485"/>
                    <a:pt x="20" y="2609"/>
                    <a:pt x="10" y="2668"/>
                  </a:cubicBezTo>
                  <a:cubicBezTo>
                    <a:pt x="0" y="2727"/>
                    <a:pt x="1" y="2725"/>
                    <a:pt x="3" y="2723"/>
                  </a:cubicBezTo>
                </a:path>
              </a:pathLst>
            </a:custGeom>
            <a:noFill/>
            <a:ln w="25400" cap="flat" cmpd="sng">
              <a:solidFill>
                <a:srgbClr val="0000FF"/>
              </a:solidFill>
              <a:prstDash val="solid"/>
              <a:round/>
              <a:headEnd type="none" w="med" len="med"/>
              <a:tailEnd type="none" w="med" len="med"/>
            </a:ln>
          </p:spPr>
          <p:txBody>
            <a:bodyPr/>
            <a:p>
              <a:endParaRPr lang="zh-CN" altLang="en-US"/>
            </a:p>
          </p:txBody>
        </p:sp>
        <p:sp>
          <p:nvSpPr>
            <p:cNvPr id="91169" name="Line 34"/>
            <p:cNvSpPr/>
            <p:nvPr/>
          </p:nvSpPr>
          <p:spPr>
            <a:xfrm>
              <a:off x="1787" y="2258"/>
              <a:ext cx="943" cy="0"/>
            </a:xfrm>
            <a:prstGeom prst="line">
              <a:avLst/>
            </a:prstGeom>
            <a:ln w="28575" cap="flat" cmpd="sng">
              <a:solidFill>
                <a:schemeClr val="tx1"/>
              </a:solidFill>
              <a:prstDash val="solid"/>
              <a:round/>
              <a:headEnd type="none" w="med" len="med"/>
              <a:tailEnd type="triangle" w="sm" len="lg"/>
            </a:ln>
          </p:spPr>
        </p:sp>
        <p:sp>
          <p:nvSpPr>
            <p:cNvPr id="91170" name="Line 35"/>
            <p:cNvSpPr/>
            <p:nvPr/>
          </p:nvSpPr>
          <p:spPr>
            <a:xfrm>
              <a:off x="2462" y="2227"/>
              <a:ext cx="0" cy="24"/>
            </a:xfrm>
            <a:prstGeom prst="line">
              <a:avLst/>
            </a:prstGeom>
            <a:ln w="28575" cap="flat" cmpd="sng">
              <a:solidFill>
                <a:schemeClr val="tx1"/>
              </a:solidFill>
              <a:prstDash val="solid"/>
              <a:miter/>
              <a:headEnd type="none" w="med" len="med"/>
              <a:tailEnd type="none" w="med" len="med"/>
            </a:ln>
          </p:spPr>
        </p:sp>
        <p:sp>
          <p:nvSpPr>
            <p:cNvPr id="91171" name="Text Box 36"/>
            <p:cNvSpPr txBox="1"/>
            <p:nvPr/>
          </p:nvSpPr>
          <p:spPr>
            <a:xfrm>
              <a:off x="1725" y="1069"/>
              <a:ext cx="1100" cy="290"/>
            </a:xfrm>
            <a:prstGeom prst="rect">
              <a:avLst/>
            </a:prstGeom>
            <a:noFill/>
            <a:ln w="9525">
              <a:noFill/>
            </a:ln>
          </p:spPr>
          <p:txBody>
            <a:bodyPr anchor="t" anchorCtr="0">
              <a:spAutoFit/>
            </a:bodyPr>
            <a:p>
              <a:r>
                <a:rPr lang="en-US" altLang="zh-CN" sz="2400" i="1">
                  <a:solidFill>
                    <a:schemeClr val="bg1"/>
                  </a:solidFill>
                  <a:latin typeface="Times New Roman" panose="02020603050405020304" charset="0"/>
                  <a:ea typeface="黑体" panose="02010609060101010101" pitchFamily="-128" charset="-122"/>
                </a:rPr>
                <a:t>y = x</a:t>
              </a:r>
              <a:r>
                <a:rPr lang="en-US" altLang="zh-CN" sz="2400" baseline="30000">
                  <a:solidFill>
                    <a:schemeClr val="bg1"/>
                  </a:solidFill>
                  <a:latin typeface="Times New Roman" panose="02020603050405020304" charset="0"/>
                  <a:ea typeface="黑体" panose="02010609060101010101" pitchFamily="-128" charset="-122"/>
                </a:rPr>
                <a:t>3 </a:t>
              </a:r>
              <a:r>
                <a:rPr lang="en-US" altLang="zh-CN" sz="2400">
                  <a:solidFill>
                    <a:schemeClr val="bg1"/>
                  </a:solidFill>
                  <a:latin typeface="Times New Roman" panose="02020603050405020304" charset="0"/>
                  <a:ea typeface="黑体" panose="02010609060101010101" pitchFamily="-128" charset="-122"/>
                </a:rPr>
                <a:t>(</a:t>
              </a:r>
              <a:r>
                <a:rPr lang="en-US" altLang="zh-CN" sz="2400" i="1">
                  <a:solidFill>
                    <a:schemeClr val="bg1"/>
                  </a:solidFill>
                  <a:latin typeface="Times New Roman" panose="02020603050405020304" charset="0"/>
                  <a:ea typeface="宋体" pitchFamily="2" charset="-122"/>
                </a:rPr>
                <a:t>x</a:t>
              </a:r>
              <a:r>
                <a:rPr lang="en-US" altLang="zh-CN" sz="2400">
                  <a:solidFill>
                    <a:schemeClr val="bg1"/>
                  </a:solidFill>
                  <a:latin typeface="Times New Roman" panose="02020603050405020304" charset="0"/>
                  <a:ea typeface="宋体" pitchFamily="2" charset="-122"/>
                </a:rPr>
                <a:t>≠1)</a:t>
              </a:r>
              <a:endParaRPr lang="en-US" altLang="zh-CN" sz="2400">
                <a:solidFill>
                  <a:schemeClr val="bg1"/>
                </a:solidFill>
                <a:latin typeface="Times New Roman" panose="02020603050405020304" charset="0"/>
                <a:ea typeface="宋体" pitchFamily="2" charset="-122"/>
              </a:endParaRPr>
            </a:p>
          </p:txBody>
        </p:sp>
        <p:sp>
          <p:nvSpPr>
            <p:cNvPr id="91172" name="Oval 37"/>
            <p:cNvSpPr/>
            <p:nvPr/>
          </p:nvSpPr>
          <p:spPr>
            <a:xfrm>
              <a:off x="2408" y="2011"/>
              <a:ext cx="57" cy="57"/>
            </a:xfrm>
            <a:prstGeom prst="ellipse">
              <a:avLst/>
            </a:prstGeom>
            <a:solidFill>
              <a:schemeClr val="bg1"/>
            </a:solidFill>
            <a:ln w="15875" cap="flat" cmpd="sng">
              <a:solidFill>
                <a:srgbClr val="0000CC"/>
              </a:solidFill>
              <a:prstDash val="solid"/>
              <a:round/>
              <a:headEnd type="none" w="med" len="med"/>
              <a:tailEnd type="none" w="med" len="med"/>
            </a:ln>
          </p:spPr>
          <p:txBody>
            <a:bodyPr wrap="none" anchor="ctr" anchorCtr="0"/>
            <a:p>
              <a:endParaRPr lang="zh-CN" altLang="zh-CN" dirty="0">
                <a:latin typeface="Arial" panose="020B0604020202090204" pitchFamily="34" charset="0"/>
                <a:ea typeface="宋体" pitchFamily="2" charset="-122"/>
              </a:endParaRPr>
            </a:p>
          </p:txBody>
        </p:sp>
      </p:grpSp>
      <p:grpSp>
        <p:nvGrpSpPr>
          <p:cNvPr id="98310" name="Group 38"/>
          <p:cNvGrpSpPr/>
          <p:nvPr/>
        </p:nvGrpSpPr>
        <p:grpSpPr>
          <a:xfrm>
            <a:off x="6272213" y="1419225"/>
            <a:ext cx="1778000" cy="2957513"/>
            <a:chOff x="3060" y="1073"/>
            <a:chExt cx="1120" cy="1863"/>
          </a:xfrm>
        </p:grpSpPr>
        <p:sp>
          <p:nvSpPr>
            <p:cNvPr id="91174" name="Text Box 39"/>
            <p:cNvSpPr txBox="1"/>
            <p:nvPr/>
          </p:nvSpPr>
          <p:spPr>
            <a:xfrm>
              <a:off x="3334" y="1410"/>
              <a:ext cx="230" cy="290"/>
            </a:xfrm>
            <a:prstGeom prst="rect">
              <a:avLst/>
            </a:prstGeom>
            <a:noFill/>
            <a:ln w="9525">
              <a:noFill/>
            </a:ln>
          </p:spPr>
          <p:txBody>
            <a:bodyPr anchor="t" anchorCtr="0">
              <a:spAutoFit/>
            </a:bodyPr>
            <a:p>
              <a:r>
                <a:rPr lang="en-US" altLang="zh-CN" sz="2400" i="1">
                  <a:latin typeface="Times New Roman" panose="02020603050405020304" charset="0"/>
                  <a:ea typeface="宋体" pitchFamily="2" charset="-122"/>
                </a:rPr>
                <a:t>y</a:t>
              </a:r>
              <a:endParaRPr lang="en-US" altLang="zh-CN" sz="2400" i="1">
                <a:latin typeface="Times New Roman" panose="02020603050405020304" charset="0"/>
                <a:ea typeface="宋体" pitchFamily="2" charset="-122"/>
              </a:endParaRPr>
            </a:p>
          </p:txBody>
        </p:sp>
        <p:sp>
          <p:nvSpPr>
            <p:cNvPr id="91175" name="Text Box 40"/>
            <p:cNvSpPr txBox="1"/>
            <p:nvPr/>
          </p:nvSpPr>
          <p:spPr>
            <a:xfrm>
              <a:off x="3401" y="1905"/>
              <a:ext cx="216" cy="251"/>
            </a:xfrm>
            <a:prstGeom prst="rect">
              <a:avLst/>
            </a:prstGeom>
            <a:noFill/>
            <a:ln w="9525">
              <a:noFill/>
            </a:ln>
          </p:spPr>
          <p:txBody>
            <a:bodyPr anchor="t" anchorCtr="0">
              <a:spAutoFit/>
            </a:bodyPr>
            <a:p>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76" name="Text Box 41"/>
            <p:cNvSpPr txBox="1"/>
            <p:nvPr/>
          </p:nvSpPr>
          <p:spPr>
            <a:xfrm>
              <a:off x="3116" y="2209"/>
              <a:ext cx="326" cy="290"/>
            </a:xfrm>
            <a:prstGeom prst="rect">
              <a:avLst/>
            </a:prstGeom>
            <a:noFill/>
            <a:ln w="9525">
              <a:noFill/>
            </a:ln>
          </p:spPr>
          <p:txBody>
            <a:bodyPr anchor="t" anchorCtr="0">
              <a:spAutoFit/>
            </a:bodyPr>
            <a:p>
              <a:r>
                <a:rPr lang="en-US" altLang="zh-CN" sz="2400">
                  <a:latin typeface="宋体" pitchFamily="2" charset="-122"/>
                  <a:ea typeface="宋体" pitchFamily="2" charset="-122"/>
                </a:rPr>
                <a:t>-</a:t>
              </a:r>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77" name="Text Box 42"/>
            <p:cNvSpPr txBox="1"/>
            <p:nvPr/>
          </p:nvSpPr>
          <p:spPr>
            <a:xfrm>
              <a:off x="3721" y="2247"/>
              <a:ext cx="217" cy="251"/>
            </a:xfrm>
            <a:prstGeom prst="rect">
              <a:avLst/>
            </a:prstGeom>
            <a:noFill/>
            <a:ln w="9525">
              <a:noFill/>
            </a:ln>
          </p:spPr>
          <p:txBody>
            <a:bodyPr anchor="t" anchorCtr="0">
              <a:spAutoFit/>
            </a:bodyPr>
            <a:p>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78" name="Text Box 43"/>
            <p:cNvSpPr txBox="1"/>
            <p:nvPr/>
          </p:nvSpPr>
          <p:spPr>
            <a:xfrm>
              <a:off x="3273" y="2367"/>
              <a:ext cx="318" cy="290"/>
            </a:xfrm>
            <a:prstGeom prst="rect">
              <a:avLst/>
            </a:prstGeom>
            <a:noFill/>
            <a:ln w="9525">
              <a:noFill/>
            </a:ln>
          </p:spPr>
          <p:txBody>
            <a:bodyPr anchor="t" anchorCtr="0">
              <a:spAutoFit/>
            </a:bodyPr>
            <a:p>
              <a:r>
                <a:rPr lang="en-US" altLang="zh-CN" sz="2400">
                  <a:latin typeface="宋体" pitchFamily="2" charset="-122"/>
                  <a:ea typeface="宋体" pitchFamily="2" charset="-122"/>
                </a:rPr>
                <a:t>-</a:t>
              </a:r>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79" name="d57Line 51"/>
            <p:cNvSpPr/>
            <p:nvPr/>
          </p:nvSpPr>
          <p:spPr>
            <a:xfrm flipH="1" flipV="1">
              <a:off x="3552" y="1526"/>
              <a:ext cx="4" cy="1410"/>
            </a:xfrm>
            <a:prstGeom prst="line">
              <a:avLst/>
            </a:prstGeom>
            <a:ln w="28575" cap="flat" cmpd="sng">
              <a:solidFill>
                <a:schemeClr val="tx1"/>
              </a:solidFill>
              <a:prstDash val="solid"/>
              <a:round/>
              <a:headEnd type="none" w="med" len="med"/>
              <a:tailEnd type="triangle" w="sm" len="lg"/>
            </a:ln>
          </p:spPr>
        </p:sp>
        <p:sp>
          <p:nvSpPr>
            <p:cNvPr id="91180" name="Text Box 45"/>
            <p:cNvSpPr txBox="1"/>
            <p:nvPr/>
          </p:nvSpPr>
          <p:spPr>
            <a:xfrm>
              <a:off x="3950" y="2207"/>
              <a:ext cx="230" cy="290"/>
            </a:xfrm>
            <a:prstGeom prst="rect">
              <a:avLst/>
            </a:prstGeom>
            <a:noFill/>
            <a:ln w="9525">
              <a:noFill/>
            </a:ln>
          </p:spPr>
          <p:txBody>
            <a:bodyPr anchor="t" anchorCtr="0">
              <a:spAutoFit/>
            </a:bodyPr>
            <a:p>
              <a:r>
                <a:rPr lang="en-US" altLang="zh-CN" sz="2400" i="1">
                  <a:latin typeface="Times New Roman" panose="02020603050405020304" charset="0"/>
                  <a:ea typeface="宋体" pitchFamily="2" charset="-122"/>
                </a:rPr>
                <a:t>x</a:t>
              </a:r>
              <a:endParaRPr lang="en-US" altLang="zh-CN" sz="2400" i="1">
                <a:latin typeface="Times New Roman" panose="02020603050405020304" charset="0"/>
                <a:ea typeface="宋体" pitchFamily="2" charset="-122"/>
              </a:endParaRPr>
            </a:p>
          </p:txBody>
        </p:sp>
        <p:sp>
          <p:nvSpPr>
            <p:cNvPr id="91181" name="Text Box 46"/>
            <p:cNvSpPr txBox="1"/>
            <p:nvPr/>
          </p:nvSpPr>
          <p:spPr>
            <a:xfrm>
              <a:off x="3364" y="2242"/>
              <a:ext cx="227" cy="251"/>
            </a:xfrm>
            <a:prstGeom prst="rect">
              <a:avLst/>
            </a:prstGeom>
            <a:noFill/>
            <a:ln w="9525">
              <a:noFill/>
            </a:ln>
          </p:spPr>
          <p:txBody>
            <a:bodyPr anchor="t" anchorCtr="0">
              <a:spAutoFit/>
            </a:bodyPr>
            <a:p>
              <a:r>
                <a:rPr lang="en-US" altLang="zh-CN" sz="2000" i="1">
                  <a:latin typeface="Times New Roman" panose="02020603050405020304" charset="0"/>
                  <a:ea typeface="宋体" pitchFamily="2" charset="-122"/>
                </a:rPr>
                <a:t>O</a:t>
              </a:r>
              <a:endParaRPr lang="en-US" altLang="zh-CN" sz="2000" i="1">
                <a:latin typeface="Times New Roman" panose="02020603050405020304" charset="0"/>
                <a:ea typeface="宋体" pitchFamily="2" charset="-122"/>
              </a:endParaRPr>
            </a:p>
          </p:txBody>
        </p:sp>
        <p:sp>
          <p:nvSpPr>
            <p:cNvPr id="91182" name="Line 47"/>
            <p:cNvSpPr/>
            <p:nvPr/>
          </p:nvSpPr>
          <p:spPr>
            <a:xfrm>
              <a:off x="3310" y="2231"/>
              <a:ext cx="0" cy="24"/>
            </a:xfrm>
            <a:prstGeom prst="line">
              <a:avLst/>
            </a:prstGeom>
            <a:ln w="28575" cap="flat" cmpd="sng">
              <a:solidFill>
                <a:schemeClr val="tx1"/>
              </a:solidFill>
              <a:prstDash val="solid"/>
              <a:miter/>
              <a:headEnd type="none" w="med" len="med"/>
              <a:tailEnd type="none" w="med" len="med"/>
            </a:ln>
          </p:spPr>
        </p:sp>
        <p:sp>
          <p:nvSpPr>
            <p:cNvPr id="91183" name="Line 48"/>
            <p:cNvSpPr/>
            <p:nvPr/>
          </p:nvSpPr>
          <p:spPr>
            <a:xfrm rot="-5400000">
              <a:off x="3575" y="2510"/>
              <a:ext cx="0" cy="26"/>
            </a:xfrm>
            <a:prstGeom prst="line">
              <a:avLst/>
            </a:prstGeom>
            <a:ln w="38100" cap="flat" cmpd="sng">
              <a:solidFill>
                <a:schemeClr val="tx1"/>
              </a:solidFill>
              <a:prstDash val="solid"/>
              <a:miter/>
              <a:headEnd type="none" w="med" len="med"/>
              <a:tailEnd type="none" w="med" len="med"/>
            </a:ln>
          </p:spPr>
        </p:sp>
        <p:sp>
          <p:nvSpPr>
            <p:cNvPr id="91184" name="Line 49"/>
            <p:cNvSpPr/>
            <p:nvPr/>
          </p:nvSpPr>
          <p:spPr>
            <a:xfrm rot="-5400000">
              <a:off x="3572" y="2010"/>
              <a:ext cx="0" cy="26"/>
            </a:xfrm>
            <a:prstGeom prst="line">
              <a:avLst/>
            </a:prstGeom>
            <a:ln w="28575" cap="flat" cmpd="sng">
              <a:solidFill>
                <a:schemeClr val="tx1"/>
              </a:solidFill>
              <a:prstDash val="solid"/>
              <a:miter/>
              <a:headEnd type="none" w="med" len="med"/>
              <a:tailEnd type="none" w="med" len="med"/>
            </a:ln>
          </p:spPr>
        </p:sp>
        <p:sp>
          <p:nvSpPr>
            <p:cNvPr id="91185" name="Line 50"/>
            <p:cNvSpPr/>
            <p:nvPr/>
          </p:nvSpPr>
          <p:spPr>
            <a:xfrm>
              <a:off x="3122" y="2262"/>
              <a:ext cx="943" cy="0"/>
            </a:xfrm>
            <a:prstGeom prst="line">
              <a:avLst/>
            </a:prstGeom>
            <a:ln w="28575" cap="flat" cmpd="sng">
              <a:solidFill>
                <a:schemeClr val="tx1"/>
              </a:solidFill>
              <a:prstDash val="solid"/>
              <a:round/>
              <a:headEnd type="none" w="med" len="med"/>
              <a:tailEnd type="triangle" w="sm" len="lg"/>
            </a:ln>
          </p:spPr>
        </p:sp>
        <p:sp>
          <p:nvSpPr>
            <p:cNvPr id="91186" name="Line 51"/>
            <p:cNvSpPr/>
            <p:nvPr/>
          </p:nvSpPr>
          <p:spPr>
            <a:xfrm>
              <a:off x="3797" y="2231"/>
              <a:ext cx="0" cy="24"/>
            </a:xfrm>
            <a:prstGeom prst="line">
              <a:avLst/>
            </a:prstGeom>
            <a:ln w="28575" cap="flat" cmpd="sng">
              <a:solidFill>
                <a:schemeClr val="tx1"/>
              </a:solidFill>
              <a:prstDash val="solid"/>
              <a:miter/>
              <a:headEnd type="none" w="med" len="med"/>
              <a:tailEnd type="none" w="med" len="med"/>
            </a:ln>
          </p:spPr>
        </p:sp>
        <p:sp>
          <p:nvSpPr>
            <p:cNvPr id="91187" name="Text Box 52"/>
            <p:cNvSpPr txBox="1"/>
            <p:nvPr/>
          </p:nvSpPr>
          <p:spPr>
            <a:xfrm>
              <a:off x="3060" y="1073"/>
              <a:ext cx="1089" cy="290"/>
            </a:xfrm>
            <a:prstGeom prst="rect">
              <a:avLst/>
            </a:prstGeom>
            <a:noFill/>
            <a:ln w="9525">
              <a:noFill/>
            </a:ln>
          </p:spPr>
          <p:txBody>
            <a:bodyPr anchor="t" anchorCtr="0">
              <a:spAutoFit/>
            </a:bodyPr>
            <a:p>
              <a:r>
                <a:rPr lang="en-US" altLang="zh-CN" sz="2400" i="1">
                  <a:solidFill>
                    <a:schemeClr val="bg1"/>
                  </a:solidFill>
                  <a:latin typeface="Times New Roman" panose="02020603050405020304" charset="0"/>
                  <a:ea typeface="黑体" panose="02010609060101010101" pitchFamily="-128" charset="-122"/>
                </a:rPr>
                <a:t>y = x</a:t>
              </a:r>
              <a:r>
                <a:rPr lang="en-US" altLang="zh-CN" sz="2400" baseline="30000">
                  <a:solidFill>
                    <a:schemeClr val="bg1"/>
                  </a:solidFill>
                  <a:latin typeface="Times New Roman" panose="02020603050405020304" charset="0"/>
                  <a:ea typeface="黑体" panose="02010609060101010101" pitchFamily="-128" charset="-122"/>
                </a:rPr>
                <a:t>3 </a:t>
              </a:r>
              <a:r>
                <a:rPr lang="en-US" altLang="zh-CN" sz="2400">
                  <a:solidFill>
                    <a:schemeClr val="bg1"/>
                  </a:solidFill>
                  <a:latin typeface="Times New Roman" panose="02020603050405020304" charset="0"/>
                  <a:ea typeface="黑体" panose="02010609060101010101" pitchFamily="-128" charset="-122"/>
                </a:rPr>
                <a:t>(</a:t>
              </a:r>
              <a:r>
                <a:rPr lang="en-US" altLang="zh-CN" sz="2400" i="1">
                  <a:solidFill>
                    <a:schemeClr val="bg1"/>
                  </a:solidFill>
                  <a:latin typeface="Times New Roman" panose="02020603050405020304" charset="0"/>
                  <a:ea typeface="宋体" pitchFamily="2" charset="-122"/>
                </a:rPr>
                <a:t>x</a:t>
              </a:r>
              <a:r>
                <a:rPr lang="en-US" altLang="zh-CN" sz="2400">
                  <a:solidFill>
                    <a:schemeClr val="bg1"/>
                  </a:solidFill>
                  <a:latin typeface="Times New Roman" panose="02020603050405020304" charset="0"/>
                  <a:ea typeface="宋体" pitchFamily="2" charset="-122"/>
                </a:rPr>
                <a:t>≥0</a:t>
              </a:r>
              <a:r>
                <a:rPr lang="en-US" altLang="zh-CN" sz="2400">
                  <a:solidFill>
                    <a:schemeClr val="bg1"/>
                  </a:solidFill>
                  <a:latin typeface="Times New Roman" panose="02020603050405020304" charset="0"/>
                  <a:ea typeface="黑体" panose="02010609060101010101" pitchFamily="-128" charset="-122"/>
                </a:rPr>
                <a:t>)</a:t>
              </a:r>
              <a:endParaRPr lang="en-US" altLang="zh-CN" sz="2400">
                <a:solidFill>
                  <a:schemeClr val="bg1"/>
                </a:solidFill>
                <a:latin typeface="Times New Roman" panose="02020603050405020304" charset="0"/>
                <a:ea typeface="黑体" panose="02010609060101010101" pitchFamily="-128" charset="-122"/>
              </a:endParaRPr>
            </a:p>
          </p:txBody>
        </p:sp>
        <p:sp>
          <p:nvSpPr>
            <p:cNvPr id="91188" name="Arc 53"/>
            <p:cNvSpPr/>
            <p:nvPr/>
          </p:nvSpPr>
          <p:spPr>
            <a:xfrm flipV="1">
              <a:off x="3540" y="1507"/>
              <a:ext cx="347" cy="749"/>
            </a:xfrm>
            <a:custGeom>
              <a:avLst/>
              <a:gdLst/>
              <a:ahLst/>
              <a:cxnLst>
                <a:cxn ang="0">
                  <a:pos x="0" y="0"/>
                </a:cxn>
                <a:cxn ang="0">
                  <a:pos x="0" y="1"/>
                </a:cxn>
                <a:cxn ang="0">
                  <a:pos x="0" y="1"/>
                </a:cxn>
              </a:cxnLst>
              <a:pathLst>
                <a:path w="21449" h="21600" fill="none">
                  <a:moveTo>
                    <a:pt x="-1" y="0"/>
                  </a:moveTo>
                  <a:cubicBezTo>
                    <a:pt x="10942" y="0"/>
                    <a:pt x="20157" y="8183"/>
                    <a:pt x="21448" y="19050"/>
                  </a:cubicBezTo>
                </a:path>
                <a:path w="21449" h="21600" stroke="0">
                  <a:moveTo>
                    <a:pt x="-1" y="0"/>
                  </a:moveTo>
                  <a:cubicBezTo>
                    <a:pt x="10942" y="0"/>
                    <a:pt x="20157" y="8183"/>
                    <a:pt x="21448" y="19050"/>
                  </a:cubicBezTo>
                  <a:lnTo>
                    <a:pt x="0" y="21600"/>
                  </a:lnTo>
                  <a:close/>
                </a:path>
              </a:pathLst>
            </a:custGeom>
            <a:noFill/>
            <a:ln w="25400" cap="flat" cmpd="sng">
              <a:solidFill>
                <a:srgbClr val="0000FF"/>
              </a:solidFill>
              <a:prstDash val="solid"/>
              <a:round/>
              <a:headEnd type="none" w="med" len="med"/>
              <a:tailEnd type="none" w="med" len="med"/>
            </a:ln>
          </p:spPr>
          <p:txBody>
            <a:bodyPr/>
            <a:p>
              <a:endParaRPr lang="zh-CN" altLang="en-US"/>
            </a:p>
          </p:txBody>
        </p:sp>
      </p:grpSp>
      <p:grpSp>
        <p:nvGrpSpPr>
          <p:cNvPr id="98311" name="Group 54"/>
          <p:cNvGrpSpPr/>
          <p:nvPr/>
        </p:nvGrpSpPr>
        <p:grpSpPr>
          <a:xfrm>
            <a:off x="8097838" y="1425575"/>
            <a:ext cx="2159000" cy="2957513"/>
            <a:chOff x="4210" y="1077"/>
            <a:chExt cx="1360" cy="1863"/>
          </a:xfrm>
        </p:grpSpPr>
        <p:sp>
          <p:nvSpPr>
            <p:cNvPr id="91190" name="Text Box 55"/>
            <p:cNvSpPr txBox="1"/>
            <p:nvPr/>
          </p:nvSpPr>
          <p:spPr>
            <a:xfrm>
              <a:off x="4614" y="1414"/>
              <a:ext cx="230" cy="290"/>
            </a:xfrm>
            <a:prstGeom prst="rect">
              <a:avLst/>
            </a:prstGeom>
            <a:noFill/>
            <a:ln w="9525">
              <a:noFill/>
            </a:ln>
          </p:spPr>
          <p:txBody>
            <a:bodyPr anchor="t" anchorCtr="0">
              <a:spAutoFit/>
            </a:bodyPr>
            <a:p>
              <a:r>
                <a:rPr lang="en-US" altLang="zh-CN" sz="2400" i="1">
                  <a:latin typeface="Times New Roman" panose="02020603050405020304" charset="0"/>
                  <a:ea typeface="宋体" pitchFamily="2" charset="-122"/>
                </a:rPr>
                <a:t>y</a:t>
              </a:r>
              <a:endParaRPr lang="en-US" altLang="zh-CN" sz="2400" i="1">
                <a:latin typeface="Times New Roman" panose="02020603050405020304" charset="0"/>
                <a:ea typeface="宋体" pitchFamily="2" charset="-122"/>
              </a:endParaRPr>
            </a:p>
          </p:txBody>
        </p:sp>
        <p:sp>
          <p:nvSpPr>
            <p:cNvPr id="91191" name="Text Box 56"/>
            <p:cNvSpPr txBox="1"/>
            <p:nvPr/>
          </p:nvSpPr>
          <p:spPr>
            <a:xfrm>
              <a:off x="4681" y="1909"/>
              <a:ext cx="216" cy="251"/>
            </a:xfrm>
            <a:prstGeom prst="rect">
              <a:avLst/>
            </a:prstGeom>
            <a:noFill/>
            <a:ln w="9525">
              <a:noFill/>
            </a:ln>
          </p:spPr>
          <p:txBody>
            <a:bodyPr anchor="t" anchorCtr="0">
              <a:spAutoFit/>
            </a:bodyPr>
            <a:p>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92" name="Text Box 57"/>
            <p:cNvSpPr txBox="1"/>
            <p:nvPr/>
          </p:nvSpPr>
          <p:spPr>
            <a:xfrm>
              <a:off x="4396" y="2213"/>
              <a:ext cx="326" cy="290"/>
            </a:xfrm>
            <a:prstGeom prst="rect">
              <a:avLst/>
            </a:prstGeom>
            <a:noFill/>
            <a:ln w="9525">
              <a:noFill/>
            </a:ln>
          </p:spPr>
          <p:txBody>
            <a:bodyPr anchor="t" anchorCtr="0">
              <a:spAutoFit/>
            </a:bodyPr>
            <a:p>
              <a:r>
                <a:rPr lang="en-US" altLang="zh-CN" sz="2400">
                  <a:latin typeface="宋体" pitchFamily="2" charset="-122"/>
                  <a:ea typeface="宋体" pitchFamily="2" charset="-122"/>
                </a:rPr>
                <a:t>-</a:t>
              </a:r>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93" name="Text Box 58"/>
            <p:cNvSpPr txBox="1"/>
            <p:nvPr/>
          </p:nvSpPr>
          <p:spPr>
            <a:xfrm>
              <a:off x="4989" y="2249"/>
              <a:ext cx="217" cy="251"/>
            </a:xfrm>
            <a:prstGeom prst="rect">
              <a:avLst/>
            </a:prstGeom>
            <a:noFill/>
            <a:ln w="9525">
              <a:noFill/>
            </a:ln>
          </p:spPr>
          <p:txBody>
            <a:bodyPr anchor="t" anchorCtr="0">
              <a:spAutoFit/>
            </a:bodyPr>
            <a:p>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94" name="Text Box 59"/>
            <p:cNvSpPr txBox="1"/>
            <p:nvPr/>
          </p:nvSpPr>
          <p:spPr>
            <a:xfrm>
              <a:off x="4587" y="2351"/>
              <a:ext cx="318" cy="290"/>
            </a:xfrm>
            <a:prstGeom prst="rect">
              <a:avLst/>
            </a:prstGeom>
            <a:noFill/>
            <a:ln w="9525">
              <a:noFill/>
            </a:ln>
          </p:spPr>
          <p:txBody>
            <a:bodyPr anchor="t" anchorCtr="0">
              <a:spAutoFit/>
            </a:bodyPr>
            <a:p>
              <a:r>
                <a:rPr lang="en-US" altLang="zh-CN" sz="2400">
                  <a:latin typeface="宋体" pitchFamily="2" charset="-122"/>
                  <a:ea typeface="宋体" pitchFamily="2" charset="-122"/>
                </a:rPr>
                <a:t>-</a:t>
              </a:r>
              <a:r>
                <a:rPr lang="en-US" altLang="zh-CN" sz="2000">
                  <a:latin typeface="Times New Roman" panose="02020603050405020304" charset="0"/>
                  <a:ea typeface="宋体" pitchFamily="2" charset="-122"/>
                </a:rPr>
                <a:t>1</a:t>
              </a:r>
              <a:endParaRPr lang="en-US" altLang="zh-CN" sz="2000">
                <a:latin typeface="Times New Roman" panose="02020603050405020304" charset="0"/>
                <a:ea typeface="宋体" pitchFamily="2" charset="-122"/>
              </a:endParaRPr>
            </a:p>
          </p:txBody>
        </p:sp>
        <p:sp>
          <p:nvSpPr>
            <p:cNvPr id="91195" name="d57Line 51"/>
            <p:cNvSpPr/>
            <p:nvPr/>
          </p:nvSpPr>
          <p:spPr>
            <a:xfrm flipH="1" flipV="1">
              <a:off x="4832" y="1530"/>
              <a:ext cx="4" cy="1410"/>
            </a:xfrm>
            <a:prstGeom prst="line">
              <a:avLst/>
            </a:prstGeom>
            <a:ln w="28575" cap="flat" cmpd="sng">
              <a:solidFill>
                <a:schemeClr val="tx1"/>
              </a:solidFill>
              <a:prstDash val="solid"/>
              <a:round/>
              <a:headEnd type="none" w="med" len="med"/>
              <a:tailEnd type="triangle" w="sm" len="lg"/>
            </a:ln>
          </p:spPr>
        </p:sp>
        <p:sp>
          <p:nvSpPr>
            <p:cNvPr id="91196" name="Text Box 61"/>
            <p:cNvSpPr txBox="1"/>
            <p:nvPr/>
          </p:nvSpPr>
          <p:spPr>
            <a:xfrm>
              <a:off x="5230" y="2211"/>
              <a:ext cx="230" cy="290"/>
            </a:xfrm>
            <a:prstGeom prst="rect">
              <a:avLst/>
            </a:prstGeom>
            <a:noFill/>
            <a:ln w="9525">
              <a:noFill/>
            </a:ln>
          </p:spPr>
          <p:txBody>
            <a:bodyPr anchor="t" anchorCtr="0">
              <a:spAutoFit/>
            </a:bodyPr>
            <a:p>
              <a:r>
                <a:rPr lang="en-US" altLang="zh-CN" sz="2400" i="1">
                  <a:latin typeface="Times New Roman" panose="02020603050405020304" charset="0"/>
                  <a:ea typeface="宋体" pitchFamily="2" charset="-122"/>
                </a:rPr>
                <a:t>x</a:t>
              </a:r>
              <a:endParaRPr lang="en-US" altLang="zh-CN" sz="2400" i="1">
                <a:latin typeface="Times New Roman" panose="02020603050405020304" charset="0"/>
                <a:ea typeface="宋体" pitchFamily="2" charset="-122"/>
              </a:endParaRPr>
            </a:p>
          </p:txBody>
        </p:sp>
        <p:sp>
          <p:nvSpPr>
            <p:cNvPr id="91197" name="Text Box 62"/>
            <p:cNvSpPr txBox="1"/>
            <p:nvPr/>
          </p:nvSpPr>
          <p:spPr>
            <a:xfrm>
              <a:off x="4644" y="2246"/>
              <a:ext cx="227" cy="251"/>
            </a:xfrm>
            <a:prstGeom prst="rect">
              <a:avLst/>
            </a:prstGeom>
            <a:noFill/>
            <a:ln w="9525">
              <a:noFill/>
            </a:ln>
          </p:spPr>
          <p:txBody>
            <a:bodyPr anchor="t" anchorCtr="0">
              <a:spAutoFit/>
            </a:bodyPr>
            <a:p>
              <a:r>
                <a:rPr lang="en-US" altLang="zh-CN" sz="2000" i="1">
                  <a:latin typeface="Times New Roman" panose="02020603050405020304" charset="0"/>
                  <a:ea typeface="宋体" pitchFamily="2" charset="-122"/>
                </a:rPr>
                <a:t>O</a:t>
              </a:r>
              <a:endParaRPr lang="en-US" altLang="zh-CN" sz="2000" i="1">
                <a:latin typeface="Times New Roman" panose="02020603050405020304" charset="0"/>
                <a:ea typeface="宋体" pitchFamily="2" charset="-122"/>
              </a:endParaRPr>
            </a:p>
          </p:txBody>
        </p:sp>
        <p:sp>
          <p:nvSpPr>
            <p:cNvPr id="91198" name="Line 63"/>
            <p:cNvSpPr/>
            <p:nvPr/>
          </p:nvSpPr>
          <p:spPr>
            <a:xfrm>
              <a:off x="4592" y="2235"/>
              <a:ext cx="0" cy="24"/>
            </a:xfrm>
            <a:prstGeom prst="line">
              <a:avLst/>
            </a:prstGeom>
            <a:ln w="28575" cap="flat" cmpd="sng">
              <a:solidFill>
                <a:schemeClr val="tx1"/>
              </a:solidFill>
              <a:prstDash val="solid"/>
              <a:miter/>
              <a:headEnd type="none" w="med" len="med"/>
              <a:tailEnd type="none" w="med" len="med"/>
            </a:ln>
          </p:spPr>
        </p:sp>
        <p:sp>
          <p:nvSpPr>
            <p:cNvPr id="91199" name="Line 64"/>
            <p:cNvSpPr/>
            <p:nvPr/>
          </p:nvSpPr>
          <p:spPr>
            <a:xfrm rot="-5400000">
              <a:off x="4858" y="2501"/>
              <a:ext cx="0" cy="26"/>
            </a:xfrm>
            <a:prstGeom prst="line">
              <a:avLst/>
            </a:prstGeom>
            <a:ln w="38100" cap="flat" cmpd="sng">
              <a:solidFill>
                <a:schemeClr val="tx1"/>
              </a:solidFill>
              <a:prstDash val="solid"/>
              <a:miter/>
              <a:headEnd type="none" w="med" len="med"/>
              <a:tailEnd type="none" w="med" len="med"/>
            </a:ln>
          </p:spPr>
        </p:sp>
        <p:sp>
          <p:nvSpPr>
            <p:cNvPr id="91200" name="Line 65"/>
            <p:cNvSpPr/>
            <p:nvPr/>
          </p:nvSpPr>
          <p:spPr>
            <a:xfrm rot="-5400000">
              <a:off x="4852" y="2014"/>
              <a:ext cx="0" cy="26"/>
            </a:xfrm>
            <a:prstGeom prst="line">
              <a:avLst/>
            </a:prstGeom>
            <a:ln w="28575" cap="flat" cmpd="sng">
              <a:solidFill>
                <a:schemeClr val="tx1"/>
              </a:solidFill>
              <a:prstDash val="solid"/>
              <a:miter/>
              <a:headEnd type="none" w="med" len="med"/>
              <a:tailEnd type="none" w="med" len="med"/>
            </a:ln>
          </p:spPr>
        </p:sp>
        <p:sp>
          <p:nvSpPr>
            <p:cNvPr id="91201" name="Freeform 66"/>
            <p:cNvSpPr/>
            <p:nvPr/>
          </p:nvSpPr>
          <p:spPr>
            <a:xfrm>
              <a:off x="4598" y="2019"/>
              <a:ext cx="480" cy="502"/>
            </a:xfrm>
            <a:custGeom>
              <a:avLst/>
              <a:gdLst/>
              <a:ahLst/>
              <a:cxnLst>
                <a:cxn ang="0">
                  <a:pos x="179" y="0"/>
                </a:cxn>
                <a:cxn ang="0">
                  <a:pos x="169" y="14"/>
                </a:cxn>
                <a:cxn ang="0">
                  <a:pos x="153" y="30"/>
                </a:cxn>
                <a:cxn ang="0">
                  <a:pos x="139" y="38"/>
                </a:cxn>
                <a:cxn ang="0">
                  <a:pos x="122" y="44"/>
                </a:cxn>
                <a:cxn ang="0">
                  <a:pos x="107" y="46"/>
                </a:cxn>
                <a:cxn ang="0">
                  <a:pos x="89" y="46"/>
                </a:cxn>
                <a:cxn ang="0">
                  <a:pos x="67" y="47"/>
                </a:cxn>
                <a:cxn ang="0">
                  <a:pos x="50" y="50"/>
                </a:cxn>
                <a:cxn ang="0">
                  <a:pos x="37" y="56"/>
                </a:cxn>
                <a:cxn ang="0">
                  <a:pos x="21" y="67"/>
                </a:cxn>
                <a:cxn ang="0">
                  <a:pos x="9" y="80"/>
                </a:cxn>
                <a:cxn ang="0">
                  <a:pos x="1" y="90"/>
                </a:cxn>
                <a:cxn ang="0">
                  <a:pos x="0" y="92"/>
                </a:cxn>
              </a:cxnLst>
              <a:pathLst>
                <a:path w="1286" h="2727">
                  <a:moveTo>
                    <a:pt x="1286" y="0"/>
                  </a:moveTo>
                  <a:cubicBezTo>
                    <a:pt x="1273" y="69"/>
                    <a:pt x="1242" y="268"/>
                    <a:pt x="1210" y="416"/>
                  </a:cubicBezTo>
                  <a:cubicBezTo>
                    <a:pt x="1178" y="564"/>
                    <a:pt x="1132" y="768"/>
                    <a:pt x="1096" y="886"/>
                  </a:cubicBezTo>
                  <a:cubicBezTo>
                    <a:pt x="1060" y="1004"/>
                    <a:pt x="1032" y="1059"/>
                    <a:pt x="996" y="1126"/>
                  </a:cubicBezTo>
                  <a:cubicBezTo>
                    <a:pt x="960" y="1193"/>
                    <a:pt x="917" y="1252"/>
                    <a:pt x="880" y="1288"/>
                  </a:cubicBezTo>
                  <a:cubicBezTo>
                    <a:pt x="843" y="1324"/>
                    <a:pt x="810" y="1334"/>
                    <a:pt x="770" y="1346"/>
                  </a:cubicBezTo>
                  <a:cubicBezTo>
                    <a:pt x="730" y="1358"/>
                    <a:pt x="686" y="1351"/>
                    <a:pt x="638" y="1358"/>
                  </a:cubicBezTo>
                  <a:cubicBezTo>
                    <a:pt x="590" y="1365"/>
                    <a:pt x="529" y="1366"/>
                    <a:pt x="482" y="1386"/>
                  </a:cubicBezTo>
                  <a:cubicBezTo>
                    <a:pt x="435" y="1406"/>
                    <a:pt x="395" y="1436"/>
                    <a:pt x="358" y="1480"/>
                  </a:cubicBezTo>
                  <a:cubicBezTo>
                    <a:pt x="321" y="1524"/>
                    <a:pt x="296" y="1567"/>
                    <a:pt x="262" y="1648"/>
                  </a:cubicBezTo>
                  <a:cubicBezTo>
                    <a:pt x="228" y="1729"/>
                    <a:pt x="187" y="1846"/>
                    <a:pt x="154" y="1966"/>
                  </a:cubicBezTo>
                  <a:cubicBezTo>
                    <a:pt x="121" y="2086"/>
                    <a:pt x="88" y="2251"/>
                    <a:pt x="64" y="2368"/>
                  </a:cubicBezTo>
                  <a:cubicBezTo>
                    <a:pt x="40" y="2485"/>
                    <a:pt x="20" y="2609"/>
                    <a:pt x="10" y="2668"/>
                  </a:cubicBezTo>
                  <a:cubicBezTo>
                    <a:pt x="0" y="2727"/>
                    <a:pt x="1" y="2725"/>
                    <a:pt x="3" y="2723"/>
                  </a:cubicBezTo>
                </a:path>
              </a:pathLst>
            </a:custGeom>
            <a:noFill/>
            <a:ln w="25400" cap="flat" cmpd="sng">
              <a:solidFill>
                <a:srgbClr val="0000FF"/>
              </a:solidFill>
              <a:prstDash val="solid"/>
              <a:round/>
              <a:headEnd type="none" w="med" len="med"/>
              <a:tailEnd type="none" w="med" len="med"/>
            </a:ln>
          </p:spPr>
          <p:txBody>
            <a:bodyPr/>
            <a:p>
              <a:endParaRPr lang="zh-CN" altLang="en-US"/>
            </a:p>
          </p:txBody>
        </p:sp>
        <p:sp>
          <p:nvSpPr>
            <p:cNvPr id="91202" name="Line 67"/>
            <p:cNvSpPr/>
            <p:nvPr/>
          </p:nvSpPr>
          <p:spPr>
            <a:xfrm>
              <a:off x="4402" y="2266"/>
              <a:ext cx="943" cy="0"/>
            </a:xfrm>
            <a:prstGeom prst="line">
              <a:avLst/>
            </a:prstGeom>
            <a:ln w="28575" cap="flat" cmpd="sng">
              <a:solidFill>
                <a:schemeClr val="tx1"/>
              </a:solidFill>
              <a:prstDash val="solid"/>
              <a:round/>
              <a:headEnd type="none" w="med" len="med"/>
              <a:tailEnd type="triangle" w="sm" len="lg"/>
            </a:ln>
          </p:spPr>
        </p:sp>
        <p:sp>
          <p:nvSpPr>
            <p:cNvPr id="91203" name="Line 68"/>
            <p:cNvSpPr/>
            <p:nvPr/>
          </p:nvSpPr>
          <p:spPr>
            <a:xfrm>
              <a:off x="5083" y="2235"/>
              <a:ext cx="0" cy="24"/>
            </a:xfrm>
            <a:prstGeom prst="line">
              <a:avLst/>
            </a:prstGeom>
            <a:ln w="28575" cap="flat" cmpd="sng">
              <a:solidFill>
                <a:schemeClr val="tx1"/>
              </a:solidFill>
              <a:prstDash val="solid"/>
              <a:miter/>
              <a:headEnd type="none" w="med" len="med"/>
              <a:tailEnd type="none" w="med" len="med"/>
            </a:ln>
          </p:spPr>
        </p:sp>
        <p:sp>
          <p:nvSpPr>
            <p:cNvPr id="91204" name="Text Box 69"/>
            <p:cNvSpPr txBox="1"/>
            <p:nvPr/>
          </p:nvSpPr>
          <p:spPr>
            <a:xfrm>
              <a:off x="4210" y="1077"/>
              <a:ext cx="1360" cy="290"/>
            </a:xfrm>
            <a:prstGeom prst="rect">
              <a:avLst/>
            </a:prstGeom>
            <a:noFill/>
            <a:ln w="9525">
              <a:noFill/>
            </a:ln>
          </p:spPr>
          <p:txBody>
            <a:bodyPr wrap="square" anchor="t" anchorCtr="0">
              <a:spAutoFit/>
            </a:bodyPr>
            <a:p>
              <a:r>
                <a:rPr lang="en-US" altLang="zh-CN" sz="2400" i="1">
                  <a:solidFill>
                    <a:schemeClr val="bg1"/>
                  </a:solidFill>
                  <a:latin typeface="Times New Roman" panose="02020603050405020304" charset="0"/>
                  <a:ea typeface="黑体" panose="02010609060101010101" pitchFamily="-128" charset="-122"/>
                </a:rPr>
                <a:t>y=x</a:t>
              </a:r>
              <a:r>
                <a:rPr lang="en-US" altLang="zh-CN" sz="2400" baseline="30000">
                  <a:solidFill>
                    <a:schemeClr val="bg1"/>
                  </a:solidFill>
                  <a:latin typeface="Times New Roman" panose="02020603050405020304" charset="0"/>
                  <a:ea typeface="黑体" panose="02010609060101010101" pitchFamily="-128" charset="-122"/>
                </a:rPr>
                <a:t>3 </a:t>
              </a:r>
              <a:r>
                <a:rPr lang="en-US" altLang="zh-CN" sz="2400">
                  <a:solidFill>
                    <a:schemeClr val="bg1"/>
                  </a:solidFill>
                  <a:latin typeface="Times New Roman" panose="02020603050405020304" charset="0"/>
                  <a:ea typeface="黑体" panose="02010609060101010101" pitchFamily="-128" charset="-122"/>
                </a:rPr>
                <a:t>(</a:t>
              </a:r>
              <a:r>
                <a:rPr lang="zh-CN" altLang="en-US" sz="2400" dirty="0">
                  <a:solidFill>
                    <a:schemeClr val="bg1"/>
                  </a:solidFill>
                  <a:latin typeface="Times New Roman" panose="02020603050405020304" charset="0"/>
                  <a:ea typeface="黑体" panose="02010609060101010101" pitchFamily="-128" charset="-122"/>
                </a:rPr>
                <a:t>－</a:t>
              </a:r>
              <a:r>
                <a:rPr lang="en-US" altLang="zh-CN" sz="2400">
                  <a:solidFill>
                    <a:schemeClr val="bg1"/>
                  </a:solidFill>
                  <a:latin typeface="Times New Roman" panose="02020603050405020304" charset="0"/>
                  <a:ea typeface="黑体" panose="02010609060101010101" pitchFamily="-128" charset="-122"/>
                </a:rPr>
                <a:t>1</a:t>
              </a:r>
              <a:r>
                <a:rPr lang="en-US" altLang="zh-CN" sz="2400">
                  <a:solidFill>
                    <a:schemeClr val="bg1"/>
                  </a:solidFill>
                  <a:latin typeface="Arial" panose="020B0604020202090204" pitchFamily="3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en-US" altLang="zh-CN" sz="2400">
                  <a:solidFill>
                    <a:schemeClr val="bg1"/>
                  </a:solidFill>
                  <a:latin typeface="Arial" panose="020B0604020202090204" pitchFamily="34" charset="0"/>
                  <a:ea typeface="宋体" pitchFamily="2" charset="-122"/>
                </a:rPr>
                <a:t>≤</a:t>
              </a:r>
              <a:r>
                <a:rPr lang="en-US" altLang="zh-CN" sz="2400">
                  <a:solidFill>
                    <a:schemeClr val="bg1"/>
                  </a:solidFill>
                  <a:latin typeface="Times New Roman" panose="02020603050405020304" charset="0"/>
                  <a:ea typeface="宋体" pitchFamily="2" charset="-122"/>
                </a:rPr>
                <a:t>1</a:t>
              </a:r>
              <a:r>
                <a:rPr lang="en-US" altLang="zh-CN" sz="2400">
                  <a:solidFill>
                    <a:schemeClr val="bg1"/>
                  </a:solidFill>
                  <a:latin typeface="Times New Roman" panose="02020603050405020304" charset="0"/>
                  <a:ea typeface="黑体" panose="02010609060101010101" pitchFamily="-128" charset="-122"/>
                </a:rPr>
                <a:t>)</a:t>
              </a:r>
              <a:endParaRPr lang="en-US" altLang="zh-CN" sz="2400">
                <a:solidFill>
                  <a:schemeClr val="bg1"/>
                </a:solidFill>
                <a:latin typeface="Times New Roman" panose="02020603050405020304" charset="0"/>
                <a:ea typeface="黑体" panose="02010609060101010101" pitchFamily="-128" charset="-122"/>
              </a:endParaRPr>
            </a:p>
          </p:txBody>
        </p:sp>
        <p:sp>
          <p:nvSpPr>
            <p:cNvPr id="91205" name="Oval 70"/>
            <p:cNvSpPr/>
            <p:nvPr/>
          </p:nvSpPr>
          <p:spPr>
            <a:xfrm>
              <a:off x="5061" y="2011"/>
              <a:ext cx="34" cy="34"/>
            </a:xfrm>
            <a:prstGeom prst="ellipse">
              <a:avLst/>
            </a:prstGeom>
            <a:solidFill>
              <a:srgbClr val="0000FF"/>
            </a:solidFill>
            <a:ln w="15875" cap="flat" cmpd="sng">
              <a:solidFill>
                <a:srgbClr val="0000FF"/>
              </a:solidFill>
              <a:prstDash val="solid"/>
              <a:round/>
              <a:headEnd type="none" w="med" len="med"/>
              <a:tailEnd type="none" w="med" len="med"/>
            </a:ln>
          </p:spPr>
          <p:txBody>
            <a:bodyPr wrap="none" anchor="ctr" anchorCtr="0"/>
            <a:p>
              <a:endParaRPr lang="zh-CN" altLang="zh-CN" dirty="0">
                <a:latin typeface="Arial" panose="020B0604020202090204" pitchFamily="34" charset="0"/>
                <a:ea typeface="宋体" pitchFamily="2" charset="-122"/>
              </a:endParaRPr>
            </a:p>
          </p:txBody>
        </p:sp>
        <p:sp>
          <p:nvSpPr>
            <p:cNvPr id="91206" name="Oval 71"/>
            <p:cNvSpPr/>
            <p:nvPr/>
          </p:nvSpPr>
          <p:spPr>
            <a:xfrm>
              <a:off x="4577" y="2497"/>
              <a:ext cx="34" cy="34"/>
            </a:xfrm>
            <a:prstGeom prst="ellipse">
              <a:avLst/>
            </a:prstGeom>
            <a:solidFill>
              <a:srgbClr val="0000FF"/>
            </a:solidFill>
            <a:ln w="15875" cap="flat" cmpd="sng">
              <a:solidFill>
                <a:srgbClr val="0000FF"/>
              </a:solidFill>
              <a:prstDash val="solid"/>
              <a:round/>
              <a:headEnd type="none" w="med" len="med"/>
              <a:tailEnd type="none" w="med" len="med"/>
            </a:ln>
          </p:spPr>
          <p:txBody>
            <a:bodyPr wrap="none" anchor="ctr" anchorCtr="0"/>
            <a:p>
              <a:endParaRPr lang="zh-CN" altLang="zh-CN" dirty="0">
                <a:latin typeface="Arial" panose="020B0604020202090204" pitchFamily="34" charset="0"/>
                <a:ea typeface="宋体" pitchFamily="2" charset="-122"/>
              </a:endParaRPr>
            </a:p>
          </p:txBody>
        </p:sp>
      </p:grpSp>
      <p:sp>
        <p:nvSpPr>
          <p:cNvPr id="57416" name="Text Box 72"/>
          <p:cNvSpPr txBox="1"/>
          <p:nvPr/>
        </p:nvSpPr>
        <p:spPr>
          <a:xfrm>
            <a:off x="2701925" y="4424522"/>
            <a:ext cx="838200" cy="432000"/>
          </a:xfrm>
          <a:prstGeom prst="rect">
            <a:avLst/>
          </a:prstGeom>
          <a:noFill/>
          <a:ln w="9525">
            <a:noFill/>
          </a:ln>
        </p:spPr>
        <p:txBody>
          <a:bodyPr anchor="t" anchorCtr="0">
            <a:noAutofit/>
          </a:bodyPr>
          <a:p>
            <a:r>
              <a:rPr lang="zh-CN" altLang="en-US" sz="2400" dirty="0">
                <a:solidFill>
                  <a:schemeClr val="bg1"/>
                </a:solidFill>
                <a:latin typeface="Times New Roman" panose="02020603050405020304" charset="0"/>
                <a:ea typeface="楷体_GB2312" pitchFamily="49" charset="-122"/>
              </a:rPr>
              <a:t>是</a:t>
            </a:r>
            <a:endParaRPr lang="zh-CN" altLang="en-US" sz="2400" dirty="0">
              <a:solidFill>
                <a:schemeClr val="bg1"/>
              </a:solidFill>
              <a:latin typeface="Times New Roman" panose="02020603050405020304" charset="0"/>
              <a:ea typeface="楷体_GB2312" pitchFamily="49" charset="-122"/>
            </a:endParaRPr>
          </a:p>
        </p:txBody>
      </p:sp>
      <p:sp>
        <p:nvSpPr>
          <p:cNvPr id="57417" name="Text Box 73"/>
          <p:cNvSpPr txBox="1"/>
          <p:nvPr/>
        </p:nvSpPr>
        <p:spPr>
          <a:xfrm>
            <a:off x="4697413" y="4424522"/>
            <a:ext cx="576262" cy="432000"/>
          </a:xfrm>
          <a:prstGeom prst="rect">
            <a:avLst/>
          </a:prstGeom>
          <a:noFill/>
          <a:ln w="9525">
            <a:noFill/>
          </a:ln>
        </p:spPr>
        <p:txBody>
          <a:bodyPr anchor="t" anchorCtr="0">
            <a:noAutofit/>
          </a:bodyPr>
          <a:p>
            <a:r>
              <a:rPr lang="zh-CN" altLang="en-US" sz="2400" dirty="0">
                <a:solidFill>
                  <a:schemeClr val="bg1"/>
                </a:solidFill>
                <a:latin typeface="Times New Roman" panose="02020603050405020304" charset="0"/>
                <a:ea typeface="楷体_GB2312" pitchFamily="49" charset="-122"/>
              </a:rPr>
              <a:t>否</a:t>
            </a:r>
            <a:endParaRPr lang="zh-CN" altLang="en-US" sz="2400" dirty="0">
              <a:solidFill>
                <a:schemeClr val="bg1"/>
              </a:solidFill>
              <a:latin typeface="Times New Roman" panose="02020603050405020304" charset="0"/>
              <a:ea typeface="楷体_GB2312" pitchFamily="49" charset="-122"/>
            </a:endParaRPr>
          </a:p>
        </p:txBody>
      </p:sp>
      <p:sp>
        <p:nvSpPr>
          <p:cNvPr id="57418" name="Text Box 74"/>
          <p:cNvSpPr txBox="1"/>
          <p:nvPr/>
        </p:nvSpPr>
        <p:spPr>
          <a:xfrm>
            <a:off x="6810375" y="4424522"/>
            <a:ext cx="708025" cy="432000"/>
          </a:xfrm>
          <a:prstGeom prst="rect">
            <a:avLst/>
          </a:prstGeom>
          <a:noFill/>
          <a:ln w="9525">
            <a:noFill/>
          </a:ln>
        </p:spPr>
        <p:txBody>
          <a:bodyPr anchor="t" anchorCtr="0">
            <a:noAutofit/>
          </a:bodyPr>
          <a:p>
            <a:r>
              <a:rPr lang="zh-CN" altLang="en-US" sz="2400" dirty="0">
                <a:solidFill>
                  <a:schemeClr val="bg1"/>
                </a:solidFill>
                <a:latin typeface="Times New Roman" panose="02020603050405020304" charset="0"/>
                <a:ea typeface="楷体_GB2312" pitchFamily="49" charset="-122"/>
              </a:rPr>
              <a:t>否</a:t>
            </a:r>
            <a:endParaRPr lang="zh-CN" altLang="en-US" sz="2400" dirty="0">
              <a:solidFill>
                <a:schemeClr val="bg1"/>
              </a:solidFill>
              <a:latin typeface="Times New Roman" panose="02020603050405020304" charset="0"/>
              <a:ea typeface="楷体_GB2312" pitchFamily="49" charset="-122"/>
            </a:endParaRPr>
          </a:p>
        </p:txBody>
      </p:sp>
      <p:sp>
        <p:nvSpPr>
          <p:cNvPr id="57419" name="Text Box 75"/>
          <p:cNvSpPr txBox="1"/>
          <p:nvPr/>
        </p:nvSpPr>
        <p:spPr>
          <a:xfrm>
            <a:off x="8848725" y="4424522"/>
            <a:ext cx="635000" cy="432000"/>
          </a:xfrm>
          <a:prstGeom prst="rect">
            <a:avLst/>
          </a:prstGeom>
          <a:noFill/>
          <a:ln w="9525">
            <a:noFill/>
          </a:ln>
        </p:spPr>
        <p:txBody>
          <a:bodyPr anchor="t" anchorCtr="0">
            <a:noAutofit/>
          </a:bodyPr>
          <a:p>
            <a:r>
              <a:rPr lang="zh-CN" altLang="en-US" sz="2400" dirty="0">
                <a:solidFill>
                  <a:schemeClr val="bg1"/>
                </a:solidFill>
                <a:latin typeface="宋体" pitchFamily="2" charset="-122"/>
                <a:ea typeface="楷体_GB2312" pitchFamily="49" charset="-122"/>
              </a:rPr>
              <a:t>是</a:t>
            </a:r>
            <a:endParaRPr lang="zh-CN" altLang="en-US" sz="2400" dirty="0">
              <a:solidFill>
                <a:schemeClr val="bg1"/>
              </a:solidFill>
              <a:latin typeface="宋体" pitchFamily="2"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8307"/>
                                        </p:tgtEl>
                                        <p:attrNameLst>
                                          <p:attrName>style.visibility</p:attrName>
                                        </p:attrNameLst>
                                      </p:cBhvr>
                                      <p:to>
                                        <p:strVal val="visible"/>
                                      </p:to>
                                    </p:set>
                                    <p:animEffect transition="in" filter="fade">
                                      <p:cBhvr>
                                        <p:cTn id="7" dur="1000"/>
                                        <p:tgtEl>
                                          <p:spTgt spid="98307"/>
                                        </p:tgtEl>
                                      </p:cBhvr>
                                    </p:animEffect>
                                    <p:anim calcmode="lin" valueType="num">
                                      <p:cBhvr>
                                        <p:cTn id="8" dur="1000" fill="hold"/>
                                        <p:tgtEl>
                                          <p:spTgt spid="98307"/>
                                        </p:tgtEl>
                                        <p:attrNameLst>
                                          <p:attrName>ppt_x</p:attrName>
                                        </p:attrNameLst>
                                      </p:cBhvr>
                                      <p:tavLst>
                                        <p:tav tm="0">
                                          <p:val>
                                            <p:strVal val="#ppt_x"/>
                                          </p:val>
                                        </p:tav>
                                        <p:tav tm="100000">
                                          <p:val>
                                            <p:strVal val="#ppt_x"/>
                                          </p:val>
                                        </p:tav>
                                      </p:tavLst>
                                    </p:anim>
                                    <p:anim calcmode="lin" valueType="num">
                                      <p:cBhvr>
                                        <p:cTn id="9" dur="1000" fill="hold"/>
                                        <p:tgtEl>
                                          <p:spTgt spid="9830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98308"/>
                                        </p:tgtEl>
                                        <p:attrNameLst>
                                          <p:attrName>style.visibility</p:attrName>
                                        </p:attrNameLst>
                                      </p:cBhvr>
                                      <p:to>
                                        <p:strVal val="visible"/>
                                      </p:to>
                                    </p:set>
                                    <p:anim calcmode="lin" valueType="num">
                                      <p:cBhvr>
                                        <p:cTn id="14" dur="1000" fill="hold"/>
                                        <p:tgtEl>
                                          <p:spTgt spid="98308"/>
                                        </p:tgtEl>
                                        <p:attrNameLst>
                                          <p:attrName>ppt_x</p:attrName>
                                        </p:attrNameLst>
                                      </p:cBhvr>
                                      <p:tavLst>
                                        <p:tav tm="0">
                                          <p:val>
                                            <p:strVal val="#ppt_x-.2"/>
                                          </p:val>
                                        </p:tav>
                                        <p:tav tm="100000">
                                          <p:val>
                                            <p:strVal val="#ppt_x"/>
                                          </p:val>
                                        </p:tav>
                                      </p:tavLst>
                                    </p:anim>
                                    <p:anim calcmode="lin" valueType="num">
                                      <p:cBhvr>
                                        <p:cTn id="15" dur="1000" fill="hold"/>
                                        <p:tgtEl>
                                          <p:spTgt spid="9830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98308"/>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1" nodeType="clickEffect">
                                  <p:stCondLst>
                                    <p:cond delay="0"/>
                                  </p:stCondLst>
                                  <p:childTnLst>
                                    <p:set>
                                      <p:cBhvr>
                                        <p:cTn id="20" dur="1" fill="hold">
                                          <p:stCondLst>
                                            <p:cond delay="0"/>
                                          </p:stCondLst>
                                        </p:cTn>
                                        <p:tgtEl>
                                          <p:spTgt spid="57416"/>
                                        </p:tgtEl>
                                        <p:attrNameLst>
                                          <p:attrName>style.visibility</p:attrName>
                                        </p:attrNameLst>
                                      </p:cBhvr>
                                      <p:to>
                                        <p:strVal val="visible"/>
                                      </p:to>
                                    </p:set>
                                    <p:anim calcmode="lin" valueType="num">
                                      <p:cBhvr>
                                        <p:cTn id="21" dur="1000" fill="hold"/>
                                        <p:tgtEl>
                                          <p:spTgt spid="57416"/>
                                        </p:tgtEl>
                                        <p:attrNameLst>
                                          <p:attrName>ppt_x</p:attrName>
                                        </p:attrNameLst>
                                      </p:cBhvr>
                                      <p:tavLst>
                                        <p:tav tm="0">
                                          <p:val>
                                            <p:strVal val="#ppt_x-.2"/>
                                          </p:val>
                                        </p:tav>
                                        <p:tav tm="100000">
                                          <p:val>
                                            <p:strVal val="#ppt_x"/>
                                          </p:val>
                                        </p:tav>
                                      </p:tavLst>
                                    </p:anim>
                                    <p:anim calcmode="lin" valueType="num">
                                      <p:cBhvr>
                                        <p:cTn id="22" dur="1000" fill="hold"/>
                                        <p:tgtEl>
                                          <p:spTgt spid="57416"/>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7416"/>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98309"/>
                                        </p:tgtEl>
                                        <p:attrNameLst>
                                          <p:attrName>style.visibility</p:attrName>
                                        </p:attrNameLst>
                                      </p:cBhvr>
                                      <p:to>
                                        <p:strVal val="visible"/>
                                      </p:to>
                                    </p:set>
                                    <p:anim calcmode="lin" valueType="num">
                                      <p:cBhvr>
                                        <p:cTn id="28" dur="1000" fill="hold"/>
                                        <p:tgtEl>
                                          <p:spTgt spid="98309"/>
                                        </p:tgtEl>
                                        <p:attrNameLst>
                                          <p:attrName>ppt_x</p:attrName>
                                        </p:attrNameLst>
                                      </p:cBhvr>
                                      <p:tavLst>
                                        <p:tav tm="0">
                                          <p:val>
                                            <p:strVal val="#ppt_x-.2"/>
                                          </p:val>
                                        </p:tav>
                                        <p:tav tm="100000">
                                          <p:val>
                                            <p:strVal val="#ppt_x"/>
                                          </p:val>
                                        </p:tav>
                                      </p:tavLst>
                                    </p:anim>
                                    <p:anim calcmode="lin" valueType="num">
                                      <p:cBhvr>
                                        <p:cTn id="29" dur="1000" fill="hold"/>
                                        <p:tgtEl>
                                          <p:spTgt spid="98309"/>
                                        </p:tgtEl>
                                        <p:attrNameLst>
                                          <p:attrName>ppt_y</p:attrName>
                                        </p:attrNameLst>
                                      </p:cBhvr>
                                      <p:tavLst>
                                        <p:tav tm="0">
                                          <p:val>
                                            <p:strVal val="#ppt_y"/>
                                          </p:val>
                                        </p:tav>
                                        <p:tav tm="100000">
                                          <p:val>
                                            <p:strVal val="#ppt_y"/>
                                          </p:val>
                                        </p:tav>
                                      </p:tavLst>
                                    </p:anim>
                                    <p:animEffect transition="in" filter="wipe(right)" prLst="gradientSize: 0.1">
                                      <p:cBhvr>
                                        <p:cTn id="30" dur="1000"/>
                                        <p:tgtEl>
                                          <p:spTgt spid="98309"/>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1" nodeType="clickEffect">
                                  <p:stCondLst>
                                    <p:cond delay="0"/>
                                  </p:stCondLst>
                                  <p:childTnLst>
                                    <p:set>
                                      <p:cBhvr>
                                        <p:cTn id="34" dur="1" fill="hold">
                                          <p:stCondLst>
                                            <p:cond delay="0"/>
                                          </p:stCondLst>
                                        </p:cTn>
                                        <p:tgtEl>
                                          <p:spTgt spid="57417"/>
                                        </p:tgtEl>
                                        <p:attrNameLst>
                                          <p:attrName>style.visibility</p:attrName>
                                        </p:attrNameLst>
                                      </p:cBhvr>
                                      <p:to>
                                        <p:strVal val="visible"/>
                                      </p:to>
                                    </p:set>
                                    <p:anim calcmode="lin" valueType="num">
                                      <p:cBhvr>
                                        <p:cTn id="35" dur="1000" fill="hold"/>
                                        <p:tgtEl>
                                          <p:spTgt spid="57417"/>
                                        </p:tgtEl>
                                        <p:attrNameLst>
                                          <p:attrName>ppt_x</p:attrName>
                                        </p:attrNameLst>
                                      </p:cBhvr>
                                      <p:tavLst>
                                        <p:tav tm="0">
                                          <p:val>
                                            <p:strVal val="#ppt_x-.2"/>
                                          </p:val>
                                        </p:tav>
                                        <p:tav tm="100000">
                                          <p:val>
                                            <p:strVal val="#ppt_x"/>
                                          </p:val>
                                        </p:tav>
                                      </p:tavLst>
                                    </p:anim>
                                    <p:anim calcmode="lin" valueType="num">
                                      <p:cBhvr>
                                        <p:cTn id="36" dur="1000" fill="hold"/>
                                        <p:tgtEl>
                                          <p:spTgt spid="5741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57417"/>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98310"/>
                                        </p:tgtEl>
                                        <p:attrNameLst>
                                          <p:attrName>style.visibility</p:attrName>
                                        </p:attrNameLst>
                                      </p:cBhvr>
                                      <p:to>
                                        <p:strVal val="visible"/>
                                      </p:to>
                                    </p:set>
                                    <p:anim calcmode="lin" valueType="num">
                                      <p:cBhvr>
                                        <p:cTn id="42" dur="1000" fill="hold"/>
                                        <p:tgtEl>
                                          <p:spTgt spid="98310"/>
                                        </p:tgtEl>
                                        <p:attrNameLst>
                                          <p:attrName>ppt_x</p:attrName>
                                        </p:attrNameLst>
                                      </p:cBhvr>
                                      <p:tavLst>
                                        <p:tav tm="0">
                                          <p:val>
                                            <p:strVal val="#ppt_x-.2"/>
                                          </p:val>
                                        </p:tav>
                                        <p:tav tm="100000">
                                          <p:val>
                                            <p:strVal val="#ppt_x"/>
                                          </p:val>
                                        </p:tav>
                                      </p:tavLst>
                                    </p:anim>
                                    <p:anim calcmode="lin" valueType="num">
                                      <p:cBhvr>
                                        <p:cTn id="43" dur="1000" fill="hold"/>
                                        <p:tgtEl>
                                          <p:spTgt spid="98310"/>
                                        </p:tgtEl>
                                        <p:attrNameLst>
                                          <p:attrName>ppt_y</p:attrName>
                                        </p:attrNameLst>
                                      </p:cBhvr>
                                      <p:tavLst>
                                        <p:tav tm="0">
                                          <p:val>
                                            <p:strVal val="#ppt_y"/>
                                          </p:val>
                                        </p:tav>
                                        <p:tav tm="100000">
                                          <p:val>
                                            <p:strVal val="#ppt_y"/>
                                          </p:val>
                                        </p:tav>
                                      </p:tavLst>
                                    </p:anim>
                                    <p:animEffect transition="in" filter="wipe(right)" prLst="gradientSize: 0.1">
                                      <p:cBhvr>
                                        <p:cTn id="44" dur="1000"/>
                                        <p:tgtEl>
                                          <p:spTgt spid="98310"/>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1" nodeType="clickEffect">
                                  <p:stCondLst>
                                    <p:cond delay="0"/>
                                  </p:stCondLst>
                                  <p:childTnLst>
                                    <p:set>
                                      <p:cBhvr>
                                        <p:cTn id="48" dur="1" fill="hold">
                                          <p:stCondLst>
                                            <p:cond delay="0"/>
                                          </p:stCondLst>
                                        </p:cTn>
                                        <p:tgtEl>
                                          <p:spTgt spid="57418"/>
                                        </p:tgtEl>
                                        <p:attrNameLst>
                                          <p:attrName>style.visibility</p:attrName>
                                        </p:attrNameLst>
                                      </p:cBhvr>
                                      <p:to>
                                        <p:strVal val="visible"/>
                                      </p:to>
                                    </p:set>
                                    <p:anim calcmode="lin" valueType="num">
                                      <p:cBhvr>
                                        <p:cTn id="49" dur="1000" fill="hold"/>
                                        <p:tgtEl>
                                          <p:spTgt spid="57418"/>
                                        </p:tgtEl>
                                        <p:attrNameLst>
                                          <p:attrName>ppt_x</p:attrName>
                                        </p:attrNameLst>
                                      </p:cBhvr>
                                      <p:tavLst>
                                        <p:tav tm="0">
                                          <p:val>
                                            <p:strVal val="#ppt_x-.2"/>
                                          </p:val>
                                        </p:tav>
                                        <p:tav tm="100000">
                                          <p:val>
                                            <p:strVal val="#ppt_x"/>
                                          </p:val>
                                        </p:tav>
                                      </p:tavLst>
                                    </p:anim>
                                    <p:anim calcmode="lin" valueType="num">
                                      <p:cBhvr>
                                        <p:cTn id="50" dur="1000" fill="hold"/>
                                        <p:tgtEl>
                                          <p:spTgt spid="57418"/>
                                        </p:tgtEl>
                                        <p:attrNameLst>
                                          <p:attrName>ppt_y</p:attrName>
                                        </p:attrNameLst>
                                      </p:cBhvr>
                                      <p:tavLst>
                                        <p:tav tm="0">
                                          <p:val>
                                            <p:strVal val="#ppt_y"/>
                                          </p:val>
                                        </p:tav>
                                        <p:tav tm="100000">
                                          <p:val>
                                            <p:strVal val="#ppt_y"/>
                                          </p:val>
                                        </p:tav>
                                      </p:tavLst>
                                    </p:anim>
                                    <p:animEffect transition="in" filter="wipe(right)" prLst="gradientSize: 0.1">
                                      <p:cBhvr>
                                        <p:cTn id="51" dur="1000"/>
                                        <p:tgtEl>
                                          <p:spTgt spid="57418"/>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98311"/>
                                        </p:tgtEl>
                                        <p:attrNameLst>
                                          <p:attrName>style.visibility</p:attrName>
                                        </p:attrNameLst>
                                      </p:cBhvr>
                                      <p:to>
                                        <p:strVal val="visible"/>
                                      </p:to>
                                    </p:set>
                                    <p:anim calcmode="lin" valueType="num">
                                      <p:cBhvr>
                                        <p:cTn id="56" dur="1000" fill="hold"/>
                                        <p:tgtEl>
                                          <p:spTgt spid="98311"/>
                                        </p:tgtEl>
                                        <p:attrNameLst>
                                          <p:attrName>ppt_x</p:attrName>
                                        </p:attrNameLst>
                                      </p:cBhvr>
                                      <p:tavLst>
                                        <p:tav tm="0">
                                          <p:val>
                                            <p:strVal val="#ppt_x-.2"/>
                                          </p:val>
                                        </p:tav>
                                        <p:tav tm="100000">
                                          <p:val>
                                            <p:strVal val="#ppt_x"/>
                                          </p:val>
                                        </p:tav>
                                      </p:tavLst>
                                    </p:anim>
                                    <p:anim calcmode="lin" valueType="num">
                                      <p:cBhvr>
                                        <p:cTn id="57" dur="1000" fill="hold"/>
                                        <p:tgtEl>
                                          <p:spTgt spid="98311"/>
                                        </p:tgtEl>
                                        <p:attrNameLst>
                                          <p:attrName>ppt_y</p:attrName>
                                        </p:attrNameLst>
                                      </p:cBhvr>
                                      <p:tavLst>
                                        <p:tav tm="0">
                                          <p:val>
                                            <p:strVal val="#ppt_y"/>
                                          </p:val>
                                        </p:tav>
                                        <p:tav tm="100000">
                                          <p:val>
                                            <p:strVal val="#ppt_y"/>
                                          </p:val>
                                        </p:tav>
                                      </p:tavLst>
                                    </p:anim>
                                    <p:animEffect transition="in" filter="wipe(right)" prLst="gradientSize: 0.1">
                                      <p:cBhvr>
                                        <p:cTn id="58" dur="1000"/>
                                        <p:tgtEl>
                                          <p:spTgt spid="98311"/>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1" nodeType="clickEffect">
                                  <p:stCondLst>
                                    <p:cond delay="0"/>
                                  </p:stCondLst>
                                  <p:childTnLst>
                                    <p:set>
                                      <p:cBhvr>
                                        <p:cTn id="62" dur="1" fill="hold">
                                          <p:stCondLst>
                                            <p:cond delay="0"/>
                                          </p:stCondLst>
                                        </p:cTn>
                                        <p:tgtEl>
                                          <p:spTgt spid="57419"/>
                                        </p:tgtEl>
                                        <p:attrNameLst>
                                          <p:attrName>style.visibility</p:attrName>
                                        </p:attrNameLst>
                                      </p:cBhvr>
                                      <p:to>
                                        <p:strVal val="visible"/>
                                      </p:to>
                                    </p:set>
                                    <p:anim calcmode="lin" valueType="num">
                                      <p:cBhvr>
                                        <p:cTn id="63" dur="1000" fill="hold"/>
                                        <p:tgtEl>
                                          <p:spTgt spid="57419"/>
                                        </p:tgtEl>
                                        <p:attrNameLst>
                                          <p:attrName>ppt_x</p:attrName>
                                        </p:attrNameLst>
                                      </p:cBhvr>
                                      <p:tavLst>
                                        <p:tav tm="0">
                                          <p:val>
                                            <p:strVal val="#ppt_x-.2"/>
                                          </p:val>
                                        </p:tav>
                                        <p:tav tm="100000">
                                          <p:val>
                                            <p:strVal val="#ppt_x"/>
                                          </p:val>
                                        </p:tav>
                                      </p:tavLst>
                                    </p:anim>
                                    <p:anim calcmode="lin" valueType="num">
                                      <p:cBhvr>
                                        <p:cTn id="64" dur="1000" fill="hold"/>
                                        <p:tgtEl>
                                          <p:spTgt spid="57419"/>
                                        </p:tgtEl>
                                        <p:attrNameLst>
                                          <p:attrName>ppt_y</p:attrName>
                                        </p:attrNameLst>
                                      </p:cBhvr>
                                      <p:tavLst>
                                        <p:tav tm="0">
                                          <p:val>
                                            <p:strVal val="#ppt_y"/>
                                          </p:val>
                                        </p:tav>
                                        <p:tav tm="100000">
                                          <p:val>
                                            <p:strVal val="#ppt_y"/>
                                          </p:val>
                                        </p:tav>
                                      </p:tavLst>
                                    </p:anim>
                                    <p:animEffect transition="in" filter="wipe(right)" prLst="gradientSize: 0.1">
                                      <p:cBhvr>
                                        <p:cTn id="65" dur="1000"/>
                                        <p:tgtEl>
                                          <p:spTgt spid="57419"/>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573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6" grpId="0"/>
      <p:bldP spid="98307" grpId="0"/>
      <p:bldP spid="57416" grpId="1"/>
      <p:bldP spid="57417" grpId="1"/>
      <p:bldP spid="57418" grpId="1"/>
      <p:bldP spid="57419"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5" name="Text Box 20"/>
          <p:cNvSpPr txBox="1"/>
          <p:nvPr/>
        </p:nvSpPr>
        <p:spPr>
          <a:xfrm>
            <a:off x="1055053" y="775018"/>
            <a:ext cx="10080000" cy="645160"/>
          </a:xfrm>
          <a:prstGeom prst="rect">
            <a:avLst/>
          </a:prstGeom>
          <a:noFill/>
          <a:ln w="9525">
            <a:noFill/>
          </a:ln>
        </p:spPr>
        <p:txBody>
          <a:bodyPr anchor="t" anchorCtr="0">
            <a:spAutoFit/>
          </a:bodyPr>
          <a:p>
            <a:pPr>
              <a:lnSpc>
                <a:spcPct val="180000"/>
              </a:lnSpc>
            </a:pPr>
            <a:r>
              <a:rPr lang="zh-CN" altLang="zh-CN" sz="2000" b="1" dirty="0">
                <a:solidFill>
                  <a:schemeClr val="bg1"/>
                </a:solidFill>
                <a:latin typeface="Microsoft YaHei Bold" panose="020B0503020204020204" charset="-122"/>
                <a:ea typeface="Microsoft YaHei Bold" panose="020B0503020204020204" charset="-122"/>
                <a:cs typeface="Microsoft YaHei Bold" panose="020B0503020204020204" charset="-122"/>
              </a:rPr>
              <a:t>例</a:t>
            </a:r>
            <a:r>
              <a:rPr lang="en-US" altLang="zh-CN" sz="2000" b="1">
                <a:solidFill>
                  <a:schemeClr val="bg1"/>
                </a:solidFill>
                <a:latin typeface="Microsoft YaHei Bold" panose="020B0503020204020204" charset="-122"/>
                <a:ea typeface="Microsoft YaHei Bold" panose="020B0503020204020204" charset="-122"/>
                <a:cs typeface="Microsoft YaHei Bold" panose="020B0503020204020204" charset="-122"/>
              </a:rPr>
              <a:t>1   </a:t>
            </a:r>
            <a:r>
              <a:rPr lang="zh-CN" altLang="en-US" sz="2000" b="1" dirty="0">
                <a:solidFill>
                  <a:schemeClr val="bg1"/>
                </a:solidFill>
                <a:latin typeface="Microsoft YaHei Bold" panose="020B0503020204020204" charset="-122"/>
                <a:ea typeface="Microsoft YaHei Bold" panose="020B0503020204020204" charset="-122"/>
                <a:cs typeface="Microsoft YaHei Bold" panose="020B0503020204020204" charset="-122"/>
              </a:rPr>
              <a:t>判断函数是不是奇函数</a:t>
            </a:r>
            <a:endParaRPr lang="zh-CN" altLang="en-US" sz="2000" b="1" dirty="0">
              <a:solidFill>
                <a:schemeClr val="bg1"/>
              </a:solidFill>
              <a:latin typeface="Microsoft YaHei Bold" panose="020B0503020204020204" charset="-122"/>
              <a:ea typeface="Microsoft YaHei Bold" panose="020B0503020204020204" charset="-122"/>
              <a:cs typeface="Microsoft YaHei Bold" panose="020B0503020204020204" charset="-122"/>
            </a:endParaRPr>
          </a:p>
        </p:txBody>
      </p:sp>
      <p:grpSp>
        <p:nvGrpSpPr>
          <p:cNvPr id="5" name="组合 4"/>
          <p:cNvGrpSpPr/>
          <p:nvPr/>
        </p:nvGrpSpPr>
        <p:grpSpPr>
          <a:xfrm>
            <a:off x="5172710" y="1343025"/>
            <a:ext cx="1757045" cy="924560"/>
            <a:chOff x="8146" y="2115"/>
            <a:chExt cx="2767" cy="1456"/>
          </a:xfrm>
        </p:grpSpPr>
        <p:grpSp>
          <p:nvGrpSpPr>
            <p:cNvPr id="100356" name="Group 21"/>
            <p:cNvGrpSpPr/>
            <p:nvPr/>
          </p:nvGrpSpPr>
          <p:grpSpPr>
            <a:xfrm rot="0">
              <a:off x="10373" y="2115"/>
              <a:ext cx="540" cy="1456"/>
              <a:chOff x="1755" y="1376"/>
              <a:chExt cx="236" cy="414"/>
            </a:xfrm>
          </p:grpSpPr>
          <p:sp>
            <p:nvSpPr>
              <p:cNvPr id="92163" name="Text Box 22"/>
              <p:cNvSpPr txBox="1"/>
              <p:nvPr/>
            </p:nvSpPr>
            <p:spPr>
              <a:xfrm>
                <a:off x="1755" y="1584"/>
                <a:ext cx="219" cy="206"/>
              </a:xfrm>
              <a:prstGeom prst="rect">
                <a:avLst/>
              </a:prstGeom>
              <a:noFill/>
              <a:ln w="9525">
                <a:noFill/>
              </a:ln>
            </p:spPr>
            <p:txBody>
              <a:bodyPr wrap="none" anchor="t" anchorCtr="0">
                <a:spAutoFit/>
              </a:bodyPr>
              <a:p>
                <a:r>
                  <a:rPr lang="en-US" altLang="zh-CN" sz="2400" i="1">
                    <a:solidFill>
                      <a:schemeClr val="bg1"/>
                    </a:solidFill>
                    <a:latin typeface="Times New Roman" panose="02020603050405020304" charset="0"/>
                    <a:ea typeface="宋体" pitchFamily="2" charset="-122"/>
                  </a:rPr>
                  <a:t>x</a:t>
                </a:r>
                <a:endParaRPr lang="en-US" altLang="zh-CN" sz="2400" i="1">
                  <a:solidFill>
                    <a:schemeClr val="bg1"/>
                  </a:solidFill>
                  <a:latin typeface="Times New Roman" panose="02020603050405020304" charset="0"/>
                  <a:ea typeface="宋体" pitchFamily="2" charset="-122"/>
                </a:endParaRPr>
              </a:p>
            </p:txBody>
          </p:sp>
          <p:sp>
            <p:nvSpPr>
              <p:cNvPr id="92164" name="Text Box 23"/>
              <p:cNvSpPr txBox="1"/>
              <p:nvPr/>
            </p:nvSpPr>
            <p:spPr>
              <a:xfrm>
                <a:off x="1760" y="1376"/>
                <a:ext cx="231" cy="206"/>
              </a:xfrm>
              <a:prstGeom prst="rect">
                <a:avLst/>
              </a:prstGeom>
              <a:noFill/>
              <a:ln w="9525">
                <a:noFill/>
              </a:ln>
            </p:spPr>
            <p:txBody>
              <a:bodyPr wrap="none" anchor="t" anchorCtr="0">
                <a:spAutoFit/>
              </a:bodyPr>
              <a:p>
                <a:r>
                  <a:rPr lang="en-US" altLang="zh-CN" sz="2400">
                    <a:solidFill>
                      <a:schemeClr val="bg1"/>
                    </a:solidFill>
                    <a:latin typeface="Times New Roman" panose="02020603050405020304" charset="0"/>
                    <a:ea typeface="宋体" pitchFamily="2" charset="-122"/>
                  </a:rPr>
                  <a:t>1</a:t>
                </a:r>
                <a:endParaRPr lang="en-US" altLang="zh-CN" sz="2400">
                  <a:solidFill>
                    <a:schemeClr val="bg1"/>
                  </a:solidFill>
                  <a:latin typeface="Times New Roman" panose="02020603050405020304" charset="0"/>
                  <a:ea typeface="宋体" pitchFamily="2" charset="-122"/>
                </a:endParaRPr>
              </a:p>
            </p:txBody>
          </p:sp>
          <p:sp>
            <p:nvSpPr>
              <p:cNvPr id="92165" name="Line 24"/>
              <p:cNvSpPr/>
              <p:nvPr/>
            </p:nvSpPr>
            <p:spPr>
              <a:xfrm>
                <a:off x="1794" y="1587"/>
                <a:ext cx="159" cy="0"/>
              </a:xfrm>
              <a:prstGeom prst="line">
                <a:avLst/>
              </a:prstGeom>
              <a:ln w="31750" cap="flat" cmpd="sng">
                <a:solidFill>
                  <a:schemeClr val="bg1"/>
                </a:solidFill>
                <a:prstDash val="solid"/>
                <a:round/>
                <a:headEnd type="none" w="med" len="med"/>
                <a:tailEnd type="none" w="med" len="med"/>
              </a:ln>
            </p:spPr>
          </p:sp>
        </p:grpSp>
        <p:sp>
          <p:nvSpPr>
            <p:cNvPr id="100385" name="矩形 100384"/>
            <p:cNvSpPr/>
            <p:nvPr/>
          </p:nvSpPr>
          <p:spPr>
            <a:xfrm>
              <a:off x="8146" y="2335"/>
              <a:ext cx="1945" cy="1016"/>
            </a:xfrm>
            <a:prstGeom prst="rect">
              <a:avLst/>
            </a:prstGeom>
            <a:noFill/>
            <a:ln w="12700">
              <a:noFill/>
            </a:ln>
          </p:spPr>
          <p:txBody>
            <a:bodyPr wrap="none" anchor="t" anchorCtr="0">
              <a:spAutoFit/>
            </a:bodyPr>
            <a:p>
              <a:pPr algn="ctr">
                <a:lnSpc>
                  <a:spcPct val="150000"/>
                </a:lnSpc>
                <a:spcBef>
                  <a:spcPct val="50000"/>
                </a:spcBef>
                <a:buSzPct val="100000"/>
              </a:pPr>
              <a:r>
                <a:rPr lang="en-US" altLang="zh-CN" sz="2400" i="1">
                  <a:solidFill>
                    <a:schemeClr val="bg1"/>
                  </a:solidFill>
                  <a:latin typeface="Garamond" pitchFamily="18" charset="0"/>
                  <a:ea typeface="宋体" pitchFamily="2" charset="-122"/>
                </a:rPr>
                <a:t>f</a:t>
              </a:r>
              <a:r>
                <a:rPr lang="zh-CN" altLang="en-US" sz="2400" dirty="0">
                  <a:solidFill>
                    <a:schemeClr val="bg1"/>
                  </a:solidFill>
                  <a:latin typeface="Garamond" pitchFamily="18" charset="0"/>
                  <a:ea typeface="宋体" pitchFamily="2" charset="-122"/>
                </a:rPr>
                <a:t>（</a:t>
              </a:r>
              <a:r>
                <a:rPr lang="en-US" altLang="zh-CN" sz="2400" i="1">
                  <a:solidFill>
                    <a:schemeClr val="bg1"/>
                  </a:solidFill>
                  <a:latin typeface="Garamond" pitchFamily="18" charset="0"/>
                  <a:ea typeface="宋体" pitchFamily="2" charset="-122"/>
                </a:rPr>
                <a:t>x</a:t>
              </a:r>
              <a:r>
                <a:rPr lang="zh-CN" altLang="en-US" sz="2400" dirty="0">
                  <a:solidFill>
                    <a:schemeClr val="bg1"/>
                  </a:solidFill>
                  <a:latin typeface="Garamond" pitchFamily="18" charset="0"/>
                  <a:ea typeface="宋体" pitchFamily="2" charset="-122"/>
                </a:rPr>
                <a:t>）</a:t>
              </a:r>
              <a:r>
                <a:rPr lang="en-US" altLang="zh-CN" sz="2400" b="1">
                  <a:solidFill>
                    <a:schemeClr val="bg1"/>
                  </a:solidFill>
                  <a:latin typeface="Times New Roman" panose="02020603050405020304" charset="0"/>
                  <a:ea typeface="宋体" pitchFamily="2" charset="-122"/>
                </a:rPr>
                <a:t>=</a:t>
              </a:r>
              <a:endParaRPr lang="en-US" altLang="zh-CN" sz="2400" b="1" dirty="0">
                <a:solidFill>
                  <a:schemeClr val="bg1"/>
                </a:solidFill>
                <a:latin typeface="Garamond" pitchFamily="18" charset="0"/>
                <a:ea typeface="宋体" pitchFamily="2" charset="-122"/>
              </a:endParaRPr>
            </a:p>
          </p:txBody>
        </p:sp>
      </p:grpSp>
      <p:sp>
        <p:nvSpPr>
          <p:cNvPr id="100387" name="矩形 100386"/>
          <p:cNvSpPr/>
          <p:nvPr/>
        </p:nvSpPr>
        <p:spPr>
          <a:xfrm>
            <a:off x="3484908" y="3148027"/>
            <a:ext cx="3070225" cy="736600"/>
          </a:xfrm>
          <a:prstGeom prst="rect">
            <a:avLst/>
          </a:prstGeom>
          <a:noFill/>
          <a:ln w="12700">
            <a:noFill/>
          </a:ln>
        </p:spPr>
        <p:txBody>
          <a:bodyPr wrap="none" anchor="t" anchorCtr="0">
            <a:spAutoFit/>
          </a:bodyPr>
          <a:p>
            <a:pPr>
              <a:lnSpc>
                <a:spcPct val="210000"/>
              </a:lnSpc>
            </a:pP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所以当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Symbol" pitchFamily="18" charset="2"/>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时，</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Symbol" pitchFamily="18" charset="2"/>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100390" name="文本框 100389"/>
          <p:cNvSpPr txBox="1"/>
          <p:nvPr/>
        </p:nvSpPr>
        <p:spPr>
          <a:xfrm>
            <a:off x="2924175" y="2542389"/>
            <a:ext cx="1152525" cy="398780"/>
          </a:xfrm>
          <a:prstGeom prst="rect">
            <a:avLst/>
          </a:prstGeom>
          <a:noFill/>
          <a:ln w="12700">
            <a:noFill/>
          </a:ln>
        </p:spPr>
        <p:txBody>
          <a:bodyPr anchor="t" anchorCtr="0">
            <a:spAutoFit/>
          </a:bodyPr>
          <a:p>
            <a:r>
              <a:rPr lang="zh-CN" altLang="en-US" sz="2000" dirty="0">
                <a:solidFill>
                  <a:schemeClr val="bg1"/>
                </a:solidFill>
                <a:latin typeface="Times New Roman Regular" panose="02020603050405020304" charset="0"/>
                <a:ea typeface="Microsoft YaHei Regular" panose="020B0503020204020204" charset="-122"/>
              </a:rPr>
              <a:t>解：</a:t>
            </a:r>
            <a:endParaRPr lang="zh-CN" altLang="en-US" sz="2000" dirty="0">
              <a:solidFill>
                <a:schemeClr val="bg1"/>
              </a:solidFill>
              <a:latin typeface="Times New Roman Regular" panose="02020603050405020304" charset="0"/>
              <a:ea typeface="Microsoft YaHei Regular" panose="020B0503020204020204" charset="-122"/>
            </a:endParaRPr>
          </a:p>
        </p:txBody>
      </p:sp>
      <p:grpSp>
        <p:nvGrpSpPr>
          <p:cNvPr id="92171" name="组合 10"/>
          <p:cNvGrpSpPr/>
          <p:nvPr/>
        </p:nvGrpSpPr>
        <p:grpSpPr>
          <a:xfrm>
            <a:off x="3484908" y="3930347"/>
            <a:ext cx="4408748" cy="719455"/>
            <a:chOff x="10132" y="5264"/>
            <a:chExt cx="6944" cy="1136"/>
          </a:xfrm>
        </p:grpSpPr>
        <p:sp>
          <p:nvSpPr>
            <p:cNvPr id="92172" name="矩形 100387"/>
            <p:cNvSpPr/>
            <p:nvPr/>
          </p:nvSpPr>
          <p:spPr>
            <a:xfrm>
              <a:off x="10132" y="5397"/>
              <a:ext cx="6944" cy="873"/>
            </a:xfrm>
            <a:prstGeom prst="rect">
              <a:avLst/>
            </a:prstGeom>
            <a:noFill/>
            <a:ln w="12700">
              <a:noFill/>
            </a:ln>
          </p:spPr>
          <p:txBody>
            <a:bodyPr wrap="none" anchor="t" anchorCtr="0">
              <a:spAutoFit/>
            </a:bodyPr>
            <a:p>
              <a:pPr algn="ctr">
                <a:lnSpc>
                  <a:spcPct val="150000"/>
                </a:lnSpc>
                <a:spcBef>
                  <a:spcPct val="50000"/>
                </a:spcBef>
                <a:buSzPct val="100000"/>
              </a:pP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因为 </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f</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-x</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 -       = - f</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x</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92173" name="Text Box 22"/>
            <p:cNvSpPr txBox="1"/>
            <p:nvPr/>
          </p:nvSpPr>
          <p:spPr>
            <a:xfrm>
              <a:off x="12816" y="5771"/>
              <a:ext cx="699" cy="629"/>
            </a:xfrm>
            <a:prstGeom prst="rect">
              <a:avLst/>
            </a:prstGeom>
            <a:noFill/>
            <a:ln w="9525">
              <a:noFill/>
            </a:ln>
          </p:spPr>
          <p:txBody>
            <a:bodyPr wrap="none" anchor="t" anchorCtr="0">
              <a:spAutoFit/>
            </a:bodyPr>
            <a:p>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-x</a:t>
              </a:r>
              <a:endPar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92174" name="Text Box 23"/>
            <p:cNvSpPr txBox="1"/>
            <p:nvPr/>
          </p:nvSpPr>
          <p:spPr>
            <a:xfrm>
              <a:off x="12939" y="5264"/>
              <a:ext cx="488" cy="629"/>
            </a:xfrm>
            <a:prstGeom prst="rect">
              <a:avLst/>
            </a:prstGeom>
            <a:noFill/>
            <a:ln w="9525">
              <a:noFill/>
            </a:ln>
          </p:spPr>
          <p:txBody>
            <a:bodyPr wrap="none" anchor="t" anchorCtr="0">
              <a:spAutoFit/>
            </a:bodyPr>
            <a:p>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endPar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92175" name="Line 24"/>
            <p:cNvSpPr/>
            <p:nvPr/>
          </p:nvSpPr>
          <p:spPr>
            <a:xfrm flipV="1">
              <a:off x="13017" y="5844"/>
              <a:ext cx="343" cy="0"/>
            </a:xfrm>
            <a:prstGeom prst="line">
              <a:avLst/>
            </a:prstGeom>
            <a:ln w="12700" cap="flat" cmpd="sng">
              <a:solidFill>
                <a:schemeClr val="bg1"/>
              </a:solidFill>
              <a:prstDash val="solid"/>
              <a:round/>
              <a:headEnd type="none" w="med" len="med"/>
              <a:tailEnd type="none" w="med" len="med"/>
            </a:ln>
          </p:spPr>
        </p:sp>
        <p:sp>
          <p:nvSpPr>
            <p:cNvPr id="92176" name="Text Box 22"/>
            <p:cNvSpPr txBox="1"/>
            <p:nvPr/>
          </p:nvSpPr>
          <p:spPr>
            <a:xfrm>
              <a:off x="14144" y="5771"/>
              <a:ext cx="566" cy="629"/>
            </a:xfrm>
            <a:prstGeom prst="rect">
              <a:avLst/>
            </a:prstGeom>
            <a:noFill/>
            <a:ln w="9525">
              <a:noFill/>
            </a:ln>
          </p:spPr>
          <p:txBody>
            <a:bodyPr wrap="none" anchor="t" anchorCtr="0">
              <a:spAutoFit/>
            </a:bodyPr>
            <a:p>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x</a:t>
              </a:r>
              <a:endPar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92177" name="Text Box 23"/>
            <p:cNvSpPr txBox="1"/>
            <p:nvPr/>
          </p:nvSpPr>
          <p:spPr>
            <a:xfrm>
              <a:off x="14215" y="5264"/>
              <a:ext cx="488" cy="629"/>
            </a:xfrm>
            <a:prstGeom prst="rect">
              <a:avLst/>
            </a:prstGeom>
            <a:noFill/>
            <a:ln w="9525">
              <a:noFill/>
            </a:ln>
          </p:spPr>
          <p:txBody>
            <a:bodyPr wrap="none" anchor="t" anchorCtr="0">
              <a:spAutoFit/>
            </a:bodyPr>
            <a:p>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endPar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92178" name="Line 24"/>
            <p:cNvSpPr/>
            <p:nvPr/>
          </p:nvSpPr>
          <p:spPr>
            <a:xfrm flipV="1">
              <a:off x="14256" y="5844"/>
              <a:ext cx="343" cy="0"/>
            </a:xfrm>
            <a:prstGeom prst="line">
              <a:avLst/>
            </a:prstGeom>
            <a:ln w="12700" cap="flat" cmpd="sng">
              <a:solidFill>
                <a:schemeClr val="bg1"/>
              </a:solidFill>
              <a:prstDash val="solid"/>
              <a:round/>
              <a:headEnd type="none" w="med" len="med"/>
              <a:tailEnd type="none" w="med" len="med"/>
            </a:ln>
          </p:spPr>
        </p:sp>
      </p:grpSp>
      <p:grpSp>
        <p:nvGrpSpPr>
          <p:cNvPr id="4" name="组合 3"/>
          <p:cNvGrpSpPr/>
          <p:nvPr/>
        </p:nvGrpSpPr>
        <p:grpSpPr>
          <a:xfrm>
            <a:off x="3484908" y="4695522"/>
            <a:ext cx="3874770" cy="736600"/>
            <a:chOff x="5740" y="7396"/>
            <a:chExt cx="6102" cy="1160"/>
          </a:xfrm>
        </p:grpSpPr>
        <p:sp>
          <p:nvSpPr>
            <p:cNvPr id="100389" name="矩形 100388"/>
            <p:cNvSpPr/>
            <p:nvPr/>
          </p:nvSpPr>
          <p:spPr>
            <a:xfrm>
              <a:off x="5740" y="7396"/>
              <a:ext cx="6103" cy="1160"/>
            </a:xfrm>
            <a:prstGeom prst="rect">
              <a:avLst/>
            </a:prstGeom>
            <a:noFill/>
            <a:ln w="12700">
              <a:noFill/>
            </a:ln>
          </p:spPr>
          <p:txBody>
            <a:bodyPr wrap="none" anchor="t" anchorCtr="0">
              <a:spAutoFit/>
            </a:bodyPr>
            <a:p>
              <a:pPr>
                <a:lnSpc>
                  <a:spcPct val="210000"/>
                </a:lnSpc>
              </a:pP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所以函数 </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f</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x</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是奇函数．</a:t>
              </a:r>
              <a:endPar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grpSp>
          <p:nvGrpSpPr>
            <p:cNvPr id="92179" name="组合 22"/>
            <p:cNvGrpSpPr/>
            <p:nvPr/>
          </p:nvGrpSpPr>
          <p:grpSpPr>
            <a:xfrm>
              <a:off x="9033" y="7408"/>
              <a:ext cx="566" cy="1136"/>
              <a:chOff x="14525" y="4948"/>
              <a:chExt cx="567" cy="1135"/>
            </a:xfrm>
          </p:grpSpPr>
          <p:sp>
            <p:nvSpPr>
              <p:cNvPr id="92180" name="Text Box 22"/>
              <p:cNvSpPr txBox="1"/>
              <p:nvPr/>
            </p:nvSpPr>
            <p:spPr>
              <a:xfrm>
                <a:off x="14525" y="5455"/>
                <a:ext cx="567" cy="628"/>
              </a:xfrm>
              <a:prstGeom prst="rect">
                <a:avLst/>
              </a:prstGeom>
              <a:noFill/>
              <a:ln w="9525">
                <a:noFill/>
              </a:ln>
            </p:spPr>
            <p:txBody>
              <a:bodyPr wrap="none" anchor="t" anchorCtr="0">
                <a:spAutoFit/>
              </a:bodyPr>
              <a:p>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x</a:t>
                </a:r>
                <a:endPar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92181" name="Text Box 23"/>
              <p:cNvSpPr txBox="1"/>
              <p:nvPr/>
            </p:nvSpPr>
            <p:spPr>
              <a:xfrm>
                <a:off x="14596" y="4948"/>
                <a:ext cx="488" cy="628"/>
              </a:xfrm>
              <a:prstGeom prst="rect">
                <a:avLst/>
              </a:prstGeom>
              <a:noFill/>
              <a:ln w="9525">
                <a:noFill/>
              </a:ln>
            </p:spPr>
            <p:txBody>
              <a:bodyPr wrap="none" anchor="t" anchorCtr="0">
                <a:spAutoFit/>
              </a:bodyPr>
              <a:p>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endPar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92182" name="Line 24"/>
              <p:cNvSpPr/>
              <p:nvPr/>
            </p:nvSpPr>
            <p:spPr>
              <a:xfrm flipV="1">
                <a:off x="14637" y="5528"/>
                <a:ext cx="343" cy="0"/>
              </a:xfrm>
              <a:prstGeom prst="line">
                <a:avLst/>
              </a:prstGeom>
              <a:ln w="12700" cap="flat" cmpd="sng">
                <a:solidFill>
                  <a:schemeClr val="bg1"/>
                </a:solidFill>
                <a:prstDash val="solid"/>
                <a:round/>
                <a:headEnd type="none" w="med" len="med"/>
                <a:tailEnd type="none" w="med" len="med"/>
              </a:ln>
            </p:spPr>
          </p:sp>
        </p:grpSp>
      </p:grpSp>
      <p:grpSp>
        <p:nvGrpSpPr>
          <p:cNvPr id="3" name="组合 2"/>
          <p:cNvGrpSpPr/>
          <p:nvPr/>
        </p:nvGrpSpPr>
        <p:grpSpPr>
          <a:xfrm>
            <a:off x="3484908" y="2381250"/>
            <a:ext cx="5278755" cy="721057"/>
            <a:chOff x="5740" y="3750"/>
            <a:chExt cx="8313" cy="1136"/>
          </a:xfrm>
        </p:grpSpPr>
        <p:sp>
          <p:nvSpPr>
            <p:cNvPr id="100386" name="矩形 100385"/>
            <p:cNvSpPr/>
            <p:nvPr/>
          </p:nvSpPr>
          <p:spPr>
            <a:xfrm>
              <a:off x="5740" y="4004"/>
              <a:ext cx="8313" cy="628"/>
            </a:xfrm>
            <a:prstGeom prst="rect">
              <a:avLst/>
            </a:prstGeom>
            <a:noFill/>
            <a:ln w="12700">
              <a:noFill/>
            </a:ln>
          </p:spPr>
          <p:txBody>
            <a:bodyPr wrap="none" anchor="t" anchorCtr="0">
              <a:spAutoFit/>
            </a:bodyPr>
            <a:p>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函数</a:t>
              </a:r>
              <a:r>
                <a:rPr lang="zh-CN" altLang="en-US" sz="2000" i="1" dirty="0">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的定义域为</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  {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 0}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grpSp>
          <p:nvGrpSpPr>
            <p:cNvPr id="92183" name="组合 23"/>
            <p:cNvGrpSpPr/>
            <p:nvPr/>
          </p:nvGrpSpPr>
          <p:grpSpPr>
            <a:xfrm>
              <a:off x="8292" y="3750"/>
              <a:ext cx="566" cy="1136"/>
              <a:chOff x="14525" y="4948"/>
              <a:chExt cx="567" cy="1135"/>
            </a:xfrm>
          </p:grpSpPr>
          <p:sp>
            <p:nvSpPr>
              <p:cNvPr id="92184" name="Text Box 22"/>
              <p:cNvSpPr txBox="1"/>
              <p:nvPr/>
            </p:nvSpPr>
            <p:spPr>
              <a:xfrm>
                <a:off x="14525" y="5455"/>
                <a:ext cx="567" cy="628"/>
              </a:xfrm>
              <a:prstGeom prst="rect">
                <a:avLst/>
              </a:prstGeom>
              <a:noFill/>
              <a:ln w="9525">
                <a:noFill/>
              </a:ln>
            </p:spPr>
            <p:txBody>
              <a:bodyPr wrap="none" anchor="t" anchorCtr="0">
                <a:spAutoFit/>
              </a:bodyPr>
              <a:p>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 x</a:t>
                </a:r>
                <a:endPar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endParaRPr>
              </a:p>
            </p:txBody>
          </p:sp>
          <p:sp>
            <p:nvSpPr>
              <p:cNvPr id="92185" name="Text Box 23"/>
              <p:cNvSpPr txBox="1"/>
              <p:nvPr/>
            </p:nvSpPr>
            <p:spPr>
              <a:xfrm>
                <a:off x="14596" y="4948"/>
                <a:ext cx="488" cy="628"/>
              </a:xfrm>
              <a:prstGeom prst="rect">
                <a:avLst/>
              </a:prstGeom>
              <a:noFill/>
              <a:ln w="9525">
                <a:noFill/>
              </a:ln>
            </p:spPr>
            <p:txBody>
              <a:bodyPr wrap="none" anchor="t" anchorCtr="0">
                <a:spAutoFit/>
              </a:bodyPr>
              <a:p>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endPar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92186" name="Line 24"/>
              <p:cNvSpPr/>
              <p:nvPr/>
            </p:nvSpPr>
            <p:spPr>
              <a:xfrm flipV="1">
                <a:off x="14637" y="5528"/>
                <a:ext cx="343" cy="0"/>
              </a:xfrm>
              <a:prstGeom prst="line">
                <a:avLst/>
              </a:prstGeom>
              <a:ln w="12700" cap="flat" cmpd="sng">
                <a:solidFill>
                  <a:schemeClr val="bg1"/>
                </a:solidFill>
                <a:prstDash val="solid"/>
                <a:round/>
                <a:headEnd type="none" w="med" len="med"/>
                <a:tailEnd type="none" w="med" len="med"/>
              </a:ln>
            </p:spPr>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00355">
                                            <p:txEl>
                                              <p:charRg st="0" end="16"/>
                                            </p:txEl>
                                          </p:spTgt>
                                        </p:tgtEl>
                                        <p:attrNameLst>
                                          <p:attrName>style.visibility</p:attrName>
                                        </p:attrNameLst>
                                      </p:cBhvr>
                                      <p:to>
                                        <p:strVal val="visible"/>
                                      </p:to>
                                    </p:set>
                                    <p:anim calcmode="lin" valueType="num">
                                      <p:cBhvr>
                                        <p:cTn id="7" dur="1000" fill="hold"/>
                                        <p:tgtEl>
                                          <p:spTgt spid="100355">
                                            <p:txEl>
                                              <p:charRg st="0" end="16"/>
                                            </p:txEl>
                                          </p:spTgt>
                                        </p:tgtEl>
                                        <p:attrNameLst>
                                          <p:attrName>ppt_x</p:attrName>
                                        </p:attrNameLst>
                                      </p:cBhvr>
                                      <p:tavLst>
                                        <p:tav tm="0">
                                          <p:val>
                                            <p:strVal val="#ppt_x-.2"/>
                                          </p:val>
                                        </p:tav>
                                        <p:tav tm="100000">
                                          <p:val>
                                            <p:strVal val="#ppt_x"/>
                                          </p:val>
                                        </p:tav>
                                      </p:tavLst>
                                    </p:anim>
                                    <p:anim calcmode="lin" valueType="num">
                                      <p:cBhvr>
                                        <p:cTn id="8" dur="1000" fill="hold"/>
                                        <p:tgtEl>
                                          <p:spTgt spid="100355">
                                            <p:txEl>
                                              <p:charRg st="0" end="16"/>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0355">
                                            <p:txEl>
                                              <p:charRg st="0" end="16"/>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00390"/>
                                        </p:tgtEl>
                                        <p:attrNameLst>
                                          <p:attrName>style.visibility</p:attrName>
                                        </p:attrNameLst>
                                      </p:cBhvr>
                                      <p:to>
                                        <p:strVal val="visible"/>
                                      </p:to>
                                    </p:set>
                                    <p:anim calcmode="lin" valueType="num">
                                      <p:cBhvr>
                                        <p:cTn id="14" dur="1000" fill="hold"/>
                                        <p:tgtEl>
                                          <p:spTgt spid="100390"/>
                                        </p:tgtEl>
                                        <p:attrNameLst>
                                          <p:attrName>ppt_x</p:attrName>
                                        </p:attrNameLst>
                                      </p:cBhvr>
                                      <p:tavLst>
                                        <p:tav tm="0">
                                          <p:val>
                                            <p:strVal val="#ppt_x-.2"/>
                                          </p:val>
                                        </p:tav>
                                        <p:tav tm="100000">
                                          <p:val>
                                            <p:strVal val="#ppt_x"/>
                                          </p:val>
                                        </p:tav>
                                      </p:tavLst>
                                    </p:anim>
                                    <p:anim calcmode="lin" valueType="num">
                                      <p:cBhvr>
                                        <p:cTn id="15" dur="1000" fill="hold"/>
                                        <p:tgtEl>
                                          <p:spTgt spid="100390"/>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0390"/>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00387"/>
                                        </p:tgtEl>
                                        <p:attrNameLst>
                                          <p:attrName>style.visibility</p:attrName>
                                        </p:attrNameLst>
                                      </p:cBhvr>
                                      <p:to>
                                        <p:strVal val="visible"/>
                                      </p:to>
                                    </p:set>
                                    <p:anim calcmode="lin" valueType="num">
                                      <p:cBhvr>
                                        <p:cTn id="21" dur="1000" fill="hold"/>
                                        <p:tgtEl>
                                          <p:spTgt spid="100387"/>
                                        </p:tgtEl>
                                        <p:attrNameLst>
                                          <p:attrName>ppt_x</p:attrName>
                                        </p:attrNameLst>
                                      </p:cBhvr>
                                      <p:tavLst>
                                        <p:tav tm="0">
                                          <p:val>
                                            <p:strVal val="#ppt_x-.2"/>
                                          </p:val>
                                        </p:tav>
                                        <p:tav tm="100000">
                                          <p:val>
                                            <p:strVal val="#ppt_x"/>
                                          </p:val>
                                        </p:tav>
                                      </p:tavLst>
                                    </p:anim>
                                    <p:anim calcmode="lin" valueType="num">
                                      <p:cBhvr>
                                        <p:cTn id="22" dur="1000" fill="hold"/>
                                        <p:tgtEl>
                                          <p:spTgt spid="10038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038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92171"/>
                                        </p:tgtEl>
                                        <p:attrNameLst>
                                          <p:attrName>style.visibility</p:attrName>
                                        </p:attrNameLst>
                                      </p:cBhvr>
                                      <p:to>
                                        <p:strVal val="visible"/>
                                      </p:to>
                                    </p:set>
                                    <p:animEffect transition="in" filter="blinds(horizontal)">
                                      <p:cBhvr>
                                        <p:cTn id="28" dur="500"/>
                                        <p:tgtEl>
                                          <p:spTgt spid="92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87" grpId="0" bldLvl="0" animBg="1"/>
      <p:bldP spid="100390"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Rectangle 2"/>
          <p:cNvSpPr>
            <a:spLocks noGrp="1"/>
          </p:cNvSpPr>
          <p:nvPr>
            <p:ph idx="4294967295"/>
          </p:nvPr>
        </p:nvSpPr>
        <p:spPr>
          <a:xfrm>
            <a:off x="1056005" y="2080260"/>
            <a:ext cx="10079990" cy="1261110"/>
          </a:xfrm>
        </p:spPr>
        <p:txBody>
          <a:bodyPr vert="horz" wrap="square" lIns="91440" tIns="45720" rIns="91440" bIns="45720" anchor="t" anchorCtr="0"/>
          <a:p>
            <a:pPr marL="0" indent="508000" algn="just">
              <a:lnSpc>
                <a:spcPct val="150000"/>
              </a:lnSpc>
              <a:spcBef>
                <a:spcPct val="0"/>
              </a:spcBef>
              <a:buNone/>
              <a:extLst>
                <a:ext uri="{35155182-B16C-46BC-9424-99874614C6A1}">
                  <wpsdc:indentchars xmlns:wpsdc="http://www.wps.cn/officeDocument/2017/drawingmlCustomData" val="200" checksum="282533468"/>
                </a:ext>
              </a:extLst>
            </a:pP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如果对于函数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的定义域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原点对称</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内的任意一个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都有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 f</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，则这个函数叫做偶函数</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105509" name="矩形 105508"/>
          <p:cNvSpPr/>
          <p:nvPr/>
        </p:nvSpPr>
        <p:spPr>
          <a:xfrm>
            <a:off x="1055688" y="840423"/>
            <a:ext cx="10080000" cy="720000"/>
          </a:xfrm>
          <a:prstGeom prst="rect">
            <a:avLst/>
          </a:prstGeom>
          <a:noFill/>
          <a:ln w="12700">
            <a:noFill/>
          </a:ln>
        </p:spPr>
        <p:txBody>
          <a:bodyPr wrap="none" anchor="t" anchorCtr="0">
            <a:noAutofit/>
          </a:bodyPr>
          <a:p>
            <a:pPr>
              <a:lnSpc>
                <a:spcPct val="140000"/>
              </a:lnSpc>
              <a:buClr>
                <a:schemeClr val="accent1"/>
              </a:buClr>
              <a:buSzPct val="65000"/>
              <a:buFont typeface="Wingdings" panose="05000000000000000000" pitchFamily="2" charset="2"/>
            </a:pPr>
            <a:r>
              <a:rPr lang="zh-CN" altLang="en-US" sz="2800" b="1" dirty="0">
                <a:solidFill>
                  <a:schemeClr val="bg1"/>
                </a:solidFill>
                <a:latin typeface="Microsoft YaHei Bold" panose="020B0503020204020204" charset="-122"/>
                <a:ea typeface="Microsoft YaHei Bold" panose="020B0503020204020204" charset="-122"/>
              </a:rPr>
              <a:t>偶函数的定义</a:t>
            </a:r>
            <a:endParaRPr lang="zh-CN" altLang="en-US" sz="2800" b="1" dirty="0">
              <a:solidFill>
                <a:schemeClr val="bg1"/>
              </a:solidFill>
              <a:latin typeface="Microsoft YaHei Bold" panose="020B0503020204020204" charset="-122"/>
              <a:ea typeface="Microsoft YaHei Bold" panose="020B0503020204020204" charset="-122"/>
            </a:endParaRPr>
          </a:p>
        </p:txBody>
      </p:sp>
      <p:grpSp>
        <p:nvGrpSpPr>
          <p:cNvPr id="2" name="组合 1"/>
          <p:cNvGrpSpPr/>
          <p:nvPr/>
        </p:nvGrpSpPr>
        <p:grpSpPr>
          <a:xfrm>
            <a:off x="4511675" y="3500755"/>
            <a:ext cx="7035800" cy="2807970"/>
            <a:chOff x="5720" y="4833"/>
            <a:chExt cx="11080" cy="4422"/>
          </a:xfrm>
        </p:grpSpPr>
        <p:grpSp>
          <p:nvGrpSpPr>
            <p:cNvPr id="105478" name="Group 6"/>
            <p:cNvGrpSpPr/>
            <p:nvPr/>
          </p:nvGrpSpPr>
          <p:grpSpPr>
            <a:xfrm>
              <a:off x="9148" y="4833"/>
              <a:ext cx="7652" cy="4422"/>
              <a:chOff x="2765" y="1697"/>
              <a:chExt cx="2707" cy="1410"/>
            </a:xfrm>
          </p:grpSpPr>
          <p:sp>
            <p:nvSpPr>
              <p:cNvPr id="95235" name="d57Line 51"/>
              <p:cNvSpPr/>
              <p:nvPr/>
            </p:nvSpPr>
            <p:spPr>
              <a:xfrm flipH="1" flipV="1">
                <a:off x="4069" y="1697"/>
                <a:ext cx="4" cy="1410"/>
              </a:xfrm>
              <a:prstGeom prst="line">
                <a:avLst/>
              </a:prstGeom>
              <a:ln w="28575" cap="flat" cmpd="sng">
                <a:solidFill>
                  <a:schemeClr val="tx1"/>
                </a:solidFill>
                <a:prstDash val="solid"/>
                <a:round/>
                <a:headEnd type="none" w="med" len="med"/>
                <a:tailEnd type="triangle" w="sm" len="lg"/>
              </a:ln>
            </p:spPr>
          </p:sp>
          <p:sp>
            <p:nvSpPr>
              <p:cNvPr id="95236" name="Text Box 8"/>
              <p:cNvSpPr txBox="1"/>
              <p:nvPr/>
            </p:nvSpPr>
            <p:spPr>
              <a:xfrm>
                <a:off x="3831" y="1860"/>
                <a:ext cx="230" cy="231"/>
              </a:xfrm>
              <a:prstGeom prst="rect">
                <a:avLst/>
              </a:prstGeom>
              <a:noFill/>
              <a:ln w="9525">
                <a:noFill/>
              </a:ln>
            </p:spPr>
            <p:txBody>
              <a:bodyPr anchor="t" anchorCtr="0">
                <a:spAutoFit/>
              </a:bodyPr>
              <a:p>
                <a:r>
                  <a:rPr lang="en-US" altLang="zh-CN" sz="2400" i="1">
                    <a:solidFill>
                      <a:schemeClr val="bg1"/>
                    </a:solidFill>
                    <a:latin typeface="Times New Roman" panose="02020603050405020304" charset="0"/>
                    <a:ea typeface="宋体" pitchFamily="2" charset="-122"/>
                  </a:rPr>
                  <a:t>y</a:t>
                </a:r>
                <a:endParaRPr lang="en-US" altLang="zh-CN" sz="2400" i="1">
                  <a:solidFill>
                    <a:schemeClr val="bg1"/>
                  </a:solidFill>
                  <a:latin typeface="Times New Roman" panose="02020603050405020304" charset="0"/>
                  <a:ea typeface="宋体" pitchFamily="2" charset="-122"/>
                </a:endParaRPr>
              </a:p>
            </p:txBody>
          </p:sp>
          <p:sp>
            <p:nvSpPr>
              <p:cNvPr id="95237" name="Text Box 9"/>
              <p:cNvSpPr txBox="1"/>
              <p:nvPr/>
            </p:nvSpPr>
            <p:spPr>
              <a:xfrm>
                <a:off x="3889" y="2355"/>
                <a:ext cx="216" cy="200"/>
              </a:xfrm>
              <a:prstGeom prst="rect">
                <a:avLst/>
              </a:prstGeom>
              <a:noFill/>
              <a:ln w="9525">
                <a:noFill/>
              </a:ln>
            </p:spPr>
            <p:txBody>
              <a:bodyPr anchor="t" anchorCtr="0">
                <a:spAutoFit/>
              </a:bodyPr>
              <a:p>
                <a:r>
                  <a:rPr lang="en-US" altLang="zh-CN" sz="2000">
                    <a:solidFill>
                      <a:schemeClr val="bg1"/>
                    </a:solidFill>
                    <a:latin typeface="Times New Roman" panose="02020603050405020304" charset="0"/>
                    <a:ea typeface="宋体" pitchFamily="2" charset="-122"/>
                  </a:rPr>
                  <a:t>1</a:t>
                </a:r>
                <a:endParaRPr lang="en-US" altLang="zh-CN" sz="2000">
                  <a:solidFill>
                    <a:schemeClr val="bg1"/>
                  </a:solidFill>
                  <a:latin typeface="Times New Roman" panose="02020603050405020304" charset="0"/>
                  <a:ea typeface="宋体" pitchFamily="2" charset="-122"/>
                </a:endParaRPr>
              </a:p>
            </p:txBody>
          </p:sp>
          <p:sp>
            <p:nvSpPr>
              <p:cNvPr id="95238" name="Text Box 10"/>
              <p:cNvSpPr txBox="1"/>
              <p:nvPr/>
            </p:nvSpPr>
            <p:spPr>
              <a:xfrm>
                <a:off x="3613" y="2659"/>
                <a:ext cx="326" cy="231"/>
              </a:xfrm>
              <a:prstGeom prst="rect">
                <a:avLst/>
              </a:prstGeom>
              <a:noFill/>
              <a:ln w="9525">
                <a:noFill/>
              </a:ln>
            </p:spPr>
            <p:txBody>
              <a:bodyPr anchor="t" anchorCtr="0">
                <a:spAutoFit/>
              </a:bodyPr>
              <a:p>
                <a:r>
                  <a:rPr lang="en-US" altLang="zh-CN" sz="2400">
                    <a:solidFill>
                      <a:schemeClr val="bg1"/>
                    </a:solidFill>
                    <a:latin typeface="Times New Roman" panose="02020603050405020304" charset="0"/>
                    <a:ea typeface="宋体" pitchFamily="2" charset="-122"/>
                  </a:rPr>
                  <a:t>-</a:t>
                </a:r>
                <a:r>
                  <a:rPr lang="en-US" altLang="zh-CN" sz="2000">
                    <a:solidFill>
                      <a:schemeClr val="bg1"/>
                    </a:solidFill>
                    <a:latin typeface="Times New Roman" panose="02020603050405020304" charset="0"/>
                    <a:ea typeface="宋体" pitchFamily="2" charset="-122"/>
                  </a:rPr>
                  <a:t>1</a:t>
                </a:r>
                <a:endParaRPr lang="en-US" altLang="zh-CN" sz="2000">
                  <a:solidFill>
                    <a:schemeClr val="bg1"/>
                  </a:solidFill>
                  <a:latin typeface="Times New Roman" panose="02020603050405020304" charset="0"/>
                  <a:ea typeface="宋体" pitchFamily="2" charset="-122"/>
                </a:endParaRPr>
              </a:p>
            </p:txBody>
          </p:sp>
          <p:sp>
            <p:nvSpPr>
              <p:cNvPr id="95239" name="Text Box 11"/>
              <p:cNvSpPr txBox="1"/>
              <p:nvPr/>
            </p:nvSpPr>
            <p:spPr>
              <a:xfrm>
                <a:off x="4218" y="2697"/>
                <a:ext cx="217" cy="200"/>
              </a:xfrm>
              <a:prstGeom prst="rect">
                <a:avLst/>
              </a:prstGeom>
              <a:noFill/>
              <a:ln w="9525">
                <a:noFill/>
              </a:ln>
            </p:spPr>
            <p:txBody>
              <a:bodyPr anchor="t" anchorCtr="0">
                <a:spAutoFit/>
              </a:bodyPr>
              <a:p>
                <a:r>
                  <a:rPr lang="en-US" altLang="zh-CN" sz="2000">
                    <a:solidFill>
                      <a:schemeClr val="bg1"/>
                    </a:solidFill>
                    <a:latin typeface="Times New Roman" panose="02020603050405020304" charset="0"/>
                    <a:ea typeface="宋体" pitchFamily="2" charset="-122"/>
                  </a:rPr>
                  <a:t>1</a:t>
                </a:r>
                <a:endParaRPr lang="en-US" altLang="zh-CN" sz="2000">
                  <a:solidFill>
                    <a:schemeClr val="bg1"/>
                  </a:solidFill>
                  <a:latin typeface="Times New Roman" panose="02020603050405020304" charset="0"/>
                  <a:ea typeface="宋体" pitchFamily="2" charset="-122"/>
                </a:endParaRPr>
              </a:p>
            </p:txBody>
          </p:sp>
          <p:sp>
            <p:nvSpPr>
              <p:cNvPr id="95240" name="Text Box 12"/>
              <p:cNvSpPr txBox="1"/>
              <p:nvPr/>
            </p:nvSpPr>
            <p:spPr>
              <a:xfrm>
                <a:off x="3812" y="2805"/>
                <a:ext cx="318" cy="231"/>
              </a:xfrm>
              <a:prstGeom prst="rect">
                <a:avLst/>
              </a:prstGeom>
              <a:noFill/>
              <a:ln w="9525">
                <a:noFill/>
              </a:ln>
            </p:spPr>
            <p:txBody>
              <a:bodyPr anchor="t" anchorCtr="0">
                <a:spAutoFit/>
              </a:bodyPr>
              <a:p>
                <a:r>
                  <a:rPr lang="en-US" altLang="zh-CN" sz="2400">
                    <a:solidFill>
                      <a:schemeClr val="bg1"/>
                    </a:solidFill>
                    <a:latin typeface="Times New Roman" panose="02020603050405020304" charset="0"/>
                    <a:ea typeface="宋体" pitchFamily="2" charset="-122"/>
                  </a:rPr>
                  <a:t>-</a:t>
                </a:r>
                <a:r>
                  <a:rPr lang="en-US" altLang="zh-CN" sz="2000">
                    <a:solidFill>
                      <a:schemeClr val="bg1"/>
                    </a:solidFill>
                    <a:latin typeface="Times New Roman" panose="02020603050405020304" charset="0"/>
                    <a:ea typeface="宋体" pitchFamily="2" charset="-122"/>
                  </a:rPr>
                  <a:t>1</a:t>
                </a:r>
                <a:endParaRPr lang="en-US" altLang="zh-CN" sz="2000">
                  <a:solidFill>
                    <a:schemeClr val="bg1"/>
                  </a:solidFill>
                  <a:latin typeface="Times New Roman" panose="02020603050405020304" charset="0"/>
                  <a:ea typeface="宋体" pitchFamily="2" charset="-122"/>
                </a:endParaRPr>
              </a:p>
            </p:txBody>
          </p:sp>
          <p:sp>
            <p:nvSpPr>
              <p:cNvPr id="95241" name="Text Box 13"/>
              <p:cNvSpPr txBox="1"/>
              <p:nvPr/>
            </p:nvSpPr>
            <p:spPr>
              <a:xfrm>
                <a:off x="4689" y="2657"/>
                <a:ext cx="230" cy="231"/>
              </a:xfrm>
              <a:prstGeom prst="rect">
                <a:avLst/>
              </a:prstGeom>
              <a:noFill/>
              <a:ln w="9525">
                <a:noFill/>
              </a:ln>
            </p:spPr>
            <p:txBody>
              <a:bodyPr anchor="t" anchorCtr="0">
                <a:spAutoFit/>
              </a:bodyPr>
              <a:p>
                <a:r>
                  <a:rPr lang="en-US" altLang="zh-CN" sz="2400" i="1">
                    <a:solidFill>
                      <a:schemeClr val="bg1"/>
                    </a:solidFill>
                    <a:latin typeface="Times New Roman" panose="02020603050405020304" charset="0"/>
                    <a:ea typeface="宋体" pitchFamily="2" charset="-122"/>
                  </a:rPr>
                  <a:t>x</a:t>
                </a:r>
                <a:endParaRPr lang="en-US" altLang="zh-CN" sz="2400" i="1">
                  <a:solidFill>
                    <a:schemeClr val="bg1"/>
                  </a:solidFill>
                  <a:latin typeface="Times New Roman" panose="02020603050405020304" charset="0"/>
                  <a:ea typeface="宋体" pitchFamily="2" charset="-122"/>
                </a:endParaRPr>
              </a:p>
            </p:txBody>
          </p:sp>
          <p:sp>
            <p:nvSpPr>
              <p:cNvPr id="95242" name="Text Box 14"/>
              <p:cNvSpPr txBox="1"/>
              <p:nvPr/>
            </p:nvSpPr>
            <p:spPr>
              <a:xfrm>
                <a:off x="3867" y="2683"/>
                <a:ext cx="227" cy="200"/>
              </a:xfrm>
              <a:prstGeom prst="rect">
                <a:avLst/>
              </a:prstGeom>
              <a:noFill/>
              <a:ln w="9525">
                <a:noFill/>
              </a:ln>
            </p:spPr>
            <p:txBody>
              <a:bodyPr anchor="t" anchorCtr="0">
                <a:spAutoFit/>
              </a:bodyPr>
              <a:p>
                <a:r>
                  <a:rPr lang="en-US" altLang="zh-CN" sz="2000" i="1">
                    <a:solidFill>
                      <a:schemeClr val="bg1"/>
                    </a:solidFill>
                    <a:latin typeface="Times New Roman" panose="02020603050405020304" charset="0"/>
                    <a:ea typeface="宋体" pitchFamily="2" charset="-122"/>
                  </a:rPr>
                  <a:t>O</a:t>
                </a:r>
                <a:endParaRPr lang="en-US" altLang="zh-CN" sz="2000" i="1">
                  <a:solidFill>
                    <a:schemeClr val="bg1"/>
                  </a:solidFill>
                  <a:latin typeface="Times New Roman" panose="02020603050405020304" charset="0"/>
                  <a:ea typeface="宋体" pitchFamily="2" charset="-122"/>
                </a:endParaRPr>
              </a:p>
            </p:txBody>
          </p:sp>
          <p:sp>
            <p:nvSpPr>
              <p:cNvPr id="95243" name="Line 15"/>
              <p:cNvSpPr/>
              <p:nvPr/>
            </p:nvSpPr>
            <p:spPr>
              <a:xfrm>
                <a:off x="3807" y="2681"/>
                <a:ext cx="0" cy="24"/>
              </a:xfrm>
              <a:prstGeom prst="line">
                <a:avLst/>
              </a:prstGeom>
              <a:ln w="28575" cap="flat" cmpd="sng">
                <a:solidFill>
                  <a:schemeClr val="tx1"/>
                </a:solidFill>
                <a:prstDash val="solid"/>
                <a:miter/>
                <a:headEnd type="none" w="med" len="med"/>
                <a:tailEnd type="none" w="med" len="med"/>
              </a:ln>
            </p:spPr>
          </p:sp>
          <p:sp>
            <p:nvSpPr>
              <p:cNvPr id="95244" name="Line 16"/>
              <p:cNvSpPr/>
              <p:nvPr/>
            </p:nvSpPr>
            <p:spPr>
              <a:xfrm rot="-5400000">
                <a:off x="4093" y="2934"/>
                <a:ext cx="0" cy="26"/>
              </a:xfrm>
              <a:prstGeom prst="line">
                <a:avLst/>
              </a:prstGeom>
              <a:ln w="38100" cap="flat" cmpd="sng">
                <a:solidFill>
                  <a:schemeClr val="tx1"/>
                </a:solidFill>
                <a:prstDash val="solid"/>
                <a:miter/>
                <a:headEnd type="none" w="med" len="med"/>
                <a:tailEnd type="none" w="med" len="med"/>
              </a:ln>
            </p:spPr>
          </p:sp>
          <p:sp>
            <p:nvSpPr>
              <p:cNvPr id="95245" name="Line 17"/>
              <p:cNvSpPr/>
              <p:nvPr/>
            </p:nvSpPr>
            <p:spPr>
              <a:xfrm>
                <a:off x="3498" y="2712"/>
                <a:ext cx="1312" cy="0"/>
              </a:xfrm>
              <a:prstGeom prst="line">
                <a:avLst/>
              </a:prstGeom>
              <a:ln w="28575" cap="flat" cmpd="sng">
                <a:solidFill>
                  <a:schemeClr val="tx1"/>
                </a:solidFill>
                <a:prstDash val="solid"/>
                <a:round/>
                <a:headEnd type="none" w="med" len="med"/>
                <a:tailEnd type="triangle" w="sm" len="lg"/>
              </a:ln>
            </p:spPr>
          </p:sp>
          <p:sp>
            <p:nvSpPr>
              <p:cNvPr id="95246" name="Line 18"/>
              <p:cNvSpPr/>
              <p:nvPr/>
            </p:nvSpPr>
            <p:spPr>
              <a:xfrm>
                <a:off x="4294" y="2681"/>
                <a:ext cx="0" cy="24"/>
              </a:xfrm>
              <a:prstGeom prst="line">
                <a:avLst/>
              </a:prstGeom>
              <a:ln w="28575" cap="flat" cmpd="sng">
                <a:solidFill>
                  <a:schemeClr val="tx1"/>
                </a:solidFill>
                <a:prstDash val="solid"/>
                <a:miter/>
                <a:headEnd type="none" w="med" len="med"/>
                <a:tailEnd type="none" w="med" len="med"/>
              </a:ln>
            </p:spPr>
          </p:sp>
          <p:sp>
            <p:nvSpPr>
              <p:cNvPr id="95247" name="Text Box 19"/>
              <p:cNvSpPr txBox="1"/>
              <p:nvPr/>
            </p:nvSpPr>
            <p:spPr>
              <a:xfrm>
                <a:off x="4460" y="1816"/>
                <a:ext cx="882" cy="231"/>
              </a:xfrm>
              <a:prstGeom prst="rect">
                <a:avLst/>
              </a:prstGeom>
              <a:noFill/>
              <a:ln w="9525">
                <a:noFill/>
              </a:ln>
            </p:spPr>
            <p:txBody>
              <a:bodyPr anchor="t" anchorCtr="0">
                <a:spAutoFit/>
              </a:bodyPr>
              <a:p>
                <a:r>
                  <a:rPr lang="en-US" altLang="zh-CN" sz="2400" i="1">
                    <a:solidFill>
                      <a:schemeClr val="bg1"/>
                    </a:solidFill>
                    <a:latin typeface="Times New Roman" panose="02020603050405020304" charset="0"/>
                    <a:ea typeface="黑体" panose="02010609060101010101" pitchFamily="-128" charset="-122"/>
                  </a:rPr>
                  <a:t>y=</a:t>
                </a:r>
                <a:r>
                  <a:rPr lang="en-US" altLang="zh-CN" sz="2400" i="1" err="1">
                    <a:solidFill>
                      <a:schemeClr val="bg1"/>
                    </a:solidFill>
                    <a:latin typeface="Times New Roman" panose="02020603050405020304" charset="0"/>
                    <a:ea typeface="黑体" panose="02010609060101010101" pitchFamily="-128" charset="-122"/>
                  </a:rPr>
                  <a:t>f</a:t>
                </a:r>
                <a:r>
                  <a:rPr lang="en-US" altLang="zh-CN" sz="2400" err="1">
                    <a:solidFill>
                      <a:schemeClr val="bg1"/>
                    </a:solidFill>
                    <a:latin typeface="Times New Roman" panose="02020603050405020304" charset="0"/>
                    <a:ea typeface="黑体" panose="02010609060101010101" pitchFamily="-128" charset="-122"/>
                  </a:rPr>
                  <a:t>(</a:t>
                </a:r>
                <a:r>
                  <a:rPr lang="en-US" altLang="zh-CN" sz="2400" i="1" err="1">
                    <a:solidFill>
                      <a:schemeClr val="bg1"/>
                    </a:solidFill>
                    <a:latin typeface="Times New Roman" panose="02020603050405020304" charset="0"/>
                    <a:ea typeface="黑体" panose="02010609060101010101" pitchFamily="-128" charset="-122"/>
                  </a:rPr>
                  <a:t>x</a:t>
                </a:r>
                <a:r>
                  <a:rPr lang="en-US" altLang="zh-CN" sz="2400">
                    <a:solidFill>
                      <a:schemeClr val="bg1"/>
                    </a:solidFill>
                    <a:latin typeface="Times New Roman" panose="02020603050405020304" charset="0"/>
                    <a:ea typeface="黑体" panose="02010609060101010101" pitchFamily="-128" charset="-122"/>
                  </a:rPr>
                  <a:t>)</a:t>
                </a:r>
                <a:endParaRPr lang="en-US" altLang="zh-CN" sz="2400" baseline="30000">
                  <a:solidFill>
                    <a:schemeClr val="bg1"/>
                  </a:solidFill>
                  <a:latin typeface="Times New Roman" panose="02020603050405020304" charset="0"/>
                  <a:ea typeface="黑体" panose="02010609060101010101" pitchFamily="-128" charset="-122"/>
                </a:endParaRPr>
              </a:p>
            </p:txBody>
          </p:sp>
          <p:sp>
            <p:nvSpPr>
              <p:cNvPr id="95248" name="d43Freeform 11"/>
              <p:cNvSpPr/>
              <p:nvPr/>
            </p:nvSpPr>
            <p:spPr>
              <a:xfrm>
                <a:off x="3660" y="1984"/>
                <a:ext cx="827" cy="719"/>
              </a:xfrm>
              <a:custGeom>
                <a:avLst/>
                <a:gdLst/>
                <a:ahLst/>
                <a:cxnLst>
                  <a:cxn ang="0">
                    <a:pos x="0" y="3"/>
                  </a:cxn>
                  <a:cxn ang="0">
                    <a:pos x="73" y="94"/>
                  </a:cxn>
                  <a:cxn ang="0">
                    <a:pos x="146" y="0"/>
                  </a:cxn>
                </a:cxnLst>
                <a:pathLst>
                  <a:path w="4680" h="5486">
                    <a:moveTo>
                      <a:pt x="0" y="156"/>
                    </a:moveTo>
                    <a:cubicBezTo>
                      <a:pt x="780" y="2821"/>
                      <a:pt x="1560" y="5486"/>
                      <a:pt x="2340" y="5460"/>
                    </a:cubicBezTo>
                    <a:cubicBezTo>
                      <a:pt x="3120" y="5434"/>
                      <a:pt x="3900" y="2717"/>
                      <a:pt x="4680" y="0"/>
                    </a:cubicBezTo>
                  </a:path>
                </a:pathLst>
              </a:custGeom>
              <a:noFill/>
              <a:ln w="25400" cap="flat" cmpd="sng">
                <a:solidFill>
                  <a:srgbClr val="0033CC"/>
                </a:solidFill>
                <a:prstDash val="solid"/>
                <a:round/>
                <a:headEnd type="none" w="med" len="med"/>
                <a:tailEnd type="none" w="med" len="med"/>
              </a:ln>
              <a:scene3d>
                <a:camera prst="legacyObliqueTopRight">
                  <a:rot lat="0" lon="0" rev="0"/>
                </a:camera>
                <a:lightRig rig="legacyFlat3" dir="b"/>
              </a:scene3d>
              <a:sp3d prstMaterial="legacyMatte">
                <a:bevelT w="13500" h="13500" prst="angle"/>
                <a:bevelB w="13500" h="13500" prst="angle"/>
                <a:extrusionClr>
                  <a:srgbClr val="0033CC"/>
                </a:extrusionClr>
              </a:sp3d>
            </p:spPr>
            <p:txBody>
              <a:bodyPr/>
              <a:p>
                <a:endParaRPr lang="zh-CN" altLang="en-US"/>
              </a:p>
            </p:txBody>
          </p:sp>
          <p:sp>
            <p:nvSpPr>
              <p:cNvPr id="95249" name="Line 21"/>
              <p:cNvSpPr/>
              <p:nvPr/>
            </p:nvSpPr>
            <p:spPr>
              <a:xfrm flipV="1">
                <a:off x="3801" y="2334"/>
                <a:ext cx="560" cy="4"/>
              </a:xfrm>
              <a:prstGeom prst="line">
                <a:avLst/>
              </a:prstGeom>
              <a:ln w="25400" cap="flat" cmpd="sng">
                <a:solidFill>
                  <a:schemeClr val="bg1"/>
                </a:solidFill>
                <a:prstDash val="dash"/>
                <a:round/>
                <a:headEnd type="none" w="med" len="med"/>
                <a:tailEnd type="none" w="med" len="med"/>
              </a:ln>
            </p:spPr>
          </p:sp>
          <p:grpSp>
            <p:nvGrpSpPr>
              <p:cNvPr id="95250" name="Group 22"/>
              <p:cNvGrpSpPr/>
              <p:nvPr/>
            </p:nvGrpSpPr>
            <p:grpSpPr>
              <a:xfrm>
                <a:off x="2765" y="2169"/>
                <a:ext cx="1114" cy="231"/>
                <a:chOff x="2382" y="2081"/>
                <a:chExt cx="1114" cy="231"/>
              </a:xfrm>
            </p:grpSpPr>
            <p:sp>
              <p:nvSpPr>
                <p:cNvPr id="95251" name="Oval 23"/>
                <p:cNvSpPr/>
                <p:nvPr/>
              </p:nvSpPr>
              <p:spPr>
                <a:xfrm>
                  <a:off x="3396" y="2230"/>
                  <a:ext cx="34" cy="34"/>
                </a:xfrm>
                <a:prstGeom prst="ellipse">
                  <a:avLst/>
                </a:prstGeom>
                <a:solidFill>
                  <a:srgbClr val="FF0000"/>
                </a:solidFill>
                <a:ln w="9525" cap="flat" cmpd="sng">
                  <a:solidFill>
                    <a:srgbClr val="FF0000"/>
                  </a:solidFill>
                  <a:prstDash val="solid"/>
                  <a:round/>
                  <a:headEnd type="none" w="med" len="med"/>
                  <a:tailEnd type="none" w="med" len="med"/>
                </a:ln>
              </p:spPr>
              <p:txBody>
                <a:bodyPr wrap="none" anchor="ctr" anchorCtr="0"/>
                <a:p>
                  <a:endParaRPr lang="zh-CN" altLang="en-US" dirty="0">
                    <a:solidFill>
                      <a:schemeClr val="bg1"/>
                    </a:solidFill>
                    <a:latin typeface="Times New Roman" panose="02020603050405020304" charset="0"/>
                    <a:ea typeface="宋体" pitchFamily="2" charset="-122"/>
                  </a:endParaRPr>
                </a:p>
              </p:txBody>
            </p:sp>
            <p:sp>
              <p:nvSpPr>
                <p:cNvPr id="95252" name="Text Box 24"/>
                <p:cNvSpPr txBox="1"/>
                <p:nvPr/>
              </p:nvSpPr>
              <p:spPr>
                <a:xfrm>
                  <a:off x="2382" y="2081"/>
                  <a:ext cx="1114" cy="231"/>
                </a:xfrm>
                <a:prstGeom prst="rect">
                  <a:avLst/>
                </a:prstGeom>
                <a:noFill/>
                <a:ln w="9525">
                  <a:noFill/>
                </a:ln>
              </p:spPr>
              <p:txBody>
                <a:bodyPr anchor="t" anchorCtr="0">
                  <a:spAutoFit/>
                </a:bodyPr>
                <a:p>
                  <a:r>
                    <a:rPr lang="en-US" altLang="zh-CN" sz="2400">
                      <a:solidFill>
                        <a:schemeClr val="bg1"/>
                      </a:solidFill>
                      <a:latin typeface="Times New Roman" panose="02020603050405020304" charset="0"/>
                      <a:ea typeface="黑体" panose="02010609060101010101" pitchFamily="-128" charset="-122"/>
                    </a:rPr>
                    <a:t>(</a:t>
                  </a:r>
                  <a:r>
                    <a:rPr lang="en-US" altLang="zh-CN" sz="240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黑体" panose="02010609060101010101" pitchFamily="-128" charset="-122"/>
                    </a:rPr>
                    <a:t>x</a:t>
                  </a:r>
                  <a:r>
                    <a:rPr lang="zh-CN" altLang="en-US" sz="2400" dirty="0">
                      <a:solidFill>
                        <a:schemeClr val="bg1"/>
                      </a:solidFill>
                      <a:latin typeface="Times New Roman" panose="02020603050405020304" charset="0"/>
                      <a:ea typeface="黑体" panose="02010609060101010101" pitchFamily="-128" charset="-122"/>
                    </a:rPr>
                    <a:t>，</a:t>
                  </a:r>
                  <a:r>
                    <a:rPr lang="en-US" altLang="zh-CN" sz="2400" i="1" err="1">
                      <a:solidFill>
                        <a:schemeClr val="bg1"/>
                      </a:solidFill>
                      <a:latin typeface="Times New Roman" panose="02020603050405020304" charset="0"/>
                      <a:ea typeface="黑体" panose="02010609060101010101" pitchFamily="-128" charset="-122"/>
                    </a:rPr>
                    <a:t>f</a:t>
                  </a:r>
                  <a:r>
                    <a:rPr lang="en-US" altLang="zh-CN" sz="2400" err="1">
                      <a:solidFill>
                        <a:schemeClr val="bg1"/>
                      </a:solidFill>
                      <a:latin typeface="Times New Roman" panose="02020603050405020304" charset="0"/>
                      <a:ea typeface="黑体" panose="02010609060101010101" pitchFamily="-128" charset="-122"/>
                    </a:rPr>
                    <a:t>(</a:t>
                  </a:r>
                  <a:r>
                    <a:rPr lang="en-US" altLang="zh-CN" sz="2400" err="1">
                      <a:solidFill>
                        <a:schemeClr val="bg1"/>
                      </a:solidFill>
                      <a:latin typeface="Times New Roman" panose="02020603050405020304" charset="0"/>
                      <a:ea typeface="宋体" pitchFamily="2" charset="-122"/>
                    </a:rPr>
                    <a:t>-</a:t>
                  </a:r>
                  <a:r>
                    <a:rPr lang="en-US" altLang="zh-CN" sz="2400" i="1" err="1">
                      <a:solidFill>
                        <a:schemeClr val="bg1"/>
                      </a:solidFill>
                      <a:latin typeface="Times New Roman" panose="02020603050405020304" charset="0"/>
                      <a:ea typeface="黑体" panose="02010609060101010101" pitchFamily="-128" charset="-122"/>
                    </a:rPr>
                    <a:t>x</a:t>
                  </a:r>
                  <a:r>
                    <a:rPr lang="en-US" altLang="zh-CN" sz="2400">
                      <a:solidFill>
                        <a:schemeClr val="bg1"/>
                      </a:solidFill>
                      <a:latin typeface="Times New Roman" panose="02020603050405020304" charset="0"/>
                      <a:ea typeface="黑体" panose="02010609060101010101" pitchFamily="-128" charset="-122"/>
                    </a:rPr>
                    <a:t>))</a:t>
                  </a:r>
                  <a:endParaRPr lang="en-US" altLang="zh-CN" sz="2400" baseline="30000">
                    <a:solidFill>
                      <a:schemeClr val="bg1"/>
                    </a:solidFill>
                    <a:latin typeface="Times New Roman" panose="02020603050405020304" charset="0"/>
                    <a:ea typeface="黑体" panose="02010609060101010101" pitchFamily="-128" charset="-122"/>
                  </a:endParaRPr>
                </a:p>
              </p:txBody>
            </p:sp>
          </p:grpSp>
          <p:sp>
            <p:nvSpPr>
              <p:cNvPr id="95253" name="Oval 25"/>
              <p:cNvSpPr/>
              <p:nvPr/>
            </p:nvSpPr>
            <p:spPr>
              <a:xfrm>
                <a:off x="4329" y="2320"/>
                <a:ext cx="34" cy="34"/>
              </a:xfrm>
              <a:prstGeom prst="ellipse">
                <a:avLst/>
              </a:prstGeom>
              <a:solidFill>
                <a:srgbClr val="FF0000"/>
              </a:solidFill>
              <a:ln w="9525" cap="flat" cmpd="sng">
                <a:solidFill>
                  <a:srgbClr val="FF0000"/>
                </a:solidFill>
                <a:prstDash val="solid"/>
                <a:round/>
                <a:headEnd type="none" w="med" len="med"/>
                <a:tailEnd type="none" w="med" len="med"/>
              </a:ln>
            </p:spPr>
            <p:txBody>
              <a:bodyPr wrap="none" anchor="ctr" anchorCtr="0"/>
              <a:p>
                <a:endParaRPr lang="zh-CN" altLang="en-US" dirty="0">
                  <a:solidFill>
                    <a:schemeClr val="bg1"/>
                  </a:solidFill>
                  <a:latin typeface="Times New Roman" panose="02020603050405020304" charset="0"/>
                  <a:ea typeface="宋体" pitchFamily="2" charset="-122"/>
                </a:endParaRPr>
              </a:p>
            </p:txBody>
          </p:sp>
          <p:sp>
            <p:nvSpPr>
              <p:cNvPr id="95254" name="Text Box 26"/>
              <p:cNvSpPr txBox="1"/>
              <p:nvPr/>
            </p:nvSpPr>
            <p:spPr>
              <a:xfrm>
                <a:off x="4358" y="2169"/>
                <a:ext cx="1114" cy="231"/>
              </a:xfrm>
              <a:prstGeom prst="rect">
                <a:avLst/>
              </a:prstGeom>
              <a:noFill/>
              <a:ln w="9525">
                <a:noFill/>
              </a:ln>
            </p:spPr>
            <p:txBody>
              <a:bodyPr anchor="t" anchorCtr="0">
                <a:spAutoFit/>
              </a:bodyPr>
              <a:p>
                <a:r>
                  <a:rPr lang="en-US" altLang="zh-CN" sz="2400">
                    <a:solidFill>
                      <a:schemeClr val="bg1"/>
                    </a:solidFill>
                    <a:latin typeface="Times New Roman" panose="02020603050405020304" charset="0"/>
                    <a:ea typeface="黑体" panose="02010609060101010101" pitchFamily="-128" charset="-122"/>
                  </a:rPr>
                  <a:t>(</a:t>
                </a:r>
                <a:r>
                  <a:rPr lang="en-US" altLang="zh-CN" sz="2400" i="1">
                    <a:solidFill>
                      <a:schemeClr val="bg1"/>
                    </a:solidFill>
                    <a:latin typeface="Times New Roman" panose="02020603050405020304" charset="0"/>
                    <a:ea typeface="黑体" panose="02010609060101010101" pitchFamily="-128" charset="-122"/>
                  </a:rPr>
                  <a:t>x</a:t>
                </a:r>
                <a:r>
                  <a:rPr lang="zh-CN" altLang="en-US" sz="2400" dirty="0">
                    <a:solidFill>
                      <a:schemeClr val="bg1"/>
                    </a:solidFill>
                    <a:latin typeface="Times New Roman" panose="02020603050405020304" charset="0"/>
                    <a:ea typeface="黑体" panose="02010609060101010101" pitchFamily="-128" charset="-122"/>
                  </a:rPr>
                  <a:t>，</a:t>
                </a:r>
                <a:r>
                  <a:rPr lang="en-US" altLang="zh-CN" sz="2400" i="1" err="1">
                    <a:solidFill>
                      <a:schemeClr val="bg1"/>
                    </a:solidFill>
                    <a:latin typeface="Times New Roman" panose="02020603050405020304" charset="0"/>
                    <a:ea typeface="黑体" panose="02010609060101010101" pitchFamily="-128" charset="-122"/>
                  </a:rPr>
                  <a:t>f</a:t>
                </a:r>
                <a:r>
                  <a:rPr lang="en-US" altLang="zh-CN" sz="2400" err="1">
                    <a:solidFill>
                      <a:schemeClr val="bg1"/>
                    </a:solidFill>
                    <a:latin typeface="Times New Roman" panose="02020603050405020304" charset="0"/>
                    <a:ea typeface="黑体" panose="02010609060101010101" pitchFamily="-128" charset="-122"/>
                  </a:rPr>
                  <a:t>(</a:t>
                </a:r>
                <a:r>
                  <a:rPr lang="en-US" altLang="zh-CN" sz="2400" i="1" err="1">
                    <a:solidFill>
                      <a:schemeClr val="bg1"/>
                    </a:solidFill>
                    <a:latin typeface="Times New Roman" panose="02020603050405020304" charset="0"/>
                    <a:ea typeface="黑体" panose="02010609060101010101" pitchFamily="-128" charset="-122"/>
                  </a:rPr>
                  <a:t>x</a:t>
                </a:r>
                <a:r>
                  <a:rPr lang="en-US" altLang="zh-CN" sz="2400">
                    <a:solidFill>
                      <a:schemeClr val="bg1"/>
                    </a:solidFill>
                    <a:latin typeface="Times New Roman" panose="02020603050405020304" charset="0"/>
                    <a:ea typeface="黑体" panose="02010609060101010101" pitchFamily="-128" charset="-122"/>
                  </a:rPr>
                  <a:t>))</a:t>
                </a:r>
                <a:endParaRPr lang="en-US" altLang="zh-CN" sz="2400" baseline="30000">
                  <a:solidFill>
                    <a:schemeClr val="bg1"/>
                  </a:solidFill>
                  <a:latin typeface="Times New Roman" panose="02020603050405020304" charset="0"/>
                  <a:ea typeface="黑体" panose="02010609060101010101" pitchFamily="-128" charset="-122"/>
                </a:endParaRPr>
              </a:p>
            </p:txBody>
          </p:sp>
          <p:sp>
            <p:nvSpPr>
              <p:cNvPr id="95255" name="Line 27"/>
              <p:cNvSpPr/>
              <p:nvPr/>
            </p:nvSpPr>
            <p:spPr>
              <a:xfrm rot="-5400000">
                <a:off x="4094" y="2458"/>
                <a:ext cx="0" cy="26"/>
              </a:xfrm>
              <a:prstGeom prst="line">
                <a:avLst/>
              </a:prstGeom>
              <a:ln w="38100" cap="flat" cmpd="sng">
                <a:solidFill>
                  <a:schemeClr val="tx1"/>
                </a:solidFill>
                <a:prstDash val="solid"/>
                <a:miter/>
                <a:headEnd type="none" w="med" len="med"/>
                <a:tailEnd type="none" w="med" len="med"/>
              </a:ln>
            </p:spPr>
          </p:sp>
        </p:grpSp>
        <p:sp>
          <p:nvSpPr>
            <p:cNvPr id="105516" name="矩形 105515"/>
            <p:cNvSpPr/>
            <p:nvPr/>
          </p:nvSpPr>
          <p:spPr>
            <a:xfrm>
              <a:off x="5720" y="7925"/>
              <a:ext cx="3278" cy="919"/>
            </a:xfrm>
            <a:prstGeom prst="rect">
              <a:avLst/>
            </a:prstGeom>
            <a:noFill/>
            <a:ln w="38100" cap="flat" cmpd="sng">
              <a:solidFill>
                <a:srgbClr val="0000FF"/>
              </a:solidFill>
              <a:prstDash val="solid"/>
              <a:miter/>
              <a:headEnd type="none" w="med" len="med"/>
              <a:tailEnd type="none" w="med" len="med"/>
            </a:ln>
          </p:spPr>
          <p:txBody>
            <a:bodyPr wrap="none" anchor="t" anchorCtr="0">
              <a:spAutoFit/>
            </a:bodyPr>
            <a:p>
              <a:r>
                <a:rPr lang="en-US" altLang="zh-CN" sz="3200" i="1">
                  <a:solidFill>
                    <a:schemeClr val="bg1"/>
                  </a:solidFill>
                  <a:latin typeface="Times New Roman" panose="02020603050405020304" charset="0"/>
                  <a:ea typeface="宋体" pitchFamily="2" charset="-122"/>
                </a:rPr>
                <a:t>f </a:t>
              </a:r>
              <a:r>
                <a:rPr lang="en-US" altLang="zh-CN" sz="3200">
                  <a:solidFill>
                    <a:schemeClr val="bg1"/>
                  </a:solidFill>
                  <a:latin typeface="Times New Roman" panose="02020603050405020304" charset="0"/>
                  <a:ea typeface="宋体" pitchFamily="2" charset="-122"/>
                </a:rPr>
                <a:t>(-</a:t>
              </a:r>
              <a:r>
                <a:rPr lang="en-US" altLang="zh-CN" sz="3200" i="1">
                  <a:solidFill>
                    <a:schemeClr val="bg1"/>
                  </a:solidFill>
                  <a:latin typeface="Times New Roman" panose="02020603050405020304" charset="0"/>
                  <a:ea typeface="宋体" pitchFamily="2" charset="-122"/>
                </a:rPr>
                <a:t>x</a:t>
              </a:r>
              <a:r>
                <a:rPr lang="en-US" altLang="zh-CN" sz="3200">
                  <a:solidFill>
                    <a:schemeClr val="bg1"/>
                  </a:solidFill>
                  <a:latin typeface="Times New Roman" panose="02020603050405020304" charset="0"/>
                  <a:ea typeface="宋体" pitchFamily="2" charset="-122"/>
                </a:rPr>
                <a:t>) = </a:t>
              </a:r>
              <a:r>
                <a:rPr lang="en-US" altLang="zh-CN" sz="3200" i="1">
                  <a:solidFill>
                    <a:schemeClr val="bg1"/>
                  </a:solidFill>
                  <a:latin typeface="Times New Roman" panose="02020603050405020304" charset="0"/>
                  <a:ea typeface="宋体" pitchFamily="2" charset="-122"/>
                </a:rPr>
                <a:t>f </a:t>
              </a:r>
              <a:r>
                <a:rPr lang="en-US" altLang="zh-CN" sz="3200">
                  <a:solidFill>
                    <a:schemeClr val="bg1"/>
                  </a:solidFill>
                  <a:latin typeface="Times New Roman" panose="02020603050405020304" charset="0"/>
                  <a:ea typeface="宋体" pitchFamily="2" charset="-122"/>
                </a:rPr>
                <a:t>(</a:t>
              </a:r>
              <a:r>
                <a:rPr lang="en-US" altLang="zh-CN" sz="3200" i="1">
                  <a:solidFill>
                    <a:schemeClr val="bg1"/>
                  </a:solidFill>
                  <a:latin typeface="Times New Roman" panose="02020603050405020304" charset="0"/>
                  <a:ea typeface="宋体" pitchFamily="2" charset="-122"/>
                </a:rPr>
                <a:t>x</a:t>
              </a:r>
              <a:r>
                <a:rPr lang="en-US" altLang="zh-CN" sz="3200">
                  <a:solidFill>
                    <a:schemeClr val="bg1"/>
                  </a:solidFill>
                  <a:latin typeface="Times New Roman" panose="02020603050405020304" charset="0"/>
                  <a:ea typeface="宋体" pitchFamily="2" charset="-122"/>
                </a:rPr>
                <a:t>)</a:t>
              </a:r>
              <a:endParaRPr lang="en-US" altLang="zh-CN" sz="3200" dirty="0">
                <a:solidFill>
                  <a:schemeClr val="bg1"/>
                </a:solidFill>
                <a:latin typeface="Times New Roman" panose="02020603050405020304" charset="0"/>
                <a:ea typeface="宋体" pitchFamily="2" charset="-122"/>
              </a:endParaRPr>
            </a:p>
          </p:txBody>
        </p:sp>
        <p:sp>
          <p:nvSpPr>
            <p:cNvPr id="105517" name="直接连接符 105516"/>
            <p:cNvSpPr/>
            <p:nvPr/>
          </p:nvSpPr>
          <p:spPr>
            <a:xfrm flipV="1">
              <a:off x="9148" y="6988"/>
              <a:ext cx="1247" cy="1360"/>
            </a:xfrm>
            <a:prstGeom prst="line">
              <a:avLst/>
            </a:prstGeom>
            <a:ln w="38100" cap="flat" cmpd="sng">
              <a:solidFill>
                <a:srgbClr val="800000"/>
              </a:solidFill>
              <a:prstDash val="solid"/>
              <a:round/>
              <a:headEnd type="none" w="med" len="med"/>
              <a:tailEnd type="triangle" w="med" len="med"/>
            </a:ln>
          </p:spPr>
        </p:sp>
        <p:sp>
          <p:nvSpPr>
            <p:cNvPr id="105518" name="直接连接符 105517"/>
            <p:cNvSpPr/>
            <p:nvPr/>
          </p:nvSpPr>
          <p:spPr>
            <a:xfrm flipV="1">
              <a:off x="9148" y="6875"/>
              <a:ext cx="5442" cy="1473"/>
            </a:xfrm>
            <a:prstGeom prst="line">
              <a:avLst/>
            </a:prstGeom>
            <a:ln w="38100" cap="flat" cmpd="sng">
              <a:solidFill>
                <a:srgbClr val="800000"/>
              </a:solidFill>
              <a:prstDash val="solid"/>
              <a:round/>
              <a:headEnd type="none" w="med" len="med"/>
              <a:tailEnd type="triangle" w="med" len="med"/>
            </a:ln>
          </p:spPr>
        </p:sp>
        <p:sp>
          <p:nvSpPr>
            <p:cNvPr id="105519" name="直接连接符 105518"/>
            <p:cNvSpPr/>
            <p:nvPr/>
          </p:nvSpPr>
          <p:spPr>
            <a:xfrm>
              <a:off x="12095" y="6875"/>
              <a:ext cx="1475" cy="0"/>
            </a:xfrm>
            <a:prstGeom prst="line">
              <a:avLst/>
            </a:prstGeom>
            <a:ln w="38100" cap="flat" cmpd="sng">
              <a:solidFill>
                <a:srgbClr val="00FF00"/>
              </a:solidFill>
              <a:prstDash val="solid"/>
              <a:round/>
              <a:headEnd type="none" w="med" len="med"/>
              <a:tailEnd type="none" w="med" len="med"/>
            </a:ln>
          </p:spPr>
        </p:sp>
      </p:grpSp>
      <p:sp>
        <p:nvSpPr>
          <p:cNvPr id="105520" name="Text Box 3"/>
          <p:cNvSpPr txBox="1"/>
          <p:nvPr/>
        </p:nvSpPr>
        <p:spPr>
          <a:xfrm>
            <a:off x="932815" y="4700270"/>
            <a:ext cx="3093720" cy="760095"/>
          </a:xfrm>
          <a:prstGeom prst="rect">
            <a:avLst/>
          </a:prstGeom>
          <a:noFill/>
          <a:ln w="38100" cap="flat" cmpd="sng">
            <a:solidFill>
              <a:srgbClr val="FF00FF"/>
            </a:solidFill>
            <a:prstDash val="solid"/>
            <a:miter/>
            <a:headEnd type="none" w="med" len="med"/>
            <a:tailEnd type="none" w="med" len="med"/>
          </a:ln>
        </p:spPr>
        <p:txBody>
          <a:bodyPr anchor="t" anchorCtr="0">
            <a:noAutofit/>
          </a:bodyPr>
          <a:p>
            <a:pPr algn="just"/>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偶函数的图象特征以</a:t>
            </a:r>
            <a:r>
              <a:rPr lang="en-US" altLang="zh-CN" sz="2000" i="1">
                <a:solidFill>
                  <a:schemeClr val="bg1"/>
                </a:solidFill>
                <a:latin typeface="Microsoft YaHei Regular" panose="020B0503020204020204" charset="-122"/>
                <a:ea typeface="Microsoft YaHei Regular" panose="020B0503020204020204" charset="-122"/>
                <a:cs typeface="Microsoft YaHei Regular" panose="020B0503020204020204" charset="-122"/>
              </a:rPr>
              <a:t>y </a:t>
            </a: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轴为对称轴的轴对称图形．       </a:t>
            </a:r>
            <a:endPar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05521" name="Text Box 2"/>
          <p:cNvSpPr txBox="1"/>
          <p:nvPr/>
        </p:nvSpPr>
        <p:spPr>
          <a:xfrm>
            <a:off x="2999423" y="3860800"/>
            <a:ext cx="2354262" cy="706755"/>
          </a:xfrm>
          <a:prstGeom prst="rect">
            <a:avLst/>
          </a:prstGeom>
          <a:noFill/>
          <a:ln w="38100" cap="flat" cmpd="sng">
            <a:solidFill>
              <a:srgbClr val="FF0000"/>
            </a:solidFill>
            <a:prstDash val="solid"/>
            <a:miter/>
            <a:headEnd type="none" w="med" len="med"/>
            <a:tailEnd type="none" w="med" len="med"/>
          </a:ln>
        </p:spPr>
        <p:txBody>
          <a:bodyPr wrap="square" anchor="t" anchorCtr="0">
            <a:spAutoFit/>
          </a:bodyPr>
          <a:p>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定义域对应的区间关于坐标原点对称 </a:t>
            </a:r>
            <a:endPar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05522" name="直接连接符 105521"/>
          <p:cNvSpPr/>
          <p:nvPr/>
        </p:nvSpPr>
        <p:spPr>
          <a:xfrm flipV="1">
            <a:off x="5358130" y="3740150"/>
            <a:ext cx="3408680" cy="508635"/>
          </a:xfrm>
          <a:prstGeom prst="line">
            <a:avLst/>
          </a:prstGeom>
          <a:ln w="38100" cap="flat" cmpd="sng">
            <a:solidFill>
              <a:srgbClr val="800000"/>
            </a:solidFill>
            <a:prstDash val="solid"/>
            <a:round/>
            <a:headEnd type="none" w="med" len="med"/>
            <a:tailEnd type="triangl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5509"/>
                                        </p:tgtEl>
                                        <p:attrNameLst>
                                          <p:attrName>style.visibility</p:attrName>
                                        </p:attrNameLst>
                                      </p:cBhvr>
                                      <p:to>
                                        <p:strVal val="visible"/>
                                      </p:to>
                                    </p:set>
                                    <p:anim calcmode="lin" valueType="num">
                                      <p:cBhvr>
                                        <p:cTn id="7" dur="1000" fill="hold"/>
                                        <p:tgtEl>
                                          <p:spTgt spid="105509"/>
                                        </p:tgtEl>
                                        <p:attrNameLst>
                                          <p:attrName>ppt_x</p:attrName>
                                        </p:attrNameLst>
                                      </p:cBhvr>
                                      <p:tavLst>
                                        <p:tav tm="0">
                                          <p:val>
                                            <p:strVal val="#ppt_x-.2"/>
                                          </p:val>
                                        </p:tav>
                                        <p:tav tm="100000">
                                          <p:val>
                                            <p:strVal val="#ppt_x"/>
                                          </p:val>
                                        </p:tav>
                                      </p:tavLst>
                                    </p:anim>
                                    <p:anim calcmode="lin" valueType="num">
                                      <p:cBhvr>
                                        <p:cTn id="8" dur="1000" fill="hold"/>
                                        <p:tgtEl>
                                          <p:spTgt spid="105509"/>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5509"/>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05474">
                                            <p:txEl>
                                              <p:charRg st="0" end="103"/>
                                            </p:txEl>
                                          </p:spTgt>
                                        </p:tgtEl>
                                        <p:attrNameLst>
                                          <p:attrName>style.visibility</p:attrName>
                                        </p:attrNameLst>
                                      </p:cBhvr>
                                      <p:to>
                                        <p:strVal val="visible"/>
                                      </p:to>
                                    </p:set>
                                    <p:anim calcmode="lin" valueType="num">
                                      <p:cBhvr>
                                        <p:cTn id="14" dur="1000" fill="hold"/>
                                        <p:tgtEl>
                                          <p:spTgt spid="105474">
                                            <p:txEl>
                                              <p:charRg st="0" end="103"/>
                                            </p:txEl>
                                          </p:spTgt>
                                        </p:tgtEl>
                                        <p:attrNameLst>
                                          <p:attrName>ppt_x</p:attrName>
                                        </p:attrNameLst>
                                      </p:cBhvr>
                                      <p:tavLst>
                                        <p:tav tm="0">
                                          <p:val>
                                            <p:strVal val="#ppt_x-.2"/>
                                          </p:val>
                                        </p:tav>
                                        <p:tav tm="100000">
                                          <p:val>
                                            <p:strVal val="#ppt_x"/>
                                          </p:val>
                                        </p:tav>
                                      </p:tavLst>
                                    </p:anim>
                                    <p:anim calcmode="lin" valueType="num">
                                      <p:cBhvr>
                                        <p:cTn id="15" dur="1000" fill="hold"/>
                                        <p:tgtEl>
                                          <p:spTgt spid="105474">
                                            <p:txEl>
                                              <p:charRg st="0" end="103"/>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5474">
                                            <p:txEl>
                                              <p:charRg st="0" end="10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1" nodeType="clickEffect">
                                  <p:stCondLst>
                                    <p:cond delay="0"/>
                                  </p:stCondLst>
                                  <p:childTnLst>
                                    <p:set>
                                      <p:cBhvr>
                                        <p:cTn id="20" dur="1" fill="hold">
                                          <p:stCondLst>
                                            <p:cond delay="0"/>
                                          </p:stCondLst>
                                        </p:cTn>
                                        <p:tgtEl>
                                          <p:spTgt spid="105521"/>
                                        </p:tgtEl>
                                        <p:attrNameLst>
                                          <p:attrName>style.visibility</p:attrName>
                                        </p:attrNameLst>
                                      </p:cBhvr>
                                      <p:to>
                                        <p:strVal val="visible"/>
                                      </p:to>
                                    </p:set>
                                    <p:anim calcmode="lin" valueType="num">
                                      <p:cBhvr>
                                        <p:cTn id="21" dur="1000" fill="hold"/>
                                        <p:tgtEl>
                                          <p:spTgt spid="105521"/>
                                        </p:tgtEl>
                                        <p:attrNameLst>
                                          <p:attrName>ppt_x</p:attrName>
                                        </p:attrNameLst>
                                      </p:cBhvr>
                                      <p:tavLst>
                                        <p:tav tm="0">
                                          <p:val>
                                            <p:strVal val="#ppt_x-.2"/>
                                          </p:val>
                                        </p:tav>
                                        <p:tav tm="100000">
                                          <p:val>
                                            <p:strVal val="#ppt_x"/>
                                          </p:val>
                                        </p:tav>
                                      </p:tavLst>
                                    </p:anim>
                                    <p:anim calcmode="lin" valueType="num">
                                      <p:cBhvr>
                                        <p:cTn id="22" dur="1000" fill="hold"/>
                                        <p:tgtEl>
                                          <p:spTgt spid="10552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5521"/>
                                        </p:tgtEl>
                                      </p:cBhvr>
                                    </p:animEffect>
                                  </p:childTnLst>
                                </p:cTn>
                              </p:par>
                              <p:par>
                                <p:cTn id="24" presetID="29" presetClass="entr" presetSubtype="0" fill="hold" nodeType="withEffect">
                                  <p:stCondLst>
                                    <p:cond delay="0"/>
                                  </p:stCondLst>
                                  <p:childTnLst>
                                    <p:set>
                                      <p:cBhvr>
                                        <p:cTn id="25" dur="1" fill="hold">
                                          <p:stCondLst>
                                            <p:cond delay="0"/>
                                          </p:stCondLst>
                                        </p:cTn>
                                        <p:tgtEl>
                                          <p:spTgt spid="105522"/>
                                        </p:tgtEl>
                                        <p:attrNameLst>
                                          <p:attrName>style.visibility</p:attrName>
                                        </p:attrNameLst>
                                      </p:cBhvr>
                                      <p:to>
                                        <p:strVal val="visible"/>
                                      </p:to>
                                    </p:set>
                                    <p:anim calcmode="lin" valueType="num">
                                      <p:cBhvr>
                                        <p:cTn id="26" dur="1000" fill="hold"/>
                                        <p:tgtEl>
                                          <p:spTgt spid="105522"/>
                                        </p:tgtEl>
                                        <p:attrNameLst>
                                          <p:attrName>ppt_x</p:attrName>
                                        </p:attrNameLst>
                                      </p:cBhvr>
                                      <p:tavLst>
                                        <p:tav tm="0">
                                          <p:val>
                                            <p:strVal val="#ppt_x-.2"/>
                                          </p:val>
                                        </p:tav>
                                        <p:tav tm="100000">
                                          <p:val>
                                            <p:strVal val="#ppt_x"/>
                                          </p:val>
                                        </p:tav>
                                      </p:tavLst>
                                    </p:anim>
                                    <p:anim calcmode="lin" valueType="num">
                                      <p:cBhvr>
                                        <p:cTn id="27" dur="1000" fill="hold"/>
                                        <p:tgtEl>
                                          <p:spTgt spid="105522"/>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05522"/>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xit" presetSubtype="0" fill="hold" grpId="2" nodeType="clickEffect">
                                  <p:stCondLst>
                                    <p:cond delay="0"/>
                                  </p:stCondLst>
                                  <p:childTnLst>
                                    <p:set>
                                      <p:cBhvr>
                                        <p:cTn id="32" dur="1" fill="hold">
                                          <p:stCondLst>
                                            <p:cond delay="0"/>
                                          </p:stCondLst>
                                        </p:cTn>
                                        <p:tgtEl>
                                          <p:spTgt spid="105521"/>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0552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05520"/>
                                        </p:tgtEl>
                                        <p:attrNameLst>
                                          <p:attrName>style.visibility</p:attrName>
                                        </p:attrNameLst>
                                      </p:cBhvr>
                                      <p:to>
                                        <p:strVal val="visible"/>
                                      </p:to>
                                    </p:set>
                                    <p:animEffect transition="in" filter="fade">
                                      <p:cBhvr>
                                        <p:cTn id="39" dur="1000"/>
                                        <p:tgtEl>
                                          <p:spTgt spid="105520"/>
                                        </p:tgtEl>
                                      </p:cBhvr>
                                    </p:animEffect>
                                    <p:anim calcmode="lin" valueType="num">
                                      <p:cBhvr>
                                        <p:cTn id="40" dur="1000" fill="hold"/>
                                        <p:tgtEl>
                                          <p:spTgt spid="105520"/>
                                        </p:tgtEl>
                                        <p:attrNameLst>
                                          <p:attrName>ppt_x</p:attrName>
                                        </p:attrNameLst>
                                      </p:cBhvr>
                                      <p:tavLst>
                                        <p:tav tm="0">
                                          <p:val>
                                            <p:strVal val="#ppt_x"/>
                                          </p:val>
                                        </p:tav>
                                        <p:tav tm="100000">
                                          <p:val>
                                            <p:strVal val="#ppt_x"/>
                                          </p:val>
                                        </p:tav>
                                      </p:tavLst>
                                    </p:anim>
                                    <p:anim calcmode="lin" valueType="num">
                                      <p:cBhvr>
                                        <p:cTn id="41" dur="1000" fill="hold"/>
                                        <p:tgtEl>
                                          <p:spTgt spid="1055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build="p"/>
      <p:bldP spid="105509" grpId="0" bldLvl="0" animBg="1"/>
      <p:bldP spid="105520" grpId="0" bldLvl="0" animBg="1"/>
      <p:bldP spid="105521" grpId="1" bldLvl="0" animBg="1"/>
      <p:bldP spid="105521" grpId="2"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508" name="矩形 106507"/>
          <p:cNvSpPr/>
          <p:nvPr/>
        </p:nvSpPr>
        <p:spPr>
          <a:xfrm>
            <a:off x="1127760" y="895033"/>
            <a:ext cx="10080000" cy="589280"/>
          </a:xfrm>
          <a:prstGeom prst="rect">
            <a:avLst/>
          </a:prstGeom>
          <a:noFill/>
          <a:ln w="12700">
            <a:noFill/>
          </a:ln>
        </p:spPr>
        <p:txBody>
          <a:bodyPr wrap="square" anchor="t" anchorCtr="0">
            <a:noAutofit/>
          </a:bodyPr>
          <a:p>
            <a:pPr>
              <a:lnSpc>
                <a:spcPct val="100000"/>
              </a:lnSpc>
            </a:pPr>
            <a:r>
              <a:rPr lang="zh-CN" altLang="zh-CN"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例</a:t>
            </a: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4</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判断函数是不是偶函数</a:t>
            </a:r>
            <a:endPar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06509" name="矩形 106508"/>
          <p:cNvSpPr/>
          <p:nvPr/>
        </p:nvSpPr>
        <p:spPr>
          <a:xfrm>
            <a:off x="4512945" y="1484313"/>
            <a:ext cx="2677160" cy="583565"/>
          </a:xfrm>
          <a:prstGeom prst="rect">
            <a:avLst/>
          </a:prstGeom>
          <a:noFill/>
          <a:ln w="12700">
            <a:noFill/>
          </a:ln>
        </p:spPr>
        <p:txBody>
          <a:bodyPr wrap="none" anchor="t" anchorCtr="0">
            <a:spAutoFit/>
          </a:bodyPr>
          <a:p>
            <a:r>
              <a:rPr lang="en-US" altLang="zh-CN" sz="3200" i="1">
                <a:solidFill>
                  <a:schemeClr val="bg1"/>
                </a:solidFill>
                <a:latin typeface="Times New Roman" panose="02020603050405020304" charset="0"/>
                <a:ea typeface="宋体" pitchFamily="2" charset="-122"/>
              </a:rPr>
              <a:t>f</a:t>
            </a:r>
            <a:r>
              <a:rPr lang="zh-CN" altLang="en-US" sz="3200" dirty="0">
                <a:solidFill>
                  <a:schemeClr val="bg1"/>
                </a:solidFill>
                <a:latin typeface="Times New Roman" panose="02020603050405020304" charset="0"/>
                <a:ea typeface="宋体" pitchFamily="2" charset="-122"/>
              </a:rPr>
              <a:t>（</a:t>
            </a:r>
            <a:r>
              <a:rPr lang="en-US" altLang="zh-CN" sz="3200" i="1">
                <a:solidFill>
                  <a:schemeClr val="bg1"/>
                </a:solidFill>
                <a:latin typeface="Times New Roman" panose="02020603050405020304" charset="0"/>
                <a:ea typeface="宋体" pitchFamily="2" charset="-122"/>
              </a:rPr>
              <a:t>x</a:t>
            </a:r>
            <a:r>
              <a:rPr lang="zh-CN" altLang="en-US" sz="3200" dirty="0">
                <a:solidFill>
                  <a:schemeClr val="bg1"/>
                </a:solidFill>
                <a:latin typeface="Times New Roman" panose="02020603050405020304" charset="0"/>
                <a:ea typeface="宋体" pitchFamily="2" charset="-122"/>
              </a:rPr>
              <a:t>）</a:t>
            </a:r>
            <a:r>
              <a:rPr lang="en-US" altLang="zh-CN" sz="3200">
                <a:solidFill>
                  <a:schemeClr val="bg1"/>
                </a:solidFill>
                <a:latin typeface="Times New Roman" panose="02020603050405020304" charset="0"/>
                <a:ea typeface="宋体" pitchFamily="2" charset="-122"/>
              </a:rPr>
              <a:t>= </a:t>
            </a:r>
            <a:r>
              <a:rPr lang="en-US" altLang="zh-CN" sz="3200" i="1">
                <a:solidFill>
                  <a:schemeClr val="bg1"/>
                </a:solidFill>
                <a:latin typeface="Times New Roman" panose="02020603050405020304" charset="0"/>
                <a:ea typeface="宋体" pitchFamily="2" charset="-122"/>
              </a:rPr>
              <a:t>x</a:t>
            </a:r>
            <a:r>
              <a:rPr lang="en-US" altLang="zh-CN" sz="3200" baseline="30000">
                <a:solidFill>
                  <a:schemeClr val="bg1"/>
                </a:solidFill>
                <a:latin typeface="Times New Roman" panose="02020603050405020304" charset="0"/>
                <a:ea typeface="宋体" pitchFamily="2" charset="-122"/>
              </a:rPr>
              <a:t>2</a:t>
            </a:r>
            <a:r>
              <a:rPr lang="en-US" altLang="zh-CN" sz="3200">
                <a:solidFill>
                  <a:schemeClr val="bg1"/>
                </a:solidFill>
                <a:latin typeface="Times New Roman" panose="02020603050405020304" charset="0"/>
                <a:ea typeface="宋体" pitchFamily="2" charset="-122"/>
              </a:rPr>
              <a:t> + </a:t>
            </a:r>
            <a:r>
              <a:rPr lang="en-US" altLang="zh-CN" sz="3200" i="1">
                <a:solidFill>
                  <a:schemeClr val="bg1"/>
                </a:solidFill>
                <a:latin typeface="Times New Roman" panose="02020603050405020304" charset="0"/>
                <a:ea typeface="宋体" pitchFamily="2" charset="-122"/>
              </a:rPr>
              <a:t>x</a:t>
            </a:r>
            <a:r>
              <a:rPr lang="en-US" altLang="zh-CN" sz="3200" baseline="30000">
                <a:solidFill>
                  <a:schemeClr val="bg1"/>
                </a:solidFill>
                <a:latin typeface="Times New Roman" panose="02020603050405020304" charset="0"/>
                <a:ea typeface="宋体" pitchFamily="2" charset="-122"/>
              </a:rPr>
              <a:t>4</a:t>
            </a:r>
            <a:endParaRPr lang="en-US" altLang="zh-CN" sz="3200" baseline="30000" dirty="0">
              <a:solidFill>
                <a:schemeClr val="bg1"/>
              </a:solidFill>
              <a:latin typeface="Times New Roman" panose="02020603050405020304" charset="0"/>
              <a:ea typeface="宋体" pitchFamily="2" charset="-122"/>
            </a:endParaRPr>
          </a:p>
        </p:txBody>
      </p:sp>
      <p:sp>
        <p:nvSpPr>
          <p:cNvPr id="106510" name="矩形 106509"/>
          <p:cNvSpPr/>
          <p:nvPr/>
        </p:nvSpPr>
        <p:spPr>
          <a:xfrm>
            <a:off x="2567305" y="2299335"/>
            <a:ext cx="792480" cy="460375"/>
          </a:xfrm>
          <a:prstGeom prst="rect">
            <a:avLst/>
          </a:prstGeom>
          <a:noFill/>
          <a:ln w="12700">
            <a:noFill/>
          </a:ln>
        </p:spPr>
        <p:txBody>
          <a:bodyPr wrap="none" anchor="t" anchorCtr="0">
            <a:spAutoFit/>
          </a:bodyPr>
          <a:p>
            <a:r>
              <a:rPr lang="zh-CN" altLang="en-US" sz="2400" dirty="0">
                <a:solidFill>
                  <a:schemeClr val="bg1"/>
                </a:solidFill>
                <a:latin typeface="Times New Roman" panose="02020603050405020304" charset="0"/>
                <a:ea typeface="宋体" pitchFamily="2" charset="-122"/>
              </a:rPr>
              <a:t>解：</a:t>
            </a:r>
            <a:endParaRPr lang="zh-CN" altLang="en-US" sz="2400" dirty="0">
              <a:solidFill>
                <a:schemeClr val="bg1"/>
              </a:solidFill>
              <a:latin typeface="Times New Roman" panose="02020603050405020304" charset="0"/>
              <a:ea typeface="宋体" pitchFamily="2" charset="-122"/>
            </a:endParaRPr>
          </a:p>
        </p:txBody>
      </p:sp>
      <p:sp>
        <p:nvSpPr>
          <p:cNvPr id="106511" name="矩形 106510"/>
          <p:cNvSpPr/>
          <p:nvPr/>
        </p:nvSpPr>
        <p:spPr>
          <a:xfrm>
            <a:off x="3644900" y="2299335"/>
            <a:ext cx="4847590" cy="460375"/>
          </a:xfrm>
          <a:prstGeom prst="rect">
            <a:avLst/>
          </a:prstGeom>
          <a:noFill/>
          <a:ln w="12700">
            <a:noFill/>
          </a:ln>
        </p:spPr>
        <p:txBody>
          <a:bodyPr wrap="none" anchor="t" anchorCtr="0">
            <a:spAutoFit/>
          </a:bodyPr>
          <a:p>
            <a:r>
              <a:rPr lang="zh-CN" altLang="en-US" sz="2400" dirty="0">
                <a:solidFill>
                  <a:schemeClr val="bg1"/>
                </a:solidFill>
                <a:latin typeface="Times New Roman" panose="02020603050405020304" charset="0"/>
                <a:ea typeface="宋体" pitchFamily="2" charset="-122"/>
              </a:rPr>
              <a:t>函数 </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 </a:t>
            </a:r>
            <a:r>
              <a:rPr lang="en-US" altLang="zh-CN" sz="2400" i="1">
                <a:solidFill>
                  <a:schemeClr val="bg1"/>
                </a:solidFill>
                <a:latin typeface="Times New Roman" panose="02020603050405020304" charset="0"/>
                <a:ea typeface="宋体" pitchFamily="2" charset="-122"/>
              </a:rPr>
              <a:t>x</a:t>
            </a:r>
            <a:r>
              <a:rPr lang="en-US" altLang="zh-CN" sz="2400" baseline="30000">
                <a:solidFill>
                  <a:schemeClr val="bg1"/>
                </a:solidFill>
                <a:latin typeface="Times New Roman" panose="02020603050405020304" charset="0"/>
                <a:ea typeface="宋体" pitchFamily="2" charset="-122"/>
              </a:rPr>
              <a:t>2</a:t>
            </a:r>
            <a:r>
              <a:rPr lang="en-US" altLang="zh-CN" sz="2400">
                <a:solidFill>
                  <a:schemeClr val="bg1"/>
                </a:solidFill>
                <a:latin typeface="Times New Roman" panose="02020603050405020304" charset="0"/>
                <a:ea typeface="宋体" pitchFamily="2" charset="-122"/>
              </a:rPr>
              <a:t> + </a:t>
            </a:r>
            <a:r>
              <a:rPr lang="en-US" altLang="zh-CN" sz="2400" i="1">
                <a:solidFill>
                  <a:schemeClr val="bg1"/>
                </a:solidFill>
                <a:latin typeface="Times New Roman" panose="02020603050405020304" charset="0"/>
                <a:ea typeface="宋体" pitchFamily="2" charset="-122"/>
              </a:rPr>
              <a:t>x</a:t>
            </a:r>
            <a:r>
              <a:rPr lang="en-US" altLang="zh-CN" sz="2400" baseline="30000">
                <a:solidFill>
                  <a:schemeClr val="bg1"/>
                </a:solidFill>
                <a:latin typeface="Times New Roman" panose="02020603050405020304" charset="0"/>
                <a:ea typeface="宋体" pitchFamily="2" charset="-122"/>
              </a:rPr>
              <a:t>4</a:t>
            </a:r>
            <a:r>
              <a:rPr lang="en-US" altLang="zh-CN" sz="2400">
                <a:solidFill>
                  <a:schemeClr val="bg1"/>
                </a:solidFill>
                <a:latin typeface="Times New Roman" panose="02020603050405020304" charset="0"/>
                <a:ea typeface="宋体" pitchFamily="2" charset="-122"/>
              </a:rPr>
              <a:t> </a:t>
            </a:r>
            <a:r>
              <a:rPr lang="zh-CN" altLang="en-US" sz="2400" dirty="0">
                <a:solidFill>
                  <a:schemeClr val="bg1"/>
                </a:solidFill>
                <a:latin typeface="Times New Roman" panose="02020603050405020304" charset="0"/>
                <a:ea typeface="宋体" pitchFamily="2" charset="-122"/>
              </a:rPr>
              <a:t>的定义域为</a:t>
            </a:r>
            <a:r>
              <a:rPr lang="en-US" altLang="zh-CN" sz="2400">
                <a:solidFill>
                  <a:schemeClr val="bg1"/>
                </a:solidFill>
                <a:latin typeface="Times New Roman" panose="02020603050405020304" charset="0"/>
                <a:ea typeface="宋体" pitchFamily="2" charset="-122"/>
              </a:rPr>
              <a:t>R</a:t>
            </a:r>
            <a:r>
              <a:rPr lang="zh-CN" altLang="en-US" sz="2400" dirty="0">
                <a:solidFill>
                  <a:schemeClr val="bg1"/>
                </a:solidFill>
                <a:latin typeface="Times New Roman" panose="02020603050405020304" charset="0"/>
                <a:ea typeface="宋体" pitchFamily="2" charset="-122"/>
              </a:rPr>
              <a:t>，</a:t>
            </a:r>
            <a:endParaRPr lang="zh-CN" altLang="en-US" sz="2400" dirty="0">
              <a:solidFill>
                <a:schemeClr val="bg1"/>
              </a:solidFill>
              <a:latin typeface="Times New Roman" panose="02020603050405020304" charset="0"/>
              <a:ea typeface="宋体" pitchFamily="2" charset="-122"/>
            </a:endParaRPr>
          </a:p>
        </p:txBody>
      </p:sp>
      <p:sp>
        <p:nvSpPr>
          <p:cNvPr id="106512" name="矩形 106511"/>
          <p:cNvSpPr/>
          <p:nvPr/>
        </p:nvSpPr>
        <p:spPr>
          <a:xfrm>
            <a:off x="3644900" y="3107690"/>
            <a:ext cx="3605530" cy="460375"/>
          </a:xfrm>
          <a:prstGeom prst="rect">
            <a:avLst/>
          </a:prstGeom>
          <a:noFill/>
          <a:ln w="12700">
            <a:noFill/>
          </a:ln>
        </p:spPr>
        <p:txBody>
          <a:bodyPr wrap="none" anchor="t" anchorCtr="0">
            <a:spAutoFit/>
          </a:bodyPr>
          <a:p>
            <a:pPr>
              <a:lnSpc>
                <a:spcPct val="100000"/>
              </a:lnSpc>
            </a:pPr>
            <a:r>
              <a:rPr lang="zh-CN" altLang="en-US" sz="2400" dirty="0">
                <a:solidFill>
                  <a:schemeClr val="bg1"/>
                </a:solidFill>
                <a:latin typeface="Times New Roman" panose="02020603050405020304" charset="0"/>
                <a:ea typeface="宋体" pitchFamily="2" charset="-122"/>
              </a:rPr>
              <a:t>所以当 </a:t>
            </a:r>
            <a:r>
              <a:rPr lang="en-US" altLang="zh-CN" sz="2400" i="1">
                <a:solidFill>
                  <a:schemeClr val="bg1"/>
                </a:solidFill>
                <a:latin typeface="Times New Roman" panose="02020603050405020304" charset="0"/>
                <a:ea typeface="宋体" pitchFamily="2" charset="-122"/>
              </a:rPr>
              <a:t>x </a:t>
            </a:r>
            <a:r>
              <a:rPr lang="en-US" altLang="zh-CN" sz="2400">
                <a:solidFill>
                  <a:schemeClr val="bg1"/>
                </a:solidFill>
                <a:latin typeface="Times New Roman" panose="02020603050405020304" charset="0"/>
                <a:ea typeface="宋体" pitchFamily="2" charset="-122"/>
                <a:sym typeface="Symbol" pitchFamily="18" charset="2"/>
              </a:rPr>
              <a:t></a:t>
            </a:r>
            <a:r>
              <a:rPr lang="en-US" altLang="zh-CN" sz="2400">
                <a:solidFill>
                  <a:schemeClr val="bg1"/>
                </a:solidFill>
                <a:latin typeface="Times New Roman" panose="02020603050405020304" charset="0"/>
                <a:ea typeface="宋体" pitchFamily="2" charset="-122"/>
              </a:rPr>
              <a:t> R</a:t>
            </a:r>
            <a:r>
              <a:rPr lang="zh-CN" altLang="en-US" sz="2400" dirty="0">
                <a:solidFill>
                  <a:schemeClr val="bg1"/>
                </a:solidFill>
                <a:latin typeface="Times New Roman" panose="02020603050405020304" charset="0"/>
                <a:ea typeface="宋体" pitchFamily="2" charset="-122"/>
              </a:rPr>
              <a:t>时，</a:t>
            </a:r>
            <a:r>
              <a:rPr lang="en-US" altLang="zh-CN" sz="240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 </a:t>
            </a:r>
            <a:r>
              <a:rPr lang="en-US" altLang="zh-CN" sz="2400">
                <a:solidFill>
                  <a:schemeClr val="bg1"/>
                </a:solidFill>
                <a:latin typeface="Times New Roman" panose="02020603050405020304" charset="0"/>
                <a:ea typeface="宋体" pitchFamily="2" charset="-122"/>
                <a:sym typeface="Symbol" pitchFamily="18" charset="2"/>
              </a:rPr>
              <a:t></a:t>
            </a:r>
            <a:r>
              <a:rPr lang="en-US" altLang="zh-CN" sz="2400">
                <a:solidFill>
                  <a:schemeClr val="bg1"/>
                </a:solidFill>
                <a:latin typeface="Times New Roman" panose="02020603050405020304" charset="0"/>
                <a:ea typeface="宋体" pitchFamily="2" charset="-122"/>
              </a:rPr>
              <a:t> R</a:t>
            </a:r>
            <a:r>
              <a:rPr lang="zh-CN" altLang="en-US" sz="2400" dirty="0">
                <a:solidFill>
                  <a:schemeClr val="bg1"/>
                </a:solidFill>
                <a:latin typeface="Times New Roman" panose="02020603050405020304" charset="0"/>
                <a:ea typeface="宋体" pitchFamily="2" charset="-122"/>
              </a:rPr>
              <a:t>．</a:t>
            </a:r>
            <a:endParaRPr lang="zh-CN" altLang="en-US" sz="2400" dirty="0">
              <a:solidFill>
                <a:schemeClr val="bg1"/>
              </a:solidFill>
              <a:latin typeface="Times New Roman" panose="02020603050405020304" charset="0"/>
              <a:ea typeface="宋体" pitchFamily="2" charset="-122"/>
            </a:endParaRPr>
          </a:p>
        </p:txBody>
      </p:sp>
      <p:sp>
        <p:nvSpPr>
          <p:cNvPr id="106513" name="矩形 106512"/>
          <p:cNvSpPr/>
          <p:nvPr/>
        </p:nvSpPr>
        <p:spPr>
          <a:xfrm>
            <a:off x="3644900" y="3916045"/>
            <a:ext cx="5821045" cy="460375"/>
          </a:xfrm>
          <a:prstGeom prst="rect">
            <a:avLst/>
          </a:prstGeom>
          <a:noFill/>
          <a:ln w="12700">
            <a:noFill/>
          </a:ln>
        </p:spPr>
        <p:txBody>
          <a:bodyPr wrap="none" anchor="t" anchorCtr="0">
            <a:spAutoFit/>
          </a:bodyPr>
          <a:p>
            <a:r>
              <a:rPr lang="zh-CN" altLang="en-US" sz="2400" dirty="0">
                <a:solidFill>
                  <a:schemeClr val="bg1"/>
                </a:solidFill>
                <a:latin typeface="Times New Roman" panose="02020603050405020304" charset="0"/>
                <a:ea typeface="宋体" pitchFamily="2" charset="-122"/>
              </a:rPr>
              <a:t>因为 </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 (-</a:t>
            </a:r>
            <a:r>
              <a:rPr lang="en-US" altLang="zh-CN" sz="2400" i="1">
                <a:solidFill>
                  <a:schemeClr val="bg1"/>
                </a:solidFill>
                <a:latin typeface="Times New Roman" panose="02020603050405020304" charset="0"/>
                <a:ea typeface="宋体" pitchFamily="2" charset="-122"/>
              </a:rPr>
              <a:t>x</a:t>
            </a:r>
            <a:r>
              <a:rPr lang="en-US" altLang="zh-CN" sz="2400">
                <a:solidFill>
                  <a:schemeClr val="bg1"/>
                </a:solidFill>
                <a:latin typeface="Times New Roman" panose="02020603050405020304" charset="0"/>
                <a:ea typeface="宋体" pitchFamily="2" charset="-122"/>
              </a:rPr>
              <a:t>)</a:t>
            </a:r>
            <a:r>
              <a:rPr lang="en-US" altLang="zh-CN" sz="2400" baseline="30000">
                <a:solidFill>
                  <a:schemeClr val="bg1"/>
                </a:solidFill>
                <a:latin typeface="Times New Roman" panose="02020603050405020304" charset="0"/>
                <a:ea typeface="宋体" pitchFamily="2" charset="-122"/>
              </a:rPr>
              <a:t>2 </a:t>
            </a:r>
            <a:r>
              <a:rPr lang="en-US" altLang="zh-CN" sz="2400">
                <a:solidFill>
                  <a:schemeClr val="bg1"/>
                </a:solidFill>
                <a:latin typeface="Times New Roman" panose="02020603050405020304" charset="0"/>
                <a:ea typeface="宋体" pitchFamily="2" charset="-122"/>
              </a:rPr>
              <a:t>+(- </a:t>
            </a:r>
            <a:r>
              <a:rPr lang="en-US" altLang="zh-CN" sz="2400" i="1">
                <a:solidFill>
                  <a:schemeClr val="bg1"/>
                </a:solidFill>
                <a:latin typeface="Times New Roman" panose="02020603050405020304" charset="0"/>
                <a:ea typeface="宋体" pitchFamily="2" charset="-122"/>
              </a:rPr>
              <a:t>x</a:t>
            </a:r>
            <a:r>
              <a:rPr lang="en-US" altLang="zh-CN" sz="2400">
                <a:solidFill>
                  <a:schemeClr val="bg1"/>
                </a:solidFill>
                <a:latin typeface="Times New Roman" panose="02020603050405020304" charset="0"/>
                <a:ea typeface="宋体" pitchFamily="2" charset="-122"/>
              </a:rPr>
              <a:t>)</a:t>
            </a:r>
            <a:r>
              <a:rPr lang="en-US" altLang="zh-CN" sz="2400" baseline="30000">
                <a:solidFill>
                  <a:schemeClr val="bg1"/>
                </a:solidFill>
                <a:latin typeface="Times New Roman" panose="02020603050405020304" charset="0"/>
                <a:ea typeface="宋体" pitchFamily="2" charset="-122"/>
              </a:rPr>
              <a:t>4</a:t>
            </a:r>
            <a:r>
              <a:rPr lang="en-US" altLang="zh-CN" sz="2400">
                <a:solidFill>
                  <a:schemeClr val="bg1"/>
                </a:solidFill>
                <a:latin typeface="Times New Roman" panose="02020603050405020304" charset="0"/>
                <a:ea typeface="宋体" pitchFamily="2" charset="-122"/>
              </a:rPr>
              <a:t>  = </a:t>
            </a:r>
            <a:r>
              <a:rPr lang="en-US" altLang="zh-CN" sz="2400" i="1">
                <a:solidFill>
                  <a:schemeClr val="bg1"/>
                </a:solidFill>
                <a:latin typeface="Times New Roman" panose="02020603050405020304" charset="0"/>
                <a:ea typeface="宋体" pitchFamily="2" charset="-122"/>
              </a:rPr>
              <a:t>x</a:t>
            </a:r>
            <a:r>
              <a:rPr lang="en-US" altLang="zh-CN" sz="2400" baseline="30000">
                <a:solidFill>
                  <a:schemeClr val="bg1"/>
                </a:solidFill>
                <a:latin typeface="Times New Roman" panose="02020603050405020304" charset="0"/>
                <a:ea typeface="宋体" pitchFamily="2" charset="-122"/>
              </a:rPr>
              <a:t>2</a:t>
            </a:r>
            <a:r>
              <a:rPr lang="en-US" altLang="zh-CN" sz="2400">
                <a:solidFill>
                  <a:schemeClr val="bg1"/>
                </a:solidFill>
                <a:latin typeface="Times New Roman" panose="02020603050405020304" charset="0"/>
                <a:ea typeface="宋体" pitchFamily="2" charset="-122"/>
              </a:rPr>
              <a:t> + </a:t>
            </a:r>
            <a:r>
              <a:rPr lang="en-US" altLang="zh-CN" sz="2400" i="1">
                <a:solidFill>
                  <a:schemeClr val="bg1"/>
                </a:solidFill>
                <a:latin typeface="Times New Roman" panose="02020603050405020304" charset="0"/>
                <a:ea typeface="宋体" pitchFamily="2" charset="-122"/>
              </a:rPr>
              <a:t>x</a:t>
            </a:r>
            <a:r>
              <a:rPr lang="en-US" altLang="zh-CN" sz="2400" baseline="30000">
                <a:solidFill>
                  <a:schemeClr val="bg1"/>
                </a:solidFill>
                <a:latin typeface="Times New Roman" panose="02020603050405020304" charset="0"/>
                <a:ea typeface="宋体" pitchFamily="2" charset="-122"/>
              </a:rPr>
              <a:t>4 </a:t>
            </a:r>
            <a:r>
              <a:rPr lang="en-US" altLang="zh-CN" sz="2400">
                <a:solidFill>
                  <a:schemeClr val="bg1"/>
                </a:solidFill>
                <a:latin typeface="Times New Roman" panose="02020603050405020304" charset="0"/>
                <a:ea typeface="宋体" pitchFamily="2" charset="-122"/>
              </a:rPr>
              <a:t>=  </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a:t>
            </a:r>
            <a:endParaRPr lang="zh-CN" altLang="en-US" sz="2400" dirty="0">
              <a:solidFill>
                <a:schemeClr val="bg1"/>
              </a:solidFill>
              <a:latin typeface="Times New Roman" panose="02020603050405020304" charset="0"/>
              <a:ea typeface="宋体" pitchFamily="2" charset="-122"/>
            </a:endParaRPr>
          </a:p>
        </p:txBody>
      </p:sp>
      <p:sp>
        <p:nvSpPr>
          <p:cNvPr id="106514" name="矩形 106513"/>
          <p:cNvSpPr/>
          <p:nvPr/>
        </p:nvSpPr>
        <p:spPr>
          <a:xfrm>
            <a:off x="3644900" y="4724400"/>
            <a:ext cx="5025390" cy="460375"/>
          </a:xfrm>
          <a:prstGeom prst="rect">
            <a:avLst/>
          </a:prstGeom>
          <a:noFill/>
          <a:ln w="12700">
            <a:noFill/>
          </a:ln>
        </p:spPr>
        <p:txBody>
          <a:bodyPr wrap="none" anchor="t" anchorCtr="0">
            <a:spAutoFit/>
          </a:bodyPr>
          <a:p>
            <a:r>
              <a:rPr lang="zh-CN" altLang="en-US" sz="2400" dirty="0">
                <a:solidFill>
                  <a:schemeClr val="bg1"/>
                </a:solidFill>
                <a:latin typeface="Times New Roman" panose="02020603050405020304" charset="0"/>
                <a:ea typeface="宋体" pitchFamily="2" charset="-122"/>
              </a:rPr>
              <a:t>所以函数 </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 </a:t>
            </a:r>
            <a:r>
              <a:rPr lang="en-US" altLang="zh-CN" sz="2400" i="1">
                <a:solidFill>
                  <a:schemeClr val="bg1"/>
                </a:solidFill>
                <a:latin typeface="Times New Roman" panose="02020603050405020304" charset="0"/>
                <a:ea typeface="宋体" pitchFamily="2" charset="-122"/>
              </a:rPr>
              <a:t>x</a:t>
            </a:r>
            <a:r>
              <a:rPr lang="en-US" altLang="zh-CN" sz="2400" baseline="30000">
                <a:solidFill>
                  <a:schemeClr val="bg1"/>
                </a:solidFill>
                <a:latin typeface="Times New Roman" panose="02020603050405020304" charset="0"/>
                <a:ea typeface="宋体" pitchFamily="2" charset="-122"/>
              </a:rPr>
              <a:t>2</a:t>
            </a:r>
            <a:r>
              <a:rPr lang="en-US" altLang="zh-CN" sz="2400">
                <a:solidFill>
                  <a:schemeClr val="bg1"/>
                </a:solidFill>
                <a:latin typeface="Times New Roman" panose="02020603050405020304" charset="0"/>
                <a:ea typeface="宋体" pitchFamily="2" charset="-122"/>
              </a:rPr>
              <a:t> + </a:t>
            </a:r>
            <a:r>
              <a:rPr lang="en-US" altLang="zh-CN" sz="2400" i="1">
                <a:solidFill>
                  <a:schemeClr val="bg1"/>
                </a:solidFill>
                <a:latin typeface="Times New Roman" panose="02020603050405020304" charset="0"/>
                <a:ea typeface="宋体" pitchFamily="2" charset="-122"/>
              </a:rPr>
              <a:t>x</a:t>
            </a:r>
            <a:r>
              <a:rPr lang="en-US" altLang="zh-CN" sz="2400" baseline="30000">
                <a:solidFill>
                  <a:schemeClr val="bg1"/>
                </a:solidFill>
                <a:latin typeface="Times New Roman" panose="02020603050405020304" charset="0"/>
                <a:ea typeface="宋体" pitchFamily="2" charset="-122"/>
              </a:rPr>
              <a:t>4</a:t>
            </a:r>
            <a:r>
              <a:rPr lang="en-US" altLang="zh-CN" sz="2400">
                <a:solidFill>
                  <a:schemeClr val="bg1"/>
                </a:solidFill>
                <a:latin typeface="Times New Roman" panose="02020603050405020304" charset="0"/>
                <a:ea typeface="宋体" pitchFamily="2" charset="-122"/>
              </a:rPr>
              <a:t>  </a:t>
            </a:r>
            <a:r>
              <a:rPr lang="zh-CN" altLang="en-US" sz="2400" dirty="0">
                <a:solidFill>
                  <a:schemeClr val="bg1"/>
                </a:solidFill>
                <a:latin typeface="Times New Roman" panose="02020603050405020304" charset="0"/>
                <a:ea typeface="宋体" pitchFamily="2" charset="-122"/>
              </a:rPr>
              <a:t>是偶函数．</a:t>
            </a:r>
            <a:endParaRPr lang="zh-CN" altLang="en-US" sz="2400" dirty="0">
              <a:solidFill>
                <a:schemeClr val="bg1"/>
              </a:solidFill>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6508"/>
                                        </p:tgtEl>
                                        <p:attrNameLst>
                                          <p:attrName>style.visibility</p:attrName>
                                        </p:attrNameLst>
                                      </p:cBhvr>
                                      <p:to>
                                        <p:strVal val="visible"/>
                                      </p:to>
                                    </p:set>
                                    <p:anim calcmode="lin" valueType="num">
                                      <p:cBhvr>
                                        <p:cTn id="7" dur="1000" fill="hold"/>
                                        <p:tgtEl>
                                          <p:spTgt spid="106508"/>
                                        </p:tgtEl>
                                        <p:attrNameLst>
                                          <p:attrName>ppt_x</p:attrName>
                                        </p:attrNameLst>
                                      </p:cBhvr>
                                      <p:tavLst>
                                        <p:tav tm="0">
                                          <p:val>
                                            <p:strVal val="#ppt_x-.2"/>
                                          </p:val>
                                        </p:tav>
                                        <p:tav tm="100000">
                                          <p:val>
                                            <p:strVal val="#ppt_x"/>
                                          </p:val>
                                        </p:tav>
                                      </p:tavLst>
                                    </p:anim>
                                    <p:anim calcmode="lin" valueType="num">
                                      <p:cBhvr>
                                        <p:cTn id="8" dur="1000" fill="hold"/>
                                        <p:tgtEl>
                                          <p:spTgt spid="106508"/>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6508"/>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06509"/>
                                        </p:tgtEl>
                                        <p:attrNameLst>
                                          <p:attrName>style.visibility</p:attrName>
                                        </p:attrNameLst>
                                      </p:cBhvr>
                                      <p:to>
                                        <p:strVal val="visible"/>
                                      </p:to>
                                    </p:set>
                                    <p:anim calcmode="lin" valueType="num">
                                      <p:cBhvr>
                                        <p:cTn id="14" dur="1000" fill="hold"/>
                                        <p:tgtEl>
                                          <p:spTgt spid="106509"/>
                                        </p:tgtEl>
                                        <p:attrNameLst>
                                          <p:attrName>ppt_x</p:attrName>
                                        </p:attrNameLst>
                                      </p:cBhvr>
                                      <p:tavLst>
                                        <p:tav tm="0">
                                          <p:val>
                                            <p:strVal val="#ppt_x-.2"/>
                                          </p:val>
                                        </p:tav>
                                        <p:tav tm="100000">
                                          <p:val>
                                            <p:strVal val="#ppt_x"/>
                                          </p:val>
                                        </p:tav>
                                      </p:tavLst>
                                    </p:anim>
                                    <p:anim calcmode="lin" valueType="num">
                                      <p:cBhvr>
                                        <p:cTn id="15" dur="1000" fill="hold"/>
                                        <p:tgtEl>
                                          <p:spTgt spid="10650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6509"/>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06510"/>
                                        </p:tgtEl>
                                        <p:attrNameLst>
                                          <p:attrName>style.visibility</p:attrName>
                                        </p:attrNameLst>
                                      </p:cBhvr>
                                      <p:to>
                                        <p:strVal val="visible"/>
                                      </p:to>
                                    </p:set>
                                    <p:anim calcmode="lin" valueType="num">
                                      <p:cBhvr>
                                        <p:cTn id="21" dur="1000" fill="hold"/>
                                        <p:tgtEl>
                                          <p:spTgt spid="106510"/>
                                        </p:tgtEl>
                                        <p:attrNameLst>
                                          <p:attrName>ppt_x</p:attrName>
                                        </p:attrNameLst>
                                      </p:cBhvr>
                                      <p:tavLst>
                                        <p:tav tm="0">
                                          <p:val>
                                            <p:strVal val="#ppt_x-.2"/>
                                          </p:val>
                                        </p:tav>
                                        <p:tav tm="100000">
                                          <p:val>
                                            <p:strVal val="#ppt_x"/>
                                          </p:val>
                                        </p:tav>
                                      </p:tavLst>
                                    </p:anim>
                                    <p:anim calcmode="lin" valueType="num">
                                      <p:cBhvr>
                                        <p:cTn id="22" dur="1000" fill="hold"/>
                                        <p:tgtEl>
                                          <p:spTgt spid="10651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6510"/>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06511"/>
                                        </p:tgtEl>
                                        <p:attrNameLst>
                                          <p:attrName>style.visibility</p:attrName>
                                        </p:attrNameLst>
                                      </p:cBhvr>
                                      <p:to>
                                        <p:strVal val="visible"/>
                                      </p:to>
                                    </p:set>
                                    <p:anim calcmode="lin" valueType="num">
                                      <p:cBhvr>
                                        <p:cTn id="28" dur="1000" fill="hold"/>
                                        <p:tgtEl>
                                          <p:spTgt spid="106511"/>
                                        </p:tgtEl>
                                        <p:attrNameLst>
                                          <p:attrName>ppt_x</p:attrName>
                                        </p:attrNameLst>
                                      </p:cBhvr>
                                      <p:tavLst>
                                        <p:tav tm="0">
                                          <p:val>
                                            <p:strVal val="#ppt_x-.2"/>
                                          </p:val>
                                        </p:tav>
                                        <p:tav tm="100000">
                                          <p:val>
                                            <p:strVal val="#ppt_x"/>
                                          </p:val>
                                        </p:tav>
                                      </p:tavLst>
                                    </p:anim>
                                    <p:anim calcmode="lin" valueType="num">
                                      <p:cBhvr>
                                        <p:cTn id="29" dur="1000" fill="hold"/>
                                        <p:tgtEl>
                                          <p:spTgt spid="10651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06511"/>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06512"/>
                                        </p:tgtEl>
                                        <p:attrNameLst>
                                          <p:attrName>style.visibility</p:attrName>
                                        </p:attrNameLst>
                                      </p:cBhvr>
                                      <p:to>
                                        <p:strVal val="visible"/>
                                      </p:to>
                                    </p:set>
                                    <p:anim calcmode="lin" valueType="num">
                                      <p:cBhvr>
                                        <p:cTn id="35" dur="1000" fill="hold"/>
                                        <p:tgtEl>
                                          <p:spTgt spid="106512"/>
                                        </p:tgtEl>
                                        <p:attrNameLst>
                                          <p:attrName>ppt_x</p:attrName>
                                        </p:attrNameLst>
                                      </p:cBhvr>
                                      <p:tavLst>
                                        <p:tav tm="0">
                                          <p:val>
                                            <p:strVal val="#ppt_x-.2"/>
                                          </p:val>
                                        </p:tav>
                                        <p:tav tm="100000">
                                          <p:val>
                                            <p:strVal val="#ppt_x"/>
                                          </p:val>
                                        </p:tav>
                                      </p:tavLst>
                                    </p:anim>
                                    <p:anim calcmode="lin" valueType="num">
                                      <p:cBhvr>
                                        <p:cTn id="36" dur="1000" fill="hold"/>
                                        <p:tgtEl>
                                          <p:spTgt spid="106512"/>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06512"/>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106513"/>
                                        </p:tgtEl>
                                        <p:attrNameLst>
                                          <p:attrName>style.visibility</p:attrName>
                                        </p:attrNameLst>
                                      </p:cBhvr>
                                      <p:to>
                                        <p:strVal val="visible"/>
                                      </p:to>
                                    </p:set>
                                    <p:anim calcmode="lin" valueType="num">
                                      <p:cBhvr>
                                        <p:cTn id="42" dur="1000" fill="hold"/>
                                        <p:tgtEl>
                                          <p:spTgt spid="106513"/>
                                        </p:tgtEl>
                                        <p:attrNameLst>
                                          <p:attrName>ppt_x</p:attrName>
                                        </p:attrNameLst>
                                      </p:cBhvr>
                                      <p:tavLst>
                                        <p:tav tm="0">
                                          <p:val>
                                            <p:strVal val="#ppt_x-.2"/>
                                          </p:val>
                                        </p:tav>
                                        <p:tav tm="100000">
                                          <p:val>
                                            <p:strVal val="#ppt_x"/>
                                          </p:val>
                                        </p:tav>
                                      </p:tavLst>
                                    </p:anim>
                                    <p:anim calcmode="lin" valueType="num">
                                      <p:cBhvr>
                                        <p:cTn id="43" dur="1000" fill="hold"/>
                                        <p:tgtEl>
                                          <p:spTgt spid="106513"/>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06513"/>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106514"/>
                                        </p:tgtEl>
                                        <p:attrNameLst>
                                          <p:attrName>style.visibility</p:attrName>
                                        </p:attrNameLst>
                                      </p:cBhvr>
                                      <p:to>
                                        <p:strVal val="visible"/>
                                      </p:to>
                                    </p:set>
                                    <p:anim calcmode="lin" valueType="num">
                                      <p:cBhvr>
                                        <p:cTn id="49" dur="1000" fill="hold"/>
                                        <p:tgtEl>
                                          <p:spTgt spid="106514"/>
                                        </p:tgtEl>
                                        <p:attrNameLst>
                                          <p:attrName>ppt_x</p:attrName>
                                        </p:attrNameLst>
                                      </p:cBhvr>
                                      <p:tavLst>
                                        <p:tav tm="0">
                                          <p:val>
                                            <p:strVal val="#ppt_x-.2"/>
                                          </p:val>
                                        </p:tav>
                                        <p:tav tm="100000">
                                          <p:val>
                                            <p:strVal val="#ppt_x"/>
                                          </p:val>
                                        </p:tav>
                                      </p:tavLst>
                                    </p:anim>
                                    <p:anim calcmode="lin" valueType="num">
                                      <p:cBhvr>
                                        <p:cTn id="50" dur="1000" fill="hold"/>
                                        <p:tgtEl>
                                          <p:spTgt spid="106514"/>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065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8" grpId="0" bldLvl="0" animBg="1"/>
      <p:bldP spid="106509" grpId="0" bldLvl="0" animBg="1"/>
      <p:bldP spid="106510" grpId="0" bldLvl="0" animBg="1"/>
      <p:bldP spid="106511" grpId="0" bldLvl="0" animBg="1"/>
      <p:bldP spid="106512" grpId="0" bldLvl="0" animBg="1"/>
      <p:bldP spid="106513" grpId="0" bldLvl="0" animBg="1"/>
      <p:bldP spid="106514"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Group 4"/>
          <p:cNvGrpSpPr/>
          <p:nvPr/>
        </p:nvGrpSpPr>
        <p:grpSpPr>
          <a:xfrm>
            <a:off x="337503" y="2257108"/>
            <a:ext cx="2881312" cy="3241675"/>
            <a:chOff x="4295" y="1766"/>
            <a:chExt cx="1118" cy="1666"/>
          </a:xfrm>
        </p:grpSpPr>
        <p:pic>
          <p:nvPicPr>
            <p:cNvPr id="98306" name="Picture 5"/>
            <p:cNvPicPr>
              <a:picLocks noChangeAspect="1"/>
            </p:cNvPicPr>
            <p:nvPr/>
          </p:nvPicPr>
          <p:blipFill>
            <a:blip r:embed="rId1"/>
            <a:srcRect l="40479" t="7726" r="35710" b="45226"/>
            <a:stretch>
              <a:fillRect/>
            </a:stretch>
          </p:blipFill>
          <p:spPr>
            <a:xfrm>
              <a:off x="4299" y="1813"/>
              <a:ext cx="1093" cy="1619"/>
            </a:xfrm>
            <a:prstGeom prst="rect">
              <a:avLst/>
            </a:prstGeom>
            <a:noFill/>
            <a:ln w="9525">
              <a:noFill/>
            </a:ln>
          </p:spPr>
        </p:pic>
        <p:sp>
          <p:nvSpPr>
            <p:cNvPr id="98307" name="Line 6"/>
            <p:cNvSpPr/>
            <p:nvPr/>
          </p:nvSpPr>
          <p:spPr>
            <a:xfrm>
              <a:off x="4297" y="3227"/>
              <a:ext cx="1116" cy="0"/>
            </a:xfrm>
            <a:prstGeom prst="line">
              <a:avLst/>
            </a:prstGeom>
            <a:ln w="9525" cap="flat" cmpd="sng">
              <a:solidFill>
                <a:schemeClr val="tx1"/>
              </a:solidFill>
              <a:prstDash val="solid"/>
              <a:round/>
              <a:headEnd type="none" w="med" len="med"/>
              <a:tailEnd type="triangle" w="sm" len="lg"/>
            </a:ln>
          </p:spPr>
        </p:sp>
        <p:sp>
          <p:nvSpPr>
            <p:cNvPr id="98308" name="Line 7"/>
            <p:cNvSpPr/>
            <p:nvPr/>
          </p:nvSpPr>
          <p:spPr>
            <a:xfrm flipV="1">
              <a:off x="4773" y="1783"/>
              <a:ext cx="0" cy="1646"/>
            </a:xfrm>
            <a:prstGeom prst="line">
              <a:avLst/>
            </a:prstGeom>
            <a:ln w="9525" cap="flat" cmpd="sng">
              <a:solidFill>
                <a:schemeClr val="tx1"/>
              </a:solidFill>
              <a:prstDash val="solid"/>
              <a:round/>
              <a:headEnd type="none" w="med" len="med"/>
              <a:tailEnd type="triangle" w="sm" len="lg"/>
            </a:ln>
          </p:spPr>
        </p:sp>
        <p:sp>
          <p:nvSpPr>
            <p:cNvPr id="98309" name="Text Box 8"/>
            <p:cNvSpPr txBox="1"/>
            <p:nvPr/>
          </p:nvSpPr>
          <p:spPr>
            <a:xfrm>
              <a:off x="4829" y="3199"/>
              <a:ext cx="91" cy="110"/>
            </a:xfrm>
            <a:prstGeom prst="rect">
              <a:avLst/>
            </a:prstGeom>
            <a:noFill/>
            <a:ln w="9525">
              <a:noFill/>
            </a:ln>
          </p:spPr>
          <p:txBody>
            <a:bodyPr wrap="none" anchor="t" anchorCtr="0">
              <a:spAutoFit/>
            </a:bodyPr>
            <a:p>
              <a:r>
                <a:rPr lang="en-US" altLang="zh-CN" sz="800">
                  <a:solidFill>
                    <a:schemeClr val="bg1"/>
                  </a:solidFill>
                  <a:latin typeface="Times New Roman" panose="02020603050405020304" charset="0"/>
                  <a:ea typeface="宋体" pitchFamily="2" charset="-122"/>
                </a:rPr>
                <a:t>1</a:t>
              </a:r>
              <a:endParaRPr lang="en-US" altLang="zh-CN" sz="800">
                <a:solidFill>
                  <a:schemeClr val="bg1"/>
                </a:solidFill>
                <a:latin typeface="Times New Roman" panose="02020603050405020304" charset="0"/>
                <a:ea typeface="宋体" pitchFamily="2" charset="-122"/>
              </a:endParaRPr>
            </a:p>
          </p:txBody>
        </p:sp>
        <p:sp>
          <p:nvSpPr>
            <p:cNvPr id="98310" name="Text Box 9"/>
            <p:cNvSpPr txBox="1"/>
            <p:nvPr/>
          </p:nvSpPr>
          <p:spPr>
            <a:xfrm>
              <a:off x="4961" y="3199"/>
              <a:ext cx="91" cy="110"/>
            </a:xfrm>
            <a:prstGeom prst="rect">
              <a:avLst/>
            </a:prstGeom>
            <a:noFill/>
            <a:ln w="9525">
              <a:noFill/>
            </a:ln>
          </p:spPr>
          <p:txBody>
            <a:bodyPr wrap="none" anchor="t" anchorCtr="0">
              <a:spAutoFit/>
            </a:bodyPr>
            <a:p>
              <a:r>
                <a:rPr lang="en-US" altLang="zh-CN" sz="800">
                  <a:solidFill>
                    <a:schemeClr val="bg1"/>
                  </a:solidFill>
                  <a:latin typeface="Times New Roman" panose="02020603050405020304" charset="0"/>
                  <a:ea typeface="宋体" pitchFamily="2" charset="-122"/>
                </a:rPr>
                <a:t>2</a:t>
              </a:r>
              <a:endParaRPr lang="en-US" altLang="zh-CN" sz="800">
                <a:solidFill>
                  <a:schemeClr val="bg1"/>
                </a:solidFill>
                <a:latin typeface="Times New Roman" panose="02020603050405020304" charset="0"/>
                <a:ea typeface="宋体" pitchFamily="2" charset="-122"/>
              </a:endParaRPr>
            </a:p>
          </p:txBody>
        </p:sp>
        <p:sp>
          <p:nvSpPr>
            <p:cNvPr id="98311" name="Text Box 10"/>
            <p:cNvSpPr txBox="1"/>
            <p:nvPr/>
          </p:nvSpPr>
          <p:spPr>
            <a:xfrm>
              <a:off x="5087" y="3199"/>
              <a:ext cx="91" cy="110"/>
            </a:xfrm>
            <a:prstGeom prst="rect">
              <a:avLst/>
            </a:prstGeom>
            <a:noFill/>
            <a:ln w="9525">
              <a:noFill/>
            </a:ln>
          </p:spPr>
          <p:txBody>
            <a:bodyPr wrap="none" anchor="t" anchorCtr="0">
              <a:spAutoFit/>
            </a:bodyPr>
            <a:p>
              <a:r>
                <a:rPr lang="en-US" altLang="zh-CN" sz="800">
                  <a:solidFill>
                    <a:schemeClr val="bg1"/>
                  </a:solidFill>
                  <a:latin typeface="Times New Roman" panose="02020603050405020304" charset="0"/>
                  <a:ea typeface="宋体" pitchFamily="2" charset="-122"/>
                </a:rPr>
                <a:t>3</a:t>
              </a:r>
              <a:endParaRPr lang="en-US" altLang="zh-CN" sz="800">
                <a:solidFill>
                  <a:schemeClr val="bg1"/>
                </a:solidFill>
                <a:latin typeface="Times New Roman" panose="02020603050405020304" charset="0"/>
                <a:ea typeface="宋体" pitchFamily="2" charset="-122"/>
              </a:endParaRPr>
            </a:p>
          </p:txBody>
        </p:sp>
        <p:sp>
          <p:nvSpPr>
            <p:cNvPr id="98312" name="Text Box 11"/>
            <p:cNvSpPr txBox="1"/>
            <p:nvPr/>
          </p:nvSpPr>
          <p:spPr>
            <a:xfrm>
              <a:off x="4550" y="3196"/>
              <a:ext cx="104" cy="110"/>
            </a:xfrm>
            <a:prstGeom prst="rect">
              <a:avLst/>
            </a:prstGeom>
            <a:noFill/>
            <a:ln w="9525">
              <a:noFill/>
            </a:ln>
          </p:spPr>
          <p:txBody>
            <a:bodyPr wrap="none" anchor="t" anchorCtr="0">
              <a:spAutoFit/>
            </a:bodyPr>
            <a:p>
              <a:r>
                <a:rPr lang="en-US" altLang="zh-CN" sz="800">
                  <a:solidFill>
                    <a:schemeClr val="bg1"/>
                  </a:solidFill>
                  <a:latin typeface="Times New Roman" panose="02020603050405020304" charset="0"/>
                  <a:ea typeface="宋体" pitchFamily="2" charset="-122"/>
                </a:rPr>
                <a:t>-1</a:t>
              </a:r>
              <a:endParaRPr lang="en-US" altLang="zh-CN" sz="800">
                <a:solidFill>
                  <a:schemeClr val="bg1"/>
                </a:solidFill>
                <a:latin typeface="Times New Roman" panose="02020603050405020304" charset="0"/>
                <a:ea typeface="宋体" pitchFamily="2" charset="-122"/>
              </a:endParaRPr>
            </a:p>
          </p:txBody>
        </p:sp>
        <p:sp>
          <p:nvSpPr>
            <p:cNvPr id="98313" name="Text Box 12"/>
            <p:cNvSpPr txBox="1"/>
            <p:nvPr/>
          </p:nvSpPr>
          <p:spPr>
            <a:xfrm>
              <a:off x="5309" y="3200"/>
              <a:ext cx="88" cy="110"/>
            </a:xfrm>
            <a:prstGeom prst="rect">
              <a:avLst/>
            </a:prstGeom>
            <a:noFill/>
            <a:ln w="9525">
              <a:noFill/>
            </a:ln>
          </p:spPr>
          <p:txBody>
            <a:bodyPr wrap="none" anchor="t" anchorCtr="0">
              <a:spAutoFit/>
            </a:bodyPr>
            <a:p>
              <a:r>
                <a:rPr lang="en-US" altLang="zh-CN" sz="800" i="1">
                  <a:solidFill>
                    <a:schemeClr val="bg1"/>
                  </a:solidFill>
                  <a:latin typeface="Times New Roman" panose="02020603050405020304" charset="0"/>
                  <a:ea typeface="宋体" pitchFamily="2" charset="-122"/>
                </a:rPr>
                <a:t>x</a:t>
              </a:r>
              <a:endParaRPr lang="en-US" altLang="zh-CN" sz="800" i="1">
                <a:solidFill>
                  <a:schemeClr val="bg1"/>
                </a:solidFill>
                <a:latin typeface="Times New Roman" panose="02020603050405020304" charset="0"/>
                <a:ea typeface="宋体" pitchFamily="2" charset="-122"/>
              </a:endParaRPr>
            </a:p>
          </p:txBody>
        </p:sp>
        <p:sp>
          <p:nvSpPr>
            <p:cNvPr id="98314" name="Text Box 13"/>
            <p:cNvSpPr txBox="1"/>
            <p:nvPr/>
          </p:nvSpPr>
          <p:spPr>
            <a:xfrm>
              <a:off x="4640" y="1766"/>
              <a:ext cx="88" cy="110"/>
            </a:xfrm>
            <a:prstGeom prst="rect">
              <a:avLst/>
            </a:prstGeom>
            <a:noFill/>
            <a:ln w="9525">
              <a:noFill/>
            </a:ln>
          </p:spPr>
          <p:txBody>
            <a:bodyPr wrap="none" anchor="t" anchorCtr="0">
              <a:spAutoFit/>
            </a:bodyPr>
            <a:p>
              <a:r>
                <a:rPr lang="en-US" altLang="zh-CN" sz="800" i="1">
                  <a:solidFill>
                    <a:schemeClr val="bg1"/>
                  </a:solidFill>
                  <a:latin typeface="Times New Roman" panose="02020603050405020304" charset="0"/>
                  <a:ea typeface="宋体" pitchFamily="2" charset="-122"/>
                </a:rPr>
                <a:t>y</a:t>
              </a:r>
              <a:endParaRPr lang="en-US" altLang="zh-CN" sz="800" i="1">
                <a:solidFill>
                  <a:schemeClr val="bg1"/>
                </a:solidFill>
                <a:latin typeface="Times New Roman" panose="02020603050405020304" charset="0"/>
                <a:ea typeface="宋体" pitchFamily="2" charset="-122"/>
              </a:endParaRPr>
            </a:p>
          </p:txBody>
        </p:sp>
        <p:sp>
          <p:nvSpPr>
            <p:cNvPr id="98315" name="Text Box 14"/>
            <p:cNvSpPr txBox="1"/>
            <p:nvPr/>
          </p:nvSpPr>
          <p:spPr>
            <a:xfrm>
              <a:off x="4658" y="3197"/>
              <a:ext cx="100" cy="110"/>
            </a:xfrm>
            <a:prstGeom prst="rect">
              <a:avLst/>
            </a:prstGeom>
            <a:noFill/>
            <a:ln w="9525">
              <a:noFill/>
            </a:ln>
          </p:spPr>
          <p:txBody>
            <a:bodyPr wrap="none" anchor="t" anchorCtr="0">
              <a:spAutoFit/>
            </a:bodyPr>
            <a:p>
              <a:r>
                <a:rPr lang="en-US" altLang="zh-CN" sz="800" i="1">
                  <a:solidFill>
                    <a:schemeClr val="bg1"/>
                  </a:solidFill>
                  <a:latin typeface="Times New Roman" panose="02020603050405020304" charset="0"/>
                  <a:ea typeface="宋体" pitchFamily="2" charset="-122"/>
                </a:rPr>
                <a:t>O</a:t>
              </a:r>
              <a:endParaRPr lang="en-US" altLang="zh-CN" sz="800" i="1">
                <a:solidFill>
                  <a:schemeClr val="bg1"/>
                </a:solidFill>
                <a:latin typeface="Times New Roman" panose="02020603050405020304" charset="0"/>
                <a:ea typeface="宋体" pitchFamily="2" charset="-122"/>
              </a:endParaRPr>
            </a:p>
          </p:txBody>
        </p:sp>
        <p:sp>
          <p:nvSpPr>
            <p:cNvPr id="98316" name="Text Box 15"/>
            <p:cNvSpPr txBox="1"/>
            <p:nvPr/>
          </p:nvSpPr>
          <p:spPr>
            <a:xfrm>
              <a:off x="4430" y="3203"/>
              <a:ext cx="104" cy="110"/>
            </a:xfrm>
            <a:prstGeom prst="rect">
              <a:avLst/>
            </a:prstGeom>
            <a:noFill/>
            <a:ln w="9525">
              <a:noFill/>
            </a:ln>
          </p:spPr>
          <p:txBody>
            <a:bodyPr wrap="none" anchor="t" anchorCtr="0">
              <a:spAutoFit/>
            </a:bodyPr>
            <a:p>
              <a:r>
                <a:rPr lang="en-US" altLang="zh-CN" sz="800">
                  <a:solidFill>
                    <a:schemeClr val="bg1"/>
                  </a:solidFill>
                  <a:latin typeface="Times New Roman" panose="02020603050405020304" charset="0"/>
                  <a:ea typeface="宋体" pitchFamily="2" charset="-122"/>
                </a:rPr>
                <a:t>-2</a:t>
              </a:r>
              <a:endParaRPr lang="en-US" altLang="zh-CN" sz="800">
                <a:solidFill>
                  <a:schemeClr val="bg1"/>
                </a:solidFill>
                <a:latin typeface="Times New Roman" panose="02020603050405020304" charset="0"/>
                <a:ea typeface="宋体" pitchFamily="2" charset="-122"/>
              </a:endParaRPr>
            </a:p>
          </p:txBody>
        </p:sp>
        <p:sp>
          <p:nvSpPr>
            <p:cNvPr id="98317" name="Text Box 16"/>
            <p:cNvSpPr txBox="1"/>
            <p:nvPr/>
          </p:nvSpPr>
          <p:spPr>
            <a:xfrm>
              <a:off x="4295" y="3203"/>
              <a:ext cx="104" cy="110"/>
            </a:xfrm>
            <a:prstGeom prst="rect">
              <a:avLst/>
            </a:prstGeom>
            <a:noFill/>
            <a:ln w="9525">
              <a:noFill/>
            </a:ln>
          </p:spPr>
          <p:txBody>
            <a:bodyPr wrap="none" anchor="t" anchorCtr="0">
              <a:spAutoFit/>
            </a:bodyPr>
            <a:p>
              <a:r>
                <a:rPr lang="en-US" altLang="zh-CN" sz="800">
                  <a:solidFill>
                    <a:schemeClr val="bg1"/>
                  </a:solidFill>
                  <a:latin typeface="Times New Roman" panose="02020603050405020304" charset="0"/>
                  <a:ea typeface="宋体" pitchFamily="2" charset="-122"/>
                </a:rPr>
                <a:t>-3</a:t>
              </a:r>
              <a:endParaRPr lang="en-US" altLang="zh-CN" sz="800">
                <a:solidFill>
                  <a:schemeClr val="bg1"/>
                </a:solidFill>
                <a:latin typeface="Times New Roman" panose="02020603050405020304" charset="0"/>
                <a:ea typeface="宋体" pitchFamily="2" charset="-122"/>
              </a:endParaRPr>
            </a:p>
          </p:txBody>
        </p:sp>
      </p:grpSp>
      <p:sp>
        <p:nvSpPr>
          <p:cNvPr id="109593" name="矩形 109592"/>
          <p:cNvSpPr/>
          <p:nvPr/>
        </p:nvSpPr>
        <p:spPr>
          <a:xfrm>
            <a:off x="1055370" y="627380"/>
            <a:ext cx="10080000" cy="540000"/>
          </a:xfrm>
          <a:prstGeom prst="rect">
            <a:avLst/>
          </a:prstGeom>
          <a:noFill/>
          <a:ln w="12700">
            <a:noFill/>
          </a:ln>
        </p:spPr>
        <p:txBody>
          <a:bodyPr wrap="square" anchor="t" anchorCtr="0">
            <a:noAutofit/>
          </a:bodyPr>
          <a:p>
            <a:r>
              <a:rPr lang="zh-CN" altLang="zh-CN"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例</a:t>
            </a: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5</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判断函数是不是偶函数</a:t>
            </a:r>
            <a:endPar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
        <p:nvSpPr>
          <p:cNvPr id="109594" name="矩形 109593"/>
          <p:cNvSpPr/>
          <p:nvPr/>
        </p:nvSpPr>
        <p:spPr>
          <a:xfrm>
            <a:off x="3791268" y="1411923"/>
            <a:ext cx="4561205" cy="583565"/>
          </a:xfrm>
          <a:prstGeom prst="rect">
            <a:avLst/>
          </a:prstGeom>
          <a:noFill/>
          <a:ln w="12700">
            <a:noFill/>
          </a:ln>
        </p:spPr>
        <p:txBody>
          <a:bodyPr wrap="none" anchor="t" anchorCtr="0">
            <a:spAutoFit/>
          </a:bodyPr>
          <a:p>
            <a:r>
              <a:rPr lang="en-US" altLang="zh-CN" sz="3200" i="1">
                <a:solidFill>
                  <a:schemeClr val="bg1"/>
                </a:solidFill>
                <a:latin typeface="Times New Roman" panose="02020603050405020304" charset="0"/>
                <a:ea typeface="宋体" pitchFamily="2" charset="-122"/>
              </a:rPr>
              <a:t>f</a:t>
            </a:r>
            <a:r>
              <a:rPr lang="zh-CN" altLang="en-US" sz="3200" dirty="0">
                <a:solidFill>
                  <a:schemeClr val="bg1"/>
                </a:solidFill>
                <a:latin typeface="Times New Roman" panose="02020603050405020304" charset="0"/>
                <a:ea typeface="宋体" pitchFamily="2" charset="-122"/>
              </a:rPr>
              <a:t>（</a:t>
            </a:r>
            <a:r>
              <a:rPr lang="en-US" altLang="zh-CN" sz="3200" i="1">
                <a:solidFill>
                  <a:schemeClr val="bg1"/>
                </a:solidFill>
                <a:latin typeface="Times New Roman" panose="02020603050405020304" charset="0"/>
                <a:ea typeface="宋体" pitchFamily="2" charset="-122"/>
              </a:rPr>
              <a:t>x</a:t>
            </a:r>
            <a:r>
              <a:rPr lang="zh-CN" altLang="en-US" sz="3200" dirty="0">
                <a:solidFill>
                  <a:schemeClr val="bg1"/>
                </a:solidFill>
                <a:latin typeface="Times New Roman" panose="02020603050405020304" charset="0"/>
                <a:ea typeface="宋体" pitchFamily="2" charset="-122"/>
              </a:rPr>
              <a:t>）</a:t>
            </a:r>
            <a:r>
              <a:rPr lang="en-US" altLang="zh-CN" sz="3200">
                <a:solidFill>
                  <a:schemeClr val="bg1"/>
                </a:solidFill>
                <a:latin typeface="Times New Roman" panose="02020603050405020304" charset="0"/>
                <a:ea typeface="宋体" pitchFamily="2" charset="-122"/>
              </a:rPr>
              <a:t>= </a:t>
            </a:r>
            <a:r>
              <a:rPr lang="en-US" altLang="zh-CN" sz="3200" i="1">
                <a:solidFill>
                  <a:schemeClr val="bg1"/>
                </a:solidFill>
                <a:latin typeface="Times New Roman" panose="02020603050405020304" charset="0"/>
                <a:ea typeface="宋体" pitchFamily="2" charset="-122"/>
              </a:rPr>
              <a:t>x</a:t>
            </a:r>
            <a:r>
              <a:rPr lang="en-US" altLang="zh-CN" sz="3200" baseline="30000">
                <a:solidFill>
                  <a:schemeClr val="bg1"/>
                </a:solidFill>
                <a:latin typeface="Times New Roman" panose="02020603050405020304" charset="0"/>
                <a:ea typeface="宋体" pitchFamily="2" charset="-122"/>
              </a:rPr>
              <a:t>2</a:t>
            </a:r>
            <a:r>
              <a:rPr lang="en-US" altLang="zh-CN" sz="3200">
                <a:solidFill>
                  <a:schemeClr val="bg1"/>
                </a:solidFill>
                <a:latin typeface="Times New Roman" panose="02020603050405020304" charset="0"/>
                <a:ea typeface="宋体" pitchFamily="2" charset="-122"/>
              </a:rPr>
              <a:t> + 1</a:t>
            </a:r>
            <a:r>
              <a:rPr lang="en-US" altLang="zh-CN" sz="3200" i="1">
                <a:solidFill>
                  <a:schemeClr val="bg1"/>
                </a:solidFill>
                <a:latin typeface="Times New Roman" panose="02020603050405020304" charset="0"/>
                <a:ea typeface="宋体" pitchFamily="2" charset="-122"/>
              </a:rPr>
              <a:t> </a:t>
            </a:r>
            <a:r>
              <a:rPr lang="zh-CN" altLang="en-US" sz="3200" dirty="0">
                <a:solidFill>
                  <a:schemeClr val="bg1"/>
                </a:solidFill>
                <a:latin typeface="Times New Roman" panose="02020603050405020304" charset="0"/>
                <a:ea typeface="宋体" pitchFamily="2" charset="-122"/>
              </a:rPr>
              <a:t>，</a:t>
            </a:r>
            <a:r>
              <a:rPr lang="en-US" altLang="zh-CN" sz="3200" i="1">
                <a:solidFill>
                  <a:schemeClr val="bg1"/>
                </a:solidFill>
                <a:latin typeface="Times New Roman" panose="02020603050405020304" charset="0"/>
                <a:ea typeface="宋体" pitchFamily="2" charset="-122"/>
              </a:rPr>
              <a:t>x</a:t>
            </a:r>
            <a:r>
              <a:rPr lang="en-US" altLang="zh-CN" sz="3200">
                <a:solidFill>
                  <a:schemeClr val="bg1"/>
                </a:solidFill>
                <a:latin typeface="Times New Roman" panose="02020603050405020304" charset="0"/>
                <a:ea typeface="宋体" pitchFamily="2" charset="-122"/>
                <a:sym typeface="Symbol" pitchFamily="18" charset="2"/>
              </a:rPr>
              <a:t>[-1, 3]</a:t>
            </a:r>
            <a:endParaRPr lang="en-US" altLang="zh-CN" sz="3200" dirty="0">
              <a:solidFill>
                <a:schemeClr val="bg1"/>
              </a:solidFill>
              <a:latin typeface="Times New Roman" panose="02020603050405020304" charset="0"/>
              <a:ea typeface="宋体" pitchFamily="2" charset="-122"/>
              <a:sym typeface="Symbol" pitchFamily="18" charset="2"/>
            </a:endParaRPr>
          </a:p>
        </p:txBody>
      </p:sp>
      <p:sp>
        <p:nvSpPr>
          <p:cNvPr id="109595" name="矩形 109594"/>
          <p:cNvSpPr/>
          <p:nvPr/>
        </p:nvSpPr>
        <p:spPr>
          <a:xfrm>
            <a:off x="3356293" y="2240757"/>
            <a:ext cx="572135" cy="460375"/>
          </a:xfrm>
          <a:prstGeom prst="rect">
            <a:avLst/>
          </a:prstGeom>
          <a:noFill/>
          <a:ln w="12700">
            <a:noFill/>
          </a:ln>
        </p:spPr>
        <p:txBody>
          <a:bodyPr wrap="none" anchor="t" anchorCtr="0">
            <a:spAutoFit/>
          </a:bodyPr>
          <a:p>
            <a:pPr>
              <a:lnSpc>
                <a:spcPct val="100000"/>
              </a:lnSpc>
            </a:pPr>
            <a:r>
              <a:rPr lang="zh-CN" altLang="en-US" sz="2400" dirty="0">
                <a:solidFill>
                  <a:schemeClr val="bg1"/>
                </a:solidFill>
                <a:latin typeface="Times New Roman" panose="02020603050405020304" charset="0"/>
                <a:ea typeface="宋体" pitchFamily="2" charset="-122"/>
              </a:rPr>
              <a:t>解</a:t>
            </a:r>
            <a:r>
              <a:rPr lang="en-US" altLang="zh-CN" sz="2400">
                <a:solidFill>
                  <a:schemeClr val="bg1"/>
                </a:solidFill>
                <a:latin typeface="Times New Roman" panose="02020603050405020304" charset="0"/>
                <a:ea typeface="宋体" pitchFamily="2" charset="-122"/>
              </a:rPr>
              <a:t>:</a:t>
            </a:r>
            <a:endParaRPr lang="en-US" altLang="zh-CN" sz="2400">
              <a:solidFill>
                <a:schemeClr val="bg1"/>
              </a:solidFill>
              <a:latin typeface="Times New Roman" panose="02020603050405020304" charset="0"/>
              <a:ea typeface="宋体" pitchFamily="2" charset="-122"/>
            </a:endParaRPr>
          </a:p>
        </p:txBody>
      </p:sp>
      <p:sp>
        <p:nvSpPr>
          <p:cNvPr id="109596" name="矩形 109595"/>
          <p:cNvSpPr/>
          <p:nvPr/>
        </p:nvSpPr>
        <p:spPr>
          <a:xfrm>
            <a:off x="3910330" y="2240757"/>
            <a:ext cx="4126230" cy="460375"/>
          </a:xfrm>
          <a:prstGeom prst="rect">
            <a:avLst/>
          </a:prstGeom>
          <a:noFill/>
          <a:ln w="12700">
            <a:noFill/>
          </a:ln>
        </p:spPr>
        <p:txBody>
          <a:bodyPr wrap="none" anchor="t" anchorCtr="0">
            <a:spAutoFit/>
          </a:bodyPr>
          <a:p>
            <a:pPr>
              <a:lnSpc>
                <a:spcPct val="100000"/>
              </a:lnSpc>
            </a:pPr>
            <a:r>
              <a:rPr lang="zh-CN" altLang="en-US" sz="2400" dirty="0">
                <a:solidFill>
                  <a:schemeClr val="bg1"/>
                </a:solidFill>
                <a:latin typeface="Times New Roman" panose="02020603050405020304" charset="0"/>
                <a:ea typeface="宋体" pitchFamily="2" charset="-122"/>
              </a:rPr>
              <a:t>函数</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 </a:t>
            </a:r>
            <a:r>
              <a:rPr lang="en-US" altLang="zh-CN" sz="2400" i="1">
                <a:solidFill>
                  <a:schemeClr val="bg1"/>
                </a:solidFill>
                <a:latin typeface="Times New Roman" panose="02020603050405020304" charset="0"/>
                <a:ea typeface="宋体" pitchFamily="2" charset="-122"/>
              </a:rPr>
              <a:t>x</a:t>
            </a:r>
            <a:r>
              <a:rPr lang="en-US" altLang="zh-CN" sz="2400" baseline="30000">
                <a:solidFill>
                  <a:schemeClr val="bg1"/>
                </a:solidFill>
                <a:latin typeface="Times New Roman" panose="02020603050405020304" charset="0"/>
                <a:ea typeface="宋体" pitchFamily="2" charset="-122"/>
              </a:rPr>
              <a:t>2 </a:t>
            </a:r>
            <a:r>
              <a:rPr lang="en-US" altLang="zh-CN" sz="2400">
                <a:solidFill>
                  <a:schemeClr val="bg1"/>
                </a:solidFill>
                <a:latin typeface="Times New Roman" panose="02020603050405020304" charset="0"/>
                <a:ea typeface="宋体" pitchFamily="2" charset="-122"/>
              </a:rPr>
              <a:t>+ 1</a:t>
            </a:r>
            <a:r>
              <a:rPr lang="en-US" altLang="zh-CN" sz="2400" i="1">
                <a:solidFill>
                  <a:schemeClr val="bg1"/>
                </a:solidFill>
                <a:latin typeface="Times New Roman" panose="02020603050405020304" charset="0"/>
                <a:ea typeface="宋体" pitchFamily="2" charset="-122"/>
              </a:rPr>
              <a:t> </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en-US" altLang="zh-CN" sz="2400">
                <a:solidFill>
                  <a:schemeClr val="bg1"/>
                </a:solidFill>
                <a:latin typeface="Times New Roman" panose="02020603050405020304" charset="0"/>
                <a:ea typeface="宋体" pitchFamily="2" charset="-122"/>
                <a:sym typeface="Symbol" pitchFamily="18" charset="2"/>
              </a:rPr>
              <a:t>[-1, 3]</a:t>
            </a:r>
            <a:r>
              <a:rPr lang="en-US" altLang="zh-CN" sz="2400">
                <a:solidFill>
                  <a:schemeClr val="bg1"/>
                </a:solidFill>
                <a:latin typeface="Times New Roman" panose="02020603050405020304" charset="0"/>
                <a:ea typeface="宋体" pitchFamily="2" charset="-122"/>
              </a:rPr>
              <a:t> </a:t>
            </a:r>
            <a:endParaRPr lang="en-US" altLang="zh-CN" sz="2400">
              <a:solidFill>
                <a:schemeClr val="bg1"/>
              </a:solidFill>
              <a:latin typeface="Times New Roman" panose="02020603050405020304" charset="0"/>
              <a:ea typeface="宋体" pitchFamily="2" charset="-122"/>
            </a:endParaRPr>
          </a:p>
        </p:txBody>
      </p:sp>
      <p:sp>
        <p:nvSpPr>
          <p:cNvPr id="109597" name="矩形 109596"/>
          <p:cNvSpPr/>
          <p:nvPr/>
        </p:nvSpPr>
        <p:spPr>
          <a:xfrm>
            <a:off x="3910330" y="3116422"/>
            <a:ext cx="3318510" cy="460375"/>
          </a:xfrm>
          <a:prstGeom prst="rect">
            <a:avLst/>
          </a:prstGeom>
          <a:noFill/>
          <a:ln w="12700">
            <a:noFill/>
          </a:ln>
        </p:spPr>
        <p:txBody>
          <a:bodyPr wrap="none" anchor="t" anchorCtr="0">
            <a:spAutoFit/>
          </a:bodyPr>
          <a:p>
            <a:pPr>
              <a:lnSpc>
                <a:spcPct val="100000"/>
              </a:lnSpc>
            </a:pPr>
            <a:r>
              <a:rPr lang="zh-CN" altLang="en-US" sz="2400" dirty="0">
                <a:solidFill>
                  <a:schemeClr val="bg1"/>
                </a:solidFill>
                <a:latin typeface="Times New Roman" panose="02020603050405020304" charset="0"/>
                <a:ea typeface="宋体" pitchFamily="2" charset="-122"/>
              </a:rPr>
              <a:t>的定义域为</a:t>
            </a:r>
            <a:r>
              <a:rPr lang="en-US" altLang="zh-CN" sz="2400" i="1">
                <a:solidFill>
                  <a:schemeClr val="bg1"/>
                </a:solidFill>
                <a:latin typeface="Times New Roman" panose="02020603050405020304" charset="0"/>
                <a:ea typeface="宋体" pitchFamily="2" charset="-122"/>
              </a:rPr>
              <a:t>D </a:t>
            </a:r>
            <a:r>
              <a:rPr lang="en-US" altLang="zh-CN" sz="240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sym typeface="Symbol" pitchFamily="18" charset="2"/>
              </a:rPr>
              <a:t>[-1, 3]</a:t>
            </a:r>
            <a:r>
              <a:rPr lang="en-US" altLang="zh-CN" sz="2400">
                <a:solidFill>
                  <a:schemeClr val="bg1"/>
                </a:solidFill>
                <a:latin typeface="Times New Roman" panose="02020603050405020304" charset="0"/>
                <a:ea typeface="宋体" pitchFamily="2" charset="-122"/>
              </a:rPr>
              <a:t> </a:t>
            </a:r>
            <a:r>
              <a:rPr lang="zh-CN" altLang="en-US" sz="2400" dirty="0">
                <a:solidFill>
                  <a:schemeClr val="bg1"/>
                </a:solidFill>
                <a:latin typeface="Times New Roman" panose="02020603050405020304" charset="0"/>
                <a:ea typeface="宋体" pitchFamily="2" charset="-122"/>
              </a:rPr>
              <a:t>，</a:t>
            </a:r>
            <a:endParaRPr lang="zh-CN" altLang="en-US" sz="2400" dirty="0">
              <a:solidFill>
                <a:schemeClr val="bg1"/>
              </a:solidFill>
              <a:latin typeface="Times New Roman" panose="02020603050405020304" charset="0"/>
              <a:ea typeface="宋体" pitchFamily="2" charset="-122"/>
            </a:endParaRPr>
          </a:p>
        </p:txBody>
      </p:sp>
      <p:sp>
        <p:nvSpPr>
          <p:cNvPr id="109598" name="矩形 109597"/>
          <p:cNvSpPr/>
          <p:nvPr/>
        </p:nvSpPr>
        <p:spPr>
          <a:xfrm>
            <a:off x="3910330" y="3992087"/>
            <a:ext cx="3300730" cy="460375"/>
          </a:xfrm>
          <a:prstGeom prst="rect">
            <a:avLst/>
          </a:prstGeom>
          <a:noFill/>
          <a:ln w="12700">
            <a:noFill/>
          </a:ln>
        </p:spPr>
        <p:txBody>
          <a:bodyPr wrap="none" anchor="t" anchorCtr="0">
            <a:spAutoFit/>
          </a:bodyPr>
          <a:p>
            <a:pPr>
              <a:lnSpc>
                <a:spcPct val="100000"/>
              </a:lnSpc>
            </a:pPr>
            <a:r>
              <a:rPr lang="zh-CN" altLang="en-US" sz="2400" dirty="0">
                <a:solidFill>
                  <a:schemeClr val="bg1"/>
                </a:solidFill>
                <a:latin typeface="Times New Roman" panose="02020603050405020304" charset="0"/>
                <a:ea typeface="宋体" pitchFamily="2" charset="-122"/>
              </a:rPr>
              <a:t>因为 </a:t>
            </a:r>
            <a:r>
              <a:rPr lang="en-US" altLang="zh-CN" sz="2400">
                <a:solidFill>
                  <a:schemeClr val="bg1"/>
                </a:solidFill>
                <a:latin typeface="Times New Roman" panose="02020603050405020304" charset="0"/>
                <a:ea typeface="宋体" pitchFamily="2" charset="-122"/>
                <a:sym typeface="Symbol" pitchFamily="18" charset="2"/>
              </a:rPr>
              <a:t>2  </a:t>
            </a:r>
            <a:r>
              <a:rPr lang="en-US" altLang="zh-CN" sz="2400" i="1">
                <a:solidFill>
                  <a:schemeClr val="bg1"/>
                </a:solidFill>
                <a:latin typeface="Times New Roman" panose="02020603050405020304" charset="0"/>
                <a:ea typeface="宋体" pitchFamily="2" charset="-122"/>
                <a:sym typeface="Symbol" pitchFamily="18" charset="2"/>
              </a:rPr>
              <a:t>A</a:t>
            </a:r>
            <a:r>
              <a:rPr lang="zh-CN" altLang="en-US" sz="2400" dirty="0">
                <a:solidFill>
                  <a:schemeClr val="bg1"/>
                </a:solidFill>
                <a:latin typeface="Times New Roman" panose="02020603050405020304" charset="0"/>
                <a:ea typeface="宋体" pitchFamily="2" charset="-122"/>
              </a:rPr>
              <a:t>，而</a:t>
            </a:r>
            <a:r>
              <a:rPr lang="en-US" altLang="zh-CN" sz="2400">
                <a:solidFill>
                  <a:schemeClr val="bg1"/>
                </a:solidFill>
                <a:latin typeface="Times New Roman" panose="02020603050405020304" charset="0"/>
                <a:ea typeface="宋体" pitchFamily="2" charset="-122"/>
              </a:rPr>
              <a:t>-2</a:t>
            </a:r>
            <a:r>
              <a:rPr lang="en-US" altLang="zh-CN" sz="2400">
                <a:solidFill>
                  <a:schemeClr val="bg1"/>
                </a:solidFill>
                <a:latin typeface="Times New Roman" panose="02020603050405020304" charset="0"/>
                <a:ea typeface="宋体" pitchFamily="2" charset="-122"/>
                <a:sym typeface="Symbol" pitchFamily="18" charset="2"/>
              </a:rPr>
              <a:t></a:t>
            </a:r>
            <a:r>
              <a:rPr lang="en-US" altLang="zh-CN" sz="2400">
                <a:solidFill>
                  <a:schemeClr val="bg1"/>
                </a:solidFill>
                <a:latin typeface="Times New Roman" panose="02020603050405020304" charset="0"/>
                <a:ea typeface="宋体" pitchFamily="2" charset="-122"/>
              </a:rPr>
              <a:t> </a:t>
            </a:r>
            <a:r>
              <a:rPr lang="en-US" altLang="zh-CN" sz="2400" i="1">
                <a:solidFill>
                  <a:schemeClr val="bg1"/>
                </a:solidFill>
                <a:latin typeface="Times New Roman" panose="02020603050405020304" charset="0"/>
                <a:ea typeface="宋体" pitchFamily="2" charset="-122"/>
                <a:sym typeface="Symbol" pitchFamily="18" charset="2"/>
              </a:rPr>
              <a:t>A</a:t>
            </a:r>
            <a:r>
              <a:rPr lang="en-US" altLang="zh-CN" sz="2400">
                <a:solidFill>
                  <a:schemeClr val="bg1"/>
                </a:solidFill>
                <a:latin typeface="Times New Roman" panose="02020603050405020304" charset="0"/>
                <a:ea typeface="宋体" pitchFamily="2" charset="-122"/>
              </a:rPr>
              <a:t> </a:t>
            </a:r>
            <a:r>
              <a:rPr lang="zh-CN" altLang="en-US" sz="2400" dirty="0">
                <a:solidFill>
                  <a:schemeClr val="bg1"/>
                </a:solidFill>
                <a:latin typeface="Times New Roman" panose="02020603050405020304" charset="0"/>
                <a:ea typeface="宋体" pitchFamily="2" charset="-122"/>
              </a:rPr>
              <a:t>．</a:t>
            </a:r>
            <a:endParaRPr lang="zh-CN" altLang="en-US" sz="2400" dirty="0">
              <a:solidFill>
                <a:schemeClr val="bg1"/>
              </a:solidFill>
              <a:latin typeface="Times New Roman" panose="02020603050405020304" charset="0"/>
              <a:ea typeface="宋体" pitchFamily="2" charset="-122"/>
            </a:endParaRPr>
          </a:p>
        </p:txBody>
      </p:sp>
      <p:sp>
        <p:nvSpPr>
          <p:cNvPr id="109599" name="矩形 109598"/>
          <p:cNvSpPr/>
          <p:nvPr/>
        </p:nvSpPr>
        <p:spPr>
          <a:xfrm>
            <a:off x="3910330" y="4867752"/>
            <a:ext cx="6720840" cy="460375"/>
          </a:xfrm>
          <a:prstGeom prst="rect">
            <a:avLst/>
          </a:prstGeom>
          <a:noFill/>
          <a:ln w="12700">
            <a:noFill/>
          </a:ln>
        </p:spPr>
        <p:txBody>
          <a:bodyPr wrap="none" anchor="t" anchorCtr="0">
            <a:spAutoFit/>
          </a:bodyPr>
          <a:p>
            <a:pPr>
              <a:lnSpc>
                <a:spcPct val="100000"/>
              </a:lnSpc>
            </a:pPr>
            <a:r>
              <a:rPr lang="zh-CN" altLang="en-US" sz="2400" dirty="0">
                <a:solidFill>
                  <a:schemeClr val="bg1"/>
                </a:solidFill>
                <a:latin typeface="Times New Roman" panose="02020603050405020304" charset="0"/>
                <a:ea typeface="宋体" pitchFamily="2" charset="-122"/>
              </a:rPr>
              <a:t>所以函数 </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 </a:t>
            </a:r>
            <a:r>
              <a:rPr lang="en-US" altLang="zh-CN" sz="2400" i="1">
                <a:solidFill>
                  <a:schemeClr val="bg1"/>
                </a:solidFill>
                <a:latin typeface="Times New Roman" panose="02020603050405020304" charset="0"/>
                <a:ea typeface="宋体" pitchFamily="2" charset="-122"/>
              </a:rPr>
              <a:t>x</a:t>
            </a:r>
            <a:r>
              <a:rPr lang="en-US" altLang="zh-CN" sz="2400">
                <a:solidFill>
                  <a:schemeClr val="bg1"/>
                </a:solidFill>
                <a:latin typeface="Times New Roman" panose="02020603050405020304" charset="0"/>
                <a:ea typeface="宋体" pitchFamily="2" charset="-122"/>
              </a:rPr>
              <a:t>2 + 1</a:t>
            </a:r>
            <a:r>
              <a:rPr lang="en-US" altLang="zh-CN" sz="2400" i="1">
                <a:solidFill>
                  <a:schemeClr val="bg1"/>
                </a:solidFill>
                <a:latin typeface="Times New Roman" panose="02020603050405020304" charset="0"/>
                <a:ea typeface="宋体" pitchFamily="2" charset="-122"/>
              </a:rPr>
              <a:t> </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en-US" altLang="zh-CN" sz="2400">
                <a:solidFill>
                  <a:schemeClr val="bg1"/>
                </a:solidFill>
                <a:latin typeface="Times New Roman" panose="02020603050405020304" charset="0"/>
                <a:ea typeface="宋体" pitchFamily="2" charset="-122"/>
                <a:sym typeface="Symbol" pitchFamily="18" charset="2"/>
              </a:rPr>
              <a:t>[-1, 3]</a:t>
            </a:r>
            <a:r>
              <a:rPr lang="en-US" altLang="zh-CN" sz="2400">
                <a:solidFill>
                  <a:schemeClr val="bg1"/>
                </a:solidFill>
                <a:latin typeface="Times New Roman" panose="02020603050405020304" charset="0"/>
                <a:ea typeface="宋体" pitchFamily="2" charset="-122"/>
              </a:rPr>
              <a:t> </a:t>
            </a:r>
            <a:r>
              <a:rPr lang="zh-CN" altLang="en-US" sz="2400" dirty="0">
                <a:solidFill>
                  <a:schemeClr val="bg1"/>
                </a:solidFill>
                <a:latin typeface="Times New Roman" panose="02020603050405020304" charset="0"/>
                <a:ea typeface="宋体" pitchFamily="2" charset="-122"/>
              </a:rPr>
              <a:t>不是偶函数．</a:t>
            </a:r>
            <a:endParaRPr lang="zh-CN" altLang="en-US" sz="2400" dirty="0">
              <a:solidFill>
                <a:schemeClr val="bg1"/>
              </a:solidFill>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9593"/>
                                        </p:tgtEl>
                                        <p:attrNameLst>
                                          <p:attrName>style.visibility</p:attrName>
                                        </p:attrNameLst>
                                      </p:cBhvr>
                                      <p:to>
                                        <p:strVal val="visible"/>
                                      </p:to>
                                    </p:set>
                                    <p:anim calcmode="lin" valueType="num">
                                      <p:cBhvr>
                                        <p:cTn id="7" dur="1000" fill="hold"/>
                                        <p:tgtEl>
                                          <p:spTgt spid="109593"/>
                                        </p:tgtEl>
                                        <p:attrNameLst>
                                          <p:attrName>ppt_x</p:attrName>
                                        </p:attrNameLst>
                                      </p:cBhvr>
                                      <p:tavLst>
                                        <p:tav tm="0">
                                          <p:val>
                                            <p:strVal val="#ppt_x-.2"/>
                                          </p:val>
                                        </p:tav>
                                        <p:tav tm="100000">
                                          <p:val>
                                            <p:strVal val="#ppt_x"/>
                                          </p:val>
                                        </p:tav>
                                      </p:tavLst>
                                    </p:anim>
                                    <p:anim calcmode="lin" valueType="num">
                                      <p:cBhvr>
                                        <p:cTn id="8" dur="1000" fill="hold"/>
                                        <p:tgtEl>
                                          <p:spTgt spid="109593"/>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959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09594"/>
                                        </p:tgtEl>
                                        <p:attrNameLst>
                                          <p:attrName>style.visibility</p:attrName>
                                        </p:attrNameLst>
                                      </p:cBhvr>
                                      <p:to>
                                        <p:strVal val="visible"/>
                                      </p:to>
                                    </p:set>
                                    <p:anim calcmode="lin" valueType="num">
                                      <p:cBhvr>
                                        <p:cTn id="14" dur="1000" fill="hold"/>
                                        <p:tgtEl>
                                          <p:spTgt spid="109594"/>
                                        </p:tgtEl>
                                        <p:attrNameLst>
                                          <p:attrName>ppt_x</p:attrName>
                                        </p:attrNameLst>
                                      </p:cBhvr>
                                      <p:tavLst>
                                        <p:tav tm="0">
                                          <p:val>
                                            <p:strVal val="#ppt_x-.2"/>
                                          </p:val>
                                        </p:tav>
                                        <p:tav tm="100000">
                                          <p:val>
                                            <p:strVal val="#ppt_x"/>
                                          </p:val>
                                        </p:tav>
                                      </p:tavLst>
                                    </p:anim>
                                    <p:anim calcmode="lin" valueType="num">
                                      <p:cBhvr>
                                        <p:cTn id="15" dur="1000" fill="hold"/>
                                        <p:tgtEl>
                                          <p:spTgt spid="10959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09594"/>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109595"/>
                                        </p:tgtEl>
                                        <p:attrNameLst>
                                          <p:attrName>style.visibility</p:attrName>
                                        </p:attrNameLst>
                                      </p:cBhvr>
                                      <p:to>
                                        <p:strVal val="visible"/>
                                      </p:to>
                                    </p:set>
                                    <p:anim calcmode="lin" valueType="num">
                                      <p:cBhvr>
                                        <p:cTn id="21" dur="1000" fill="hold"/>
                                        <p:tgtEl>
                                          <p:spTgt spid="109595"/>
                                        </p:tgtEl>
                                        <p:attrNameLst>
                                          <p:attrName>ppt_x</p:attrName>
                                        </p:attrNameLst>
                                      </p:cBhvr>
                                      <p:tavLst>
                                        <p:tav tm="0">
                                          <p:val>
                                            <p:strVal val="#ppt_x-.2"/>
                                          </p:val>
                                        </p:tav>
                                        <p:tav tm="100000">
                                          <p:val>
                                            <p:strVal val="#ppt_x"/>
                                          </p:val>
                                        </p:tav>
                                      </p:tavLst>
                                    </p:anim>
                                    <p:anim calcmode="lin" valueType="num">
                                      <p:cBhvr>
                                        <p:cTn id="22" dur="1000" fill="hold"/>
                                        <p:tgtEl>
                                          <p:spTgt spid="109595"/>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9595"/>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09596"/>
                                        </p:tgtEl>
                                        <p:attrNameLst>
                                          <p:attrName>style.visibility</p:attrName>
                                        </p:attrNameLst>
                                      </p:cBhvr>
                                      <p:to>
                                        <p:strVal val="visible"/>
                                      </p:to>
                                    </p:set>
                                    <p:anim calcmode="lin" valueType="num">
                                      <p:cBhvr>
                                        <p:cTn id="28" dur="1000" fill="hold"/>
                                        <p:tgtEl>
                                          <p:spTgt spid="109596"/>
                                        </p:tgtEl>
                                        <p:attrNameLst>
                                          <p:attrName>ppt_x</p:attrName>
                                        </p:attrNameLst>
                                      </p:cBhvr>
                                      <p:tavLst>
                                        <p:tav tm="0">
                                          <p:val>
                                            <p:strVal val="#ppt_x-.2"/>
                                          </p:val>
                                        </p:tav>
                                        <p:tav tm="100000">
                                          <p:val>
                                            <p:strVal val="#ppt_x"/>
                                          </p:val>
                                        </p:tav>
                                      </p:tavLst>
                                    </p:anim>
                                    <p:anim calcmode="lin" valueType="num">
                                      <p:cBhvr>
                                        <p:cTn id="29" dur="1000" fill="hold"/>
                                        <p:tgtEl>
                                          <p:spTgt spid="109596"/>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09596"/>
                                        </p:tgtEl>
                                      </p:cBhvr>
                                    </p:animEffect>
                                  </p:childTnLst>
                                </p:cTn>
                              </p:par>
                              <p:par>
                                <p:cTn id="31" presetID="29" presetClass="entr" presetSubtype="0" fill="hold" grpId="0" nodeType="withEffect">
                                  <p:stCondLst>
                                    <p:cond delay="0"/>
                                  </p:stCondLst>
                                  <p:childTnLst>
                                    <p:set>
                                      <p:cBhvr>
                                        <p:cTn id="32" dur="1" fill="hold">
                                          <p:stCondLst>
                                            <p:cond delay="0"/>
                                          </p:stCondLst>
                                        </p:cTn>
                                        <p:tgtEl>
                                          <p:spTgt spid="109597"/>
                                        </p:tgtEl>
                                        <p:attrNameLst>
                                          <p:attrName>style.visibility</p:attrName>
                                        </p:attrNameLst>
                                      </p:cBhvr>
                                      <p:to>
                                        <p:strVal val="visible"/>
                                      </p:to>
                                    </p:set>
                                    <p:anim calcmode="lin" valueType="num">
                                      <p:cBhvr>
                                        <p:cTn id="33" dur="1000" fill="hold"/>
                                        <p:tgtEl>
                                          <p:spTgt spid="109597"/>
                                        </p:tgtEl>
                                        <p:attrNameLst>
                                          <p:attrName>ppt_x</p:attrName>
                                        </p:attrNameLst>
                                      </p:cBhvr>
                                      <p:tavLst>
                                        <p:tav tm="0">
                                          <p:val>
                                            <p:strVal val="#ppt_x-.2"/>
                                          </p:val>
                                        </p:tav>
                                        <p:tav tm="100000">
                                          <p:val>
                                            <p:strVal val="#ppt_x"/>
                                          </p:val>
                                        </p:tav>
                                      </p:tavLst>
                                    </p:anim>
                                    <p:anim calcmode="lin" valueType="num">
                                      <p:cBhvr>
                                        <p:cTn id="34" dur="1000" fill="hold"/>
                                        <p:tgtEl>
                                          <p:spTgt spid="109597"/>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09597"/>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 calcmode="lin" valueType="num">
                                      <p:cBhvr>
                                        <p:cTn id="40" dur="1000" fill="hold"/>
                                        <p:tgtEl>
                                          <p:spTgt spid="2"/>
                                        </p:tgtEl>
                                        <p:attrNameLst>
                                          <p:attrName>ppt_x</p:attrName>
                                        </p:attrNameLst>
                                      </p:cBhvr>
                                      <p:tavLst>
                                        <p:tav tm="0">
                                          <p:val>
                                            <p:strVal val="#ppt_x-.2"/>
                                          </p:val>
                                        </p:tav>
                                        <p:tav tm="100000">
                                          <p:val>
                                            <p:strVal val="#ppt_x"/>
                                          </p:val>
                                        </p:tav>
                                      </p:tavLst>
                                    </p:anim>
                                    <p:anim calcmode="lin" valueType="num">
                                      <p:cBhvr>
                                        <p:cTn id="41"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42" dur="10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109598"/>
                                        </p:tgtEl>
                                        <p:attrNameLst>
                                          <p:attrName>style.visibility</p:attrName>
                                        </p:attrNameLst>
                                      </p:cBhvr>
                                      <p:to>
                                        <p:strVal val="visible"/>
                                      </p:to>
                                    </p:set>
                                    <p:anim calcmode="lin" valueType="num">
                                      <p:cBhvr>
                                        <p:cTn id="47" dur="1000" fill="hold"/>
                                        <p:tgtEl>
                                          <p:spTgt spid="109598"/>
                                        </p:tgtEl>
                                        <p:attrNameLst>
                                          <p:attrName>ppt_x</p:attrName>
                                        </p:attrNameLst>
                                      </p:cBhvr>
                                      <p:tavLst>
                                        <p:tav tm="0">
                                          <p:val>
                                            <p:strVal val="#ppt_x-.2"/>
                                          </p:val>
                                        </p:tav>
                                        <p:tav tm="100000">
                                          <p:val>
                                            <p:strVal val="#ppt_x"/>
                                          </p:val>
                                        </p:tav>
                                      </p:tavLst>
                                    </p:anim>
                                    <p:anim calcmode="lin" valueType="num">
                                      <p:cBhvr>
                                        <p:cTn id="48" dur="1000" fill="hold"/>
                                        <p:tgtEl>
                                          <p:spTgt spid="109598"/>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09598"/>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grpId="0" nodeType="clickEffect">
                                  <p:stCondLst>
                                    <p:cond delay="0"/>
                                  </p:stCondLst>
                                  <p:childTnLst>
                                    <p:set>
                                      <p:cBhvr>
                                        <p:cTn id="53" dur="1" fill="hold">
                                          <p:stCondLst>
                                            <p:cond delay="0"/>
                                          </p:stCondLst>
                                        </p:cTn>
                                        <p:tgtEl>
                                          <p:spTgt spid="109599"/>
                                        </p:tgtEl>
                                        <p:attrNameLst>
                                          <p:attrName>style.visibility</p:attrName>
                                        </p:attrNameLst>
                                      </p:cBhvr>
                                      <p:to>
                                        <p:strVal val="visible"/>
                                      </p:to>
                                    </p:set>
                                    <p:anim calcmode="lin" valueType="num">
                                      <p:cBhvr>
                                        <p:cTn id="54" dur="1000" fill="hold"/>
                                        <p:tgtEl>
                                          <p:spTgt spid="109599"/>
                                        </p:tgtEl>
                                        <p:attrNameLst>
                                          <p:attrName>ppt_x</p:attrName>
                                        </p:attrNameLst>
                                      </p:cBhvr>
                                      <p:tavLst>
                                        <p:tav tm="0">
                                          <p:val>
                                            <p:strVal val="#ppt_x-.2"/>
                                          </p:val>
                                        </p:tav>
                                        <p:tav tm="100000">
                                          <p:val>
                                            <p:strVal val="#ppt_x"/>
                                          </p:val>
                                        </p:tav>
                                      </p:tavLst>
                                    </p:anim>
                                    <p:anim calcmode="lin" valueType="num">
                                      <p:cBhvr>
                                        <p:cTn id="55" dur="1000" fill="hold"/>
                                        <p:tgtEl>
                                          <p:spTgt spid="109599"/>
                                        </p:tgtEl>
                                        <p:attrNameLst>
                                          <p:attrName>ppt_y</p:attrName>
                                        </p:attrNameLst>
                                      </p:cBhvr>
                                      <p:tavLst>
                                        <p:tav tm="0">
                                          <p:val>
                                            <p:strVal val="#ppt_y"/>
                                          </p:val>
                                        </p:tav>
                                        <p:tav tm="100000">
                                          <p:val>
                                            <p:strVal val="#ppt_y"/>
                                          </p:val>
                                        </p:tav>
                                      </p:tavLst>
                                    </p:anim>
                                    <p:animEffect transition="in" filter="wipe(right)" prLst="gradientSize: 0.1">
                                      <p:cBhvr>
                                        <p:cTn id="56" dur="1000"/>
                                        <p:tgtEl>
                                          <p:spTgt spid="1095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93" grpId="0" bldLvl="0" animBg="1"/>
      <p:bldP spid="109594" grpId="0" bldLvl="0" animBg="1"/>
      <p:bldP spid="109595" grpId="0" bldLvl="0" animBg="1"/>
      <p:bldP spid="109596" grpId="0" bldLvl="0" animBg="1"/>
      <p:bldP spid="109597" grpId="0" bldLvl="0" animBg="1"/>
      <p:bldP spid="109598" grpId="0" bldLvl="0" animBg="1"/>
      <p:bldP spid="109599"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12292" name="图片"/>
          <p:cNvPicPr>
            <a:picLocks noChangeAspect="1"/>
          </p:cNvPicPr>
          <p:nvPr>
            <p:custDataLst>
              <p:tags r:id="rId1"/>
            </p:custDataLst>
          </p:nvPr>
        </p:nvPicPr>
        <p:blipFill>
          <a:blip r:embed="rId2"/>
          <a:stretch>
            <a:fillRect/>
          </a:stretch>
        </p:blipFill>
        <p:spPr>
          <a:xfrm rot="2267043">
            <a:off x="8299195" y="2930259"/>
            <a:ext cx="3240000" cy="3240000"/>
          </a:xfrm>
          <a:prstGeom prst="rect">
            <a:avLst/>
          </a:prstGeom>
          <a:noFill/>
          <a:ln w="9525">
            <a:noFill/>
          </a:ln>
        </p:spPr>
      </p:pic>
      <p:sp>
        <p:nvSpPr>
          <p:cNvPr id="2" name="矩形"/>
          <p:cNvSpPr/>
          <p:nvPr/>
        </p:nvSpPr>
        <p:spPr>
          <a:xfrm>
            <a:off x="2829560" y="2588895"/>
            <a:ext cx="5846445" cy="1289050"/>
          </a:xfrm>
          <a:prstGeom prst="rect">
            <a:avLst/>
          </a:prstGeom>
          <a:noFill/>
          <a:ln w="12700">
            <a:noFill/>
          </a:ln>
          <a:effectLst>
            <a:outerShdw dist="43182" dir="2161671" algn="ctr" rotWithShape="0">
              <a:srgbClr val="9999FF"/>
            </a:outerShdw>
          </a:effectLst>
        </p:spPr>
        <p:txBody>
          <a:bodyPr wrap="square" lIns="91440" tIns="45720" rIns="91440" bIns="45720" anchor="t" anchorCtr="0">
            <a:noAutofit/>
          </a:bodyPr>
          <a:p>
            <a:pPr algn="ctr">
              <a:lnSpc>
                <a:spcPct val="100000"/>
              </a:lnSpc>
              <a:spcBef>
                <a:spcPct val="50000"/>
              </a:spcBef>
            </a:pPr>
            <a:r>
              <a:rPr lang="zh-CN" altLang="en-US" sz="8000" b="1" baseline="0">
                <a:solidFill>
                  <a:srgbClr val="FFFF00"/>
                </a:solidFill>
                <a:latin typeface="Microsoft YaHei Bold" panose="020B0503020204020204" charset="-122"/>
                <a:ea typeface="Microsoft YaHei Bold" panose="020B0503020204020204" charset="-122"/>
              </a:rPr>
              <a:t>基础平台</a:t>
            </a:r>
            <a:endParaRPr lang="zh-CN" altLang="en-US" sz="8000" b="1" baseline="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29" name="Text Box 2"/>
          <p:cNvSpPr txBox="1"/>
          <p:nvPr/>
        </p:nvSpPr>
        <p:spPr>
          <a:xfrm>
            <a:off x="3215640" y="1854200"/>
            <a:ext cx="5935345" cy="3046095"/>
          </a:xfrm>
          <a:prstGeom prst="rect">
            <a:avLst/>
          </a:prstGeom>
          <a:noFill/>
          <a:ln w="9525">
            <a:noFill/>
          </a:ln>
        </p:spPr>
        <p:txBody>
          <a:bodyPr wrap="square" anchor="t" anchorCtr="0">
            <a:spAutoFit/>
          </a:bodyPr>
          <a:p>
            <a:pPr>
              <a:lnSpc>
                <a:spcPct val="200000"/>
              </a:lnSpc>
            </a:pPr>
            <a:r>
              <a:rPr lang="zh-CN" altLang="en-US" sz="2400" dirty="0">
                <a:solidFill>
                  <a:schemeClr val="bg1"/>
                </a:solidFill>
                <a:latin typeface="Times New Roman" panose="02020603050405020304" charset="0"/>
                <a:ea typeface="宋体" pitchFamily="2" charset="-122"/>
              </a:rPr>
              <a:t>练习</a:t>
            </a:r>
            <a:r>
              <a:rPr lang="en-US" altLang="zh-CN" sz="2400">
                <a:solidFill>
                  <a:schemeClr val="bg1"/>
                </a:solidFill>
                <a:latin typeface="Times New Roman" panose="02020603050405020304" charset="0"/>
                <a:ea typeface="宋体" pitchFamily="2" charset="-122"/>
              </a:rPr>
              <a:t>   </a:t>
            </a:r>
            <a:r>
              <a:rPr lang="zh-CN" altLang="en-US" sz="2400" dirty="0">
                <a:solidFill>
                  <a:schemeClr val="bg1"/>
                </a:solidFill>
                <a:latin typeface="Times New Roman" panose="02020603050405020304" charset="0"/>
                <a:ea typeface="宋体" pitchFamily="2" charset="-122"/>
              </a:rPr>
              <a:t>判断下列函数是不是偶函数：</a:t>
            </a:r>
            <a:endParaRPr lang="zh-CN" altLang="en-US" sz="2400" dirty="0">
              <a:solidFill>
                <a:schemeClr val="bg1"/>
              </a:solidFill>
              <a:latin typeface="Times New Roman" panose="02020603050405020304" charset="0"/>
              <a:ea typeface="宋体" pitchFamily="2" charset="-122"/>
            </a:endParaRPr>
          </a:p>
          <a:p>
            <a:pPr>
              <a:lnSpc>
                <a:spcPct val="200000"/>
              </a:lnSpc>
            </a:pPr>
            <a:r>
              <a:rPr lang="zh-CN" altLang="en-US" sz="2400" dirty="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1</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 (</a:t>
            </a:r>
            <a:r>
              <a:rPr lang="en-US" altLang="zh-CN" sz="2400" i="1">
                <a:solidFill>
                  <a:schemeClr val="bg1"/>
                </a:solidFill>
                <a:latin typeface="Times New Roman" panose="02020603050405020304" charset="0"/>
                <a:ea typeface="宋体" pitchFamily="2" charset="-122"/>
              </a:rPr>
              <a:t>x </a:t>
            </a:r>
            <a:r>
              <a:rPr lang="en-US" altLang="zh-CN" sz="2400">
                <a:solidFill>
                  <a:schemeClr val="bg1"/>
                </a:solidFill>
                <a:latin typeface="Times New Roman" panose="02020603050405020304" charset="0"/>
                <a:ea typeface="宋体" pitchFamily="2" charset="-122"/>
              </a:rPr>
              <a:t>+1) (</a:t>
            </a:r>
            <a:r>
              <a:rPr lang="en-US" altLang="zh-CN" sz="2400" i="1">
                <a:solidFill>
                  <a:schemeClr val="bg1"/>
                </a:solidFill>
                <a:latin typeface="Times New Roman" panose="02020603050405020304" charset="0"/>
                <a:ea typeface="宋体" pitchFamily="2" charset="-122"/>
              </a:rPr>
              <a:t>x </a:t>
            </a:r>
            <a:r>
              <a:rPr lang="en-US" altLang="zh-CN" sz="2400">
                <a:solidFill>
                  <a:schemeClr val="bg1"/>
                </a:solidFill>
                <a:latin typeface="宋体" pitchFamily="2" charset="-122"/>
                <a:ea typeface="宋体" pitchFamily="2" charset="-122"/>
              </a:rPr>
              <a:t>-</a:t>
            </a:r>
            <a:r>
              <a:rPr lang="en-US" altLang="zh-CN" sz="2400">
                <a:solidFill>
                  <a:schemeClr val="bg1"/>
                </a:solidFill>
                <a:latin typeface="Times New Roman" panose="02020603050405020304" charset="0"/>
                <a:ea typeface="宋体" pitchFamily="2" charset="-122"/>
              </a:rPr>
              <a:t>1) </a:t>
            </a:r>
            <a:r>
              <a:rPr lang="zh-CN" altLang="en-US" sz="2400" dirty="0">
                <a:solidFill>
                  <a:schemeClr val="bg1"/>
                </a:solidFill>
                <a:latin typeface="Times New Roman" panose="02020603050405020304" charset="0"/>
                <a:ea typeface="宋体" pitchFamily="2" charset="-122"/>
              </a:rPr>
              <a:t>；</a:t>
            </a:r>
            <a:endParaRPr lang="zh-CN" altLang="en-US" sz="2400" dirty="0">
              <a:solidFill>
                <a:schemeClr val="bg1"/>
              </a:solidFill>
              <a:latin typeface="Times New Roman" panose="02020603050405020304" charset="0"/>
              <a:ea typeface="宋体" pitchFamily="2" charset="-122"/>
            </a:endParaRPr>
          </a:p>
          <a:p>
            <a:pPr>
              <a:lnSpc>
                <a:spcPct val="200000"/>
              </a:lnSpc>
            </a:pPr>
            <a:r>
              <a:rPr lang="zh-CN" altLang="en-US" sz="2400" dirty="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2</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 </a:t>
            </a:r>
            <a:r>
              <a:rPr lang="en-US" altLang="zh-CN" sz="2400" i="1">
                <a:solidFill>
                  <a:schemeClr val="bg1"/>
                </a:solidFill>
                <a:latin typeface="Times New Roman" panose="02020603050405020304" charset="0"/>
                <a:ea typeface="宋体" pitchFamily="2" charset="-122"/>
              </a:rPr>
              <a:t>x</a:t>
            </a:r>
            <a:r>
              <a:rPr lang="en-US" altLang="zh-CN" sz="2400" baseline="30000">
                <a:solidFill>
                  <a:schemeClr val="bg1"/>
                </a:solidFill>
                <a:latin typeface="Times New Roman" panose="02020603050405020304" charset="0"/>
                <a:ea typeface="宋体" pitchFamily="2" charset="-122"/>
              </a:rPr>
              <a:t>2</a:t>
            </a:r>
            <a:r>
              <a:rPr lang="en-US" altLang="zh-CN" sz="2400">
                <a:solidFill>
                  <a:schemeClr val="bg1"/>
                </a:solidFill>
                <a:latin typeface="Times New Roman" panose="02020603050405020304" charset="0"/>
                <a:ea typeface="宋体" pitchFamily="2" charset="-122"/>
              </a:rPr>
              <a:t>+1</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 </a:t>
            </a:r>
            <a:r>
              <a:rPr lang="en-US" altLang="zh-CN" sz="2400">
                <a:solidFill>
                  <a:schemeClr val="bg1"/>
                </a:solidFill>
                <a:latin typeface="Times New Roman" panose="02020603050405020304" charset="0"/>
                <a:ea typeface="宋体" pitchFamily="2" charset="-122"/>
                <a:sym typeface="Symbol" pitchFamily="18" charset="2"/>
              </a:rPr>
              <a:t>[</a:t>
            </a:r>
            <a:r>
              <a:rPr lang="en-US" altLang="zh-CN" sz="2400">
                <a:solidFill>
                  <a:schemeClr val="bg1"/>
                </a:solidFill>
                <a:latin typeface="宋体" pitchFamily="2" charset="-122"/>
                <a:ea typeface="宋体" pitchFamily="2" charset="-122"/>
              </a:rPr>
              <a:t>-</a:t>
            </a:r>
            <a:r>
              <a:rPr lang="en-US" altLang="zh-CN" sz="2400">
                <a:solidFill>
                  <a:schemeClr val="bg1"/>
                </a:solidFill>
                <a:latin typeface="Times New Roman" panose="02020603050405020304" charset="0"/>
                <a:ea typeface="宋体" pitchFamily="2" charset="-122"/>
              </a:rPr>
              <a:t>1</a:t>
            </a:r>
            <a:r>
              <a:rPr lang="zh-CN" altLang="en-US" sz="2400" dirty="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1] </a:t>
            </a:r>
            <a:r>
              <a:rPr lang="zh-CN" altLang="en-US" sz="2400" dirty="0">
                <a:solidFill>
                  <a:schemeClr val="bg1"/>
                </a:solidFill>
                <a:latin typeface="Times New Roman" panose="02020603050405020304" charset="0"/>
                <a:ea typeface="宋体" pitchFamily="2" charset="-122"/>
              </a:rPr>
              <a:t>；</a:t>
            </a:r>
            <a:endParaRPr lang="zh-CN" altLang="en-US" sz="2400" dirty="0">
              <a:solidFill>
                <a:schemeClr val="bg1"/>
              </a:solidFill>
              <a:latin typeface="Times New Roman" panose="02020603050405020304" charset="0"/>
              <a:ea typeface="宋体" pitchFamily="2" charset="-122"/>
            </a:endParaRPr>
          </a:p>
          <a:p>
            <a:pPr>
              <a:lnSpc>
                <a:spcPct val="200000"/>
              </a:lnSpc>
            </a:pPr>
            <a:r>
              <a:rPr lang="zh-CN" altLang="en-US" sz="2400" dirty="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3</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a:t>
            </a:r>
            <a:r>
              <a:rPr lang="en-US" altLang="zh-CN" sz="2400">
                <a:solidFill>
                  <a:schemeClr val="bg1"/>
                </a:solidFill>
                <a:latin typeface="Times New Roman" panose="02020603050405020304" charset="0"/>
                <a:ea typeface="宋体" pitchFamily="2" charset="-122"/>
              </a:rPr>
              <a:t>=              </a:t>
            </a:r>
            <a:r>
              <a:rPr lang="zh-CN" altLang="en-US" sz="2400" dirty="0">
                <a:solidFill>
                  <a:schemeClr val="bg1"/>
                </a:solidFill>
                <a:latin typeface="Times New Roman" panose="02020603050405020304" charset="0"/>
                <a:ea typeface="宋体" pitchFamily="2" charset="-122"/>
              </a:rPr>
              <a:t>．</a:t>
            </a:r>
            <a:endParaRPr lang="zh-CN" altLang="en-US" sz="2400" dirty="0">
              <a:solidFill>
                <a:schemeClr val="bg1"/>
              </a:solidFill>
              <a:latin typeface="Times New Roman" panose="02020603050405020304" charset="0"/>
              <a:ea typeface="宋体" pitchFamily="2" charset="-122"/>
            </a:endParaRPr>
          </a:p>
        </p:txBody>
      </p:sp>
      <p:graphicFrame>
        <p:nvGraphicFramePr>
          <p:cNvPr id="99330" name="Object 3"/>
          <p:cNvGraphicFramePr>
            <a:graphicFrameLocks noGrp="1"/>
          </p:cNvGraphicFramePr>
          <p:nvPr>
            <p:ph idx="4294967295"/>
          </p:nvPr>
        </p:nvGraphicFramePr>
        <p:xfrm>
          <a:off x="5148580" y="4194810"/>
          <a:ext cx="852805" cy="790575"/>
        </p:xfrm>
        <a:graphic>
          <a:graphicData uri="http://schemas.openxmlformats.org/presentationml/2006/ole">
            <mc:AlternateContent xmlns:mc="http://schemas.openxmlformats.org/markup-compatibility/2006">
              <mc:Choice xmlns:v="urn:schemas-microsoft-com:vml" Requires="v">
                <p:oleObj spid="_x0000_s3142" name="" r:id="rId1" imgW="393700" imgH="393700" progId="Equation.3">
                  <p:embed/>
                </p:oleObj>
              </mc:Choice>
              <mc:Fallback>
                <p:oleObj name="" r:id="rId1" imgW="393700" imgH="393700" progId="Equation.3">
                  <p:embed/>
                  <p:pic>
                    <p:nvPicPr>
                      <p:cNvPr id="0" name="图片 3141"/>
                      <p:cNvPicPr/>
                      <p:nvPr/>
                    </p:nvPicPr>
                    <p:blipFill>
                      <a:blip r:embed="rId2">
                        <a:lum bright="69998" contrast="-70001"/>
                      </a:blip>
                      <a:stretch>
                        <a:fillRect/>
                      </a:stretch>
                    </p:blipFill>
                    <p:spPr>
                      <a:xfrm>
                        <a:off x="5148580" y="4194810"/>
                        <a:ext cx="852805" cy="790575"/>
                      </a:xfrm>
                      <a:prstGeom prst="rect">
                        <a:avLst/>
                      </a:prstGeom>
                      <a:noFill/>
                      <a:ln w="38100">
                        <a:miter/>
                      </a:ln>
                    </p:spPr>
                  </p:pic>
                </p:oleObj>
              </mc:Fallback>
            </mc:AlternateContent>
          </a:graphicData>
        </a:graphic>
      </p:graphicFrame>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70658" name="Text Box 2"/>
          <p:cNvSpPr txBox="1"/>
          <p:nvPr/>
        </p:nvSpPr>
        <p:spPr>
          <a:xfrm>
            <a:off x="1056005" y="4465955"/>
            <a:ext cx="10080000" cy="1938020"/>
          </a:xfrm>
          <a:prstGeom prst="rect">
            <a:avLst/>
          </a:prstGeom>
          <a:noFill/>
          <a:ln w="9525">
            <a:noFill/>
          </a:ln>
        </p:spPr>
        <p:txBody>
          <a:bodyPr anchor="t" anchorCtr="0">
            <a:spAutoFit/>
          </a:bodyPr>
          <a:p>
            <a:pPr>
              <a:lnSpc>
                <a:spcPct val="150000"/>
              </a:lnSpc>
            </a:pPr>
            <a:r>
              <a:rPr lang="en-US" altLang="zh-CN" sz="2000">
                <a:solidFill>
                  <a:schemeClr val="bg1"/>
                </a:solidFill>
                <a:latin typeface="Times New Roman" panose="02020603050405020304" charset="0"/>
                <a:ea typeface="宋体" pitchFamily="2" charset="-122"/>
              </a:rPr>
              <a:t>S1</a:t>
            </a:r>
            <a:r>
              <a:rPr lang="en-US" altLang="zh-CN" sz="2000">
                <a:solidFill>
                  <a:schemeClr val="bg1"/>
                </a:solidFill>
                <a:latin typeface="宋体" pitchFamily="2" charset="-122"/>
                <a:ea typeface="宋体" pitchFamily="2" charset="-122"/>
              </a:rPr>
              <a:t>  </a:t>
            </a:r>
            <a:r>
              <a:rPr lang="zh-CN" altLang="en-US" sz="2000" dirty="0">
                <a:solidFill>
                  <a:schemeClr val="bg1"/>
                </a:solidFill>
                <a:latin typeface="宋体" pitchFamily="2" charset="-122"/>
                <a:ea typeface="宋体" pitchFamily="2" charset="-122"/>
              </a:rPr>
              <a:t>判断当</a:t>
            </a:r>
            <a:r>
              <a:rPr lang="zh-CN" altLang="en-US" sz="2000" dirty="0">
                <a:solidFill>
                  <a:schemeClr val="bg1"/>
                </a:solidFill>
                <a:latin typeface="Times New Roman" panose="02020603050405020304" charset="0"/>
                <a:ea typeface="宋体" pitchFamily="2" charset="-122"/>
              </a:rPr>
              <a:t> </a:t>
            </a:r>
            <a:r>
              <a:rPr lang="en-US" altLang="zh-CN" sz="2000" i="1" err="1">
                <a:solidFill>
                  <a:schemeClr val="bg1"/>
                </a:solidFill>
                <a:latin typeface="Times New Roman" panose="02020603050405020304" charset="0"/>
                <a:ea typeface="宋体" pitchFamily="2" charset="-122"/>
              </a:rPr>
              <a:t>x</a:t>
            </a:r>
            <a:r>
              <a:rPr lang="en-US" altLang="zh-CN" sz="2000" err="1">
                <a:solidFill>
                  <a:schemeClr val="bg1"/>
                </a:solidFill>
                <a:latin typeface="Times New Roman" panose="02020603050405020304" charset="0"/>
                <a:ea typeface="黑体" panose="02010609060101010101" pitchFamily="-128" charset="-122"/>
                <a:sym typeface="Symbol" pitchFamily="18" charset="2"/>
              </a:rPr>
              <a:t></a:t>
            </a:r>
            <a:r>
              <a:rPr lang="en-US" altLang="zh-CN" sz="2000" i="1" err="1">
                <a:solidFill>
                  <a:schemeClr val="bg1"/>
                </a:solidFill>
                <a:latin typeface="Times New Roman" panose="02020603050405020304" charset="0"/>
                <a:ea typeface="宋体" pitchFamily="2" charset="-122"/>
              </a:rPr>
              <a:t>A</a:t>
            </a:r>
            <a:r>
              <a:rPr lang="en-US" altLang="zh-CN" sz="2000">
                <a:solidFill>
                  <a:schemeClr val="bg1"/>
                </a:solidFill>
                <a:latin typeface="Times New Roman" panose="02020603050405020304" charset="0"/>
                <a:ea typeface="宋体" pitchFamily="2" charset="-122"/>
              </a:rPr>
              <a:t> </a:t>
            </a:r>
            <a:r>
              <a:rPr lang="zh-CN" altLang="en-US" sz="2000" dirty="0">
                <a:solidFill>
                  <a:schemeClr val="bg1"/>
                </a:solidFill>
                <a:latin typeface="宋体" pitchFamily="2" charset="-122"/>
                <a:ea typeface="宋体" pitchFamily="2" charset="-122"/>
              </a:rPr>
              <a:t>时，是否有</a:t>
            </a:r>
            <a:r>
              <a:rPr lang="zh-CN" altLang="en-US" sz="2000" dirty="0">
                <a:solidFill>
                  <a:schemeClr val="bg1"/>
                </a:solidFill>
                <a:latin typeface="Times New Roman" panose="02020603050405020304" charset="0"/>
                <a:ea typeface="宋体" pitchFamily="2" charset="-122"/>
              </a:rPr>
              <a:t> </a:t>
            </a:r>
            <a:r>
              <a:rPr lang="en-US" altLang="zh-CN" sz="2000">
                <a:solidFill>
                  <a:schemeClr val="bg1"/>
                </a:solidFill>
                <a:latin typeface="宋体" pitchFamily="2" charset="-122"/>
                <a:ea typeface="宋体" pitchFamily="2" charset="-122"/>
              </a:rPr>
              <a:t>-</a:t>
            </a:r>
            <a:r>
              <a:rPr lang="en-US" altLang="zh-CN" sz="2000" i="1" err="1">
                <a:solidFill>
                  <a:schemeClr val="bg1"/>
                </a:solidFill>
                <a:latin typeface="Times New Roman" panose="02020603050405020304" charset="0"/>
                <a:ea typeface="宋体" pitchFamily="2" charset="-122"/>
              </a:rPr>
              <a:t>x</a:t>
            </a:r>
            <a:r>
              <a:rPr lang="en-US" altLang="zh-CN" sz="2000" err="1">
                <a:solidFill>
                  <a:schemeClr val="bg1"/>
                </a:solidFill>
                <a:latin typeface="Times New Roman" panose="02020603050405020304" charset="0"/>
                <a:ea typeface="黑体" panose="02010609060101010101" pitchFamily="-128" charset="-122"/>
                <a:sym typeface="Symbol" pitchFamily="18" charset="2"/>
              </a:rPr>
              <a:t></a:t>
            </a:r>
            <a:r>
              <a:rPr lang="en-US" altLang="zh-CN" sz="2000" i="1" err="1">
                <a:solidFill>
                  <a:schemeClr val="bg1"/>
                </a:solidFill>
                <a:latin typeface="Times New Roman" panose="02020603050405020304" charset="0"/>
                <a:ea typeface="宋体" pitchFamily="2" charset="-122"/>
              </a:rPr>
              <a:t>A</a:t>
            </a:r>
            <a:r>
              <a:rPr lang="en-US" altLang="zh-CN" sz="2000">
                <a:solidFill>
                  <a:schemeClr val="bg1"/>
                </a:solidFill>
                <a:latin typeface="宋体" pitchFamily="2" charset="-122"/>
                <a:ea typeface="宋体" pitchFamily="2" charset="-122"/>
              </a:rPr>
              <a:t> </a:t>
            </a:r>
            <a:r>
              <a:rPr lang="zh-CN" altLang="en-US" sz="2000" dirty="0">
                <a:solidFill>
                  <a:schemeClr val="bg1"/>
                </a:solidFill>
                <a:latin typeface="宋体" pitchFamily="2" charset="-122"/>
                <a:ea typeface="宋体" pitchFamily="2" charset="-122"/>
              </a:rPr>
              <a:t>；</a:t>
            </a:r>
            <a:endParaRPr lang="zh-CN" altLang="en-US" sz="2000" dirty="0">
              <a:solidFill>
                <a:schemeClr val="bg1"/>
              </a:solidFill>
              <a:latin typeface="宋体" pitchFamily="2" charset="-122"/>
              <a:ea typeface="宋体" pitchFamily="2" charset="-122"/>
            </a:endParaRPr>
          </a:p>
          <a:p>
            <a:pPr>
              <a:lnSpc>
                <a:spcPct val="150000"/>
              </a:lnSpc>
            </a:pPr>
            <a:r>
              <a:rPr lang="en-US" altLang="zh-CN" sz="2000">
                <a:solidFill>
                  <a:schemeClr val="bg1"/>
                </a:solidFill>
                <a:latin typeface="Times New Roman" panose="02020603050405020304" charset="0"/>
                <a:ea typeface="宋体" pitchFamily="2" charset="-122"/>
              </a:rPr>
              <a:t>S2</a:t>
            </a:r>
            <a:r>
              <a:rPr lang="en-US" altLang="zh-CN" sz="2000">
                <a:solidFill>
                  <a:schemeClr val="bg1"/>
                </a:solidFill>
                <a:latin typeface="宋体" pitchFamily="2" charset="-122"/>
                <a:ea typeface="宋体" pitchFamily="2" charset="-122"/>
              </a:rPr>
              <a:t>  </a:t>
            </a:r>
            <a:r>
              <a:rPr lang="zh-CN" altLang="en-US" sz="2000" dirty="0">
                <a:solidFill>
                  <a:schemeClr val="bg1"/>
                </a:solidFill>
                <a:latin typeface="宋体" pitchFamily="2" charset="-122"/>
                <a:ea typeface="宋体" pitchFamily="2" charset="-122"/>
              </a:rPr>
              <a:t>当</a:t>
            </a:r>
            <a:r>
              <a:rPr lang="zh-CN" altLang="en-US" sz="2000" dirty="0">
                <a:solidFill>
                  <a:schemeClr val="bg1"/>
                </a:solidFill>
                <a:latin typeface="Times New Roman" panose="02020603050405020304" charset="0"/>
                <a:ea typeface="宋体" pitchFamily="2" charset="-122"/>
              </a:rPr>
              <a:t> </a:t>
            </a:r>
            <a:r>
              <a:rPr lang="en-US" altLang="zh-CN" sz="2000">
                <a:solidFill>
                  <a:schemeClr val="bg1"/>
                </a:solidFill>
                <a:latin typeface="Times New Roman" panose="02020603050405020304" charset="0"/>
                <a:ea typeface="宋体" pitchFamily="2" charset="-122"/>
              </a:rPr>
              <a:t>S1 </a:t>
            </a:r>
            <a:r>
              <a:rPr lang="zh-CN" altLang="en-US" sz="2000" dirty="0">
                <a:solidFill>
                  <a:schemeClr val="bg1"/>
                </a:solidFill>
                <a:latin typeface="宋体" pitchFamily="2" charset="-122"/>
                <a:ea typeface="宋体" pitchFamily="2" charset="-122"/>
              </a:rPr>
              <a:t>成立时，对于任意一个</a:t>
            </a:r>
            <a:r>
              <a:rPr lang="zh-CN" altLang="en-US" sz="2000" dirty="0">
                <a:solidFill>
                  <a:schemeClr val="bg1"/>
                </a:solidFill>
                <a:latin typeface="Times New Roman" panose="02020603050405020304" charset="0"/>
                <a:ea typeface="宋体" pitchFamily="2" charset="-122"/>
              </a:rPr>
              <a:t> </a:t>
            </a:r>
            <a:r>
              <a:rPr lang="en-US" altLang="zh-CN" sz="2000" i="1" err="1">
                <a:solidFill>
                  <a:schemeClr val="bg1"/>
                </a:solidFill>
                <a:latin typeface="Times New Roman" panose="02020603050405020304" charset="0"/>
                <a:ea typeface="宋体" pitchFamily="2" charset="-122"/>
              </a:rPr>
              <a:t>x</a:t>
            </a:r>
            <a:r>
              <a:rPr lang="en-US" altLang="zh-CN" sz="2000" err="1">
                <a:solidFill>
                  <a:schemeClr val="bg1"/>
                </a:solidFill>
                <a:latin typeface="Times New Roman" panose="02020603050405020304" charset="0"/>
                <a:ea typeface="黑体" panose="02010609060101010101" pitchFamily="-128" charset="-122"/>
                <a:sym typeface="Symbol" pitchFamily="18" charset="2"/>
              </a:rPr>
              <a:t></a:t>
            </a:r>
            <a:r>
              <a:rPr lang="en-US" altLang="zh-CN" sz="2000" i="1" err="1">
                <a:solidFill>
                  <a:schemeClr val="bg1"/>
                </a:solidFill>
                <a:latin typeface="Times New Roman" panose="02020603050405020304" charset="0"/>
                <a:ea typeface="宋体" pitchFamily="2" charset="-122"/>
              </a:rPr>
              <a:t>A</a:t>
            </a:r>
            <a:r>
              <a:rPr lang="zh-CN" altLang="en-US" sz="2000" dirty="0">
                <a:solidFill>
                  <a:schemeClr val="bg1"/>
                </a:solidFill>
                <a:latin typeface="宋体" pitchFamily="2" charset="-122"/>
                <a:ea typeface="宋体" pitchFamily="2" charset="-122"/>
              </a:rPr>
              <a:t>，</a:t>
            </a:r>
            <a:endParaRPr lang="zh-CN" altLang="en-US" sz="2000" dirty="0">
              <a:solidFill>
                <a:schemeClr val="bg1"/>
              </a:solidFill>
              <a:latin typeface="宋体" pitchFamily="2" charset="-122"/>
              <a:ea typeface="宋体" pitchFamily="2" charset="-122"/>
            </a:endParaRPr>
          </a:p>
          <a:p>
            <a:pPr>
              <a:lnSpc>
                <a:spcPct val="150000"/>
              </a:lnSpc>
            </a:pPr>
            <a:r>
              <a:rPr lang="zh-CN" altLang="en-US" sz="2000" dirty="0">
                <a:solidFill>
                  <a:schemeClr val="bg1"/>
                </a:solidFill>
                <a:latin typeface="宋体" pitchFamily="2" charset="-122"/>
                <a:ea typeface="宋体" pitchFamily="2" charset="-122"/>
              </a:rPr>
              <a:t>    若</a:t>
            </a:r>
            <a:r>
              <a:rPr lang="zh-CN" altLang="en-US" sz="2000" i="1" dirty="0">
                <a:solidFill>
                  <a:schemeClr val="bg1"/>
                </a:solidFill>
                <a:latin typeface="Times New Roman" panose="02020603050405020304" charset="0"/>
                <a:ea typeface="宋体" pitchFamily="2" charset="-122"/>
              </a:rPr>
              <a:t>    </a:t>
            </a:r>
            <a:r>
              <a:rPr lang="en-US" altLang="zh-CN" sz="2000" i="1">
                <a:solidFill>
                  <a:schemeClr val="bg1"/>
                </a:solidFill>
                <a:latin typeface="Times New Roman" panose="02020603050405020304" charset="0"/>
                <a:ea typeface="宋体" pitchFamily="2" charset="-122"/>
              </a:rPr>
              <a:t>f </a:t>
            </a:r>
            <a:r>
              <a:rPr lang="en-US" altLang="zh-CN" sz="2000">
                <a:solidFill>
                  <a:schemeClr val="bg1"/>
                </a:solidFill>
                <a:latin typeface="Times New Roman" panose="02020603050405020304" charset="0"/>
                <a:ea typeface="宋体" pitchFamily="2" charset="-122"/>
              </a:rPr>
              <a:t>(</a:t>
            </a:r>
            <a:r>
              <a:rPr lang="en-US" altLang="zh-CN" sz="2000">
                <a:solidFill>
                  <a:schemeClr val="bg1"/>
                </a:solidFill>
                <a:latin typeface="宋体" pitchFamily="2" charset="-122"/>
                <a:ea typeface="宋体" pitchFamily="2" charset="-122"/>
              </a:rPr>
              <a:t>-</a:t>
            </a:r>
            <a:r>
              <a:rPr lang="en-US" altLang="zh-CN" sz="2000" i="1">
                <a:solidFill>
                  <a:schemeClr val="bg1"/>
                </a:solidFill>
                <a:latin typeface="Times New Roman" panose="02020603050405020304" charset="0"/>
                <a:ea typeface="宋体" pitchFamily="2" charset="-122"/>
              </a:rPr>
              <a:t>x</a:t>
            </a:r>
            <a:r>
              <a:rPr lang="en-US" altLang="zh-CN" sz="2000">
                <a:solidFill>
                  <a:schemeClr val="bg1"/>
                </a:solidFill>
                <a:latin typeface="Times New Roman" panose="02020603050405020304" charset="0"/>
                <a:ea typeface="宋体" pitchFamily="2" charset="-122"/>
              </a:rPr>
              <a:t>) = </a:t>
            </a:r>
            <a:r>
              <a:rPr lang="en-US" altLang="zh-CN" sz="2000">
                <a:solidFill>
                  <a:schemeClr val="bg1"/>
                </a:solidFill>
                <a:latin typeface="宋体" pitchFamily="2" charset="-122"/>
                <a:ea typeface="宋体" pitchFamily="2" charset="-122"/>
              </a:rPr>
              <a:t>-</a:t>
            </a:r>
            <a:r>
              <a:rPr lang="en-US" altLang="zh-CN" sz="2000">
                <a:solidFill>
                  <a:schemeClr val="bg1"/>
                </a:solidFill>
                <a:latin typeface="Times New Roman" panose="02020603050405020304" charset="0"/>
                <a:ea typeface="宋体" pitchFamily="2" charset="-122"/>
              </a:rPr>
              <a:t> </a:t>
            </a:r>
            <a:r>
              <a:rPr lang="en-US" altLang="zh-CN" sz="2000" i="1">
                <a:solidFill>
                  <a:schemeClr val="bg1"/>
                </a:solidFill>
                <a:latin typeface="Times New Roman" panose="02020603050405020304" charset="0"/>
                <a:ea typeface="宋体" pitchFamily="2" charset="-122"/>
              </a:rPr>
              <a:t>f </a:t>
            </a:r>
            <a:r>
              <a:rPr lang="en-US" altLang="zh-CN" sz="2000">
                <a:solidFill>
                  <a:schemeClr val="bg1"/>
                </a:solidFill>
                <a:latin typeface="Times New Roman" panose="02020603050405020304" charset="0"/>
                <a:ea typeface="宋体" pitchFamily="2" charset="-122"/>
              </a:rPr>
              <a:t>(</a:t>
            </a:r>
            <a:r>
              <a:rPr lang="en-US" altLang="zh-CN" sz="2000" i="1">
                <a:solidFill>
                  <a:schemeClr val="bg1"/>
                </a:solidFill>
                <a:latin typeface="Times New Roman" panose="02020603050405020304" charset="0"/>
                <a:ea typeface="宋体" pitchFamily="2" charset="-122"/>
              </a:rPr>
              <a:t>x</a:t>
            </a:r>
            <a:r>
              <a:rPr lang="en-US" altLang="zh-CN" sz="2000">
                <a:solidFill>
                  <a:schemeClr val="bg1"/>
                </a:solidFill>
                <a:latin typeface="Times New Roman" panose="02020603050405020304" charset="0"/>
                <a:ea typeface="宋体" pitchFamily="2" charset="-122"/>
              </a:rPr>
              <a:t>) </a:t>
            </a:r>
            <a:r>
              <a:rPr lang="zh-CN" altLang="en-US" sz="2000" dirty="0">
                <a:solidFill>
                  <a:schemeClr val="bg1"/>
                </a:solidFill>
                <a:latin typeface="Times New Roman" panose="02020603050405020304" charset="0"/>
                <a:ea typeface="宋体" pitchFamily="2" charset="-122"/>
              </a:rPr>
              <a:t>，</a:t>
            </a:r>
            <a:r>
              <a:rPr lang="zh-CN" altLang="en-US" sz="2000" dirty="0">
                <a:solidFill>
                  <a:schemeClr val="bg1"/>
                </a:solidFill>
                <a:latin typeface="宋体" pitchFamily="2" charset="-122"/>
                <a:ea typeface="宋体" pitchFamily="2" charset="-122"/>
              </a:rPr>
              <a:t>则函数</a:t>
            </a:r>
            <a:r>
              <a:rPr lang="zh-CN" altLang="en-US" sz="2000" dirty="0">
                <a:solidFill>
                  <a:schemeClr val="bg1"/>
                </a:solidFill>
                <a:latin typeface="Times New Roman" panose="02020603050405020304" charset="0"/>
                <a:ea typeface="宋体" pitchFamily="2" charset="-122"/>
              </a:rPr>
              <a:t> </a:t>
            </a:r>
            <a:r>
              <a:rPr lang="en-US" altLang="zh-CN" sz="2000" i="1">
                <a:solidFill>
                  <a:schemeClr val="bg1"/>
                </a:solidFill>
                <a:latin typeface="Times New Roman" panose="02020603050405020304" charset="0"/>
                <a:ea typeface="宋体" pitchFamily="2" charset="-122"/>
              </a:rPr>
              <a:t>y </a:t>
            </a:r>
            <a:r>
              <a:rPr lang="en-US" altLang="zh-CN" sz="2000">
                <a:solidFill>
                  <a:schemeClr val="bg1"/>
                </a:solidFill>
                <a:latin typeface="Times New Roman" panose="02020603050405020304" charset="0"/>
                <a:ea typeface="宋体" pitchFamily="2" charset="-122"/>
              </a:rPr>
              <a:t>= </a:t>
            </a:r>
            <a:r>
              <a:rPr lang="en-US" altLang="zh-CN" sz="2000" i="1">
                <a:solidFill>
                  <a:schemeClr val="bg1"/>
                </a:solidFill>
                <a:latin typeface="Times New Roman" panose="02020603050405020304" charset="0"/>
                <a:ea typeface="宋体" pitchFamily="2" charset="-122"/>
              </a:rPr>
              <a:t>f </a:t>
            </a:r>
            <a:r>
              <a:rPr lang="en-US" altLang="zh-CN" sz="2000">
                <a:solidFill>
                  <a:schemeClr val="bg1"/>
                </a:solidFill>
                <a:latin typeface="Times New Roman" panose="02020603050405020304" charset="0"/>
                <a:ea typeface="宋体" pitchFamily="2" charset="-122"/>
              </a:rPr>
              <a:t>(</a:t>
            </a:r>
            <a:r>
              <a:rPr lang="en-US" altLang="zh-CN" sz="2000" i="1">
                <a:solidFill>
                  <a:schemeClr val="bg1"/>
                </a:solidFill>
                <a:latin typeface="Times New Roman" panose="02020603050405020304" charset="0"/>
                <a:ea typeface="宋体" pitchFamily="2" charset="-122"/>
              </a:rPr>
              <a:t>x</a:t>
            </a:r>
            <a:r>
              <a:rPr lang="en-US" altLang="zh-CN" sz="2000">
                <a:solidFill>
                  <a:schemeClr val="bg1"/>
                </a:solidFill>
                <a:latin typeface="Times New Roman" panose="02020603050405020304" charset="0"/>
                <a:ea typeface="宋体" pitchFamily="2" charset="-122"/>
              </a:rPr>
              <a:t>)</a:t>
            </a:r>
            <a:r>
              <a:rPr lang="zh-CN" altLang="en-US" sz="2000" dirty="0">
                <a:solidFill>
                  <a:schemeClr val="bg1"/>
                </a:solidFill>
                <a:latin typeface="宋体" pitchFamily="2" charset="-122"/>
                <a:ea typeface="宋体" pitchFamily="2" charset="-122"/>
              </a:rPr>
              <a:t>是奇函数；</a:t>
            </a:r>
            <a:endParaRPr lang="zh-CN" altLang="en-US" sz="2000" dirty="0">
              <a:solidFill>
                <a:schemeClr val="bg1"/>
              </a:solidFill>
              <a:latin typeface="宋体" pitchFamily="2" charset="-122"/>
              <a:ea typeface="宋体" pitchFamily="2" charset="-122"/>
            </a:endParaRPr>
          </a:p>
          <a:p>
            <a:pPr>
              <a:lnSpc>
                <a:spcPct val="150000"/>
              </a:lnSpc>
            </a:pPr>
            <a:r>
              <a:rPr lang="zh-CN" altLang="en-US" sz="2000" dirty="0">
                <a:solidFill>
                  <a:schemeClr val="bg1"/>
                </a:solidFill>
                <a:latin typeface="宋体" pitchFamily="2" charset="-122"/>
                <a:ea typeface="宋体" pitchFamily="2" charset="-122"/>
              </a:rPr>
              <a:t>    若</a:t>
            </a:r>
            <a:r>
              <a:rPr lang="zh-CN" altLang="en-US" sz="2000" i="1" dirty="0">
                <a:solidFill>
                  <a:schemeClr val="bg1"/>
                </a:solidFill>
                <a:latin typeface="Times New Roman" panose="02020603050405020304" charset="0"/>
                <a:ea typeface="宋体" pitchFamily="2" charset="-122"/>
              </a:rPr>
              <a:t>   </a:t>
            </a:r>
            <a:r>
              <a:rPr lang="en-US" altLang="zh-CN" sz="2000" i="1">
                <a:solidFill>
                  <a:schemeClr val="bg1"/>
                </a:solidFill>
                <a:latin typeface="Times New Roman" panose="02020603050405020304" charset="0"/>
                <a:ea typeface="宋体" pitchFamily="2" charset="-122"/>
              </a:rPr>
              <a:t>f </a:t>
            </a:r>
            <a:r>
              <a:rPr lang="en-US" altLang="zh-CN" sz="2000">
                <a:solidFill>
                  <a:schemeClr val="bg1"/>
                </a:solidFill>
                <a:latin typeface="Times New Roman" panose="02020603050405020304" charset="0"/>
                <a:ea typeface="宋体" pitchFamily="2" charset="-122"/>
              </a:rPr>
              <a:t>(</a:t>
            </a:r>
            <a:r>
              <a:rPr lang="en-US" altLang="zh-CN" sz="2000">
                <a:solidFill>
                  <a:schemeClr val="bg1"/>
                </a:solidFill>
                <a:latin typeface="宋体" pitchFamily="2" charset="-122"/>
                <a:ea typeface="宋体" pitchFamily="2" charset="-122"/>
              </a:rPr>
              <a:t>-</a:t>
            </a:r>
            <a:r>
              <a:rPr lang="en-US" altLang="zh-CN" sz="2000" i="1">
                <a:solidFill>
                  <a:schemeClr val="bg1"/>
                </a:solidFill>
                <a:latin typeface="Times New Roman" panose="02020603050405020304" charset="0"/>
                <a:ea typeface="宋体" pitchFamily="2" charset="-122"/>
              </a:rPr>
              <a:t>x</a:t>
            </a:r>
            <a:r>
              <a:rPr lang="en-US" altLang="zh-CN" sz="2000">
                <a:solidFill>
                  <a:schemeClr val="bg1"/>
                </a:solidFill>
                <a:latin typeface="Times New Roman" panose="02020603050405020304" charset="0"/>
                <a:ea typeface="宋体" pitchFamily="2" charset="-122"/>
              </a:rPr>
              <a:t>) = </a:t>
            </a:r>
            <a:r>
              <a:rPr lang="en-US" altLang="zh-CN" sz="2000" i="1">
                <a:solidFill>
                  <a:schemeClr val="bg1"/>
                </a:solidFill>
                <a:latin typeface="Times New Roman" panose="02020603050405020304" charset="0"/>
                <a:ea typeface="宋体" pitchFamily="2" charset="-122"/>
              </a:rPr>
              <a:t>f </a:t>
            </a:r>
            <a:r>
              <a:rPr lang="en-US" altLang="zh-CN" sz="2000">
                <a:solidFill>
                  <a:schemeClr val="bg1"/>
                </a:solidFill>
                <a:latin typeface="Times New Roman" panose="02020603050405020304" charset="0"/>
                <a:ea typeface="宋体" pitchFamily="2" charset="-122"/>
              </a:rPr>
              <a:t>(</a:t>
            </a:r>
            <a:r>
              <a:rPr lang="en-US" altLang="zh-CN" sz="2000" i="1">
                <a:solidFill>
                  <a:schemeClr val="bg1"/>
                </a:solidFill>
                <a:latin typeface="Times New Roman" panose="02020603050405020304" charset="0"/>
                <a:ea typeface="宋体" pitchFamily="2" charset="-122"/>
              </a:rPr>
              <a:t>x</a:t>
            </a:r>
            <a:r>
              <a:rPr lang="en-US" altLang="zh-CN" sz="2000">
                <a:solidFill>
                  <a:schemeClr val="bg1"/>
                </a:solidFill>
                <a:latin typeface="Times New Roman" panose="02020603050405020304" charset="0"/>
                <a:ea typeface="宋体" pitchFamily="2" charset="-122"/>
              </a:rPr>
              <a:t>) </a:t>
            </a:r>
            <a:r>
              <a:rPr lang="zh-CN" altLang="en-US" sz="2000" dirty="0">
                <a:solidFill>
                  <a:schemeClr val="bg1"/>
                </a:solidFill>
                <a:latin typeface="Times New Roman" panose="02020603050405020304" charset="0"/>
                <a:ea typeface="宋体" pitchFamily="2" charset="-122"/>
              </a:rPr>
              <a:t>，</a:t>
            </a:r>
            <a:r>
              <a:rPr lang="zh-CN" altLang="en-US" sz="2000" dirty="0">
                <a:solidFill>
                  <a:schemeClr val="bg1"/>
                </a:solidFill>
                <a:latin typeface="宋体" pitchFamily="2" charset="-122"/>
                <a:ea typeface="宋体" pitchFamily="2" charset="-122"/>
              </a:rPr>
              <a:t>则函数 </a:t>
            </a:r>
            <a:r>
              <a:rPr lang="en-US" altLang="zh-CN" sz="2000" i="1">
                <a:solidFill>
                  <a:schemeClr val="bg1"/>
                </a:solidFill>
                <a:latin typeface="Times New Roman" panose="02020603050405020304" charset="0"/>
                <a:ea typeface="宋体" pitchFamily="2" charset="-122"/>
              </a:rPr>
              <a:t>y </a:t>
            </a:r>
            <a:r>
              <a:rPr lang="en-US" altLang="zh-CN" sz="2000">
                <a:solidFill>
                  <a:schemeClr val="bg1"/>
                </a:solidFill>
                <a:latin typeface="Times New Roman" panose="02020603050405020304" charset="0"/>
                <a:ea typeface="宋体" pitchFamily="2" charset="-122"/>
              </a:rPr>
              <a:t>= </a:t>
            </a:r>
            <a:r>
              <a:rPr lang="en-US" altLang="zh-CN" sz="2000" i="1">
                <a:solidFill>
                  <a:schemeClr val="bg1"/>
                </a:solidFill>
                <a:latin typeface="Times New Roman" panose="02020603050405020304" charset="0"/>
                <a:ea typeface="宋体" pitchFamily="2" charset="-122"/>
              </a:rPr>
              <a:t>f </a:t>
            </a:r>
            <a:r>
              <a:rPr lang="en-US" altLang="zh-CN" sz="2000">
                <a:solidFill>
                  <a:schemeClr val="bg1"/>
                </a:solidFill>
                <a:latin typeface="Times New Roman" panose="02020603050405020304" charset="0"/>
                <a:ea typeface="宋体" pitchFamily="2" charset="-122"/>
              </a:rPr>
              <a:t>(</a:t>
            </a:r>
            <a:r>
              <a:rPr lang="en-US" altLang="zh-CN" sz="2000" i="1">
                <a:solidFill>
                  <a:schemeClr val="bg1"/>
                </a:solidFill>
                <a:latin typeface="Times New Roman" panose="02020603050405020304" charset="0"/>
                <a:ea typeface="宋体" pitchFamily="2" charset="-122"/>
              </a:rPr>
              <a:t>x</a:t>
            </a:r>
            <a:r>
              <a:rPr lang="en-US" altLang="zh-CN" sz="2000">
                <a:solidFill>
                  <a:schemeClr val="bg1"/>
                </a:solidFill>
                <a:latin typeface="Times New Roman" panose="02020603050405020304" charset="0"/>
                <a:ea typeface="宋体" pitchFamily="2" charset="-122"/>
              </a:rPr>
              <a:t>)</a:t>
            </a:r>
            <a:r>
              <a:rPr lang="zh-CN" altLang="en-US" sz="2000" dirty="0">
                <a:solidFill>
                  <a:schemeClr val="bg1"/>
                </a:solidFill>
                <a:latin typeface="宋体" pitchFamily="2" charset="-122"/>
                <a:ea typeface="宋体" pitchFamily="2" charset="-122"/>
              </a:rPr>
              <a:t>是偶函数．</a:t>
            </a:r>
            <a:endParaRPr lang="zh-CN" altLang="en-US" sz="2000" dirty="0">
              <a:solidFill>
                <a:schemeClr val="bg1"/>
              </a:solidFill>
              <a:latin typeface="宋体" pitchFamily="2" charset="-122"/>
              <a:ea typeface="宋体" pitchFamily="2" charset="-122"/>
            </a:endParaRPr>
          </a:p>
        </p:txBody>
      </p:sp>
      <p:sp>
        <p:nvSpPr>
          <p:cNvPr id="110595" name="Text Box 3"/>
          <p:cNvSpPr txBox="1"/>
          <p:nvPr/>
        </p:nvSpPr>
        <p:spPr>
          <a:xfrm>
            <a:off x="1127443" y="1616075"/>
            <a:ext cx="10080000" cy="460375"/>
          </a:xfrm>
          <a:prstGeom prst="rect">
            <a:avLst/>
          </a:prstGeom>
          <a:noFill/>
          <a:ln w="9525">
            <a:noFill/>
          </a:ln>
        </p:spPr>
        <p:txBody>
          <a:bodyPr anchor="t" anchorCtr="0">
            <a:spAutoFit/>
          </a:bodyPr>
          <a:p>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1. </a:t>
            </a: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函数的奇偶性</a:t>
            </a:r>
            <a:endPar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graphicFrame>
        <p:nvGraphicFramePr>
          <p:cNvPr id="110627" name="内容占位符 110626"/>
          <p:cNvGraphicFramePr/>
          <p:nvPr>
            <p:ph idx="4294967295"/>
            <p:custDataLst>
              <p:tags r:id="rId2"/>
            </p:custDataLst>
          </p:nvPr>
        </p:nvGraphicFramePr>
        <p:xfrm>
          <a:off x="1235710" y="2226945"/>
          <a:ext cx="9719945" cy="1623060"/>
        </p:xfrm>
        <a:graphic>
          <a:graphicData uri="http://schemas.openxmlformats.org/drawingml/2006/table">
            <a:tbl>
              <a:tblPr/>
              <a:tblGrid>
                <a:gridCol w="3239770"/>
                <a:gridCol w="3240405"/>
                <a:gridCol w="3239770"/>
              </a:tblGrid>
              <a:tr h="535305">
                <a:tc>
                  <a:txBody>
                    <a:bodyPr/>
                    <a:lstStyle>
                      <a:lvl1pPr marL="342900" lvl="0" indent="-342900" algn="l" rtl="0" eaLnBrk="0" fontAlgn="base" hangingPunct="0">
                        <a:spcBef>
                          <a:spcPct val="20000"/>
                        </a:spcBef>
                        <a:spcAft>
                          <a:spcPct val="0"/>
                        </a:spcAft>
                        <a:buClr>
                          <a:schemeClr val="accent1"/>
                        </a:buClr>
                        <a:buSzPct val="65000"/>
                        <a:buFont typeface="Wingdings" panose="05000000000000000000" pitchFamily="2" charset="2"/>
                        <a:buChar char="n"/>
                        <a:defRPr sz="2600">
                          <a:solidFill>
                            <a:schemeClr val="tx1"/>
                          </a:solidFill>
                          <a:latin typeface="+mn-lt"/>
                          <a:ea typeface="+mn-ea"/>
                          <a:cs typeface="+mn-cs"/>
                        </a:defRPr>
                      </a:lvl1pPr>
                      <a:lvl2pPr marL="669925" lvl="1" indent="-325755"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mn-ea"/>
                        </a:defRPr>
                      </a:lvl2pPr>
                      <a:lvl3pPr marL="1022350" lvl="2" indent="-351155"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mn-ea"/>
                        </a:defRPr>
                      </a:lvl3pPr>
                      <a:lvl4pPr marL="1339850" lvl="3" indent="-316230" algn="l" rtl="0" eaLnBrk="0" fontAlgn="base" hangingPunct="0">
                        <a:spcBef>
                          <a:spcPct val="20000"/>
                        </a:spcBef>
                        <a:spcAft>
                          <a:spcPct val="0"/>
                        </a:spcAft>
                        <a:buClr>
                          <a:schemeClr val="accent2"/>
                        </a:buClr>
                        <a:buSzPct val="70000"/>
                        <a:buFont typeface="Wingdings" panose="05000000000000000000" pitchFamily="2" charset="2"/>
                        <a:buChar char="q"/>
                        <a:defRPr sz="1800">
                          <a:solidFill>
                            <a:schemeClr val="tx1"/>
                          </a:solidFill>
                          <a:latin typeface="+mn-lt"/>
                          <a:ea typeface="+mn-ea"/>
                        </a:defRPr>
                      </a:lvl4pPr>
                      <a:lvl5pPr marL="1681480" lvl="4" indent="-339725" algn="l" rtl="0" eaLnBrk="0" fontAlgn="base" hangingPunct="0">
                        <a:spcBef>
                          <a:spcPct val="20000"/>
                        </a:spcBef>
                        <a:spcAft>
                          <a:spcPct val="0"/>
                        </a:spcAft>
                        <a:buClr>
                          <a:schemeClr val="accent1"/>
                        </a:buClr>
                        <a:buSzPct val="75000"/>
                        <a:buFont typeface="Wingdings" panose="05000000000000000000" pitchFamily="2" charset="2"/>
                        <a:buChar char="§"/>
                        <a:defRPr sz="1800">
                          <a:solidFill>
                            <a:schemeClr val="tx1"/>
                          </a:solidFill>
                          <a:latin typeface="+mn-lt"/>
                          <a:ea typeface="+mn-ea"/>
                        </a:defRPr>
                      </a:lvl5pPr>
                    </a:lstStyle>
                    <a:p>
                      <a:pPr marL="0" lvl="0" indent="0" algn="ctr">
                        <a:spcBef>
                          <a:spcPct val="100000"/>
                        </a:spcBef>
                        <a:buClrTx/>
                        <a:buSzTx/>
                        <a:buFont typeface="Times New Roman" panose="02020603050405020304" charset="0"/>
                        <a:buNone/>
                      </a:pPr>
                      <a:endParaRPr lang="zh-CN" altLang="zh-CN" sz="2200" b="1" dirty="0">
                        <a:solidFill>
                          <a:schemeClr val="bg1"/>
                        </a:solidFill>
                        <a:latin typeface="Times New Roman" panose="02020603050405020304" charset="0"/>
                      </a:endParaRPr>
                    </a:p>
                  </a:txBody>
                  <a:tcPr anchor="ctr" anchorCtr="0">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lstStyle>
                      <a:lvl1pPr marL="342900" lvl="0" indent="-342900" algn="l" rtl="0" eaLnBrk="0" fontAlgn="base" hangingPunct="0">
                        <a:spcBef>
                          <a:spcPct val="20000"/>
                        </a:spcBef>
                        <a:spcAft>
                          <a:spcPct val="0"/>
                        </a:spcAft>
                        <a:buClr>
                          <a:schemeClr val="accent1"/>
                        </a:buClr>
                        <a:buSzPct val="65000"/>
                        <a:buFont typeface="Wingdings" panose="05000000000000000000" pitchFamily="2" charset="2"/>
                        <a:buChar char="n"/>
                        <a:defRPr sz="2600">
                          <a:solidFill>
                            <a:schemeClr val="tx1"/>
                          </a:solidFill>
                          <a:latin typeface="+mn-lt"/>
                          <a:ea typeface="+mn-ea"/>
                          <a:cs typeface="+mn-cs"/>
                        </a:defRPr>
                      </a:lvl1pPr>
                      <a:lvl2pPr marL="669925" lvl="1" indent="-325755"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mn-ea"/>
                        </a:defRPr>
                      </a:lvl2pPr>
                      <a:lvl3pPr marL="1022350" lvl="2" indent="-351155"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mn-ea"/>
                        </a:defRPr>
                      </a:lvl3pPr>
                      <a:lvl4pPr marL="1339850" lvl="3" indent="-316230" algn="l" rtl="0" eaLnBrk="0" fontAlgn="base" hangingPunct="0">
                        <a:spcBef>
                          <a:spcPct val="20000"/>
                        </a:spcBef>
                        <a:spcAft>
                          <a:spcPct val="0"/>
                        </a:spcAft>
                        <a:buClr>
                          <a:schemeClr val="accent2"/>
                        </a:buClr>
                        <a:buSzPct val="70000"/>
                        <a:buFont typeface="Wingdings" panose="05000000000000000000" pitchFamily="2" charset="2"/>
                        <a:buChar char="q"/>
                        <a:defRPr sz="1800">
                          <a:solidFill>
                            <a:schemeClr val="tx1"/>
                          </a:solidFill>
                          <a:latin typeface="+mn-lt"/>
                          <a:ea typeface="+mn-ea"/>
                        </a:defRPr>
                      </a:lvl4pPr>
                      <a:lvl5pPr marL="1681480" lvl="4" indent="-339725" algn="l" rtl="0" eaLnBrk="0" fontAlgn="base" hangingPunct="0">
                        <a:spcBef>
                          <a:spcPct val="20000"/>
                        </a:spcBef>
                        <a:spcAft>
                          <a:spcPct val="0"/>
                        </a:spcAft>
                        <a:buClr>
                          <a:schemeClr val="accent1"/>
                        </a:buClr>
                        <a:buSzPct val="75000"/>
                        <a:buFont typeface="Wingdings" panose="05000000000000000000" pitchFamily="2" charset="2"/>
                        <a:buChar char="§"/>
                        <a:defRPr sz="1800">
                          <a:solidFill>
                            <a:schemeClr val="tx1"/>
                          </a:solidFill>
                          <a:latin typeface="+mn-lt"/>
                          <a:ea typeface="+mn-ea"/>
                        </a:defRPr>
                      </a:lvl5pPr>
                    </a:lstStyle>
                    <a:p>
                      <a:pPr marL="0" lvl="0" indent="0" algn="ctr">
                        <a:spcBef>
                          <a:spcPct val="100000"/>
                        </a:spcBef>
                        <a:buClrTx/>
                        <a:buSzTx/>
                        <a:buFont typeface="Times New Roman" panose="02020603050405020304" charset="0"/>
                        <a:buNone/>
                      </a:pPr>
                      <a:r>
                        <a:rPr lang="zh-CN" altLang="en-US" sz="2200" b="1" dirty="0">
                          <a:solidFill>
                            <a:schemeClr val="bg1"/>
                          </a:solidFill>
                          <a:latin typeface="Times New Roman" panose="02020603050405020304" charset="0"/>
                        </a:rPr>
                        <a:t>定  义</a:t>
                      </a:r>
                      <a:endParaRPr lang="zh-CN" altLang="en-US" sz="2200" b="1" dirty="0">
                        <a:solidFill>
                          <a:schemeClr val="bg1"/>
                        </a:solidFill>
                        <a:latin typeface="Times New Roman" panose="02020603050405020304" charset="0"/>
                      </a:endParaRPr>
                    </a:p>
                  </a:txBody>
                  <a:tcPr anchor="ctr" anchorCtr="0">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lstStyle>
                      <a:lvl1pPr marL="342900" lvl="0" indent="-342900" algn="l" rtl="0" eaLnBrk="0" fontAlgn="base" hangingPunct="0">
                        <a:spcBef>
                          <a:spcPct val="20000"/>
                        </a:spcBef>
                        <a:spcAft>
                          <a:spcPct val="0"/>
                        </a:spcAft>
                        <a:buClr>
                          <a:schemeClr val="accent1"/>
                        </a:buClr>
                        <a:buSzPct val="65000"/>
                        <a:buFont typeface="Wingdings" panose="05000000000000000000" pitchFamily="2" charset="2"/>
                        <a:buChar char="n"/>
                        <a:defRPr sz="2600">
                          <a:solidFill>
                            <a:schemeClr val="tx1"/>
                          </a:solidFill>
                          <a:latin typeface="+mn-lt"/>
                          <a:ea typeface="+mn-ea"/>
                          <a:cs typeface="+mn-cs"/>
                        </a:defRPr>
                      </a:lvl1pPr>
                      <a:lvl2pPr marL="669925" lvl="1" indent="-325755"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mn-ea"/>
                        </a:defRPr>
                      </a:lvl2pPr>
                      <a:lvl3pPr marL="1022350" lvl="2" indent="-351155"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mn-ea"/>
                        </a:defRPr>
                      </a:lvl3pPr>
                      <a:lvl4pPr marL="1339850" lvl="3" indent="-316230" algn="l" rtl="0" eaLnBrk="0" fontAlgn="base" hangingPunct="0">
                        <a:spcBef>
                          <a:spcPct val="20000"/>
                        </a:spcBef>
                        <a:spcAft>
                          <a:spcPct val="0"/>
                        </a:spcAft>
                        <a:buClr>
                          <a:schemeClr val="accent2"/>
                        </a:buClr>
                        <a:buSzPct val="70000"/>
                        <a:buFont typeface="Wingdings" panose="05000000000000000000" pitchFamily="2" charset="2"/>
                        <a:buChar char="q"/>
                        <a:defRPr sz="1800">
                          <a:solidFill>
                            <a:schemeClr val="tx1"/>
                          </a:solidFill>
                          <a:latin typeface="+mn-lt"/>
                          <a:ea typeface="+mn-ea"/>
                        </a:defRPr>
                      </a:lvl4pPr>
                      <a:lvl5pPr marL="1681480" lvl="4" indent="-339725" algn="l" rtl="0" eaLnBrk="0" fontAlgn="base" hangingPunct="0">
                        <a:spcBef>
                          <a:spcPct val="20000"/>
                        </a:spcBef>
                        <a:spcAft>
                          <a:spcPct val="0"/>
                        </a:spcAft>
                        <a:buClr>
                          <a:schemeClr val="accent1"/>
                        </a:buClr>
                        <a:buSzPct val="75000"/>
                        <a:buFont typeface="Wingdings" panose="05000000000000000000" pitchFamily="2" charset="2"/>
                        <a:buChar char="§"/>
                        <a:defRPr sz="1800">
                          <a:solidFill>
                            <a:schemeClr val="tx1"/>
                          </a:solidFill>
                          <a:latin typeface="+mn-lt"/>
                          <a:ea typeface="+mn-ea"/>
                        </a:defRPr>
                      </a:lvl5pPr>
                    </a:lstStyle>
                    <a:p>
                      <a:pPr marL="0" lvl="0" indent="0" algn="ctr">
                        <a:spcBef>
                          <a:spcPct val="100000"/>
                        </a:spcBef>
                        <a:buClrTx/>
                        <a:buSzTx/>
                        <a:buFont typeface="Times New Roman" panose="02020603050405020304" charset="0"/>
                        <a:buNone/>
                      </a:pPr>
                      <a:r>
                        <a:rPr lang="zh-CN" altLang="en-US" sz="2200" b="1" dirty="0">
                          <a:solidFill>
                            <a:schemeClr val="bg1"/>
                          </a:solidFill>
                          <a:latin typeface="Times New Roman" panose="02020603050405020304" charset="0"/>
                        </a:rPr>
                        <a:t>图象特征</a:t>
                      </a:r>
                      <a:endParaRPr lang="zh-CN" altLang="en-US" sz="2200" b="1" dirty="0">
                        <a:solidFill>
                          <a:schemeClr val="bg1"/>
                        </a:solidFill>
                        <a:latin typeface="Times New Roman" panose="02020603050405020304" charset="0"/>
                      </a:endParaRPr>
                    </a:p>
                  </a:txBody>
                  <a:tcPr anchor="ctr" anchorCtr="0">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544195">
                <a:tc>
                  <a:txBody>
                    <a:bodyPr/>
                    <a:lstStyle>
                      <a:lvl1pPr marL="342900" lvl="0" indent="-342900" algn="l" rtl="0" eaLnBrk="0" fontAlgn="base" hangingPunct="0">
                        <a:spcBef>
                          <a:spcPct val="20000"/>
                        </a:spcBef>
                        <a:spcAft>
                          <a:spcPct val="0"/>
                        </a:spcAft>
                        <a:buClr>
                          <a:schemeClr val="accent1"/>
                        </a:buClr>
                        <a:buSzPct val="65000"/>
                        <a:buFont typeface="Wingdings" panose="05000000000000000000" pitchFamily="2" charset="2"/>
                        <a:buChar char="n"/>
                        <a:defRPr sz="2600">
                          <a:solidFill>
                            <a:schemeClr val="tx1"/>
                          </a:solidFill>
                          <a:latin typeface="+mn-lt"/>
                          <a:ea typeface="+mn-ea"/>
                          <a:cs typeface="+mn-cs"/>
                        </a:defRPr>
                      </a:lvl1pPr>
                      <a:lvl2pPr marL="669925" lvl="1" indent="-325755"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mn-ea"/>
                        </a:defRPr>
                      </a:lvl2pPr>
                      <a:lvl3pPr marL="1022350" lvl="2" indent="-351155"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mn-ea"/>
                        </a:defRPr>
                      </a:lvl3pPr>
                      <a:lvl4pPr marL="1339850" lvl="3" indent="-316230" algn="l" rtl="0" eaLnBrk="0" fontAlgn="base" hangingPunct="0">
                        <a:spcBef>
                          <a:spcPct val="20000"/>
                        </a:spcBef>
                        <a:spcAft>
                          <a:spcPct val="0"/>
                        </a:spcAft>
                        <a:buClr>
                          <a:schemeClr val="accent2"/>
                        </a:buClr>
                        <a:buSzPct val="70000"/>
                        <a:buFont typeface="Wingdings" panose="05000000000000000000" pitchFamily="2" charset="2"/>
                        <a:buChar char="q"/>
                        <a:defRPr sz="1800">
                          <a:solidFill>
                            <a:schemeClr val="tx1"/>
                          </a:solidFill>
                          <a:latin typeface="+mn-lt"/>
                          <a:ea typeface="+mn-ea"/>
                        </a:defRPr>
                      </a:lvl4pPr>
                      <a:lvl5pPr marL="1681480" lvl="4" indent="-339725" algn="l" rtl="0" eaLnBrk="0" fontAlgn="base" hangingPunct="0">
                        <a:spcBef>
                          <a:spcPct val="20000"/>
                        </a:spcBef>
                        <a:spcAft>
                          <a:spcPct val="0"/>
                        </a:spcAft>
                        <a:buClr>
                          <a:schemeClr val="accent1"/>
                        </a:buClr>
                        <a:buSzPct val="75000"/>
                        <a:buFont typeface="Wingdings" panose="05000000000000000000" pitchFamily="2" charset="2"/>
                        <a:buChar char="§"/>
                        <a:defRPr sz="1800">
                          <a:solidFill>
                            <a:schemeClr val="tx1"/>
                          </a:solidFill>
                          <a:latin typeface="+mn-lt"/>
                          <a:ea typeface="+mn-ea"/>
                        </a:defRPr>
                      </a:lvl5pPr>
                    </a:lstStyle>
                    <a:p>
                      <a:pPr marL="0" lvl="0" indent="0" algn="ctr" fontAlgn="ctr">
                        <a:spcBef>
                          <a:spcPct val="100000"/>
                        </a:spcBef>
                        <a:buClrTx/>
                        <a:buSzTx/>
                        <a:buFont typeface="Times New Roman" panose="02020603050405020304" charset="0"/>
                        <a:buNone/>
                      </a:pPr>
                      <a:r>
                        <a:rPr lang="zh-CN" altLang="en-US" sz="2200" b="1" dirty="0">
                          <a:solidFill>
                            <a:schemeClr val="bg1"/>
                          </a:solidFill>
                          <a:latin typeface="Times New Roman" panose="02020603050405020304" charset="0"/>
                        </a:rPr>
                        <a:t>奇函数</a:t>
                      </a:r>
                      <a:endParaRPr lang="zh-CN" altLang="en-US" sz="2200" b="1" dirty="0">
                        <a:solidFill>
                          <a:schemeClr val="bg1"/>
                        </a:solidFill>
                        <a:latin typeface="Times New Roman" panose="02020603050405020304" charset="0"/>
                      </a:endParaRPr>
                    </a:p>
                  </a:txBody>
                  <a:tcPr anchor="ctr" anchorCtr="0">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lstStyle>
                      <a:lvl1pPr marL="342900" lvl="0" indent="-342900" algn="l" rtl="0" eaLnBrk="0" fontAlgn="base" hangingPunct="0">
                        <a:spcBef>
                          <a:spcPct val="20000"/>
                        </a:spcBef>
                        <a:spcAft>
                          <a:spcPct val="0"/>
                        </a:spcAft>
                        <a:buClr>
                          <a:schemeClr val="accent1"/>
                        </a:buClr>
                        <a:buSzPct val="65000"/>
                        <a:buFont typeface="Wingdings" panose="05000000000000000000" pitchFamily="2" charset="2"/>
                        <a:buChar char="n"/>
                        <a:defRPr sz="2600">
                          <a:solidFill>
                            <a:schemeClr val="tx1"/>
                          </a:solidFill>
                          <a:latin typeface="+mn-lt"/>
                          <a:ea typeface="+mn-ea"/>
                          <a:cs typeface="+mn-cs"/>
                        </a:defRPr>
                      </a:lvl1pPr>
                      <a:lvl2pPr marL="669925" lvl="1" indent="-325755"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mn-ea"/>
                        </a:defRPr>
                      </a:lvl2pPr>
                      <a:lvl3pPr marL="1022350" lvl="2" indent="-351155"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mn-ea"/>
                        </a:defRPr>
                      </a:lvl3pPr>
                      <a:lvl4pPr marL="1339850" lvl="3" indent="-316230" algn="l" rtl="0" eaLnBrk="0" fontAlgn="base" hangingPunct="0">
                        <a:spcBef>
                          <a:spcPct val="20000"/>
                        </a:spcBef>
                        <a:spcAft>
                          <a:spcPct val="0"/>
                        </a:spcAft>
                        <a:buClr>
                          <a:schemeClr val="accent2"/>
                        </a:buClr>
                        <a:buSzPct val="70000"/>
                        <a:buFont typeface="Wingdings" panose="05000000000000000000" pitchFamily="2" charset="2"/>
                        <a:buChar char="q"/>
                        <a:defRPr sz="1800">
                          <a:solidFill>
                            <a:schemeClr val="tx1"/>
                          </a:solidFill>
                          <a:latin typeface="+mn-lt"/>
                          <a:ea typeface="+mn-ea"/>
                        </a:defRPr>
                      </a:lvl4pPr>
                      <a:lvl5pPr marL="1681480" lvl="4" indent="-339725" algn="l" rtl="0" eaLnBrk="0" fontAlgn="base" hangingPunct="0">
                        <a:spcBef>
                          <a:spcPct val="20000"/>
                        </a:spcBef>
                        <a:spcAft>
                          <a:spcPct val="0"/>
                        </a:spcAft>
                        <a:buClr>
                          <a:schemeClr val="accent1"/>
                        </a:buClr>
                        <a:buSzPct val="75000"/>
                        <a:buFont typeface="Wingdings" panose="05000000000000000000" pitchFamily="2" charset="2"/>
                        <a:buChar char="§"/>
                        <a:defRPr sz="1800">
                          <a:solidFill>
                            <a:schemeClr val="tx1"/>
                          </a:solidFill>
                          <a:latin typeface="+mn-lt"/>
                          <a:ea typeface="+mn-ea"/>
                        </a:defRPr>
                      </a:lvl5pPr>
                    </a:lstStyle>
                    <a:p>
                      <a:pPr marL="0" lvl="0" indent="0" algn="ctr">
                        <a:spcBef>
                          <a:spcPct val="100000"/>
                        </a:spcBef>
                        <a:buClrTx/>
                        <a:buSzTx/>
                        <a:buFont typeface="Times New Roman" panose="02020603050405020304" charset="0"/>
                        <a:buNone/>
                      </a:pPr>
                      <a:endParaRPr lang="zh-CN" altLang="zh-CN" sz="2200" b="1" dirty="0">
                        <a:solidFill>
                          <a:schemeClr val="bg1"/>
                        </a:solidFill>
                        <a:latin typeface="Times New Roman" panose="02020603050405020304" charset="0"/>
                      </a:endParaRPr>
                    </a:p>
                  </a:txBody>
                  <a:tcPr anchor="ctr" anchorCtr="0">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lstStyle>
                      <a:lvl1pPr marL="342900" lvl="0" indent="-342900" algn="l" rtl="0" eaLnBrk="0" fontAlgn="base" hangingPunct="0">
                        <a:spcBef>
                          <a:spcPct val="20000"/>
                        </a:spcBef>
                        <a:spcAft>
                          <a:spcPct val="0"/>
                        </a:spcAft>
                        <a:buClr>
                          <a:schemeClr val="accent1"/>
                        </a:buClr>
                        <a:buSzPct val="65000"/>
                        <a:buFont typeface="Wingdings" panose="05000000000000000000" pitchFamily="2" charset="2"/>
                        <a:buChar char="n"/>
                        <a:defRPr sz="2600">
                          <a:solidFill>
                            <a:schemeClr val="tx1"/>
                          </a:solidFill>
                          <a:latin typeface="+mn-lt"/>
                          <a:ea typeface="+mn-ea"/>
                          <a:cs typeface="+mn-cs"/>
                        </a:defRPr>
                      </a:lvl1pPr>
                      <a:lvl2pPr marL="669925" lvl="1" indent="-325755"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mn-ea"/>
                        </a:defRPr>
                      </a:lvl2pPr>
                      <a:lvl3pPr marL="1022350" lvl="2" indent="-351155"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mn-ea"/>
                        </a:defRPr>
                      </a:lvl3pPr>
                      <a:lvl4pPr marL="1339850" lvl="3" indent="-316230" algn="l" rtl="0" eaLnBrk="0" fontAlgn="base" hangingPunct="0">
                        <a:spcBef>
                          <a:spcPct val="20000"/>
                        </a:spcBef>
                        <a:spcAft>
                          <a:spcPct val="0"/>
                        </a:spcAft>
                        <a:buClr>
                          <a:schemeClr val="accent2"/>
                        </a:buClr>
                        <a:buSzPct val="70000"/>
                        <a:buFont typeface="Wingdings" panose="05000000000000000000" pitchFamily="2" charset="2"/>
                        <a:buChar char="q"/>
                        <a:defRPr sz="1800">
                          <a:solidFill>
                            <a:schemeClr val="tx1"/>
                          </a:solidFill>
                          <a:latin typeface="+mn-lt"/>
                          <a:ea typeface="+mn-ea"/>
                        </a:defRPr>
                      </a:lvl4pPr>
                      <a:lvl5pPr marL="1681480" lvl="4" indent="-339725" algn="l" rtl="0" eaLnBrk="0" fontAlgn="base" hangingPunct="0">
                        <a:spcBef>
                          <a:spcPct val="20000"/>
                        </a:spcBef>
                        <a:spcAft>
                          <a:spcPct val="0"/>
                        </a:spcAft>
                        <a:buClr>
                          <a:schemeClr val="accent1"/>
                        </a:buClr>
                        <a:buSzPct val="75000"/>
                        <a:buFont typeface="Wingdings" panose="05000000000000000000" pitchFamily="2" charset="2"/>
                        <a:buChar char="§"/>
                        <a:defRPr sz="1800">
                          <a:solidFill>
                            <a:schemeClr val="tx1"/>
                          </a:solidFill>
                          <a:latin typeface="+mn-lt"/>
                          <a:ea typeface="+mn-ea"/>
                        </a:defRPr>
                      </a:lvl5pPr>
                    </a:lstStyle>
                    <a:p>
                      <a:pPr marL="0" lvl="0" indent="0" algn="ctr">
                        <a:spcBef>
                          <a:spcPct val="100000"/>
                        </a:spcBef>
                        <a:buClrTx/>
                        <a:buSzTx/>
                        <a:buFont typeface="Times New Roman" panose="02020603050405020304" charset="0"/>
                        <a:buNone/>
                      </a:pPr>
                      <a:endParaRPr lang="zh-CN" altLang="zh-CN" sz="2200" b="1" dirty="0">
                        <a:solidFill>
                          <a:schemeClr val="bg1"/>
                        </a:solidFill>
                        <a:latin typeface="Times New Roman" panose="02020603050405020304" charset="0"/>
                      </a:endParaRPr>
                    </a:p>
                  </a:txBody>
                  <a:tcPr anchor="ctr" anchorCtr="0">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543560">
                <a:tc>
                  <a:txBody>
                    <a:bodyPr/>
                    <a:lstStyle>
                      <a:lvl1pPr marL="342900" lvl="0" indent="-342900" algn="l" rtl="0" eaLnBrk="0" fontAlgn="base" hangingPunct="0">
                        <a:spcBef>
                          <a:spcPct val="20000"/>
                        </a:spcBef>
                        <a:spcAft>
                          <a:spcPct val="0"/>
                        </a:spcAft>
                        <a:buClr>
                          <a:schemeClr val="accent1"/>
                        </a:buClr>
                        <a:buSzPct val="65000"/>
                        <a:buFont typeface="Wingdings" panose="05000000000000000000" pitchFamily="2" charset="2"/>
                        <a:buChar char="n"/>
                        <a:defRPr sz="2600">
                          <a:solidFill>
                            <a:schemeClr val="tx1"/>
                          </a:solidFill>
                          <a:latin typeface="+mn-lt"/>
                          <a:ea typeface="+mn-ea"/>
                          <a:cs typeface="+mn-cs"/>
                        </a:defRPr>
                      </a:lvl1pPr>
                      <a:lvl2pPr marL="669925" lvl="1" indent="-325755"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mn-ea"/>
                        </a:defRPr>
                      </a:lvl2pPr>
                      <a:lvl3pPr marL="1022350" lvl="2" indent="-351155"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mn-ea"/>
                        </a:defRPr>
                      </a:lvl3pPr>
                      <a:lvl4pPr marL="1339850" lvl="3" indent="-316230" algn="l" rtl="0" eaLnBrk="0" fontAlgn="base" hangingPunct="0">
                        <a:spcBef>
                          <a:spcPct val="20000"/>
                        </a:spcBef>
                        <a:spcAft>
                          <a:spcPct val="0"/>
                        </a:spcAft>
                        <a:buClr>
                          <a:schemeClr val="accent2"/>
                        </a:buClr>
                        <a:buSzPct val="70000"/>
                        <a:buFont typeface="Wingdings" panose="05000000000000000000" pitchFamily="2" charset="2"/>
                        <a:buChar char="q"/>
                        <a:defRPr sz="1800">
                          <a:solidFill>
                            <a:schemeClr val="tx1"/>
                          </a:solidFill>
                          <a:latin typeface="+mn-lt"/>
                          <a:ea typeface="+mn-ea"/>
                        </a:defRPr>
                      </a:lvl4pPr>
                      <a:lvl5pPr marL="1681480" lvl="4" indent="-339725" algn="l" rtl="0" eaLnBrk="0" fontAlgn="base" hangingPunct="0">
                        <a:spcBef>
                          <a:spcPct val="20000"/>
                        </a:spcBef>
                        <a:spcAft>
                          <a:spcPct val="0"/>
                        </a:spcAft>
                        <a:buClr>
                          <a:schemeClr val="accent1"/>
                        </a:buClr>
                        <a:buSzPct val="75000"/>
                        <a:buFont typeface="Wingdings" panose="05000000000000000000" pitchFamily="2" charset="2"/>
                        <a:buChar char="§"/>
                        <a:defRPr sz="1800">
                          <a:solidFill>
                            <a:schemeClr val="tx1"/>
                          </a:solidFill>
                          <a:latin typeface="+mn-lt"/>
                          <a:ea typeface="+mn-ea"/>
                        </a:defRPr>
                      </a:lvl5pPr>
                    </a:lstStyle>
                    <a:p>
                      <a:pPr marL="0" lvl="0" indent="0" algn="ctr" fontAlgn="ctr">
                        <a:spcBef>
                          <a:spcPct val="100000"/>
                        </a:spcBef>
                        <a:buClrTx/>
                        <a:buSzTx/>
                        <a:buFont typeface="Times New Roman" panose="02020603050405020304" charset="0"/>
                        <a:buNone/>
                      </a:pPr>
                      <a:r>
                        <a:rPr lang="zh-CN" altLang="en-US" sz="2200" b="1" dirty="0">
                          <a:solidFill>
                            <a:schemeClr val="bg1"/>
                          </a:solidFill>
                          <a:latin typeface="Times New Roman" panose="02020603050405020304" charset="0"/>
                        </a:rPr>
                        <a:t>偶函数</a:t>
                      </a:r>
                      <a:endParaRPr lang="zh-CN" altLang="en-US" sz="2200" b="1" dirty="0">
                        <a:solidFill>
                          <a:schemeClr val="bg1"/>
                        </a:solidFill>
                        <a:latin typeface="Times New Roman" panose="02020603050405020304" charset="0"/>
                      </a:endParaRPr>
                    </a:p>
                  </a:txBody>
                  <a:tcPr anchor="ctr" anchorCtr="0">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lstStyle>
                      <a:lvl1pPr marL="342900" lvl="0" indent="-342900" algn="l" rtl="0" eaLnBrk="0" fontAlgn="base" hangingPunct="0">
                        <a:spcBef>
                          <a:spcPct val="20000"/>
                        </a:spcBef>
                        <a:spcAft>
                          <a:spcPct val="0"/>
                        </a:spcAft>
                        <a:buClr>
                          <a:schemeClr val="accent1"/>
                        </a:buClr>
                        <a:buSzPct val="65000"/>
                        <a:buFont typeface="Wingdings" panose="05000000000000000000" pitchFamily="2" charset="2"/>
                        <a:buChar char="n"/>
                        <a:defRPr sz="2600">
                          <a:solidFill>
                            <a:schemeClr val="tx1"/>
                          </a:solidFill>
                          <a:latin typeface="+mn-lt"/>
                          <a:ea typeface="+mn-ea"/>
                          <a:cs typeface="+mn-cs"/>
                        </a:defRPr>
                      </a:lvl1pPr>
                      <a:lvl2pPr marL="669925" lvl="1" indent="-325755"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mn-ea"/>
                        </a:defRPr>
                      </a:lvl2pPr>
                      <a:lvl3pPr marL="1022350" lvl="2" indent="-351155"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mn-ea"/>
                        </a:defRPr>
                      </a:lvl3pPr>
                      <a:lvl4pPr marL="1339850" lvl="3" indent="-316230" algn="l" rtl="0" eaLnBrk="0" fontAlgn="base" hangingPunct="0">
                        <a:spcBef>
                          <a:spcPct val="20000"/>
                        </a:spcBef>
                        <a:spcAft>
                          <a:spcPct val="0"/>
                        </a:spcAft>
                        <a:buClr>
                          <a:schemeClr val="accent2"/>
                        </a:buClr>
                        <a:buSzPct val="70000"/>
                        <a:buFont typeface="Wingdings" panose="05000000000000000000" pitchFamily="2" charset="2"/>
                        <a:buChar char="q"/>
                        <a:defRPr sz="1800">
                          <a:solidFill>
                            <a:schemeClr val="tx1"/>
                          </a:solidFill>
                          <a:latin typeface="+mn-lt"/>
                          <a:ea typeface="+mn-ea"/>
                        </a:defRPr>
                      </a:lvl4pPr>
                      <a:lvl5pPr marL="1681480" lvl="4" indent="-339725" algn="l" rtl="0" eaLnBrk="0" fontAlgn="base" hangingPunct="0">
                        <a:spcBef>
                          <a:spcPct val="20000"/>
                        </a:spcBef>
                        <a:spcAft>
                          <a:spcPct val="0"/>
                        </a:spcAft>
                        <a:buClr>
                          <a:schemeClr val="accent1"/>
                        </a:buClr>
                        <a:buSzPct val="75000"/>
                        <a:buFont typeface="Wingdings" panose="05000000000000000000" pitchFamily="2" charset="2"/>
                        <a:buChar char="§"/>
                        <a:defRPr sz="1800">
                          <a:solidFill>
                            <a:schemeClr val="tx1"/>
                          </a:solidFill>
                          <a:latin typeface="+mn-lt"/>
                          <a:ea typeface="+mn-ea"/>
                        </a:defRPr>
                      </a:lvl5pPr>
                    </a:lstStyle>
                    <a:p>
                      <a:pPr marL="0" lvl="0" indent="0" algn="ctr">
                        <a:spcBef>
                          <a:spcPct val="100000"/>
                        </a:spcBef>
                        <a:buClrTx/>
                        <a:buSzTx/>
                        <a:buFont typeface="Times New Roman" panose="02020603050405020304" charset="0"/>
                        <a:buNone/>
                      </a:pPr>
                      <a:endParaRPr lang="zh-CN" altLang="zh-CN" sz="2200" b="1" dirty="0">
                        <a:solidFill>
                          <a:schemeClr val="bg1"/>
                        </a:solidFill>
                        <a:latin typeface="Times New Roman" panose="02020603050405020304" charset="0"/>
                      </a:endParaRPr>
                    </a:p>
                  </a:txBody>
                  <a:tcPr anchor="ctr" anchorCtr="0">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lstStyle>
                      <a:lvl1pPr marL="342900" lvl="0" indent="-342900" algn="l" rtl="0" eaLnBrk="0" fontAlgn="base" hangingPunct="0">
                        <a:spcBef>
                          <a:spcPct val="20000"/>
                        </a:spcBef>
                        <a:spcAft>
                          <a:spcPct val="0"/>
                        </a:spcAft>
                        <a:buClr>
                          <a:schemeClr val="accent1"/>
                        </a:buClr>
                        <a:buSzPct val="65000"/>
                        <a:buFont typeface="Wingdings" panose="05000000000000000000" pitchFamily="2" charset="2"/>
                        <a:buChar char="n"/>
                        <a:defRPr sz="2600">
                          <a:solidFill>
                            <a:schemeClr val="tx1"/>
                          </a:solidFill>
                          <a:latin typeface="+mn-lt"/>
                          <a:ea typeface="+mn-ea"/>
                          <a:cs typeface="+mn-cs"/>
                        </a:defRPr>
                      </a:lvl1pPr>
                      <a:lvl2pPr marL="669925" lvl="1" indent="-325755" algn="l" rtl="0" eaLnBrk="0" fontAlgn="base" hangingPunct="0">
                        <a:spcBef>
                          <a:spcPct val="20000"/>
                        </a:spcBef>
                        <a:spcAft>
                          <a:spcPct val="0"/>
                        </a:spcAft>
                        <a:buClr>
                          <a:schemeClr val="accent2"/>
                        </a:buClr>
                        <a:buSzPct val="60000"/>
                        <a:buFont typeface="Wingdings" panose="05000000000000000000" pitchFamily="2" charset="2"/>
                        <a:buChar char="q"/>
                        <a:defRPr sz="2200">
                          <a:solidFill>
                            <a:schemeClr val="tx1"/>
                          </a:solidFill>
                          <a:latin typeface="+mn-lt"/>
                          <a:ea typeface="+mn-ea"/>
                        </a:defRPr>
                      </a:lvl2pPr>
                      <a:lvl3pPr marL="1022350" lvl="2" indent="-351155" algn="l" rtl="0" eaLnBrk="0" fontAlgn="base" hangingPunct="0">
                        <a:spcBef>
                          <a:spcPct val="20000"/>
                        </a:spcBef>
                        <a:spcAft>
                          <a:spcPct val="0"/>
                        </a:spcAft>
                        <a:buClr>
                          <a:schemeClr val="accent1"/>
                        </a:buClr>
                        <a:buSzPct val="65000"/>
                        <a:buFont typeface="Wingdings" panose="05000000000000000000" pitchFamily="2" charset="2"/>
                        <a:buChar char="n"/>
                        <a:defRPr sz="2000">
                          <a:solidFill>
                            <a:schemeClr val="tx1"/>
                          </a:solidFill>
                          <a:latin typeface="+mn-lt"/>
                          <a:ea typeface="+mn-ea"/>
                        </a:defRPr>
                      </a:lvl3pPr>
                      <a:lvl4pPr marL="1339850" lvl="3" indent="-316230" algn="l" rtl="0" eaLnBrk="0" fontAlgn="base" hangingPunct="0">
                        <a:spcBef>
                          <a:spcPct val="20000"/>
                        </a:spcBef>
                        <a:spcAft>
                          <a:spcPct val="0"/>
                        </a:spcAft>
                        <a:buClr>
                          <a:schemeClr val="accent2"/>
                        </a:buClr>
                        <a:buSzPct val="70000"/>
                        <a:buFont typeface="Wingdings" panose="05000000000000000000" pitchFamily="2" charset="2"/>
                        <a:buChar char="q"/>
                        <a:defRPr sz="1800">
                          <a:solidFill>
                            <a:schemeClr val="tx1"/>
                          </a:solidFill>
                          <a:latin typeface="+mn-lt"/>
                          <a:ea typeface="+mn-ea"/>
                        </a:defRPr>
                      </a:lvl4pPr>
                      <a:lvl5pPr marL="1681480" lvl="4" indent="-339725" algn="l" rtl="0" eaLnBrk="0" fontAlgn="base" hangingPunct="0">
                        <a:spcBef>
                          <a:spcPct val="20000"/>
                        </a:spcBef>
                        <a:spcAft>
                          <a:spcPct val="0"/>
                        </a:spcAft>
                        <a:buClr>
                          <a:schemeClr val="accent1"/>
                        </a:buClr>
                        <a:buSzPct val="75000"/>
                        <a:buFont typeface="Wingdings" panose="05000000000000000000" pitchFamily="2" charset="2"/>
                        <a:buChar char="§"/>
                        <a:defRPr sz="1800">
                          <a:solidFill>
                            <a:schemeClr val="tx1"/>
                          </a:solidFill>
                          <a:latin typeface="+mn-lt"/>
                          <a:ea typeface="+mn-ea"/>
                        </a:defRPr>
                      </a:lvl5pPr>
                    </a:lstStyle>
                    <a:p>
                      <a:pPr marL="0" lvl="0" indent="0" algn="ctr">
                        <a:spcBef>
                          <a:spcPct val="100000"/>
                        </a:spcBef>
                        <a:buClrTx/>
                        <a:buSzTx/>
                        <a:buFont typeface="Times New Roman" panose="02020603050405020304" charset="0"/>
                        <a:buNone/>
                      </a:pPr>
                      <a:endParaRPr lang="zh-CN" altLang="zh-CN" sz="2200" b="1" dirty="0">
                        <a:solidFill>
                          <a:schemeClr val="bg1"/>
                        </a:solidFill>
                        <a:latin typeface="Times New Roman" panose="02020603050405020304" charset="0"/>
                      </a:endParaRPr>
                    </a:p>
                  </a:txBody>
                  <a:tcPr anchor="ctr" anchorCtr="0">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bl>
          </a:graphicData>
        </a:graphic>
      </p:graphicFrame>
      <p:sp>
        <p:nvSpPr>
          <p:cNvPr id="110614" name="Text Box 22"/>
          <p:cNvSpPr txBox="1"/>
          <p:nvPr/>
        </p:nvSpPr>
        <p:spPr>
          <a:xfrm>
            <a:off x="1055688" y="4005580"/>
            <a:ext cx="10080000" cy="460375"/>
          </a:xfrm>
          <a:prstGeom prst="rect">
            <a:avLst/>
          </a:prstGeom>
          <a:noFill/>
          <a:ln w="9525">
            <a:noFill/>
          </a:ln>
        </p:spPr>
        <p:txBody>
          <a:bodyPr anchor="t" anchorCtr="0">
            <a:spAutoFit/>
          </a:bodyPr>
          <a:p>
            <a:r>
              <a:rPr lang="en-US" altLang="zh-CN" sz="2400">
                <a:solidFill>
                  <a:schemeClr val="bg1"/>
                </a:solidFill>
                <a:latin typeface="Times New Roman" panose="02020603050405020304" charset="0"/>
                <a:ea typeface="宋体" pitchFamily="2" charset="-122"/>
              </a:rPr>
              <a:t>2</a:t>
            </a:r>
            <a:r>
              <a:rPr lang="en-US" altLang="zh-CN" sz="2400">
                <a:solidFill>
                  <a:schemeClr val="bg1"/>
                </a:solidFill>
                <a:latin typeface="宋体" pitchFamily="2" charset="-122"/>
                <a:ea typeface="宋体" pitchFamily="2" charset="-122"/>
              </a:rPr>
              <a:t>. </a:t>
            </a:r>
            <a:r>
              <a:rPr lang="zh-CN" altLang="en-US" sz="2400" dirty="0">
                <a:solidFill>
                  <a:schemeClr val="bg1"/>
                </a:solidFill>
                <a:latin typeface="宋体" pitchFamily="2" charset="-122"/>
                <a:ea typeface="宋体" pitchFamily="2" charset="-122"/>
              </a:rPr>
              <a:t>判断函数奇偶性的方法</a:t>
            </a:r>
            <a:endParaRPr lang="zh-CN" altLang="en-US" sz="2400" dirty="0">
              <a:solidFill>
                <a:schemeClr val="bg1"/>
              </a:solidFill>
              <a:latin typeface="宋体" pitchFamily="2" charset="-122"/>
              <a:ea typeface="宋体" pitchFamily="2" charset="-122"/>
            </a:endParaRPr>
          </a:p>
        </p:txBody>
      </p:sp>
      <p:sp>
        <p:nvSpPr>
          <p:cNvPr id="110615" name="Text Box 23"/>
          <p:cNvSpPr txBox="1"/>
          <p:nvPr/>
        </p:nvSpPr>
        <p:spPr>
          <a:xfrm>
            <a:off x="1055688" y="548640"/>
            <a:ext cx="10080000" cy="645160"/>
          </a:xfrm>
          <a:prstGeom prst="rect">
            <a:avLst/>
          </a:prstGeom>
          <a:noFill/>
          <a:ln w="9525">
            <a:noFill/>
          </a:ln>
        </p:spPr>
        <p:txBody>
          <a:bodyPr anchor="t" anchorCtr="0">
            <a:spAutoFit/>
          </a:bodyPr>
          <a:p>
            <a:pPr algn="ctr"/>
            <a:r>
              <a:rPr lang="zh-CN" altLang="en-US" sz="3600" b="1" dirty="0">
                <a:solidFill>
                  <a:schemeClr val="bg1"/>
                </a:solidFill>
                <a:latin typeface="Microsoft YaHei Bold" panose="020B0503020204020204" charset="-122"/>
                <a:ea typeface="Microsoft YaHei Bold" panose="020B0503020204020204" charset="-122"/>
                <a:cs typeface="Microsoft YaHei Bold" panose="020B0503020204020204" charset="-122"/>
              </a:rPr>
              <a:t>小   结</a:t>
            </a:r>
            <a:endParaRPr lang="zh-CN" altLang="en-US" sz="3600" b="1" dirty="0">
              <a:solidFill>
                <a:schemeClr val="bg1"/>
              </a:solidFill>
              <a:latin typeface="Microsoft YaHei Bold" panose="020B0503020204020204" charset="-122"/>
              <a:ea typeface="Microsoft YaHei Bold" panose="020B0503020204020204" charset="-122"/>
              <a:cs typeface="Microsoft YaHei Bold" panose="020B0503020204020204" charset="-122"/>
            </a:endParaRPr>
          </a:p>
        </p:txBody>
      </p:sp>
      <p:sp>
        <p:nvSpPr>
          <p:cNvPr id="110625" name="动作按钮: 前进或下一项 110624"/>
          <p:cNvSpPr/>
          <p:nvPr/>
        </p:nvSpPr>
        <p:spPr>
          <a:xfrm>
            <a:off x="5664200" y="2853055"/>
            <a:ext cx="900000" cy="360000"/>
          </a:xfrm>
          <a:prstGeom prst="actionButtonForwardNext">
            <a:avLst/>
          </a:prstGeom>
          <a:noFill/>
          <a:ln w="12700" cap="flat" cmpd="sng">
            <a:solidFill>
              <a:srgbClr val="800000"/>
            </a:solidFill>
            <a:prstDash val="solid"/>
            <a:miter/>
            <a:headEnd type="none" w="med" len="med"/>
            <a:tailEnd type="none" w="med" len="med"/>
          </a:ln>
        </p:spPr>
        <p:txBody>
          <a:bodyPr anchor="t" anchorCtr="0"/>
          <a:p>
            <a:endParaRPr lang="zh-CN" altLang="en-US">
              <a:solidFill>
                <a:schemeClr val="bg1"/>
              </a:solidFill>
              <a:latin typeface="Times New Roman" panose="02020603050405020304" charset="0"/>
              <a:ea typeface="宋体" pitchFamily="2" charset="-122"/>
            </a:endParaRPr>
          </a:p>
        </p:txBody>
      </p:sp>
      <p:sp>
        <p:nvSpPr>
          <p:cNvPr id="110626" name="动作按钮: 前进或下一项 110625"/>
          <p:cNvSpPr/>
          <p:nvPr/>
        </p:nvSpPr>
        <p:spPr>
          <a:xfrm>
            <a:off x="5664200" y="3396615"/>
            <a:ext cx="900000" cy="360000"/>
          </a:xfrm>
          <a:prstGeom prst="actionButtonForwardNext">
            <a:avLst/>
          </a:prstGeom>
          <a:noFill/>
          <a:ln w="12700" cap="flat" cmpd="sng">
            <a:solidFill>
              <a:srgbClr val="FF0000"/>
            </a:solidFill>
            <a:prstDash val="solid"/>
            <a:miter/>
            <a:headEnd type="none" w="med" len="med"/>
            <a:tailEnd type="none" w="med" len="med"/>
          </a:ln>
        </p:spPr>
        <p:txBody>
          <a:bodyPr anchor="t" anchorCtr="0"/>
          <a:p>
            <a:endParaRPr lang="zh-CN" altLang="en-US">
              <a:solidFill>
                <a:schemeClr val="bg1"/>
              </a:solidFill>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10615"/>
                                        </p:tgtEl>
                                        <p:attrNameLst>
                                          <p:attrName>style.visibility</p:attrName>
                                        </p:attrNameLst>
                                      </p:cBhvr>
                                      <p:to>
                                        <p:strVal val="visible"/>
                                      </p:to>
                                    </p:set>
                                    <p:anim calcmode="lin" valueType="num">
                                      <p:cBhvr>
                                        <p:cTn id="7" dur="1000" fill="hold"/>
                                        <p:tgtEl>
                                          <p:spTgt spid="110615"/>
                                        </p:tgtEl>
                                        <p:attrNameLst>
                                          <p:attrName>ppt_x</p:attrName>
                                        </p:attrNameLst>
                                      </p:cBhvr>
                                      <p:tavLst>
                                        <p:tav tm="0">
                                          <p:val>
                                            <p:strVal val="#ppt_x-.2"/>
                                          </p:val>
                                        </p:tav>
                                        <p:tav tm="100000">
                                          <p:val>
                                            <p:strVal val="#ppt_x"/>
                                          </p:val>
                                        </p:tav>
                                      </p:tavLst>
                                    </p:anim>
                                    <p:anim calcmode="lin" valueType="num">
                                      <p:cBhvr>
                                        <p:cTn id="8" dur="1000" fill="hold"/>
                                        <p:tgtEl>
                                          <p:spTgt spid="110615"/>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061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10595"/>
                                        </p:tgtEl>
                                        <p:attrNameLst>
                                          <p:attrName>style.visibility</p:attrName>
                                        </p:attrNameLst>
                                      </p:cBhvr>
                                      <p:to>
                                        <p:strVal val="visible"/>
                                      </p:to>
                                    </p:set>
                                    <p:anim calcmode="lin" valueType="num">
                                      <p:cBhvr>
                                        <p:cTn id="14" dur="1000" fill="hold"/>
                                        <p:tgtEl>
                                          <p:spTgt spid="110595"/>
                                        </p:tgtEl>
                                        <p:attrNameLst>
                                          <p:attrName>ppt_x</p:attrName>
                                        </p:attrNameLst>
                                      </p:cBhvr>
                                      <p:tavLst>
                                        <p:tav tm="0">
                                          <p:val>
                                            <p:strVal val="#ppt_x-.2"/>
                                          </p:val>
                                        </p:tav>
                                        <p:tav tm="100000">
                                          <p:val>
                                            <p:strVal val="#ppt_x"/>
                                          </p:val>
                                        </p:tav>
                                      </p:tavLst>
                                    </p:anim>
                                    <p:anim calcmode="lin" valueType="num">
                                      <p:cBhvr>
                                        <p:cTn id="15" dur="1000" fill="hold"/>
                                        <p:tgtEl>
                                          <p:spTgt spid="11059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1059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110627"/>
                                        </p:tgtEl>
                                        <p:attrNameLst>
                                          <p:attrName>style.visibility</p:attrName>
                                        </p:attrNameLst>
                                      </p:cBhvr>
                                      <p:to>
                                        <p:strVal val="visible"/>
                                      </p:to>
                                    </p:set>
                                    <p:anim calcmode="lin" valueType="num">
                                      <p:cBhvr>
                                        <p:cTn id="21" dur="1000" fill="hold"/>
                                        <p:tgtEl>
                                          <p:spTgt spid="110627"/>
                                        </p:tgtEl>
                                        <p:attrNameLst>
                                          <p:attrName>ppt_x</p:attrName>
                                        </p:attrNameLst>
                                      </p:cBhvr>
                                      <p:tavLst>
                                        <p:tav tm="0">
                                          <p:val>
                                            <p:strVal val="#ppt_x-.2"/>
                                          </p:val>
                                        </p:tav>
                                        <p:tav tm="100000">
                                          <p:val>
                                            <p:strVal val="#ppt_x"/>
                                          </p:val>
                                        </p:tav>
                                      </p:tavLst>
                                    </p:anim>
                                    <p:anim calcmode="lin" valueType="num">
                                      <p:cBhvr>
                                        <p:cTn id="22" dur="1000" fill="hold"/>
                                        <p:tgtEl>
                                          <p:spTgt spid="11062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10627"/>
                                        </p:tgtEl>
                                      </p:cBhvr>
                                    </p:animEffect>
                                  </p:childTnLst>
                                </p:cTn>
                              </p:par>
                              <p:par>
                                <p:cTn id="24" presetID="29" presetClass="entr" presetSubtype="0" fill="hold" nodeType="withEffect">
                                  <p:stCondLst>
                                    <p:cond delay="0"/>
                                  </p:stCondLst>
                                  <p:childTnLst>
                                    <p:set>
                                      <p:cBhvr>
                                        <p:cTn id="25" dur="1" fill="hold">
                                          <p:stCondLst>
                                            <p:cond delay="0"/>
                                          </p:stCondLst>
                                        </p:cTn>
                                        <p:tgtEl>
                                          <p:spTgt spid="110625"/>
                                        </p:tgtEl>
                                        <p:attrNameLst>
                                          <p:attrName>style.visibility</p:attrName>
                                        </p:attrNameLst>
                                      </p:cBhvr>
                                      <p:to>
                                        <p:strVal val="visible"/>
                                      </p:to>
                                    </p:set>
                                    <p:anim calcmode="lin" valueType="num">
                                      <p:cBhvr>
                                        <p:cTn id="26" dur="1000" fill="hold"/>
                                        <p:tgtEl>
                                          <p:spTgt spid="110625"/>
                                        </p:tgtEl>
                                        <p:attrNameLst>
                                          <p:attrName>ppt_x</p:attrName>
                                        </p:attrNameLst>
                                      </p:cBhvr>
                                      <p:tavLst>
                                        <p:tav tm="0">
                                          <p:val>
                                            <p:strVal val="#ppt_x-.2"/>
                                          </p:val>
                                        </p:tav>
                                        <p:tav tm="100000">
                                          <p:val>
                                            <p:strVal val="#ppt_x"/>
                                          </p:val>
                                        </p:tav>
                                      </p:tavLst>
                                    </p:anim>
                                    <p:anim calcmode="lin" valueType="num">
                                      <p:cBhvr>
                                        <p:cTn id="27" dur="1000" fill="hold"/>
                                        <p:tgtEl>
                                          <p:spTgt spid="110625"/>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10625"/>
                                        </p:tgtEl>
                                      </p:cBhvr>
                                    </p:animEffect>
                                  </p:childTnLst>
                                </p:cTn>
                              </p:par>
                              <p:par>
                                <p:cTn id="29" presetID="29" presetClass="entr" presetSubtype="0" fill="hold" nodeType="withEffect">
                                  <p:stCondLst>
                                    <p:cond delay="0"/>
                                  </p:stCondLst>
                                  <p:childTnLst>
                                    <p:set>
                                      <p:cBhvr>
                                        <p:cTn id="30" dur="1" fill="hold">
                                          <p:stCondLst>
                                            <p:cond delay="0"/>
                                          </p:stCondLst>
                                        </p:cTn>
                                        <p:tgtEl>
                                          <p:spTgt spid="110626"/>
                                        </p:tgtEl>
                                        <p:attrNameLst>
                                          <p:attrName>style.visibility</p:attrName>
                                        </p:attrNameLst>
                                      </p:cBhvr>
                                      <p:to>
                                        <p:strVal val="visible"/>
                                      </p:to>
                                    </p:set>
                                    <p:anim calcmode="lin" valueType="num">
                                      <p:cBhvr>
                                        <p:cTn id="31" dur="1000" fill="hold"/>
                                        <p:tgtEl>
                                          <p:spTgt spid="110626"/>
                                        </p:tgtEl>
                                        <p:attrNameLst>
                                          <p:attrName>ppt_x</p:attrName>
                                        </p:attrNameLst>
                                      </p:cBhvr>
                                      <p:tavLst>
                                        <p:tav tm="0">
                                          <p:val>
                                            <p:strVal val="#ppt_x-.2"/>
                                          </p:val>
                                        </p:tav>
                                        <p:tav tm="100000">
                                          <p:val>
                                            <p:strVal val="#ppt_x"/>
                                          </p:val>
                                        </p:tav>
                                      </p:tavLst>
                                    </p:anim>
                                    <p:anim calcmode="lin" valueType="num">
                                      <p:cBhvr>
                                        <p:cTn id="32" dur="1000" fill="hold"/>
                                        <p:tgtEl>
                                          <p:spTgt spid="110626"/>
                                        </p:tgtEl>
                                        <p:attrNameLst>
                                          <p:attrName>ppt_y</p:attrName>
                                        </p:attrNameLst>
                                      </p:cBhvr>
                                      <p:tavLst>
                                        <p:tav tm="0">
                                          <p:val>
                                            <p:strVal val="#ppt_y"/>
                                          </p:val>
                                        </p:tav>
                                        <p:tav tm="100000">
                                          <p:val>
                                            <p:strVal val="#ppt_y"/>
                                          </p:val>
                                        </p:tav>
                                      </p:tavLst>
                                    </p:anim>
                                    <p:animEffect transition="in" filter="wipe(right)" prLst="gradientSize: 0.1">
                                      <p:cBhvr>
                                        <p:cTn id="33" dur="1000"/>
                                        <p:tgtEl>
                                          <p:spTgt spid="110626"/>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grpId="0" nodeType="clickEffect">
                                  <p:stCondLst>
                                    <p:cond delay="0"/>
                                  </p:stCondLst>
                                  <p:childTnLst>
                                    <p:set>
                                      <p:cBhvr>
                                        <p:cTn id="37" dur="1" fill="hold">
                                          <p:stCondLst>
                                            <p:cond delay="0"/>
                                          </p:stCondLst>
                                        </p:cTn>
                                        <p:tgtEl>
                                          <p:spTgt spid="110614"/>
                                        </p:tgtEl>
                                        <p:attrNameLst>
                                          <p:attrName>style.visibility</p:attrName>
                                        </p:attrNameLst>
                                      </p:cBhvr>
                                      <p:to>
                                        <p:strVal val="visible"/>
                                      </p:to>
                                    </p:set>
                                    <p:anim calcmode="lin" valueType="num">
                                      <p:cBhvr>
                                        <p:cTn id="38" dur="1000" fill="hold"/>
                                        <p:tgtEl>
                                          <p:spTgt spid="110614"/>
                                        </p:tgtEl>
                                        <p:attrNameLst>
                                          <p:attrName>ppt_x</p:attrName>
                                        </p:attrNameLst>
                                      </p:cBhvr>
                                      <p:tavLst>
                                        <p:tav tm="0">
                                          <p:val>
                                            <p:strVal val="#ppt_x-.2"/>
                                          </p:val>
                                        </p:tav>
                                        <p:tav tm="100000">
                                          <p:val>
                                            <p:strVal val="#ppt_x"/>
                                          </p:val>
                                        </p:tav>
                                      </p:tavLst>
                                    </p:anim>
                                    <p:anim calcmode="lin" valueType="num">
                                      <p:cBhvr>
                                        <p:cTn id="39" dur="1000" fill="hold"/>
                                        <p:tgtEl>
                                          <p:spTgt spid="110614"/>
                                        </p:tgtEl>
                                        <p:attrNameLst>
                                          <p:attrName>ppt_y</p:attrName>
                                        </p:attrNameLst>
                                      </p:cBhvr>
                                      <p:tavLst>
                                        <p:tav tm="0">
                                          <p:val>
                                            <p:strVal val="#ppt_y"/>
                                          </p:val>
                                        </p:tav>
                                        <p:tav tm="100000">
                                          <p:val>
                                            <p:strVal val="#ppt_y"/>
                                          </p:val>
                                        </p:tav>
                                      </p:tavLst>
                                    </p:anim>
                                    <p:animEffect transition="in" filter="wipe(right)" prLst="gradientSize: 0.1">
                                      <p:cBhvr>
                                        <p:cTn id="40" dur="1000"/>
                                        <p:tgtEl>
                                          <p:spTgt spid="110614"/>
                                        </p:tgtEl>
                                      </p:cBhvr>
                                    </p:animEffect>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grpId="1" nodeType="clickEffect">
                                  <p:stCondLst>
                                    <p:cond delay="0"/>
                                  </p:stCondLst>
                                  <p:childTnLst>
                                    <p:set>
                                      <p:cBhvr>
                                        <p:cTn id="44" dur="1" fill="hold">
                                          <p:stCondLst>
                                            <p:cond delay="0"/>
                                          </p:stCondLst>
                                        </p:cTn>
                                        <p:tgtEl>
                                          <p:spTgt spid="70658"/>
                                        </p:tgtEl>
                                        <p:attrNameLst>
                                          <p:attrName>style.visibility</p:attrName>
                                        </p:attrNameLst>
                                      </p:cBhvr>
                                      <p:to>
                                        <p:strVal val="visible"/>
                                      </p:to>
                                    </p:set>
                                    <p:anim calcmode="lin" valueType="num">
                                      <p:cBhvr>
                                        <p:cTn id="45" dur="1000" fill="hold"/>
                                        <p:tgtEl>
                                          <p:spTgt spid="70658"/>
                                        </p:tgtEl>
                                        <p:attrNameLst>
                                          <p:attrName>ppt_x</p:attrName>
                                        </p:attrNameLst>
                                      </p:cBhvr>
                                      <p:tavLst>
                                        <p:tav tm="0">
                                          <p:val>
                                            <p:strVal val="#ppt_x-.2"/>
                                          </p:val>
                                        </p:tav>
                                        <p:tav tm="100000">
                                          <p:val>
                                            <p:strVal val="#ppt_x"/>
                                          </p:val>
                                        </p:tav>
                                      </p:tavLst>
                                    </p:anim>
                                    <p:anim calcmode="lin" valueType="num">
                                      <p:cBhvr>
                                        <p:cTn id="46" dur="1000" fill="hold"/>
                                        <p:tgtEl>
                                          <p:spTgt spid="70658"/>
                                        </p:tgtEl>
                                        <p:attrNameLst>
                                          <p:attrName>ppt_y</p:attrName>
                                        </p:attrNameLst>
                                      </p:cBhvr>
                                      <p:tavLst>
                                        <p:tav tm="0">
                                          <p:val>
                                            <p:strVal val="#ppt_y"/>
                                          </p:val>
                                        </p:tav>
                                        <p:tav tm="100000">
                                          <p:val>
                                            <p:strVal val="#ppt_y"/>
                                          </p:val>
                                        </p:tav>
                                      </p:tavLst>
                                    </p:anim>
                                    <p:animEffect transition="in" filter="wipe(right)" prLst="gradientSize: 0.1">
                                      <p:cBhvr>
                                        <p:cTn id="47" dur="1000"/>
                                        <p:tgtEl>
                                          <p:spTgt spid="706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1"/>
      <p:bldP spid="110595" grpId="0"/>
      <p:bldP spid="110614" grpId="0"/>
      <p:bldP spid="11061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46" name="矩形 9226"/>
          <p:cNvSpPr/>
          <p:nvPr/>
        </p:nvSpPr>
        <p:spPr>
          <a:xfrm>
            <a:off x="1055688" y="694055"/>
            <a:ext cx="10080000" cy="521970"/>
          </a:xfrm>
          <a:prstGeom prst="rect">
            <a:avLst/>
          </a:prstGeom>
          <a:noFill/>
          <a:ln w="9525">
            <a:noFill/>
          </a:ln>
        </p:spPr>
        <p:txBody>
          <a:bodyPr anchor="t" anchorCtr="0">
            <a:spAutoFit/>
          </a:bodyPr>
          <a:p>
            <a:pPr eaLnBrk="0" hangingPunct="0">
              <a:buSzPct val="100000"/>
            </a:pPr>
            <a:r>
              <a:rPr lang="zh-CN" altLang="en-US" sz="2800" b="1">
                <a:solidFill>
                  <a:srgbClr val="FFFF66"/>
                </a:solidFill>
                <a:latin typeface="Microsoft YaHei Bold" panose="020B0503020204020204" charset="-122"/>
                <a:ea typeface="Microsoft YaHei Bold" panose="020B0503020204020204" charset="-122"/>
                <a:cs typeface="Microsoft YaHei Bold" panose="020B0503020204020204" charset="-122"/>
              </a:rPr>
              <a:t>二、函数的单调性</a:t>
            </a:r>
            <a:endParaRPr lang="zh-CN" altLang="en-US" sz="2800" b="1">
              <a:solidFill>
                <a:srgbClr val="FFFF66"/>
              </a:solidFill>
              <a:latin typeface="Microsoft YaHei Bold" panose="020B0503020204020204" charset="-122"/>
              <a:ea typeface="Microsoft YaHei Bold" panose="020B0503020204020204" charset="-122"/>
              <a:cs typeface="Microsoft YaHei Bold" panose="020B0503020204020204" charset="-122"/>
            </a:endParaRPr>
          </a:p>
        </p:txBody>
      </p:sp>
      <p:sp>
        <p:nvSpPr>
          <p:cNvPr id="738" name="矩形"/>
          <p:cNvSpPr/>
          <p:nvPr/>
        </p:nvSpPr>
        <p:spPr>
          <a:xfrm>
            <a:off x="1056005" y="2061210"/>
            <a:ext cx="10080000" cy="3322955"/>
          </a:xfrm>
          <a:prstGeom prst="rect">
            <a:avLst/>
          </a:prstGeom>
          <a:noFill/>
          <a:ln w="9525">
            <a:noFill/>
          </a:ln>
        </p:spPr>
        <p:txBody>
          <a:bodyPr wrap="square" lIns="91440" tIns="45720" rIns="91440" bIns="45720"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设函数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的定义域为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D</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，区间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I</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D</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 如果对于区间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I</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上任意两点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1</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及</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2</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，当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1</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2</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时，恒有</a:t>
            </a:r>
            <a:endPar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endParaRPr>
          </a:p>
          <a:p>
            <a:pPr algn="ctr">
              <a:lnSpc>
                <a:spcPct val="150000"/>
              </a:lnSpc>
            </a:pP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1</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 </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2</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a:t>
            </a:r>
            <a:endPar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endParaRPr>
          </a:p>
          <a:p>
            <a:pPr algn="just">
              <a:lnSpc>
                <a:spcPct val="150000"/>
              </a:lnSpc>
            </a:pP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则称函数 </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在区间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I</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上是单调递增函数；如果对于区间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I</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上任意两点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1</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及</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2</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，当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1</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2</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时，恒有</a:t>
            </a:r>
            <a:endPar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endParaRPr>
          </a:p>
          <a:p>
            <a:pPr algn="ctr">
              <a:lnSpc>
                <a:spcPct val="150000"/>
              </a:lnSpc>
            </a:pP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1</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 </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25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2</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a:t>
            </a:r>
            <a:endPar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endParaRPr>
          </a:p>
          <a:p>
            <a:pPr algn="just">
              <a:lnSpc>
                <a:spcPct val="150000"/>
              </a:lnSpc>
            </a:pP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则称函数 </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在区间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I</a:t>
            </a:r>
            <a:r>
              <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rPr>
              <a:t> 上是单调递减函数 .</a:t>
            </a:r>
            <a:endParaRPr lang="en-US" altLang="zh-CN" sz="2000">
              <a:solidFill>
                <a:srgbClr val="FFFFFF"/>
              </a:solidFill>
              <a:latin typeface="Times New Roman Regular" panose="02020603050405020304" charset="0"/>
              <a:ea typeface="Microsoft YaHei" panose="020B0503020204020204" charset="-122"/>
              <a:cs typeface="Times New Roman Regular" panose="02020603050405020304"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38"/>
                                        </p:tgtEl>
                                        <p:attrNameLst>
                                          <p:attrName>style.visibility</p:attrName>
                                        </p:attrNameLst>
                                      </p:cBhvr>
                                      <p:to>
                                        <p:strVal val="visible"/>
                                      </p:to>
                                    </p:set>
                                    <p:animEffect transition="in" filter="wipe(up)">
                                      <p:cBhvr>
                                        <p:cTn id="7" dur="1000"/>
                                        <p:tgtEl>
                                          <p:spTgt spid="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8" name="矩形"/>
          <p:cNvSpPr/>
          <p:nvPr/>
        </p:nvSpPr>
        <p:spPr>
          <a:xfrm>
            <a:off x="1244600" y="1341120"/>
            <a:ext cx="8718550" cy="1014730"/>
          </a:xfrm>
          <a:prstGeom prst="rect">
            <a:avLst/>
          </a:prstGeom>
          <a:noFill/>
          <a:ln w="9525">
            <a:noFill/>
          </a:ln>
        </p:spPr>
        <p:txBody>
          <a:bodyPr wrap="square" lIns="91440" tIns="45720" rIns="91440" bIns="45720"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en-US" altLang="zh-CN" sz="2000">
                <a:solidFill>
                  <a:srgbClr val="FFFFFF"/>
                </a:solidFill>
                <a:ea typeface="Microsoft YaHei" panose="020B0503020204020204" charset="-122"/>
                <a:sym typeface="+mn-ea"/>
              </a:rPr>
              <a:t>例如，</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y</a:t>
            </a:r>
            <a:r>
              <a:rPr lang="en-US" altLang="zh-CN" sz="2000">
                <a:solidFill>
                  <a:srgbClr val="FFFFFF"/>
                </a:solidFill>
                <a:ea typeface="Microsoft YaHei" panose="020B0503020204020204" charset="-122"/>
                <a:sym typeface="+mn-ea"/>
              </a:rPr>
              <a:t>=</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30000">
                <a:solidFill>
                  <a:srgbClr val="FFFFFF"/>
                </a:solidFill>
                <a:ea typeface="Microsoft YaHei" panose="020B0503020204020204" charset="-122"/>
                <a:sym typeface="+mn-ea"/>
              </a:rPr>
              <a:t>2</a:t>
            </a:r>
            <a:r>
              <a:rPr lang="en-US" altLang="zh-CN" sz="2000">
                <a:solidFill>
                  <a:srgbClr val="FFFFFF"/>
                </a:solidFill>
                <a:ea typeface="Microsoft YaHei" panose="020B0503020204020204" charset="-122"/>
                <a:sym typeface="+mn-ea"/>
              </a:rPr>
              <a:t> 在 [0, +∞) 内是单调递增的，在 (−∞, 0] 内是单调递减的，在 (−∞, +∞) 内不是单调的 ( 图 1-5 ) .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y</a:t>
            </a:r>
            <a:r>
              <a:rPr lang="en-US" altLang="zh-CN" sz="2000">
                <a:solidFill>
                  <a:srgbClr val="FFFFFF"/>
                </a:solidFill>
                <a:ea typeface="Microsoft YaHei" panose="020B0503020204020204" charset="-122"/>
                <a:sym typeface="+mn-ea"/>
              </a:rPr>
              <a:t>=</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baseline="30000">
                <a:solidFill>
                  <a:srgbClr val="FFFFFF"/>
                </a:solidFill>
                <a:ea typeface="Microsoft YaHei" panose="020B0503020204020204" charset="-122"/>
                <a:sym typeface="+mn-ea"/>
              </a:rPr>
              <a:t>3</a:t>
            </a:r>
            <a:r>
              <a:rPr lang="en-US" altLang="zh-CN" sz="2000">
                <a:solidFill>
                  <a:srgbClr val="FFFFFF"/>
                </a:solidFill>
                <a:ea typeface="Microsoft YaHei" panose="020B0503020204020204" charset="-122"/>
                <a:sym typeface="+mn-ea"/>
              </a:rPr>
              <a:t> 在 (−∞, +∞) 内是单调递增的 ( 图 1-6 ).</a:t>
            </a:r>
            <a:endParaRPr lang="en-US" altLang="zh-CN" sz="2000">
              <a:solidFill>
                <a:srgbClr val="FFFFFF"/>
              </a:solidFill>
              <a:ea typeface="Microsoft YaHei" panose="020B0503020204020204" charset="-122"/>
              <a:sym typeface="+mn-ea"/>
            </a:endParaRPr>
          </a:p>
        </p:txBody>
      </p:sp>
      <p:pic>
        <p:nvPicPr>
          <p:cNvPr id="2" name="图片 1"/>
          <p:cNvPicPr>
            <a:picLocks noChangeAspect="1"/>
          </p:cNvPicPr>
          <p:nvPr/>
        </p:nvPicPr>
        <p:blipFill>
          <a:blip r:embed="rId1"/>
          <a:stretch>
            <a:fillRect/>
          </a:stretch>
        </p:blipFill>
        <p:spPr>
          <a:xfrm>
            <a:off x="2228850" y="2637155"/>
            <a:ext cx="7734300" cy="26289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38"/>
                                        </p:tgtEl>
                                        <p:attrNameLst>
                                          <p:attrName>style.visibility</p:attrName>
                                        </p:attrNameLst>
                                      </p:cBhvr>
                                      <p:to>
                                        <p:strVal val="visible"/>
                                      </p:to>
                                    </p:set>
                                    <p:animEffect transition="in" filter="wipe(up)">
                                      <p:cBhvr>
                                        <p:cTn id="7" dur="1000"/>
                                        <p:tgtEl>
                                          <p:spTgt spid="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46" name="矩形 9226"/>
          <p:cNvSpPr/>
          <p:nvPr/>
        </p:nvSpPr>
        <p:spPr>
          <a:xfrm>
            <a:off x="1055688" y="694055"/>
            <a:ext cx="10080000" cy="521970"/>
          </a:xfrm>
          <a:prstGeom prst="rect">
            <a:avLst/>
          </a:prstGeom>
          <a:noFill/>
          <a:ln w="9525">
            <a:noFill/>
          </a:ln>
        </p:spPr>
        <p:txBody>
          <a:bodyPr anchor="t" anchorCtr="0">
            <a:spAutoFit/>
          </a:bodyPr>
          <a:p>
            <a:pPr eaLnBrk="0" hangingPunct="0">
              <a:buSzPct val="100000"/>
            </a:pPr>
            <a:r>
              <a:rPr lang="zh-CN" altLang="en-US" sz="2800" b="1">
                <a:solidFill>
                  <a:srgbClr val="FFFF66"/>
                </a:solidFill>
                <a:latin typeface="Microsoft YaHei Bold" panose="020B0503020204020204" charset="-122"/>
                <a:ea typeface="Microsoft YaHei Bold" panose="020B0503020204020204" charset="-122"/>
                <a:cs typeface="Microsoft YaHei Bold" panose="020B0503020204020204" charset="-122"/>
              </a:rPr>
              <a:t>三、函数的有界性</a:t>
            </a:r>
            <a:endParaRPr lang="zh-CN" altLang="en-US" sz="2800" b="1">
              <a:solidFill>
                <a:srgbClr val="FFFF66"/>
              </a:solidFill>
              <a:latin typeface="Microsoft YaHei Bold" panose="020B0503020204020204" charset="-122"/>
              <a:ea typeface="Microsoft YaHei Bold" panose="020B0503020204020204" charset="-122"/>
              <a:cs typeface="Microsoft YaHei Bold" panose="020B0503020204020204" charset="-122"/>
            </a:endParaRPr>
          </a:p>
        </p:txBody>
      </p:sp>
      <mc:AlternateContent xmlns:mc="http://schemas.openxmlformats.org/markup-compatibility/2006">
        <mc:Choice xmlns:a14="http://schemas.microsoft.com/office/drawing/2010/main" Requires="a14">
          <p:sp>
            <p:nvSpPr>
              <p:cNvPr id="738" name="矩形"/>
              <p:cNvSpPr/>
              <p:nvPr/>
            </p:nvSpPr>
            <p:spPr>
              <a:xfrm>
                <a:off x="1056005" y="2061210"/>
                <a:ext cx="10080000" cy="3749675"/>
              </a:xfrm>
              <a:prstGeom prst="rect">
                <a:avLst/>
              </a:prstGeom>
              <a:noFill/>
              <a:ln w="9525">
                <a:noFill/>
              </a:ln>
            </p:spPr>
            <p:txBody>
              <a:bodyPr wrap="square" lIns="91440" tIns="45720" rIns="91440" bIns="45720"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en-US" altLang="zh-CN" sz="2000">
                    <a:solidFill>
                      <a:srgbClr val="FFFFFF"/>
                    </a:solidFill>
                    <a:ea typeface="Microsoft YaHei" panose="020B0503020204020204" charset="-122"/>
                    <a:sym typeface="+mn-ea"/>
                  </a:rPr>
                  <a:t>设函数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 的定义域为</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D</a:t>
                </a:r>
                <a:r>
                  <a:rPr lang="en-US" altLang="zh-CN" sz="2000">
                    <a:solidFill>
                      <a:srgbClr val="FFFFFF"/>
                    </a:solidFill>
                    <a:ea typeface="Microsoft YaHei" panose="020B0503020204020204" charset="-122"/>
                    <a:sym typeface="+mn-ea"/>
                  </a:rPr>
                  <a:t>，数集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D</a:t>
                </a:r>
                <a:r>
                  <a:rPr lang="en-US" altLang="zh-CN" sz="2000">
                    <a:solidFill>
                      <a:srgbClr val="FFFFFF"/>
                    </a:solidFill>
                    <a:ea typeface="Microsoft YaHei" panose="020B0503020204020204" charset="-122"/>
                    <a:sym typeface="+mn-ea"/>
                  </a:rPr>
                  <a:t>，若存在一个正数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M</a:t>
                </a:r>
                <a:r>
                  <a:rPr lang="en-US" altLang="zh-CN" sz="2000">
                    <a:solidFill>
                      <a:srgbClr val="FFFFFF"/>
                    </a:solidFill>
                    <a:ea typeface="Microsoft YaHei" panose="020B0503020204020204" charset="-122"/>
                    <a:sym typeface="+mn-ea"/>
                  </a:rPr>
                  <a:t>，使得对一切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，恒有</a:t>
                </a:r>
                <a:endParaRPr lang="en-US" altLang="zh-CN" sz="2000">
                  <a:solidFill>
                    <a:srgbClr val="FFFFFF"/>
                  </a:solidFill>
                  <a:ea typeface="Microsoft YaHei" panose="020B0503020204020204" charset="-122"/>
                  <a:sym typeface="+mn-ea"/>
                </a:endParaRPr>
              </a:p>
              <a:p>
                <a:pPr algn="ctr">
                  <a:lnSpc>
                    <a:spcPct val="150000"/>
                  </a:lnSpc>
                </a:pP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 </a:t>
                </a:r>
                <a:r>
                  <a:rPr lang="en-US" altLang="zh-CN" sz="2000">
                    <a:solidFill>
                      <a:srgbClr val="FFFFFF"/>
                    </a:solidFill>
                    <a:ea typeface="Microsoft YaHei" panose="020B0503020204020204" charset="-122"/>
                    <a:sym typeface="+mn-ea"/>
                  </a:rPr>
                  <a:t>| ≤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M</a:t>
                </a:r>
                <a:r>
                  <a:rPr lang="en-US" altLang="zh-CN" sz="2000">
                    <a:solidFill>
                      <a:srgbClr val="FFFFFF"/>
                    </a:solidFill>
                    <a:ea typeface="Microsoft YaHei" panose="020B0503020204020204" charset="-122"/>
                    <a:sym typeface="+mn-ea"/>
                  </a:rPr>
                  <a:t>，</a:t>
                </a:r>
                <a:endParaRPr lang="en-US" altLang="zh-CN" sz="2000">
                  <a:solidFill>
                    <a:srgbClr val="FFFFFF"/>
                  </a:solidFill>
                  <a:ea typeface="Microsoft YaHei" panose="020B0503020204020204" charset="-122"/>
                  <a:sym typeface="+mn-ea"/>
                </a:endParaRPr>
              </a:p>
              <a:p>
                <a:pPr algn="just">
                  <a:lnSpc>
                    <a:spcPct val="150000"/>
                  </a:lnSpc>
                </a:pPr>
                <a:r>
                  <a:rPr lang="en-US" altLang="zh-CN" sz="2000">
                    <a:solidFill>
                      <a:srgbClr val="FFFFFF"/>
                    </a:solidFill>
                    <a:ea typeface="Microsoft YaHei" panose="020B0503020204020204" charset="-122"/>
                    <a:sym typeface="+mn-ea"/>
                  </a:rPr>
                  <a:t>则称函数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 </a:t>
                </a:r>
                <a:r>
                  <a:rPr lang="en-US" altLang="zh-CN" sz="2000">
                    <a:solidFill>
                      <a:srgbClr val="FFFFFF"/>
                    </a:solidFill>
                    <a:ea typeface="Microsoft YaHei" panose="020B0503020204020204" charset="-122"/>
                    <a:sym typeface="+mn-ea"/>
                  </a:rPr>
                  <a:t>在 X 上有界，或称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 </a:t>
                </a:r>
                <a:r>
                  <a:rPr lang="en-US" altLang="zh-CN" sz="2000">
                    <a:solidFill>
                      <a:srgbClr val="FFFFFF"/>
                    </a:solidFill>
                    <a:ea typeface="Microsoft YaHei" panose="020B0503020204020204" charset="-122"/>
                    <a:sym typeface="+mn-ea"/>
                  </a:rPr>
                  <a:t> 是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 上的有界函数，否则称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 </a:t>
                </a:r>
                <a:r>
                  <a:rPr lang="en-US" altLang="zh-CN" sz="2000">
                    <a:solidFill>
                      <a:srgbClr val="FFFFFF"/>
                    </a:solidFill>
                    <a:ea typeface="Microsoft YaHei" panose="020B0503020204020204" charset="-122"/>
                    <a:sym typeface="+mn-ea"/>
                  </a:rPr>
                  <a:t> 在 X 上无界，或称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 </a:t>
                </a:r>
                <a:r>
                  <a:rPr lang="en-US" altLang="zh-CN" sz="2000">
                    <a:solidFill>
                      <a:srgbClr val="FFFFFF"/>
                    </a:solidFill>
                    <a:ea typeface="Microsoft YaHei" panose="020B0503020204020204" charset="-122"/>
                    <a:sym typeface="+mn-ea"/>
                  </a:rPr>
                  <a:t> 是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 上的无界函数 .</a:t>
                </a:r>
                <a:endParaRPr lang="en-US" altLang="zh-CN" sz="2000">
                  <a:solidFill>
                    <a:srgbClr val="FFFFFF"/>
                  </a:solidFill>
                  <a:ea typeface="Microsoft YaHei" panose="020B0503020204020204" charset="-122"/>
                  <a:sym typeface="+mn-ea"/>
                </a:endParaRPr>
              </a:p>
              <a:p>
                <a:pPr indent="508000" algn="just">
                  <a:lnSpc>
                    <a:spcPct val="150000"/>
                  </a:lnSpc>
                  <a:extLst>
                    <a:ext uri="{35155182-B16C-46BC-9424-99874614C6A1}">
                      <wpsdc:indentchars xmlns:wpsdc="http://www.wps.cn/officeDocument/2017/drawingmlCustomData" val="200" checksum="282533468"/>
                    </a:ext>
                  </a:extLst>
                </a:pPr>
                <a:r>
                  <a:rPr lang="en-US" altLang="zh-CN" sz="2000">
                    <a:solidFill>
                      <a:srgbClr val="FFFFFF"/>
                    </a:solidFill>
                    <a:ea typeface="Microsoft YaHei" panose="020B0503020204020204" charset="-122"/>
                    <a:sym typeface="+mn-ea"/>
                  </a:rPr>
                  <a:t>例如，函数</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y</a:t>
                </a:r>
                <a:r>
                  <a:rPr lang="en-US" altLang="zh-CN" sz="2000">
                    <a:solidFill>
                      <a:srgbClr val="FFFFFF"/>
                    </a:solidFill>
                    <a:ea typeface="Microsoft YaHei" panose="020B0503020204020204" charset="-122"/>
                    <a:sym typeface="+mn-ea"/>
                  </a:rPr>
                  <a:t>=sin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 在 (−∞, +∞) 内有界，因为对任何实数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，恒有 |sin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|≤1. 函数</a:t>
                </a:r>
                <a14:m>
                  <m:oMath xmlns:m="http://schemas.openxmlformats.org/officeDocument/2006/math">
                    <m:r>
                      <a:rPr lang="en-US" altLang="zh-CN" sz="2000" i="1">
                        <a:solidFill>
                          <a:srgbClr val="FFFFFF"/>
                        </a:solidFill>
                        <a:latin typeface="DejaVu Math TeX Gyre" panose="02000503000000000000" charset="0"/>
                        <a:ea typeface="Microsoft YaHei" panose="020B0503020204020204" charset="-122"/>
                        <a:cs typeface="DejaVu Math TeX Gyre" panose="02000503000000000000" charset="0"/>
                        <a:sym typeface="+mn-ea"/>
                      </a:rPr>
                      <m:t>𝑦</m:t>
                    </m:r>
                    <m:r>
                      <a:rPr lang="en-US" altLang="zh-CN" sz="2000" i="1">
                        <a:solidFill>
                          <a:srgbClr val="FFFFFF"/>
                        </a:solidFill>
                        <a:latin typeface="DejaVu Math TeX Gyre" panose="02000503000000000000" charset="0"/>
                        <a:ea typeface="Microsoft YaHei" panose="020B0503020204020204" charset="-122"/>
                        <a:cs typeface="DejaVu Math TeX Gyre" panose="02000503000000000000" charset="0"/>
                        <a:sym typeface="+mn-ea"/>
                      </a:rPr>
                      <m:t>=</m:t>
                    </m:r>
                    <m:f>
                      <m:fPr>
                        <m:ctrlPr>
                          <a:rPr lang="en-US" altLang="zh-CN" sz="2000" i="1">
                            <a:solidFill>
                              <a:srgbClr val="FFFFFF"/>
                            </a:solidFill>
                            <a:latin typeface="DejaVu Math TeX Gyre" panose="02000503000000000000" charset="0"/>
                            <a:ea typeface="Microsoft YaHei" panose="020B0503020204020204" charset="-122"/>
                            <a:cs typeface="DejaVu Math TeX Gyre" panose="02000503000000000000" charset="0"/>
                            <a:sym typeface="+mn-ea"/>
                          </a:rPr>
                        </m:ctrlPr>
                      </m:fPr>
                      <m:num>
                        <m:r>
                          <a:rPr lang="en-US" altLang="zh-CN" sz="2000" i="1">
                            <a:solidFill>
                              <a:srgbClr val="FFFFFF"/>
                            </a:solidFill>
                            <a:latin typeface="DejaVu Math TeX Gyre" panose="02000503000000000000" charset="0"/>
                            <a:ea typeface="Microsoft YaHei" panose="020B0503020204020204" charset="-122"/>
                            <a:cs typeface="DejaVu Math TeX Gyre" panose="02000503000000000000" charset="0"/>
                            <a:sym typeface="+mn-ea"/>
                          </a:rPr>
                          <m:t>1</m:t>
                        </m:r>
                      </m:num>
                      <m:den>
                        <m:r>
                          <a:rPr lang="en-US" altLang="zh-CN" sz="2000" i="1">
                            <a:solidFill>
                              <a:srgbClr val="FFFFFF"/>
                            </a:solidFill>
                            <a:latin typeface="DejaVu Math TeX Gyre" panose="02000503000000000000" charset="0"/>
                            <a:ea typeface="Microsoft YaHei" panose="020B0503020204020204" charset="-122"/>
                            <a:cs typeface="DejaVu Math TeX Gyre" panose="02000503000000000000" charset="0"/>
                            <a:sym typeface="+mn-ea"/>
                          </a:rPr>
                          <m:t>𝑥</m:t>
                        </m:r>
                      </m:den>
                    </m:f>
                  </m:oMath>
                </a14:m>
                <a:r>
                  <a:rPr lang="en-US" altLang="zh-CN" sz="2000">
                    <a:solidFill>
                      <a:srgbClr val="FFFFFF"/>
                    </a:solidFill>
                    <a:ea typeface="Microsoft YaHei" panose="020B0503020204020204" charset="-122"/>
                    <a:sym typeface="+mn-ea"/>
                  </a:rPr>
                  <a:t>在区间 (0, 1) 上无界，因为可以取无限靠近于零的数，使该函数的绝对值</a:t>
                </a:r>
                <a14:m>
                  <m:oMath xmlns:m="http://schemas.openxmlformats.org/officeDocument/2006/math">
                    <m:r>
                      <a:rPr lang="en-US" altLang="zh-CN" sz="2000">
                        <a:solidFill>
                          <a:srgbClr val="FFFFFF"/>
                        </a:solidFill>
                        <a:latin typeface="DejaVu Math TeX Gyre" panose="02000503000000000000" charset="0"/>
                        <a:ea typeface="Microsoft YaHei" panose="020B0503020204020204" charset="-122"/>
                        <a:sym typeface="+mn-ea"/>
                      </a:rPr>
                      <m:t>|</m:t>
                    </m:r>
                    <m:f>
                      <m:fPr>
                        <m:ctrlPr>
                          <a:rPr lang="en-US" altLang="zh-CN" sz="2000" i="1">
                            <a:solidFill>
                              <a:srgbClr val="FFFFFF"/>
                            </a:solidFill>
                            <a:latin typeface="DejaVu Math TeX Gyre" panose="02000503000000000000" charset="0"/>
                            <a:ea typeface="Microsoft YaHei" panose="020B0503020204020204" charset="-122"/>
                            <a:cs typeface="DejaVu Math TeX Gyre" panose="02000503000000000000" charset="0"/>
                            <a:sym typeface="+mn-ea"/>
                          </a:rPr>
                        </m:ctrlPr>
                      </m:fPr>
                      <m:num>
                        <m:r>
                          <a:rPr lang="en-US" altLang="zh-CN" sz="2000" i="1">
                            <a:solidFill>
                              <a:srgbClr val="FFFFFF"/>
                            </a:solidFill>
                            <a:latin typeface="DejaVu Math TeX Gyre" panose="02000503000000000000" charset="0"/>
                            <a:ea typeface="Microsoft YaHei" panose="020B0503020204020204" charset="-122"/>
                            <a:cs typeface="DejaVu Math TeX Gyre" panose="02000503000000000000" charset="0"/>
                            <a:sym typeface="+mn-ea"/>
                          </a:rPr>
                          <m:t>1</m:t>
                        </m:r>
                      </m:num>
                      <m:den>
                        <m:r>
                          <a:rPr lang="en-US" altLang="zh-CN" sz="2000" i="1">
                            <a:solidFill>
                              <a:srgbClr val="FFFFFF"/>
                            </a:solidFill>
                            <a:latin typeface="DejaVu Math TeX Gyre" panose="02000503000000000000" charset="0"/>
                            <a:ea typeface="Microsoft YaHei" panose="020B0503020204020204" charset="-122"/>
                            <a:cs typeface="DejaVu Math TeX Gyre" panose="02000503000000000000" charset="0"/>
                            <a:sym typeface="+mn-ea"/>
                          </a:rPr>
                          <m:t>𝑥</m:t>
                        </m:r>
                      </m:den>
                    </m:f>
                    <m:r>
                      <a:rPr lang="en-US" altLang="zh-CN" sz="2000" i="1">
                        <a:solidFill>
                          <a:srgbClr val="FFFFFF"/>
                        </a:solidFill>
                        <a:latin typeface="DejaVu Math TeX Gyre" panose="02000503000000000000" charset="0"/>
                        <a:ea typeface="Microsoft YaHei" panose="020B0503020204020204" charset="-122"/>
                        <a:cs typeface="DejaVu Math TeX Gyre" panose="02000503000000000000" charset="0"/>
                        <a:sym typeface="+mn-ea"/>
                      </a:rPr>
                      <m:t>|</m:t>
                    </m:r>
                  </m:oMath>
                </a14:m>
                <a:r>
                  <a:rPr lang="en-US" altLang="zh-CN" sz="2000">
                    <a:solidFill>
                      <a:srgbClr val="FFFFFF"/>
                    </a:solidFill>
                    <a:ea typeface="Microsoft YaHei" panose="020B0503020204020204" charset="-122"/>
                    <a:sym typeface="+mn-ea"/>
                  </a:rPr>
                  <a:t>大于任何预先给定的正数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M</a:t>
                </a:r>
                <a:r>
                  <a:rPr lang="en-US" altLang="zh-CN" sz="2000">
                    <a:solidFill>
                      <a:srgbClr val="FFFFFF"/>
                    </a:solidFill>
                    <a:ea typeface="Microsoft YaHei" panose="020B0503020204020204" charset="-122"/>
                    <a:sym typeface="+mn-ea"/>
                  </a:rPr>
                  <a:t>，但该函数在 [1, +∞) 上有界 .</a:t>
                </a:r>
                <a:endParaRPr lang="en-US" altLang="zh-CN" sz="2000">
                  <a:solidFill>
                    <a:srgbClr val="FFFFFF"/>
                  </a:solidFill>
                  <a:ea typeface="Microsoft YaHei" panose="020B0503020204020204" charset="-122"/>
                  <a:sym typeface="+mn-ea"/>
                </a:endParaRPr>
              </a:p>
            </p:txBody>
          </p:sp>
        </mc:Choice>
        <mc:Fallback>
          <p:sp>
            <p:nvSpPr>
              <p:cNvPr id="738" name="矩形"/>
              <p:cNvSpPr>
                <a:spLocks noRot="1" noChangeAspect="1" noMove="1" noResize="1" noEditPoints="1" noAdjustHandles="1" noChangeArrowheads="1" noChangeShapeType="1" noTextEdit="1"/>
              </p:cNvSpPr>
              <p:nvPr/>
            </p:nvSpPr>
            <p:spPr>
              <a:xfrm>
                <a:off x="1056005" y="2061210"/>
                <a:ext cx="10080000" cy="374967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38"/>
                                        </p:tgtEl>
                                        <p:attrNameLst>
                                          <p:attrName>style.visibility</p:attrName>
                                        </p:attrNameLst>
                                      </p:cBhvr>
                                      <p:to>
                                        <p:strVal val="visible"/>
                                      </p:to>
                                    </p:set>
                                    <p:animEffect transition="in" filter="wipe(up)">
                                      <p:cBhvr>
                                        <p:cTn id="7" dur="1000"/>
                                        <p:tgtEl>
                                          <p:spTgt spid="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Text Box 2"/>
          <p:cNvSpPr txBox="1"/>
          <p:nvPr/>
        </p:nvSpPr>
        <p:spPr>
          <a:xfrm>
            <a:off x="2125663" y="1001713"/>
            <a:ext cx="1524000" cy="583565"/>
          </a:xfrm>
          <a:prstGeom prst="rect">
            <a:avLst/>
          </a:prstGeom>
          <a:noFill/>
          <a:ln w="9525">
            <a:noFill/>
          </a:ln>
        </p:spPr>
        <p:txBody>
          <a:bodyPr anchor="t" anchorCtr="0">
            <a:spAutoFit/>
          </a:bodyPr>
          <a:p>
            <a:r>
              <a:rPr lang="en-US" altLang="zh-CN">
                <a:latin typeface="Times New Roman" panose="02020603050405020304" charset="0"/>
                <a:ea typeface="楷体_GB2312" pitchFamily="49" charset="-122"/>
              </a:rPr>
              <a:t> </a:t>
            </a:r>
            <a:r>
              <a:rPr lang="zh-CN" altLang="en-US" sz="3200" dirty="0">
                <a:latin typeface="Times New Roman" panose="02020603050405020304" charset="0"/>
                <a:ea typeface="楷体_GB2312" pitchFamily="49" charset="-122"/>
              </a:rPr>
              <a:t>设函数</a:t>
            </a:r>
            <a:endParaRPr lang="zh-CN" altLang="en-US" sz="3200" dirty="0">
              <a:latin typeface="Times New Roman" panose="02020603050405020304" charset="0"/>
              <a:ea typeface="楷体_GB2312" pitchFamily="49" charset="-122"/>
            </a:endParaRPr>
          </a:p>
        </p:txBody>
      </p:sp>
      <p:graphicFrame>
        <p:nvGraphicFramePr>
          <p:cNvPr id="94211" name="Object 3"/>
          <p:cNvGraphicFramePr/>
          <p:nvPr/>
        </p:nvGraphicFramePr>
        <p:xfrm>
          <a:off x="3575050" y="1052513"/>
          <a:ext cx="3097213" cy="471487"/>
        </p:xfrm>
        <a:graphic>
          <a:graphicData uri="http://schemas.openxmlformats.org/presentationml/2006/ole">
            <mc:AlternateContent xmlns:mc="http://schemas.openxmlformats.org/markup-compatibility/2006">
              <mc:Choice xmlns:v="urn:schemas-microsoft-com:vml" Requires="v">
                <p:oleObj spid="_x0000_s3199" name="" r:id="rId1" imgW="2562860" imgH="405765" progId="Equation.3">
                  <p:embed/>
                </p:oleObj>
              </mc:Choice>
              <mc:Fallback>
                <p:oleObj name="" r:id="rId1" imgW="2562860" imgH="405765" progId="Equation.3">
                  <p:embed/>
                  <p:pic>
                    <p:nvPicPr>
                      <p:cNvPr id="0" name="图片 3198"/>
                      <p:cNvPicPr/>
                      <p:nvPr/>
                    </p:nvPicPr>
                    <p:blipFill>
                      <a:blip r:embed="rId2"/>
                      <a:stretch>
                        <a:fillRect/>
                      </a:stretch>
                    </p:blipFill>
                    <p:spPr>
                      <a:xfrm>
                        <a:off x="3575050" y="1052513"/>
                        <a:ext cx="3097213" cy="471487"/>
                      </a:xfrm>
                      <a:prstGeom prst="rect">
                        <a:avLst/>
                      </a:prstGeom>
                      <a:noFill/>
                      <a:ln w="38100">
                        <a:noFill/>
                        <a:miter/>
                      </a:ln>
                    </p:spPr>
                  </p:pic>
                </p:oleObj>
              </mc:Fallback>
            </mc:AlternateContent>
          </a:graphicData>
        </a:graphic>
      </p:graphicFrame>
      <p:sp>
        <p:nvSpPr>
          <p:cNvPr id="94212" name="Text Box 4"/>
          <p:cNvSpPr txBox="1"/>
          <p:nvPr/>
        </p:nvSpPr>
        <p:spPr>
          <a:xfrm>
            <a:off x="6600825" y="981075"/>
            <a:ext cx="2247900" cy="583565"/>
          </a:xfrm>
          <a:prstGeom prst="rect">
            <a:avLst/>
          </a:prstGeom>
          <a:noFill/>
          <a:ln w="9525">
            <a:noFill/>
          </a:ln>
        </p:spPr>
        <p:txBody>
          <a:bodyPr anchor="t" anchorCtr="0">
            <a:spAutoFit/>
          </a:bodyPr>
          <a:p>
            <a:r>
              <a:rPr lang="zh-CN" altLang="en-US" sz="3200" dirty="0">
                <a:latin typeface="Times New Roman" panose="02020603050405020304" charset="0"/>
                <a:ea typeface="楷体_GB2312" pitchFamily="49" charset="-122"/>
              </a:rPr>
              <a:t>且有区间</a:t>
            </a:r>
            <a:endParaRPr lang="zh-CN" altLang="en-US" sz="3200" dirty="0">
              <a:latin typeface="Times New Roman" panose="02020603050405020304" charset="0"/>
              <a:ea typeface="楷体_GB2312" pitchFamily="49" charset="-122"/>
            </a:endParaRPr>
          </a:p>
        </p:txBody>
      </p:sp>
      <p:graphicFrame>
        <p:nvGraphicFramePr>
          <p:cNvPr id="94213" name="Object 5"/>
          <p:cNvGraphicFramePr/>
          <p:nvPr/>
        </p:nvGraphicFramePr>
        <p:xfrm>
          <a:off x="8401050" y="1125538"/>
          <a:ext cx="1368425" cy="392112"/>
        </p:xfrm>
        <a:graphic>
          <a:graphicData uri="http://schemas.openxmlformats.org/presentationml/2006/ole">
            <mc:AlternateContent xmlns:mc="http://schemas.openxmlformats.org/markup-compatibility/2006">
              <mc:Choice xmlns:v="urn:schemas-microsoft-com:vml" Requires="v">
                <p:oleObj spid="_x0000_s3200" name="" r:id="rId3" imgW="1066165" imgH="393700" progId="Equation.3">
                  <p:embed/>
                </p:oleObj>
              </mc:Choice>
              <mc:Fallback>
                <p:oleObj name="" r:id="rId3" imgW="1066165" imgH="393700" progId="Equation.3">
                  <p:embed/>
                  <p:pic>
                    <p:nvPicPr>
                      <p:cNvPr id="0" name="图片 3199"/>
                      <p:cNvPicPr/>
                      <p:nvPr/>
                    </p:nvPicPr>
                    <p:blipFill>
                      <a:blip r:embed="rId4"/>
                      <a:stretch>
                        <a:fillRect/>
                      </a:stretch>
                    </p:blipFill>
                    <p:spPr>
                      <a:xfrm>
                        <a:off x="8401050" y="1125538"/>
                        <a:ext cx="1368425" cy="392112"/>
                      </a:xfrm>
                      <a:prstGeom prst="rect">
                        <a:avLst/>
                      </a:prstGeom>
                      <a:noFill/>
                      <a:ln w="38100">
                        <a:noFill/>
                        <a:miter/>
                      </a:ln>
                    </p:spPr>
                  </p:pic>
                </p:oleObj>
              </mc:Fallback>
            </mc:AlternateContent>
          </a:graphicData>
        </a:graphic>
      </p:graphicFrame>
      <p:graphicFrame>
        <p:nvGraphicFramePr>
          <p:cNvPr id="94214" name="Object 6"/>
          <p:cNvGraphicFramePr/>
          <p:nvPr/>
        </p:nvGraphicFramePr>
        <p:xfrm>
          <a:off x="2351088" y="2060575"/>
          <a:ext cx="1368425" cy="530225"/>
        </p:xfrm>
        <a:graphic>
          <a:graphicData uri="http://schemas.openxmlformats.org/presentationml/2006/ole">
            <mc:AlternateContent xmlns:mc="http://schemas.openxmlformats.org/markup-compatibility/2006">
              <mc:Choice xmlns:v="urn:schemas-microsoft-com:vml" Requires="v">
                <p:oleObj spid="_x0000_s3198" name="" r:id="rId5" imgW="570865" imgH="203200" progId="Equation.3">
                  <p:embed/>
                </p:oleObj>
              </mc:Choice>
              <mc:Fallback>
                <p:oleObj name="" r:id="rId5" imgW="570865" imgH="203200" progId="Equation.3">
                  <p:embed/>
                  <p:pic>
                    <p:nvPicPr>
                      <p:cNvPr id="0" name="图片 3197"/>
                      <p:cNvPicPr/>
                      <p:nvPr/>
                    </p:nvPicPr>
                    <p:blipFill>
                      <a:blip r:embed="rId6"/>
                      <a:stretch>
                        <a:fillRect/>
                      </a:stretch>
                    </p:blipFill>
                    <p:spPr>
                      <a:xfrm>
                        <a:off x="2351088" y="2060575"/>
                        <a:ext cx="1368425" cy="530225"/>
                      </a:xfrm>
                      <a:prstGeom prst="rect">
                        <a:avLst/>
                      </a:prstGeom>
                      <a:noFill/>
                      <a:ln w="38100">
                        <a:noFill/>
                        <a:miter/>
                      </a:ln>
                    </p:spPr>
                  </p:pic>
                </p:oleObj>
              </mc:Fallback>
            </mc:AlternateContent>
          </a:graphicData>
        </a:graphic>
      </p:graphicFrame>
      <p:graphicFrame>
        <p:nvGraphicFramePr>
          <p:cNvPr id="94215" name="Object 7"/>
          <p:cNvGraphicFramePr/>
          <p:nvPr/>
        </p:nvGraphicFramePr>
        <p:xfrm>
          <a:off x="3719513" y="2133600"/>
          <a:ext cx="1222375" cy="407988"/>
        </p:xfrm>
        <a:graphic>
          <a:graphicData uri="http://schemas.openxmlformats.org/presentationml/2006/ole">
            <mc:AlternateContent xmlns:mc="http://schemas.openxmlformats.org/markup-compatibility/2006">
              <mc:Choice xmlns:v="urn:schemas-microsoft-com:vml" Requires="v">
                <p:oleObj spid="_x0000_s3201" name="" r:id="rId7" imgW="1307465" imgH="393700" progId="Equation.3">
                  <p:embed/>
                </p:oleObj>
              </mc:Choice>
              <mc:Fallback>
                <p:oleObj name="" r:id="rId7" imgW="1307465" imgH="393700" progId="Equation.3">
                  <p:embed/>
                  <p:pic>
                    <p:nvPicPr>
                      <p:cNvPr id="0" name="图片 3200"/>
                      <p:cNvPicPr/>
                      <p:nvPr/>
                    </p:nvPicPr>
                    <p:blipFill>
                      <a:blip r:embed="rId8"/>
                      <a:stretch>
                        <a:fillRect/>
                      </a:stretch>
                    </p:blipFill>
                    <p:spPr>
                      <a:xfrm>
                        <a:off x="3719513" y="2133600"/>
                        <a:ext cx="1222375" cy="407988"/>
                      </a:xfrm>
                      <a:prstGeom prst="rect">
                        <a:avLst/>
                      </a:prstGeom>
                      <a:noFill/>
                      <a:ln w="38100">
                        <a:noFill/>
                        <a:miter/>
                      </a:ln>
                    </p:spPr>
                  </p:pic>
                </p:oleObj>
              </mc:Fallback>
            </mc:AlternateContent>
          </a:graphicData>
        </a:graphic>
      </p:graphicFrame>
      <p:sp>
        <p:nvSpPr>
          <p:cNvPr id="94216" name="Text Box 8"/>
          <p:cNvSpPr txBox="1"/>
          <p:nvPr/>
        </p:nvSpPr>
        <p:spPr>
          <a:xfrm>
            <a:off x="4872038" y="1989138"/>
            <a:ext cx="914400" cy="583565"/>
          </a:xfrm>
          <a:prstGeom prst="rect">
            <a:avLst/>
          </a:prstGeom>
          <a:noFill/>
          <a:ln w="9525">
            <a:noFill/>
          </a:ln>
        </p:spPr>
        <p:txBody>
          <a:bodyPr anchor="t" anchorCtr="0">
            <a:spAutoFit/>
          </a:bodyPr>
          <a:p>
            <a:r>
              <a:rPr lang="zh-CN" altLang="en-US" sz="3200" dirty="0">
                <a:latin typeface="Times New Roman" panose="02020603050405020304" charset="0"/>
                <a:ea typeface="楷体_GB2312" pitchFamily="49" charset="-122"/>
              </a:rPr>
              <a:t>使</a:t>
            </a:r>
            <a:endParaRPr lang="zh-CN" altLang="en-US" sz="3200" dirty="0">
              <a:latin typeface="Times New Roman" panose="02020603050405020304" charset="0"/>
              <a:ea typeface="楷体_GB2312" pitchFamily="49" charset="-122"/>
            </a:endParaRPr>
          </a:p>
        </p:txBody>
      </p:sp>
      <p:graphicFrame>
        <p:nvGraphicFramePr>
          <p:cNvPr id="94217" name="Object 9"/>
          <p:cNvGraphicFramePr/>
          <p:nvPr/>
        </p:nvGraphicFramePr>
        <p:xfrm>
          <a:off x="5519738" y="2060575"/>
          <a:ext cx="1800225" cy="495300"/>
        </p:xfrm>
        <a:graphic>
          <a:graphicData uri="http://schemas.openxmlformats.org/presentationml/2006/ole">
            <mc:AlternateContent xmlns:mc="http://schemas.openxmlformats.org/markup-compatibility/2006">
              <mc:Choice xmlns:v="urn:schemas-microsoft-com:vml" Requires="v">
                <p:oleObj spid="_x0000_s3204" name="" r:id="rId9" imgW="1778000" imgH="469900" progId="Equation.3">
                  <p:embed/>
                </p:oleObj>
              </mc:Choice>
              <mc:Fallback>
                <p:oleObj name="" r:id="rId9" imgW="1778000" imgH="469900" progId="Equation.3">
                  <p:embed/>
                  <p:pic>
                    <p:nvPicPr>
                      <p:cNvPr id="0" name="图片 3203"/>
                      <p:cNvPicPr/>
                      <p:nvPr/>
                    </p:nvPicPr>
                    <p:blipFill>
                      <a:blip r:embed="rId10"/>
                      <a:stretch>
                        <a:fillRect/>
                      </a:stretch>
                    </p:blipFill>
                    <p:spPr>
                      <a:xfrm>
                        <a:off x="5519738" y="2060575"/>
                        <a:ext cx="1800225" cy="495300"/>
                      </a:xfrm>
                      <a:prstGeom prst="rect">
                        <a:avLst/>
                      </a:prstGeom>
                      <a:noFill/>
                      <a:ln w="38100">
                        <a:noFill/>
                        <a:miter/>
                      </a:ln>
                    </p:spPr>
                  </p:pic>
                </p:oleObj>
              </mc:Fallback>
            </mc:AlternateContent>
          </a:graphicData>
        </a:graphic>
      </p:graphicFrame>
      <p:sp>
        <p:nvSpPr>
          <p:cNvPr id="94218" name="Text Box 10"/>
          <p:cNvSpPr txBox="1"/>
          <p:nvPr/>
        </p:nvSpPr>
        <p:spPr>
          <a:xfrm>
            <a:off x="4872038" y="2924175"/>
            <a:ext cx="990600" cy="583565"/>
          </a:xfrm>
          <a:prstGeom prst="rect">
            <a:avLst/>
          </a:prstGeom>
          <a:noFill/>
          <a:ln w="9525">
            <a:noFill/>
          </a:ln>
        </p:spPr>
        <p:txBody>
          <a:bodyPr anchor="t" anchorCtr="0">
            <a:spAutoFit/>
          </a:bodyPr>
          <a:p>
            <a:r>
              <a:rPr lang="zh-CN" altLang="en-US" sz="3200" dirty="0">
                <a:latin typeface="Times New Roman" panose="02020603050405020304" charset="0"/>
                <a:ea typeface="楷体_GB2312" pitchFamily="49" charset="-122"/>
              </a:rPr>
              <a:t>称 </a:t>
            </a:r>
            <a:endParaRPr lang="zh-CN" altLang="en-US" sz="3200" dirty="0">
              <a:latin typeface="Times New Roman" panose="02020603050405020304" charset="0"/>
              <a:ea typeface="楷体_GB2312" pitchFamily="49" charset="-122"/>
            </a:endParaRPr>
          </a:p>
        </p:txBody>
      </p:sp>
      <p:graphicFrame>
        <p:nvGraphicFramePr>
          <p:cNvPr id="94219" name="Object 11"/>
          <p:cNvGraphicFramePr/>
          <p:nvPr/>
        </p:nvGraphicFramePr>
        <p:xfrm>
          <a:off x="5448300" y="2997200"/>
          <a:ext cx="792163" cy="466725"/>
        </p:xfrm>
        <a:graphic>
          <a:graphicData uri="http://schemas.openxmlformats.org/presentationml/2006/ole">
            <mc:AlternateContent xmlns:mc="http://schemas.openxmlformats.org/markup-compatibility/2006">
              <mc:Choice xmlns:v="urn:schemas-microsoft-com:vml" Requires="v">
                <p:oleObj spid="_x0000_s3207" name="" r:id="rId11" imgW="735965" imgH="405765" progId="Equation.3">
                  <p:embed/>
                </p:oleObj>
              </mc:Choice>
              <mc:Fallback>
                <p:oleObj name="" r:id="rId11" imgW="735965" imgH="405765" progId="Equation.3">
                  <p:embed/>
                  <p:pic>
                    <p:nvPicPr>
                      <p:cNvPr id="0" name="图片 3206"/>
                      <p:cNvPicPr/>
                      <p:nvPr/>
                    </p:nvPicPr>
                    <p:blipFill>
                      <a:blip r:embed="rId12"/>
                      <a:stretch>
                        <a:fillRect/>
                      </a:stretch>
                    </p:blipFill>
                    <p:spPr>
                      <a:xfrm>
                        <a:off x="5448300" y="2997200"/>
                        <a:ext cx="792163" cy="466725"/>
                      </a:xfrm>
                      <a:prstGeom prst="rect">
                        <a:avLst/>
                      </a:prstGeom>
                      <a:noFill/>
                      <a:ln w="38100">
                        <a:noFill/>
                        <a:miter/>
                      </a:ln>
                    </p:spPr>
                  </p:pic>
                </p:oleObj>
              </mc:Fallback>
            </mc:AlternateContent>
          </a:graphicData>
        </a:graphic>
      </p:graphicFrame>
      <p:graphicFrame>
        <p:nvGraphicFramePr>
          <p:cNvPr id="94220" name="Object 12"/>
          <p:cNvGraphicFramePr/>
          <p:nvPr/>
        </p:nvGraphicFramePr>
        <p:xfrm>
          <a:off x="2424113" y="4005263"/>
          <a:ext cx="1276350" cy="628650"/>
        </p:xfrm>
        <a:graphic>
          <a:graphicData uri="http://schemas.openxmlformats.org/presentationml/2006/ole">
            <mc:AlternateContent xmlns:mc="http://schemas.openxmlformats.org/markup-compatibility/2006">
              <mc:Choice xmlns:v="urn:schemas-microsoft-com:vml" Requires="v">
                <p:oleObj spid="_x0000_s3203" name="" r:id="rId13" imgW="532765" imgH="203200" progId="Equation.3">
                  <p:embed/>
                </p:oleObj>
              </mc:Choice>
              <mc:Fallback>
                <p:oleObj name="" r:id="rId13" imgW="532765" imgH="203200" progId="Equation.3">
                  <p:embed/>
                  <p:pic>
                    <p:nvPicPr>
                      <p:cNvPr id="0" name="图片 3202"/>
                      <p:cNvPicPr/>
                      <p:nvPr/>
                    </p:nvPicPr>
                    <p:blipFill>
                      <a:blip r:embed="rId14"/>
                      <a:stretch>
                        <a:fillRect/>
                      </a:stretch>
                    </p:blipFill>
                    <p:spPr>
                      <a:xfrm>
                        <a:off x="2424113" y="4005263"/>
                        <a:ext cx="1276350" cy="628650"/>
                      </a:xfrm>
                      <a:prstGeom prst="rect">
                        <a:avLst/>
                      </a:prstGeom>
                      <a:noFill/>
                      <a:ln w="38100">
                        <a:noFill/>
                        <a:miter/>
                      </a:ln>
                    </p:spPr>
                  </p:pic>
                </p:oleObj>
              </mc:Fallback>
            </mc:AlternateContent>
          </a:graphicData>
        </a:graphic>
      </p:graphicFrame>
      <p:graphicFrame>
        <p:nvGraphicFramePr>
          <p:cNvPr id="94221" name="Object 13"/>
          <p:cNvGraphicFramePr/>
          <p:nvPr/>
        </p:nvGraphicFramePr>
        <p:xfrm>
          <a:off x="3719513" y="4149725"/>
          <a:ext cx="1439862" cy="417513"/>
        </p:xfrm>
        <a:graphic>
          <a:graphicData uri="http://schemas.openxmlformats.org/presentationml/2006/ole">
            <mc:AlternateContent xmlns:mc="http://schemas.openxmlformats.org/markup-compatibility/2006">
              <mc:Choice xmlns:v="urn:schemas-microsoft-com:vml" Requires="v">
                <p:oleObj spid="_x0000_s3205" name="" r:id="rId15" imgW="1307465" imgH="393700" progId="Equation.3">
                  <p:embed/>
                </p:oleObj>
              </mc:Choice>
              <mc:Fallback>
                <p:oleObj name="" r:id="rId15" imgW="1307465" imgH="393700" progId="Equation.3">
                  <p:embed/>
                  <p:pic>
                    <p:nvPicPr>
                      <p:cNvPr id="0" name="图片 3204"/>
                      <p:cNvPicPr/>
                      <p:nvPr/>
                    </p:nvPicPr>
                    <p:blipFill>
                      <a:blip r:embed="rId8"/>
                      <a:stretch>
                        <a:fillRect/>
                      </a:stretch>
                    </p:blipFill>
                    <p:spPr>
                      <a:xfrm>
                        <a:off x="3719513" y="4149725"/>
                        <a:ext cx="1439862" cy="417513"/>
                      </a:xfrm>
                      <a:prstGeom prst="rect">
                        <a:avLst/>
                      </a:prstGeom>
                      <a:noFill/>
                      <a:ln w="38100">
                        <a:noFill/>
                        <a:miter/>
                      </a:ln>
                    </p:spPr>
                  </p:pic>
                </p:oleObj>
              </mc:Fallback>
            </mc:AlternateContent>
          </a:graphicData>
        </a:graphic>
      </p:graphicFrame>
      <p:sp>
        <p:nvSpPr>
          <p:cNvPr id="94222" name="Text Box 14"/>
          <p:cNvSpPr txBox="1"/>
          <p:nvPr/>
        </p:nvSpPr>
        <p:spPr>
          <a:xfrm>
            <a:off x="5087938" y="4005263"/>
            <a:ext cx="1143000" cy="583565"/>
          </a:xfrm>
          <a:prstGeom prst="rect">
            <a:avLst/>
          </a:prstGeom>
          <a:noFill/>
          <a:ln w="9525">
            <a:noFill/>
          </a:ln>
        </p:spPr>
        <p:txBody>
          <a:bodyPr anchor="t" anchorCtr="0">
            <a:spAutoFit/>
          </a:bodyPr>
          <a:p>
            <a:r>
              <a:rPr lang="zh-CN" altLang="en-US" sz="3200" dirty="0">
                <a:latin typeface="Times New Roman" panose="02020603050405020304" charset="0"/>
                <a:ea typeface="楷体_GB2312" pitchFamily="49" charset="-122"/>
              </a:rPr>
              <a:t>使</a:t>
            </a:r>
            <a:endParaRPr lang="zh-CN" altLang="en-US" sz="3200" dirty="0">
              <a:latin typeface="Times New Roman" panose="02020603050405020304" charset="0"/>
              <a:ea typeface="楷体_GB2312" pitchFamily="49" charset="-122"/>
            </a:endParaRPr>
          </a:p>
        </p:txBody>
      </p:sp>
      <p:graphicFrame>
        <p:nvGraphicFramePr>
          <p:cNvPr id="94223" name="Object 15"/>
          <p:cNvGraphicFramePr/>
          <p:nvPr/>
        </p:nvGraphicFramePr>
        <p:xfrm>
          <a:off x="5591175" y="4076700"/>
          <a:ext cx="1873250" cy="500063"/>
        </p:xfrm>
        <a:graphic>
          <a:graphicData uri="http://schemas.openxmlformats.org/presentationml/2006/ole">
            <mc:AlternateContent xmlns:mc="http://schemas.openxmlformats.org/markup-compatibility/2006">
              <mc:Choice xmlns:v="urn:schemas-microsoft-com:vml" Requires="v">
                <p:oleObj spid="_x0000_s3202" name="" r:id="rId16" imgW="1778000" imgH="469900" progId="Equation.3">
                  <p:embed/>
                </p:oleObj>
              </mc:Choice>
              <mc:Fallback>
                <p:oleObj name="" r:id="rId16" imgW="1778000" imgH="469900" progId="Equation.3">
                  <p:embed/>
                  <p:pic>
                    <p:nvPicPr>
                      <p:cNvPr id="0" name="图片 3201"/>
                      <p:cNvPicPr/>
                      <p:nvPr/>
                    </p:nvPicPr>
                    <p:blipFill>
                      <a:blip r:embed="rId10"/>
                      <a:stretch>
                        <a:fillRect/>
                      </a:stretch>
                    </p:blipFill>
                    <p:spPr>
                      <a:xfrm>
                        <a:off x="5591175" y="4076700"/>
                        <a:ext cx="1873250" cy="500063"/>
                      </a:xfrm>
                      <a:prstGeom prst="rect">
                        <a:avLst/>
                      </a:prstGeom>
                      <a:noFill/>
                      <a:ln w="38100">
                        <a:noFill/>
                        <a:miter/>
                      </a:ln>
                    </p:spPr>
                  </p:pic>
                </p:oleObj>
              </mc:Fallback>
            </mc:AlternateContent>
          </a:graphicData>
        </a:graphic>
      </p:graphicFrame>
      <p:sp>
        <p:nvSpPr>
          <p:cNvPr id="94224" name="Text Box 16"/>
          <p:cNvSpPr txBox="1"/>
          <p:nvPr/>
        </p:nvSpPr>
        <p:spPr>
          <a:xfrm>
            <a:off x="4872038" y="4941888"/>
            <a:ext cx="990600" cy="583565"/>
          </a:xfrm>
          <a:prstGeom prst="rect">
            <a:avLst/>
          </a:prstGeom>
          <a:noFill/>
          <a:ln w="9525">
            <a:noFill/>
          </a:ln>
        </p:spPr>
        <p:txBody>
          <a:bodyPr anchor="t" anchorCtr="0">
            <a:spAutoFit/>
          </a:bodyPr>
          <a:p>
            <a:r>
              <a:rPr lang="zh-CN" altLang="en-US" sz="3200" dirty="0">
                <a:latin typeface="楷体_GB2312" pitchFamily="49" charset="-122"/>
                <a:ea typeface="楷体_GB2312" pitchFamily="49" charset="-122"/>
              </a:rPr>
              <a:t>称 </a:t>
            </a:r>
            <a:endParaRPr lang="zh-CN" altLang="en-US" sz="3200" dirty="0">
              <a:latin typeface="楷体_GB2312" pitchFamily="49" charset="-122"/>
              <a:ea typeface="楷体_GB2312" pitchFamily="49" charset="-122"/>
            </a:endParaRPr>
          </a:p>
        </p:txBody>
      </p:sp>
      <p:graphicFrame>
        <p:nvGraphicFramePr>
          <p:cNvPr id="94225" name="Object 17"/>
          <p:cNvGraphicFramePr/>
          <p:nvPr/>
        </p:nvGraphicFramePr>
        <p:xfrm>
          <a:off x="5448300" y="5013325"/>
          <a:ext cx="863600" cy="476250"/>
        </p:xfrm>
        <a:graphic>
          <a:graphicData uri="http://schemas.openxmlformats.org/presentationml/2006/ole">
            <mc:AlternateContent xmlns:mc="http://schemas.openxmlformats.org/markup-compatibility/2006">
              <mc:Choice xmlns:v="urn:schemas-microsoft-com:vml" Requires="v">
                <p:oleObj spid="_x0000_s3206" name="" r:id="rId17" imgW="735965" imgH="405765" progId="Equation.3">
                  <p:embed/>
                </p:oleObj>
              </mc:Choice>
              <mc:Fallback>
                <p:oleObj name="" r:id="rId17" imgW="735965" imgH="405765" progId="Equation.3">
                  <p:embed/>
                  <p:pic>
                    <p:nvPicPr>
                      <p:cNvPr id="0" name="图片 3205"/>
                      <p:cNvPicPr/>
                      <p:nvPr/>
                    </p:nvPicPr>
                    <p:blipFill>
                      <a:blip r:embed="rId12"/>
                      <a:stretch>
                        <a:fillRect/>
                      </a:stretch>
                    </p:blipFill>
                    <p:spPr>
                      <a:xfrm>
                        <a:off x="5448300" y="5013325"/>
                        <a:ext cx="863600" cy="476250"/>
                      </a:xfrm>
                      <a:prstGeom prst="rect">
                        <a:avLst/>
                      </a:prstGeom>
                      <a:noFill/>
                      <a:ln w="38100">
                        <a:noFill/>
                        <a:miter/>
                      </a:ln>
                    </p:spPr>
                  </p:pic>
                </p:oleObj>
              </mc:Fallback>
            </mc:AlternateContent>
          </a:graphicData>
        </a:graphic>
      </p:graphicFrame>
      <p:sp>
        <p:nvSpPr>
          <p:cNvPr id="94227" name="Text Box 19"/>
          <p:cNvSpPr txBox="1"/>
          <p:nvPr/>
        </p:nvSpPr>
        <p:spPr>
          <a:xfrm>
            <a:off x="6240463" y="2924175"/>
            <a:ext cx="3743325" cy="583565"/>
          </a:xfrm>
          <a:prstGeom prst="rect">
            <a:avLst/>
          </a:prstGeom>
          <a:noFill/>
          <a:ln w="9525">
            <a:noFill/>
          </a:ln>
        </p:spPr>
        <p:txBody>
          <a:bodyPr anchor="t" anchorCtr="0">
            <a:spAutoFit/>
          </a:bodyPr>
          <a:p>
            <a:pPr eaLnBrk="0" hangingPunct="0"/>
            <a:r>
              <a:rPr lang="zh-CN" altLang="en-US" sz="3200" dirty="0">
                <a:latin typeface="楷体_GB2312" pitchFamily="49" charset="-122"/>
                <a:ea typeface="楷体_GB2312" pitchFamily="49" charset="-122"/>
              </a:rPr>
              <a:t>是</a:t>
            </a:r>
            <a:r>
              <a:rPr lang="en-US" altLang="zh-CN" sz="3200">
                <a:solidFill>
                  <a:srgbClr val="FF0066"/>
                </a:solidFill>
                <a:latin typeface="楷体_GB2312" pitchFamily="49" charset="-122"/>
                <a:ea typeface="楷体_GB2312" pitchFamily="49" charset="-122"/>
              </a:rPr>
              <a:t>D</a:t>
            </a:r>
            <a:r>
              <a:rPr lang="zh-CN" altLang="en-US" sz="3200" dirty="0">
                <a:latin typeface="楷体_GB2312" pitchFamily="49" charset="-122"/>
                <a:ea typeface="楷体_GB2312" pitchFamily="49" charset="-122"/>
              </a:rPr>
              <a:t>上的</a:t>
            </a:r>
            <a:r>
              <a:rPr lang="zh-CN" altLang="en-US" sz="3200" dirty="0">
                <a:solidFill>
                  <a:srgbClr val="FF0066"/>
                </a:solidFill>
                <a:latin typeface="楷体_GB2312" pitchFamily="49" charset="-122"/>
                <a:ea typeface="楷体_GB2312" pitchFamily="49" charset="-122"/>
              </a:rPr>
              <a:t>有界函数</a:t>
            </a:r>
            <a:r>
              <a:rPr lang="en-US" altLang="zh-CN" sz="3200">
                <a:solidFill>
                  <a:srgbClr val="FF0066"/>
                </a:solidFill>
                <a:latin typeface="楷体_GB2312" pitchFamily="49" charset="-122"/>
                <a:ea typeface="楷体_GB2312" pitchFamily="49" charset="-122"/>
              </a:rPr>
              <a:t>.</a:t>
            </a:r>
            <a:endParaRPr lang="en-US" altLang="zh-CN" sz="3200">
              <a:solidFill>
                <a:srgbClr val="FF0066"/>
              </a:solidFill>
              <a:latin typeface="楷体_GB2312" pitchFamily="49" charset="-122"/>
              <a:ea typeface="楷体_GB2312" pitchFamily="49" charset="-122"/>
            </a:endParaRPr>
          </a:p>
        </p:txBody>
      </p:sp>
      <p:sp>
        <p:nvSpPr>
          <p:cNvPr id="94228" name="Text Box 20"/>
          <p:cNvSpPr txBox="1"/>
          <p:nvPr/>
        </p:nvSpPr>
        <p:spPr>
          <a:xfrm>
            <a:off x="6311900" y="4941888"/>
            <a:ext cx="3362960" cy="583565"/>
          </a:xfrm>
          <a:prstGeom prst="rect">
            <a:avLst/>
          </a:prstGeom>
          <a:noFill/>
          <a:ln w="9525">
            <a:noFill/>
          </a:ln>
        </p:spPr>
        <p:txBody>
          <a:bodyPr wrap="none" anchor="t" anchorCtr="0">
            <a:spAutoFit/>
          </a:bodyPr>
          <a:p>
            <a:r>
              <a:rPr lang="zh-CN" altLang="en-US" sz="3200" dirty="0">
                <a:latin typeface="楷体_GB2312" pitchFamily="49" charset="-122"/>
                <a:ea typeface="楷体_GB2312" pitchFamily="49" charset="-122"/>
              </a:rPr>
              <a:t>是</a:t>
            </a:r>
            <a:r>
              <a:rPr lang="en-US" altLang="zh-CN" sz="3200" i="1">
                <a:solidFill>
                  <a:srgbClr val="FF0066"/>
                </a:solidFill>
                <a:latin typeface="楷体_GB2312" pitchFamily="49" charset="-122"/>
                <a:ea typeface="楷体_GB2312" pitchFamily="49" charset="-122"/>
              </a:rPr>
              <a:t>I</a:t>
            </a:r>
            <a:r>
              <a:rPr lang="zh-CN" altLang="en-US" sz="3200" dirty="0">
                <a:latin typeface="楷体_GB2312" pitchFamily="49" charset="-122"/>
                <a:ea typeface="楷体_GB2312" pitchFamily="49" charset="-122"/>
              </a:rPr>
              <a:t>上的</a:t>
            </a:r>
            <a:r>
              <a:rPr lang="zh-CN" altLang="en-US" sz="3200" dirty="0">
                <a:solidFill>
                  <a:srgbClr val="FF0066"/>
                </a:solidFill>
                <a:latin typeface="楷体_GB2312" pitchFamily="49" charset="-122"/>
                <a:ea typeface="楷体_GB2312" pitchFamily="49" charset="-122"/>
              </a:rPr>
              <a:t>有界函数</a:t>
            </a:r>
            <a:r>
              <a:rPr lang="en-US" altLang="zh-CN" sz="3200">
                <a:solidFill>
                  <a:schemeClr val="tx2"/>
                </a:solidFill>
                <a:latin typeface="楷体_GB2312" pitchFamily="49" charset="-122"/>
                <a:ea typeface="楷体_GB2312" pitchFamily="49" charset="-122"/>
              </a:rPr>
              <a:t>.</a:t>
            </a:r>
            <a:r>
              <a:rPr lang="en-US" altLang="zh-CN">
                <a:solidFill>
                  <a:schemeClr val="tx2"/>
                </a:solidFill>
                <a:latin typeface="Times New Roman" panose="02020603050405020304" charset="0"/>
                <a:ea typeface="楷体_GB2312" pitchFamily="49" charset="-122"/>
              </a:rPr>
              <a:t> </a:t>
            </a:r>
            <a:endParaRPr lang="en-US" altLang="zh-CN">
              <a:solidFill>
                <a:schemeClr val="tx2"/>
              </a:solidFill>
              <a:latin typeface="Times New Roman" panose="02020603050405020304" charset="0"/>
              <a:ea typeface="楷体_GB2312" pitchFamily="49" charset="-122"/>
            </a:endParaRPr>
          </a:p>
        </p:txBody>
      </p:sp>
      <p:sp>
        <p:nvSpPr>
          <p:cNvPr id="32798" name="文本框 32797"/>
          <p:cNvSpPr txBox="1"/>
          <p:nvPr/>
        </p:nvSpPr>
        <p:spPr>
          <a:xfrm>
            <a:off x="1369695" y="2938780"/>
            <a:ext cx="1311910" cy="583565"/>
          </a:xfrm>
          <a:prstGeom prst="rect">
            <a:avLst/>
          </a:prstGeom>
          <a:noFill/>
          <a:ln w="38100" cap="flat" cmpd="sng">
            <a:solidFill>
              <a:srgbClr val="993366"/>
            </a:solidFill>
            <a:prstDash val="solid"/>
            <a:miter/>
            <a:headEnd type="none" w="med" len="med"/>
            <a:tailEnd type="none" w="med" len="med"/>
          </a:ln>
          <a:effectLst>
            <a:outerShdw dist="45791" dir="2021404" algn="ctr" rotWithShape="0">
              <a:srgbClr val="9999FF"/>
            </a:outerShdw>
          </a:effectLst>
        </p:spPr>
        <p:txBody>
          <a:bodyPr wrap="square" lIns="18000" anchor="t" anchorCtr="0">
            <a:spAutoFit/>
          </a:bodyPr>
          <a:p>
            <a:pPr algn="ctr"/>
            <a:r>
              <a:rPr lang="zh-CN" altLang="en-US" sz="3200" dirty="0">
                <a:solidFill>
                  <a:schemeClr val="bg1"/>
                </a:solidFill>
                <a:latin typeface="Garamond" pitchFamily="18" charset="0"/>
                <a:ea typeface="黑体" panose="02010609060101010101" pitchFamily="-128" charset="-122"/>
              </a:rPr>
              <a:t>任意</a:t>
            </a:r>
            <a:endParaRPr lang="zh-CN" altLang="en-US" sz="3200" dirty="0">
              <a:solidFill>
                <a:schemeClr val="bg1"/>
              </a:solidFill>
              <a:latin typeface="Garamond" pitchFamily="18" charset="0"/>
              <a:ea typeface="黑体" panose="02010609060101010101" pitchFamily="-128" charset="-122"/>
            </a:endParaRPr>
          </a:p>
        </p:txBody>
      </p:sp>
      <p:sp>
        <p:nvSpPr>
          <p:cNvPr id="32799" name="直接连接符 32798"/>
          <p:cNvSpPr/>
          <p:nvPr/>
        </p:nvSpPr>
        <p:spPr>
          <a:xfrm flipV="1">
            <a:off x="2127250" y="2420938"/>
            <a:ext cx="439738" cy="503237"/>
          </a:xfrm>
          <a:prstGeom prst="line">
            <a:avLst/>
          </a:prstGeom>
          <a:ln w="38100" cap="flat" cmpd="sng">
            <a:solidFill>
              <a:srgbClr val="FF0000"/>
            </a:solidFill>
            <a:prstDash val="solid"/>
            <a:round/>
            <a:headEnd type="none" w="med" len="med"/>
            <a:tailEnd type="triangle" w="med" len="med"/>
          </a:ln>
          <a:effectLst>
            <a:outerShdw dist="45791" dir="2021404" algn="ctr" rotWithShape="0">
              <a:srgbClr val="9999FF"/>
            </a:outerShdw>
          </a:effectLst>
        </p:spPr>
      </p:sp>
      <p:sp>
        <p:nvSpPr>
          <p:cNvPr id="32800" name="文本框 32799"/>
          <p:cNvSpPr txBox="1"/>
          <p:nvPr/>
        </p:nvSpPr>
        <p:spPr>
          <a:xfrm>
            <a:off x="3036888" y="2879725"/>
            <a:ext cx="1152525" cy="583565"/>
          </a:xfrm>
          <a:prstGeom prst="rect">
            <a:avLst/>
          </a:prstGeom>
          <a:noFill/>
          <a:ln w="38100" cap="flat" cmpd="sng">
            <a:solidFill>
              <a:srgbClr val="800000"/>
            </a:solidFill>
            <a:prstDash val="solid"/>
            <a:miter/>
            <a:headEnd type="none" w="med" len="med"/>
            <a:tailEnd type="none" w="med" len="med"/>
          </a:ln>
          <a:effectLst>
            <a:outerShdw dist="45791" dir="2021404" algn="ctr" rotWithShape="0">
              <a:srgbClr val="9999FF"/>
            </a:outerShdw>
          </a:effectLst>
        </p:spPr>
        <p:txBody>
          <a:bodyPr anchor="t" anchorCtr="0">
            <a:spAutoFit/>
          </a:bodyPr>
          <a:p>
            <a:pPr algn="ctr"/>
            <a:r>
              <a:rPr lang="zh-CN" altLang="en-US" sz="3200" dirty="0">
                <a:solidFill>
                  <a:schemeClr val="bg1"/>
                </a:solidFill>
                <a:latin typeface="Garamond" pitchFamily="18" charset="0"/>
                <a:ea typeface="黑体" panose="02010609060101010101" pitchFamily="-128" charset="-122"/>
              </a:rPr>
              <a:t>存在</a:t>
            </a:r>
            <a:endParaRPr lang="zh-CN" altLang="en-US" sz="3200" dirty="0">
              <a:solidFill>
                <a:schemeClr val="bg1"/>
              </a:solidFill>
              <a:latin typeface="Garamond" pitchFamily="18" charset="0"/>
              <a:ea typeface="黑体" panose="02010609060101010101" pitchFamily="-128" charset="-122"/>
            </a:endParaRPr>
          </a:p>
        </p:txBody>
      </p:sp>
      <p:sp>
        <p:nvSpPr>
          <p:cNvPr id="32801" name="直接连接符 32800"/>
          <p:cNvSpPr/>
          <p:nvPr/>
        </p:nvSpPr>
        <p:spPr>
          <a:xfrm flipV="1">
            <a:off x="3432175" y="2420938"/>
            <a:ext cx="360363" cy="431800"/>
          </a:xfrm>
          <a:prstGeom prst="line">
            <a:avLst/>
          </a:prstGeom>
          <a:ln w="38100" cap="flat" cmpd="sng">
            <a:solidFill>
              <a:srgbClr val="FF0000"/>
            </a:solidFill>
            <a:prstDash val="solid"/>
            <a:round/>
            <a:headEnd type="none" w="med" len="med"/>
            <a:tailEnd type="triangle" w="med" len="med"/>
          </a:ln>
          <a:effectLst>
            <a:outerShdw dist="45791" dir="2021404" algn="ctr" rotWithShape="0">
              <a:srgbClr val="9999FF"/>
            </a:outerShdw>
          </a:effectLst>
        </p:spPr>
      </p:sp>
      <p:sp>
        <p:nvSpPr>
          <p:cNvPr id="32802" name="直接连接符 32801"/>
          <p:cNvSpPr/>
          <p:nvPr/>
        </p:nvSpPr>
        <p:spPr>
          <a:xfrm>
            <a:off x="2495550" y="4508500"/>
            <a:ext cx="1008063" cy="0"/>
          </a:xfrm>
          <a:prstGeom prst="line">
            <a:avLst/>
          </a:prstGeom>
          <a:ln w="38100" cap="flat" cmpd="sng">
            <a:solidFill>
              <a:srgbClr val="000080"/>
            </a:solidFill>
            <a:prstDash val="solid"/>
            <a:round/>
            <a:headEnd type="none" w="med" len="med"/>
            <a:tailEnd type="none" w="med" len="med"/>
          </a:ln>
          <a:effectLst>
            <a:outerShdw dist="45791" dir="2021404" algn="ctr" rotWithShape="0">
              <a:srgbClr val="9999FF"/>
            </a:outerShdw>
          </a:effectLst>
        </p:spPr>
      </p:sp>
      <p:sp>
        <p:nvSpPr>
          <p:cNvPr id="32803" name="直接连接符 32802"/>
          <p:cNvSpPr/>
          <p:nvPr/>
        </p:nvSpPr>
        <p:spPr>
          <a:xfrm>
            <a:off x="3792538" y="4581525"/>
            <a:ext cx="1079500" cy="0"/>
          </a:xfrm>
          <a:prstGeom prst="line">
            <a:avLst/>
          </a:prstGeom>
          <a:ln w="38100" cap="flat" cmpd="sng">
            <a:solidFill>
              <a:srgbClr val="000080"/>
            </a:solidFill>
            <a:prstDash val="solid"/>
            <a:round/>
            <a:headEnd type="none" w="med" len="med"/>
            <a:tailEnd type="none" w="med" len="med"/>
          </a:ln>
          <a:effectLst>
            <a:outerShdw dist="45791" dir="2021404" algn="ctr" rotWithShape="0">
              <a:srgbClr val="9999FF"/>
            </a:outerShdw>
          </a:effectLst>
        </p:spPr>
      </p:sp>
      <p:sp>
        <p:nvSpPr>
          <p:cNvPr id="32804" name="直接连接符 32803"/>
          <p:cNvSpPr/>
          <p:nvPr/>
        </p:nvSpPr>
        <p:spPr>
          <a:xfrm>
            <a:off x="5591175" y="4581525"/>
            <a:ext cx="1728788" cy="0"/>
          </a:xfrm>
          <a:prstGeom prst="line">
            <a:avLst/>
          </a:prstGeom>
          <a:ln w="38100" cap="flat" cmpd="sng">
            <a:solidFill>
              <a:srgbClr val="000080"/>
            </a:solidFill>
            <a:prstDash val="solid"/>
            <a:round/>
            <a:headEnd type="none" w="med" len="med"/>
            <a:tailEnd type="none" w="med" len="med"/>
          </a:ln>
          <a:effectLst>
            <a:outerShdw dist="45791" dir="2021404" algn="ctr" rotWithShape="0">
              <a:srgbClr val="9999FF"/>
            </a:outerShdw>
          </a:effectLst>
        </p:spPr>
      </p:sp>
      <p:sp>
        <p:nvSpPr>
          <p:cNvPr id="32805" name="直接连接符 32804"/>
          <p:cNvSpPr/>
          <p:nvPr/>
        </p:nvSpPr>
        <p:spPr>
          <a:xfrm>
            <a:off x="5375275" y="5589588"/>
            <a:ext cx="1008063" cy="0"/>
          </a:xfrm>
          <a:prstGeom prst="line">
            <a:avLst/>
          </a:prstGeom>
          <a:ln w="38100" cap="flat" cmpd="sng">
            <a:solidFill>
              <a:srgbClr val="000080"/>
            </a:solidFill>
            <a:prstDash val="solid"/>
            <a:round/>
            <a:headEnd type="none" w="med" len="med"/>
            <a:tailEnd type="none" w="med" len="med"/>
          </a:ln>
          <a:effectLst>
            <a:outerShdw dist="45791" dir="2021404" algn="ctr" rotWithShape="0">
              <a:srgbClr val="9999FF"/>
            </a:outerShdw>
          </a:effectLst>
        </p:spPr>
      </p:sp>
      <p:sp>
        <p:nvSpPr>
          <p:cNvPr id="32806" name="直接连接符 32805"/>
          <p:cNvSpPr/>
          <p:nvPr/>
        </p:nvSpPr>
        <p:spPr>
          <a:xfrm>
            <a:off x="6672263" y="5589588"/>
            <a:ext cx="719137" cy="0"/>
          </a:xfrm>
          <a:prstGeom prst="line">
            <a:avLst/>
          </a:prstGeom>
          <a:ln w="38100" cap="flat" cmpd="sng">
            <a:solidFill>
              <a:srgbClr val="000080"/>
            </a:solidFill>
            <a:prstDash val="solid"/>
            <a:round/>
            <a:headEnd type="none" w="med" len="med"/>
            <a:tailEnd type="none" w="med" len="med"/>
          </a:ln>
          <a:effectLst>
            <a:outerShdw dist="45791" dir="2021404" algn="ctr" rotWithShape="0">
              <a:srgbClr val="9999FF"/>
            </a:outerShdw>
          </a:effectLst>
        </p:spPr>
      </p:sp>
      <p:sp>
        <p:nvSpPr>
          <p:cNvPr id="32807" name="直接连接符 32806"/>
          <p:cNvSpPr/>
          <p:nvPr/>
        </p:nvSpPr>
        <p:spPr>
          <a:xfrm flipV="1">
            <a:off x="7824788" y="5516563"/>
            <a:ext cx="1655762" cy="0"/>
          </a:xfrm>
          <a:prstGeom prst="line">
            <a:avLst/>
          </a:prstGeom>
          <a:ln w="38100" cap="flat" cmpd="sng">
            <a:solidFill>
              <a:srgbClr val="000080"/>
            </a:solidFill>
            <a:prstDash val="solid"/>
            <a:round/>
            <a:headEnd type="none" w="med" len="med"/>
            <a:tailEnd type="none" w="med" len="med"/>
          </a:ln>
          <a:effectLst>
            <a:outerShdw dist="45791" dir="2021404" algn="ctr" rotWithShape="0">
              <a:srgbClr val="9999FF"/>
            </a:outerShdw>
          </a:effectLst>
        </p:spPr>
      </p:sp>
      <p:sp>
        <p:nvSpPr>
          <p:cNvPr id="32808" name="直接连接符 32807"/>
          <p:cNvSpPr/>
          <p:nvPr/>
        </p:nvSpPr>
        <p:spPr>
          <a:xfrm>
            <a:off x="2424113" y="2565400"/>
            <a:ext cx="1008062" cy="0"/>
          </a:xfrm>
          <a:prstGeom prst="line">
            <a:avLst/>
          </a:prstGeom>
          <a:ln w="38100" cap="flat" cmpd="sng">
            <a:solidFill>
              <a:srgbClr val="000080"/>
            </a:solidFill>
            <a:prstDash val="solid"/>
            <a:round/>
            <a:headEnd type="none" w="med" len="med"/>
            <a:tailEnd type="none" w="med" len="med"/>
          </a:ln>
          <a:effectLst>
            <a:outerShdw dist="45791" dir="2021404" algn="ctr" rotWithShape="0">
              <a:srgbClr val="9999FF"/>
            </a:outerShdw>
          </a:effectLst>
        </p:spPr>
      </p:sp>
      <p:sp>
        <p:nvSpPr>
          <p:cNvPr id="32809" name="直接连接符 32808"/>
          <p:cNvSpPr/>
          <p:nvPr/>
        </p:nvSpPr>
        <p:spPr>
          <a:xfrm>
            <a:off x="3719513" y="2565400"/>
            <a:ext cx="1008062" cy="0"/>
          </a:xfrm>
          <a:prstGeom prst="line">
            <a:avLst/>
          </a:prstGeom>
          <a:ln w="38100" cap="flat" cmpd="sng">
            <a:solidFill>
              <a:srgbClr val="000080"/>
            </a:solidFill>
            <a:prstDash val="solid"/>
            <a:round/>
            <a:headEnd type="none" w="med" len="med"/>
            <a:tailEnd type="none" w="med" len="med"/>
          </a:ln>
          <a:effectLst>
            <a:outerShdw dist="45791" dir="2021404" algn="ctr" rotWithShape="0">
              <a:srgbClr val="9999FF"/>
            </a:outerShdw>
          </a:effectLst>
        </p:spPr>
      </p:sp>
      <p:sp>
        <p:nvSpPr>
          <p:cNvPr id="32810" name="直接连接符 32809"/>
          <p:cNvSpPr/>
          <p:nvPr/>
        </p:nvSpPr>
        <p:spPr>
          <a:xfrm>
            <a:off x="5519738" y="2636838"/>
            <a:ext cx="1584325" cy="0"/>
          </a:xfrm>
          <a:prstGeom prst="line">
            <a:avLst/>
          </a:prstGeom>
          <a:ln w="38100" cap="flat" cmpd="sng">
            <a:solidFill>
              <a:srgbClr val="000080"/>
            </a:solidFill>
            <a:prstDash val="solid"/>
            <a:round/>
            <a:headEnd type="none" w="med" len="med"/>
            <a:tailEnd type="none" w="med" len="med"/>
          </a:ln>
          <a:effectLst>
            <a:outerShdw dist="45791" dir="2021404" algn="ctr" rotWithShape="0">
              <a:srgbClr val="9999FF"/>
            </a:outerShdw>
          </a:effectLst>
        </p:spPr>
      </p:sp>
      <p:sp>
        <p:nvSpPr>
          <p:cNvPr id="32811" name="直接连接符 32810"/>
          <p:cNvSpPr/>
          <p:nvPr/>
        </p:nvSpPr>
        <p:spPr>
          <a:xfrm>
            <a:off x="5303838" y="3573463"/>
            <a:ext cx="1008062" cy="0"/>
          </a:xfrm>
          <a:prstGeom prst="line">
            <a:avLst/>
          </a:prstGeom>
          <a:ln w="38100" cap="flat" cmpd="sng">
            <a:solidFill>
              <a:srgbClr val="000080"/>
            </a:solidFill>
            <a:prstDash val="solid"/>
            <a:round/>
            <a:headEnd type="none" w="med" len="med"/>
            <a:tailEnd type="none" w="med" len="med"/>
          </a:ln>
          <a:effectLst>
            <a:outerShdw dist="45791" dir="2021404" algn="ctr" rotWithShape="0">
              <a:srgbClr val="9999FF"/>
            </a:outerShdw>
          </a:effectLst>
        </p:spPr>
      </p:sp>
      <p:sp>
        <p:nvSpPr>
          <p:cNvPr id="32812" name="直接连接符 32811"/>
          <p:cNvSpPr/>
          <p:nvPr/>
        </p:nvSpPr>
        <p:spPr>
          <a:xfrm>
            <a:off x="6672263" y="3573463"/>
            <a:ext cx="647700" cy="0"/>
          </a:xfrm>
          <a:prstGeom prst="line">
            <a:avLst/>
          </a:prstGeom>
          <a:ln w="38100" cap="flat" cmpd="sng">
            <a:solidFill>
              <a:srgbClr val="000080"/>
            </a:solidFill>
            <a:prstDash val="solid"/>
            <a:round/>
            <a:headEnd type="none" w="med" len="med"/>
            <a:tailEnd type="none" w="med" len="med"/>
          </a:ln>
          <a:effectLst>
            <a:outerShdw dist="45791" dir="2021404" algn="ctr" rotWithShape="0">
              <a:srgbClr val="9999FF"/>
            </a:outerShdw>
          </a:effectLst>
        </p:spPr>
      </p:sp>
      <p:sp>
        <p:nvSpPr>
          <p:cNvPr id="32813" name="直接连接符 32812"/>
          <p:cNvSpPr/>
          <p:nvPr/>
        </p:nvSpPr>
        <p:spPr>
          <a:xfrm>
            <a:off x="7824788" y="3573463"/>
            <a:ext cx="1511300" cy="0"/>
          </a:xfrm>
          <a:prstGeom prst="line">
            <a:avLst/>
          </a:prstGeom>
          <a:ln w="38100" cap="flat" cmpd="sng">
            <a:solidFill>
              <a:srgbClr val="000080"/>
            </a:solidFill>
            <a:prstDash val="solid"/>
            <a:round/>
            <a:headEnd type="none" w="med" len="med"/>
            <a:tailEnd type="none" w="med" len="med"/>
          </a:ln>
          <a:effectLst>
            <a:outerShdw dist="45791" dir="2021404" algn="ctr" rotWithShape="0">
              <a:srgbClr val="9999FF"/>
            </a:outerShdw>
          </a:effectLst>
        </p:spPr>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4210"/>
                                        </p:tgtEl>
                                        <p:attrNameLst>
                                          <p:attrName>style.visibility</p:attrName>
                                        </p:attrNameLst>
                                      </p:cBhvr>
                                      <p:to>
                                        <p:strVal val="visible"/>
                                      </p:to>
                                    </p:set>
                                    <p:animEffect transition="in" filter="wipe(left)">
                                      <p:cBhvr>
                                        <p:cTn id="7" dur="500"/>
                                        <p:tgtEl>
                                          <p:spTgt spid="942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4211"/>
                                        </p:tgtEl>
                                        <p:attrNameLst>
                                          <p:attrName>style.visibility</p:attrName>
                                        </p:attrNameLst>
                                      </p:cBhvr>
                                      <p:to>
                                        <p:strVal val="visible"/>
                                      </p:to>
                                    </p:set>
                                    <p:animEffect transition="in" filter="wipe(left)">
                                      <p:cBhvr>
                                        <p:cTn id="11" dur="500"/>
                                        <p:tgtEl>
                                          <p:spTgt spid="9421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94212"/>
                                        </p:tgtEl>
                                        <p:attrNameLst>
                                          <p:attrName>style.visibility</p:attrName>
                                        </p:attrNameLst>
                                      </p:cBhvr>
                                      <p:to>
                                        <p:strVal val="visible"/>
                                      </p:to>
                                    </p:set>
                                    <p:animEffect transition="in" filter="wipe(left)">
                                      <p:cBhvr>
                                        <p:cTn id="16" dur="500"/>
                                        <p:tgtEl>
                                          <p:spTgt spid="94212"/>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94213"/>
                                        </p:tgtEl>
                                        <p:attrNameLst>
                                          <p:attrName>style.visibility</p:attrName>
                                        </p:attrNameLst>
                                      </p:cBhvr>
                                      <p:to>
                                        <p:strVal val="visible"/>
                                      </p:to>
                                    </p:set>
                                    <p:animEffect transition="in" filter="wipe(left)">
                                      <p:cBhvr>
                                        <p:cTn id="20" dur="500"/>
                                        <p:tgtEl>
                                          <p:spTgt spid="9421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94214"/>
                                        </p:tgtEl>
                                        <p:attrNameLst>
                                          <p:attrName>style.visibility</p:attrName>
                                        </p:attrNameLst>
                                      </p:cBhvr>
                                      <p:to>
                                        <p:strVal val="visible"/>
                                      </p:to>
                                    </p:set>
                                    <p:animEffect transition="in" filter="wipe(left)">
                                      <p:cBhvr>
                                        <p:cTn id="25" dur="500"/>
                                        <p:tgtEl>
                                          <p:spTgt spid="94214"/>
                                        </p:tgtEl>
                                      </p:cBhvr>
                                    </p:animEffect>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32798"/>
                                        </p:tgtEl>
                                        <p:attrNameLst>
                                          <p:attrName>style.visibility</p:attrName>
                                        </p:attrNameLst>
                                      </p:cBhvr>
                                      <p:to>
                                        <p:strVal val="visible"/>
                                      </p:to>
                                    </p:set>
                                    <p:anim calcmode="lin" valueType="num">
                                      <p:cBhvr>
                                        <p:cTn id="30" dur="1000" fill="hold"/>
                                        <p:tgtEl>
                                          <p:spTgt spid="32798"/>
                                        </p:tgtEl>
                                        <p:attrNameLst>
                                          <p:attrName>ppt_x</p:attrName>
                                        </p:attrNameLst>
                                      </p:cBhvr>
                                      <p:tavLst>
                                        <p:tav tm="0">
                                          <p:val>
                                            <p:strVal val="#ppt_x-.2"/>
                                          </p:val>
                                        </p:tav>
                                        <p:tav tm="100000">
                                          <p:val>
                                            <p:strVal val="#ppt_x"/>
                                          </p:val>
                                        </p:tav>
                                      </p:tavLst>
                                    </p:anim>
                                    <p:anim calcmode="lin" valueType="num">
                                      <p:cBhvr>
                                        <p:cTn id="31" dur="1000" fill="hold"/>
                                        <p:tgtEl>
                                          <p:spTgt spid="32798"/>
                                        </p:tgtEl>
                                        <p:attrNameLst>
                                          <p:attrName>ppt_y</p:attrName>
                                        </p:attrNameLst>
                                      </p:cBhvr>
                                      <p:tavLst>
                                        <p:tav tm="0">
                                          <p:val>
                                            <p:strVal val="#ppt_y"/>
                                          </p:val>
                                        </p:tav>
                                        <p:tav tm="100000">
                                          <p:val>
                                            <p:strVal val="#ppt_y"/>
                                          </p:val>
                                        </p:tav>
                                      </p:tavLst>
                                    </p:anim>
                                    <p:animEffect transition="in" filter="wipe(right)" prLst="gradientSize: 0.1">
                                      <p:cBhvr>
                                        <p:cTn id="32" dur="1000"/>
                                        <p:tgtEl>
                                          <p:spTgt spid="32798"/>
                                        </p:tgtEl>
                                      </p:cBhvr>
                                    </p:animEffect>
                                  </p:childTnLst>
                                </p:cTn>
                              </p:par>
                              <p:par>
                                <p:cTn id="33" presetID="29" presetClass="entr" presetSubtype="0" fill="hold" nodeType="withEffect">
                                  <p:stCondLst>
                                    <p:cond delay="0"/>
                                  </p:stCondLst>
                                  <p:childTnLst>
                                    <p:set>
                                      <p:cBhvr>
                                        <p:cTn id="34" dur="1" fill="hold">
                                          <p:stCondLst>
                                            <p:cond delay="0"/>
                                          </p:stCondLst>
                                        </p:cTn>
                                        <p:tgtEl>
                                          <p:spTgt spid="32799"/>
                                        </p:tgtEl>
                                        <p:attrNameLst>
                                          <p:attrName>style.visibility</p:attrName>
                                        </p:attrNameLst>
                                      </p:cBhvr>
                                      <p:to>
                                        <p:strVal val="visible"/>
                                      </p:to>
                                    </p:set>
                                    <p:anim calcmode="lin" valueType="num">
                                      <p:cBhvr>
                                        <p:cTn id="35" dur="1000" fill="hold"/>
                                        <p:tgtEl>
                                          <p:spTgt spid="32799"/>
                                        </p:tgtEl>
                                        <p:attrNameLst>
                                          <p:attrName>ppt_x</p:attrName>
                                        </p:attrNameLst>
                                      </p:cBhvr>
                                      <p:tavLst>
                                        <p:tav tm="0">
                                          <p:val>
                                            <p:strVal val="#ppt_x-.2"/>
                                          </p:val>
                                        </p:tav>
                                        <p:tav tm="100000">
                                          <p:val>
                                            <p:strVal val="#ppt_x"/>
                                          </p:val>
                                        </p:tav>
                                      </p:tavLst>
                                    </p:anim>
                                    <p:anim calcmode="lin" valueType="num">
                                      <p:cBhvr>
                                        <p:cTn id="36" dur="1000" fill="hold"/>
                                        <p:tgtEl>
                                          <p:spTgt spid="32799"/>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2799"/>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xit" presetSubtype="0" fill="hold" grpId="1" nodeType="clickEffect">
                                  <p:stCondLst>
                                    <p:cond delay="0"/>
                                  </p:stCondLst>
                                  <p:childTnLst>
                                    <p:set>
                                      <p:cBhvr>
                                        <p:cTn id="41" dur="1" fill="hold">
                                          <p:stCondLst>
                                            <p:cond delay="0"/>
                                          </p:stCondLst>
                                        </p:cTn>
                                        <p:tgtEl>
                                          <p:spTgt spid="32798"/>
                                        </p:tgtEl>
                                        <p:attrNameLst>
                                          <p:attrName>style.visibility</p:attrName>
                                        </p:attrNameLst>
                                      </p:cBhvr>
                                      <p:to>
                                        <p:strVal val="hidden"/>
                                      </p:to>
                                    </p:set>
                                  </p:childTnLst>
                                </p:cTn>
                              </p:par>
                              <p:par>
                                <p:cTn id="42" presetID="1" presetClass="exit" presetSubtype="0" fill="hold" nodeType="withEffect">
                                  <p:stCondLst>
                                    <p:cond delay="0"/>
                                  </p:stCondLst>
                                  <p:childTnLst>
                                    <p:set>
                                      <p:cBhvr>
                                        <p:cTn id="43" dur="1" fill="hold">
                                          <p:stCondLst>
                                            <p:cond delay="0"/>
                                          </p:stCondLst>
                                        </p:cTn>
                                        <p:tgtEl>
                                          <p:spTgt spid="32799"/>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94215"/>
                                        </p:tgtEl>
                                        <p:attrNameLst>
                                          <p:attrName>style.visibility</p:attrName>
                                        </p:attrNameLst>
                                      </p:cBhvr>
                                      <p:to>
                                        <p:strVal val="visible"/>
                                      </p:to>
                                    </p:set>
                                    <p:animEffect transition="in" filter="wipe(left)">
                                      <p:cBhvr>
                                        <p:cTn id="48" dur="500"/>
                                        <p:tgtEl>
                                          <p:spTgt spid="94215"/>
                                        </p:tgtEl>
                                      </p:cBhvr>
                                    </p:animEffect>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nodeType="clickEffect">
                                  <p:stCondLst>
                                    <p:cond delay="0"/>
                                  </p:stCondLst>
                                  <p:childTnLst>
                                    <p:set>
                                      <p:cBhvr>
                                        <p:cTn id="52" dur="1" fill="hold">
                                          <p:stCondLst>
                                            <p:cond delay="0"/>
                                          </p:stCondLst>
                                        </p:cTn>
                                        <p:tgtEl>
                                          <p:spTgt spid="32801"/>
                                        </p:tgtEl>
                                        <p:attrNameLst>
                                          <p:attrName>style.visibility</p:attrName>
                                        </p:attrNameLst>
                                      </p:cBhvr>
                                      <p:to>
                                        <p:strVal val="visible"/>
                                      </p:to>
                                    </p:set>
                                    <p:anim calcmode="lin" valueType="num">
                                      <p:cBhvr>
                                        <p:cTn id="53" dur="1000" fill="hold"/>
                                        <p:tgtEl>
                                          <p:spTgt spid="32801"/>
                                        </p:tgtEl>
                                        <p:attrNameLst>
                                          <p:attrName>ppt_x</p:attrName>
                                        </p:attrNameLst>
                                      </p:cBhvr>
                                      <p:tavLst>
                                        <p:tav tm="0">
                                          <p:val>
                                            <p:strVal val="#ppt_x-.2"/>
                                          </p:val>
                                        </p:tav>
                                        <p:tav tm="100000">
                                          <p:val>
                                            <p:strVal val="#ppt_x"/>
                                          </p:val>
                                        </p:tav>
                                      </p:tavLst>
                                    </p:anim>
                                    <p:anim calcmode="lin" valueType="num">
                                      <p:cBhvr>
                                        <p:cTn id="54" dur="1000" fill="hold"/>
                                        <p:tgtEl>
                                          <p:spTgt spid="32801"/>
                                        </p:tgtEl>
                                        <p:attrNameLst>
                                          <p:attrName>ppt_y</p:attrName>
                                        </p:attrNameLst>
                                      </p:cBhvr>
                                      <p:tavLst>
                                        <p:tav tm="0">
                                          <p:val>
                                            <p:strVal val="#ppt_y"/>
                                          </p:val>
                                        </p:tav>
                                        <p:tav tm="100000">
                                          <p:val>
                                            <p:strVal val="#ppt_y"/>
                                          </p:val>
                                        </p:tav>
                                      </p:tavLst>
                                    </p:anim>
                                    <p:animEffect transition="in" filter="wipe(right)" prLst="gradientSize: 0.1">
                                      <p:cBhvr>
                                        <p:cTn id="55" dur="1000"/>
                                        <p:tgtEl>
                                          <p:spTgt spid="32801"/>
                                        </p:tgtEl>
                                      </p:cBhvr>
                                    </p:animEffect>
                                  </p:childTnLst>
                                </p:cTn>
                              </p:par>
                              <p:par>
                                <p:cTn id="56" presetID="29" presetClass="entr" presetSubtype="0" fill="hold" grpId="0" nodeType="withEffect">
                                  <p:stCondLst>
                                    <p:cond delay="0"/>
                                  </p:stCondLst>
                                  <p:childTnLst>
                                    <p:set>
                                      <p:cBhvr>
                                        <p:cTn id="57" dur="1" fill="hold">
                                          <p:stCondLst>
                                            <p:cond delay="0"/>
                                          </p:stCondLst>
                                        </p:cTn>
                                        <p:tgtEl>
                                          <p:spTgt spid="32800"/>
                                        </p:tgtEl>
                                        <p:attrNameLst>
                                          <p:attrName>style.visibility</p:attrName>
                                        </p:attrNameLst>
                                      </p:cBhvr>
                                      <p:to>
                                        <p:strVal val="visible"/>
                                      </p:to>
                                    </p:set>
                                    <p:anim calcmode="lin" valueType="num">
                                      <p:cBhvr>
                                        <p:cTn id="58" dur="1000" fill="hold"/>
                                        <p:tgtEl>
                                          <p:spTgt spid="32800"/>
                                        </p:tgtEl>
                                        <p:attrNameLst>
                                          <p:attrName>ppt_x</p:attrName>
                                        </p:attrNameLst>
                                      </p:cBhvr>
                                      <p:tavLst>
                                        <p:tav tm="0">
                                          <p:val>
                                            <p:strVal val="#ppt_x-.2"/>
                                          </p:val>
                                        </p:tav>
                                        <p:tav tm="100000">
                                          <p:val>
                                            <p:strVal val="#ppt_x"/>
                                          </p:val>
                                        </p:tav>
                                      </p:tavLst>
                                    </p:anim>
                                    <p:anim calcmode="lin" valueType="num">
                                      <p:cBhvr>
                                        <p:cTn id="59" dur="1000" fill="hold"/>
                                        <p:tgtEl>
                                          <p:spTgt spid="32800"/>
                                        </p:tgtEl>
                                        <p:attrNameLst>
                                          <p:attrName>ppt_y</p:attrName>
                                        </p:attrNameLst>
                                      </p:cBhvr>
                                      <p:tavLst>
                                        <p:tav tm="0">
                                          <p:val>
                                            <p:strVal val="#ppt_y"/>
                                          </p:val>
                                        </p:tav>
                                        <p:tav tm="100000">
                                          <p:val>
                                            <p:strVal val="#ppt_y"/>
                                          </p:val>
                                        </p:tav>
                                      </p:tavLst>
                                    </p:anim>
                                    <p:animEffect transition="in" filter="wipe(right)" prLst="gradientSize: 0.1">
                                      <p:cBhvr>
                                        <p:cTn id="60" dur="1000"/>
                                        <p:tgtEl>
                                          <p:spTgt spid="32800"/>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32801"/>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32800"/>
                                        </p:tgtEl>
                                        <p:attrNameLst>
                                          <p:attrName>style.visibility</p:attrName>
                                        </p:attrNameLst>
                                      </p:cBhvr>
                                      <p:to>
                                        <p:strVal val="hidden"/>
                                      </p:to>
                                    </p:se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94216"/>
                                        </p:tgtEl>
                                        <p:attrNameLst>
                                          <p:attrName>style.visibility</p:attrName>
                                        </p:attrNameLst>
                                      </p:cBhvr>
                                      <p:to>
                                        <p:strVal val="visible"/>
                                      </p:to>
                                    </p:set>
                                    <p:animEffect transition="in" filter="wipe(left)">
                                      <p:cBhvr>
                                        <p:cTn id="71" dur="500"/>
                                        <p:tgtEl>
                                          <p:spTgt spid="94216"/>
                                        </p:tgtEl>
                                      </p:cBhvr>
                                    </p:animEffect>
                                  </p:childTnLst>
                                </p:cTn>
                              </p:par>
                            </p:childTnLst>
                          </p:cTn>
                        </p:par>
                        <p:par>
                          <p:cTn id="72" fill="hold">
                            <p:stCondLst>
                              <p:cond delay="500"/>
                            </p:stCondLst>
                            <p:childTnLst>
                              <p:par>
                                <p:cTn id="73" presetID="22" presetClass="entr" presetSubtype="8" fill="hold" nodeType="afterEffect">
                                  <p:stCondLst>
                                    <p:cond delay="0"/>
                                  </p:stCondLst>
                                  <p:childTnLst>
                                    <p:set>
                                      <p:cBhvr>
                                        <p:cTn id="74" dur="1" fill="hold">
                                          <p:stCondLst>
                                            <p:cond delay="0"/>
                                          </p:stCondLst>
                                        </p:cTn>
                                        <p:tgtEl>
                                          <p:spTgt spid="94217"/>
                                        </p:tgtEl>
                                        <p:attrNameLst>
                                          <p:attrName>style.visibility</p:attrName>
                                        </p:attrNameLst>
                                      </p:cBhvr>
                                      <p:to>
                                        <p:strVal val="visible"/>
                                      </p:to>
                                    </p:set>
                                    <p:animEffect transition="in" filter="wipe(left)">
                                      <p:cBhvr>
                                        <p:cTn id="75" dur="500"/>
                                        <p:tgtEl>
                                          <p:spTgt spid="9421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94218"/>
                                        </p:tgtEl>
                                        <p:attrNameLst>
                                          <p:attrName>style.visibility</p:attrName>
                                        </p:attrNameLst>
                                      </p:cBhvr>
                                      <p:to>
                                        <p:strVal val="visible"/>
                                      </p:to>
                                    </p:set>
                                    <p:animEffect transition="in" filter="wipe(left)">
                                      <p:cBhvr>
                                        <p:cTn id="80" dur="500"/>
                                        <p:tgtEl>
                                          <p:spTgt spid="94218"/>
                                        </p:tgtEl>
                                      </p:cBhvr>
                                    </p:animEffect>
                                  </p:childTnLst>
                                </p:cTn>
                              </p:par>
                            </p:childTnLst>
                          </p:cTn>
                        </p:par>
                        <p:par>
                          <p:cTn id="81" fill="hold">
                            <p:stCondLst>
                              <p:cond delay="500"/>
                            </p:stCondLst>
                            <p:childTnLst>
                              <p:par>
                                <p:cTn id="82" presetID="22" presetClass="entr" presetSubtype="8" fill="hold" nodeType="afterEffect">
                                  <p:stCondLst>
                                    <p:cond delay="0"/>
                                  </p:stCondLst>
                                  <p:childTnLst>
                                    <p:set>
                                      <p:cBhvr>
                                        <p:cTn id="83" dur="1" fill="hold">
                                          <p:stCondLst>
                                            <p:cond delay="0"/>
                                          </p:stCondLst>
                                        </p:cTn>
                                        <p:tgtEl>
                                          <p:spTgt spid="94219"/>
                                        </p:tgtEl>
                                        <p:attrNameLst>
                                          <p:attrName>style.visibility</p:attrName>
                                        </p:attrNameLst>
                                      </p:cBhvr>
                                      <p:to>
                                        <p:strVal val="visible"/>
                                      </p:to>
                                    </p:set>
                                    <p:animEffect transition="in" filter="wipe(left)">
                                      <p:cBhvr>
                                        <p:cTn id="84" dur="500"/>
                                        <p:tgtEl>
                                          <p:spTgt spid="94219"/>
                                        </p:tgtEl>
                                      </p:cBhvr>
                                    </p:animEffect>
                                  </p:childTnLst>
                                </p:cTn>
                              </p:par>
                            </p:childTnLst>
                          </p:cTn>
                        </p:par>
                        <p:par>
                          <p:cTn id="85" fill="hold">
                            <p:stCondLst>
                              <p:cond delay="1000"/>
                            </p:stCondLst>
                            <p:childTnLst>
                              <p:par>
                                <p:cTn id="86" presetID="22" presetClass="entr" presetSubtype="8" fill="hold" grpId="0" nodeType="afterEffect">
                                  <p:stCondLst>
                                    <p:cond delay="0"/>
                                  </p:stCondLst>
                                  <p:childTnLst>
                                    <p:set>
                                      <p:cBhvr>
                                        <p:cTn id="87" dur="1" fill="hold">
                                          <p:stCondLst>
                                            <p:cond delay="0"/>
                                          </p:stCondLst>
                                        </p:cTn>
                                        <p:tgtEl>
                                          <p:spTgt spid="94227">
                                            <p:txEl>
                                              <p:charRg st="0" end="10"/>
                                            </p:txEl>
                                          </p:spTgt>
                                        </p:tgtEl>
                                        <p:attrNameLst>
                                          <p:attrName>style.visibility</p:attrName>
                                        </p:attrNameLst>
                                      </p:cBhvr>
                                      <p:to>
                                        <p:strVal val="visible"/>
                                      </p:to>
                                    </p:set>
                                    <p:animEffect transition="in" filter="wipe(left)">
                                      <p:cBhvr>
                                        <p:cTn id="88" dur="500"/>
                                        <p:tgtEl>
                                          <p:spTgt spid="94227">
                                            <p:txEl>
                                              <p:charRg st="0" end="10"/>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29" presetClass="entr" presetSubtype="0" fill="hold" nodeType="clickEffect">
                                  <p:stCondLst>
                                    <p:cond delay="0"/>
                                  </p:stCondLst>
                                  <p:childTnLst>
                                    <p:set>
                                      <p:cBhvr>
                                        <p:cTn id="92" dur="1" fill="hold">
                                          <p:stCondLst>
                                            <p:cond delay="0"/>
                                          </p:stCondLst>
                                        </p:cTn>
                                        <p:tgtEl>
                                          <p:spTgt spid="32808"/>
                                        </p:tgtEl>
                                        <p:attrNameLst>
                                          <p:attrName>style.visibility</p:attrName>
                                        </p:attrNameLst>
                                      </p:cBhvr>
                                      <p:to>
                                        <p:strVal val="visible"/>
                                      </p:to>
                                    </p:set>
                                    <p:anim calcmode="lin" valueType="num">
                                      <p:cBhvr>
                                        <p:cTn id="93" dur="1000" fill="hold"/>
                                        <p:tgtEl>
                                          <p:spTgt spid="32808"/>
                                        </p:tgtEl>
                                        <p:attrNameLst>
                                          <p:attrName>ppt_x</p:attrName>
                                        </p:attrNameLst>
                                      </p:cBhvr>
                                      <p:tavLst>
                                        <p:tav tm="0">
                                          <p:val>
                                            <p:strVal val="#ppt_x-.2"/>
                                          </p:val>
                                        </p:tav>
                                        <p:tav tm="100000">
                                          <p:val>
                                            <p:strVal val="#ppt_x"/>
                                          </p:val>
                                        </p:tav>
                                      </p:tavLst>
                                    </p:anim>
                                    <p:anim calcmode="lin" valueType="num">
                                      <p:cBhvr>
                                        <p:cTn id="94" dur="1000" fill="hold"/>
                                        <p:tgtEl>
                                          <p:spTgt spid="32808"/>
                                        </p:tgtEl>
                                        <p:attrNameLst>
                                          <p:attrName>ppt_y</p:attrName>
                                        </p:attrNameLst>
                                      </p:cBhvr>
                                      <p:tavLst>
                                        <p:tav tm="0">
                                          <p:val>
                                            <p:strVal val="#ppt_y"/>
                                          </p:val>
                                        </p:tav>
                                        <p:tav tm="100000">
                                          <p:val>
                                            <p:strVal val="#ppt_y"/>
                                          </p:val>
                                        </p:tav>
                                      </p:tavLst>
                                    </p:anim>
                                    <p:animEffect transition="in" filter="wipe(right)" prLst="gradientSize: 0.1">
                                      <p:cBhvr>
                                        <p:cTn id="95" dur="1000"/>
                                        <p:tgtEl>
                                          <p:spTgt spid="32808"/>
                                        </p:tgtEl>
                                      </p:cBhvr>
                                    </p:animEffect>
                                  </p:childTnLst>
                                </p:cTn>
                              </p:par>
                            </p:childTnLst>
                          </p:cTn>
                        </p:par>
                      </p:childTnLst>
                    </p:cTn>
                  </p:par>
                  <p:par>
                    <p:cTn id="96" fill="hold">
                      <p:stCondLst>
                        <p:cond delay="indefinite"/>
                      </p:stCondLst>
                      <p:childTnLst>
                        <p:par>
                          <p:cTn id="97" fill="hold">
                            <p:stCondLst>
                              <p:cond delay="0"/>
                            </p:stCondLst>
                            <p:childTnLst>
                              <p:par>
                                <p:cTn id="98" presetID="29" presetClass="entr" presetSubtype="0" fill="hold" nodeType="clickEffect">
                                  <p:stCondLst>
                                    <p:cond delay="0"/>
                                  </p:stCondLst>
                                  <p:childTnLst>
                                    <p:set>
                                      <p:cBhvr>
                                        <p:cTn id="99" dur="1" fill="hold">
                                          <p:stCondLst>
                                            <p:cond delay="0"/>
                                          </p:stCondLst>
                                        </p:cTn>
                                        <p:tgtEl>
                                          <p:spTgt spid="32809"/>
                                        </p:tgtEl>
                                        <p:attrNameLst>
                                          <p:attrName>style.visibility</p:attrName>
                                        </p:attrNameLst>
                                      </p:cBhvr>
                                      <p:to>
                                        <p:strVal val="visible"/>
                                      </p:to>
                                    </p:set>
                                    <p:anim calcmode="lin" valueType="num">
                                      <p:cBhvr>
                                        <p:cTn id="100" dur="1000" fill="hold"/>
                                        <p:tgtEl>
                                          <p:spTgt spid="32809"/>
                                        </p:tgtEl>
                                        <p:attrNameLst>
                                          <p:attrName>ppt_x</p:attrName>
                                        </p:attrNameLst>
                                      </p:cBhvr>
                                      <p:tavLst>
                                        <p:tav tm="0">
                                          <p:val>
                                            <p:strVal val="#ppt_x-.2"/>
                                          </p:val>
                                        </p:tav>
                                        <p:tav tm="100000">
                                          <p:val>
                                            <p:strVal val="#ppt_x"/>
                                          </p:val>
                                        </p:tav>
                                      </p:tavLst>
                                    </p:anim>
                                    <p:anim calcmode="lin" valueType="num">
                                      <p:cBhvr>
                                        <p:cTn id="101" dur="1000" fill="hold"/>
                                        <p:tgtEl>
                                          <p:spTgt spid="32809"/>
                                        </p:tgtEl>
                                        <p:attrNameLst>
                                          <p:attrName>ppt_y</p:attrName>
                                        </p:attrNameLst>
                                      </p:cBhvr>
                                      <p:tavLst>
                                        <p:tav tm="0">
                                          <p:val>
                                            <p:strVal val="#ppt_y"/>
                                          </p:val>
                                        </p:tav>
                                        <p:tav tm="100000">
                                          <p:val>
                                            <p:strVal val="#ppt_y"/>
                                          </p:val>
                                        </p:tav>
                                      </p:tavLst>
                                    </p:anim>
                                    <p:animEffect transition="in" filter="wipe(right)" prLst="gradientSize: 0.1">
                                      <p:cBhvr>
                                        <p:cTn id="102" dur="1000"/>
                                        <p:tgtEl>
                                          <p:spTgt spid="32809"/>
                                        </p:tgtEl>
                                      </p:cBhvr>
                                    </p:animEffect>
                                  </p:childTnLst>
                                </p:cTn>
                              </p:par>
                            </p:childTnLst>
                          </p:cTn>
                        </p:par>
                      </p:childTnLst>
                    </p:cTn>
                  </p:par>
                  <p:par>
                    <p:cTn id="103" fill="hold">
                      <p:stCondLst>
                        <p:cond delay="indefinite"/>
                      </p:stCondLst>
                      <p:childTnLst>
                        <p:par>
                          <p:cTn id="104" fill="hold">
                            <p:stCondLst>
                              <p:cond delay="0"/>
                            </p:stCondLst>
                            <p:childTnLst>
                              <p:par>
                                <p:cTn id="105" presetID="29" presetClass="entr" presetSubtype="0" fill="hold" nodeType="clickEffect">
                                  <p:stCondLst>
                                    <p:cond delay="0"/>
                                  </p:stCondLst>
                                  <p:childTnLst>
                                    <p:set>
                                      <p:cBhvr>
                                        <p:cTn id="106" dur="1" fill="hold">
                                          <p:stCondLst>
                                            <p:cond delay="0"/>
                                          </p:stCondLst>
                                        </p:cTn>
                                        <p:tgtEl>
                                          <p:spTgt spid="32810"/>
                                        </p:tgtEl>
                                        <p:attrNameLst>
                                          <p:attrName>style.visibility</p:attrName>
                                        </p:attrNameLst>
                                      </p:cBhvr>
                                      <p:to>
                                        <p:strVal val="visible"/>
                                      </p:to>
                                    </p:set>
                                    <p:anim calcmode="lin" valueType="num">
                                      <p:cBhvr>
                                        <p:cTn id="107" dur="1000" fill="hold"/>
                                        <p:tgtEl>
                                          <p:spTgt spid="32810"/>
                                        </p:tgtEl>
                                        <p:attrNameLst>
                                          <p:attrName>ppt_x</p:attrName>
                                        </p:attrNameLst>
                                      </p:cBhvr>
                                      <p:tavLst>
                                        <p:tav tm="0">
                                          <p:val>
                                            <p:strVal val="#ppt_x-.2"/>
                                          </p:val>
                                        </p:tav>
                                        <p:tav tm="100000">
                                          <p:val>
                                            <p:strVal val="#ppt_x"/>
                                          </p:val>
                                        </p:tav>
                                      </p:tavLst>
                                    </p:anim>
                                    <p:anim calcmode="lin" valueType="num">
                                      <p:cBhvr>
                                        <p:cTn id="108" dur="1000" fill="hold"/>
                                        <p:tgtEl>
                                          <p:spTgt spid="32810"/>
                                        </p:tgtEl>
                                        <p:attrNameLst>
                                          <p:attrName>ppt_y</p:attrName>
                                        </p:attrNameLst>
                                      </p:cBhvr>
                                      <p:tavLst>
                                        <p:tav tm="0">
                                          <p:val>
                                            <p:strVal val="#ppt_y"/>
                                          </p:val>
                                        </p:tav>
                                        <p:tav tm="100000">
                                          <p:val>
                                            <p:strVal val="#ppt_y"/>
                                          </p:val>
                                        </p:tav>
                                      </p:tavLst>
                                    </p:anim>
                                    <p:animEffect transition="in" filter="wipe(right)" prLst="gradientSize: 0.1">
                                      <p:cBhvr>
                                        <p:cTn id="109" dur="1000"/>
                                        <p:tgtEl>
                                          <p:spTgt spid="32810"/>
                                        </p:tgtEl>
                                      </p:cBhvr>
                                    </p:animEffect>
                                  </p:childTnLst>
                                </p:cTn>
                              </p:par>
                            </p:childTnLst>
                          </p:cTn>
                        </p:par>
                      </p:childTnLst>
                    </p:cTn>
                  </p:par>
                  <p:par>
                    <p:cTn id="110" fill="hold">
                      <p:stCondLst>
                        <p:cond delay="indefinite"/>
                      </p:stCondLst>
                      <p:childTnLst>
                        <p:par>
                          <p:cTn id="111" fill="hold">
                            <p:stCondLst>
                              <p:cond delay="0"/>
                            </p:stCondLst>
                            <p:childTnLst>
                              <p:par>
                                <p:cTn id="112" presetID="29" presetClass="entr" presetSubtype="0" fill="hold" nodeType="clickEffect">
                                  <p:stCondLst>
                                    <p:cond delay="0"/>
                                  </p:stCondLst>
                                  <p:childTnLst>
                                    <p:set>
                                      <p:cBhvr>
                                        <p:cTn id="113" dur="1" fill="hold">
                                          <p:stCondLst>
                                            <p:cond delay="0"/>
                                          </p:stCondLst>
                                        </p:cTn>
                                        <p:tgtEl>
                                          <p:spTgt spid="32811"/>
                                        </p:tgtEl>
                                        <p:attrNameLst>
                                          <p:attrName>style.visibility</p:attrName>
                                        </p:attrNameLst>
                                      </p:cBhvr>
                                      <p:to>
                                        <p:strVal val="visible"/>
                                      </p:to>
                                    </p:set>
                                    <p:anim calcmode="lin" valueType="num">
                                      <p:cBhvr>
                                        <p:cTn id="114" dur="1000" fill="hold"/>
                                        <p:tgtEl>
                                          <p:spTgt spid="32811"/>
                                        </p:tgtEl>
                                        <p:attrNameLst>
                                          <p:attrName>ppt_x</p:attrName>
                                        </p:attrNameLst>
                                      </p:cBhvr>
                                      <p:tavLst>
                                        <p:tav tm="0">
                                          <p:val>
                                            <p:strVal val="#ppt_x-.2"/>
                                          </p:val>
                                        </p:tav>
                                        <p:tav tm="100000">
                                          <p:val>
                                            <p:strVal val="#ppt_x"/>
                                          </p:val>
                                        </p:tav>
                                      </p:tavLst>
                                    </p:anim>
                                    <p:anim calcmode="lin" valueType="num">
                                      <p:cBhvr>
                                        <p:cTn id="115" dur="1000" fill="hold"/>
                                        <p:tgtEl>
                                          <p:spTgt spid="32811"/>
                                        </p:tgtEl>
                                        <p:attrNameLst>
                                          <p:attrName>ppt_y</p:attrName>
                                        </p:attrNameLst>
                                      </p:cBhvr>
                                      <p:tavLst>
                                        <p:tav tm="0">
                                          <p:val>
                                            <p:strVal val="#ppt_y"/>
                                          </p:val>
                                        </p:tav>
                                        <p:tav tm="100000">
                                          <p:val>
                                            <p:strVal val="#ppt_y"/>
                                          </p:val>
                                        </p:tav>
                                      </p:tavLst>
                                    </p:anim>
                                    <p:animEffect transition="in" filter="wipe(right)" prLst="gradientSize: 0.1">
                                      <p:cBhvr>
                                        <p:cTn id="116" dur="1000"/>
                                        <p:tgtEl>
                                          <p:spTgt spid="32811"/>
                                        </p:tgtEl>
                                      </p:cBhvr>
                                    </p:animEffect>
                                  </p:childTnLst>
                                </p:cTn>
                              </p:par>
                            </p:childTnLst>
                          </p:cTn>
                        </p:par>
                      </p:childTnLst>
                    </p:cTn>
                  </p:par>
                  <p:par>
                    <p:cTn id="117" fill="hold">
                      <p:stCondLst>
                        <p:cond delay="indefinite"/>
                      </p:stCondLst>
                      <p:childTnLst>
                        <p:par>
                          <p:cTn id="118" fill="hold">
                            <p:stCondLst>
                              <p:cond delay="0"/>
                            </p:stCondLst>
                            <p:childTnLst>
                              <p:par>
                                <p:cTn id="119" presetID="29" presetClass="entr" presetSubtype="0" fill="hold" nodeType="clickEffect">
                                  <p:stCondLst>
                                    <p:cond delay="0"/>
                                  </p:stCondLst>
                                  <p:childTnLst>
                                    <p:set>
                                      <p:cBhvr>
                                        <p:cTn id="120" dur="1" fill="hold">
                                          <p:stCondLst>
                                            <p:cond delay="0"/>
                                          </p:stCondLst>
                                        </p:cTn>
                                        <p:tgtEl>
                                          <p:spTgt spid="32812"/>
                                        </p:tgtEl>
                                        <p:attrNameLst>
                                          <p:attrName>style.visibility</p:attrName>
                                        </p:attrNameLst>
                                      </p:cBhvr>
                                      <p:to>
                                        <p:strVal val="visible"/>
                                      </p:to>
                                    </p:set>
                                    <p:anim calcmode="lin" valueType="num">
                                      <p:cBhvr>
                                        <p:cTn id="121" dur="1000" fill="hold"/>
                                        <p:tgtEl>
                                          <p:spTgt spid="32812"/>
                                        </p:tgtEl>
                                        <p:attrNameLst>
                                          <p:attrName>ppt_x</p:attrName>
                                        </p:attrNameLst>
                                      </p:cBhvr>
                                      <p:tavLst>
                                        <p:tav tm="0">
                                          <p:val>
                                            <p:strVal val="#ppt_x-.2"/>
                                          </p:val>
                                        </p:tav>
                                        <p:tav tm="100000">
                                          <p:val>
                                            <p:strVal val="#ppt_x"/>
                                          </p:val>
                                        </p:tav>
                                      </p:tavLst>
                                    </p:anim>
                                    <p:anim calcmode="lin" valueType="num">
                                      <p:cBhvr>
                                        <p:cTn id="122" dur="1000" fill="hold"/>
                                        <p:tgtEl>
                                          <p:spTgt spid="32812"/>
                                        </p:tgtEl>
                                        <p:attrNameLst>
                                          <p:attrName>ppt_y</p:attrName>
                                        </p:attrNameLst>
                                      </p:cBhvr>
                                      <p:tavLst>
                                        <p:tav tm="0">
                                          <p:val>
                                            <p:strVal val="#ppt_y"/>
                                          </p:val>
                                        </p:tav>
                                        <p:tav tm="100000">
                                          <p:val>
                                            <p:strVal val="#ppt_y"/>
                                          </p:val>
                                        </p:tav>
                                      </p:tavLst>
                                    </p:anim>
                                    <p:animEffect transition="in" filter="wipe(right)" prLst="gradientSize: 0.1">
                                      <p:cBhvr>
                                        <p:cTn id="123" dur="1000"/>
                                        <p:tgtEl>
                                          <p:spTgt spid="32812"/>
                                        </p:tgtEl>
                                      </p:cBhvr>
                                    </p:animEffect>
                                  </p:childTnLst>
                                </p:cTn>
                              </p:par>
                            </p:childTnLst>
                          </p:cTn>
                        </p:par>
                      </p:childTnLst>
                    </p:cTn>
                  </p:par>
                  <p:par>
                    <p:cTn id="124" fill="hold">
                      <p:stCondLst>
                        <p:cond delay="indefinite"/>
                      </p:stCondLst>
                      <p:childTnLst>
                        <p:par>
                          <p:cTn id="125" fill="hold">
                            <p:stCondLst>
                              <p:cond delay="0"/>
                            </p:stCondLst>
                            <p:childTnLst>
                              <p:par>
                                <p:cTn id="126" presetID="29" presetClass="entr" presetSubtype="0" fill="hold" nodeType="clickEffect">
                                  <p:stCondLst>
                                    <p:cond delay="0"/>
                                  </p:stCondLst>
                                  <p:childTnLst>
                                    <p:set>
                                      <p:cBhvr>
                                        <p:cTn id="127" dur="1" fill="hold">
                                          <p:stCondLst>
                                            <p:cond delay="0"/>
                                          </p:stCondLst>
                                        </p:cTn>
                                        <p:tgtEl>
                                          <p:spTgt spid="32813"/>
                                        </p:tgtEl>
                                        <p:attrNameLst>
                                          <p:attrName>style.visibility</p:attrName>
                                        </p:attrNameLst>
                                      </p:cBhvr>
                                      <p:to>
                                        <p:strVal val="visible"/>
                                      </p:to>
                                    </p:set>
                                    <p:anim calcmode="lin" valueType="num">
                                      <p:cBhvr>
                                        <p:cTn id="128" dur="1000" fill="hold"/>
                                        <p:tgtEl>
                                          <p:spTgt spid="32813"/>
                                        </p:tgtEl>
                                        <p:attrNameLst>
                                          <p:attrName>ppt_x</p:attrName>
                                        </p:attrNameLst>
                                      </p:cBhvr>
                                      <p:tavLst>
                                        <p:tav tm="0">
                                          <p:val>
                                            <p:strVal val="#ppt_x-.2"/>
                                          </p:val>
                                        </p:tav>
                                        <p:tav tm="100000">
                                          <p:val>
                                            <p:strVal val="#ppt_x"/>
                                          </p:val>
                                        </p:tav>
                                      </p:tavLst>
                                    </p:anim>
                                    <p:anim calcmode="lin" valueType="num">
                                      <p:cBhvr>
                                        <p:cTn id="129" dur="1000" fill="hold"/>
                                        <p:tgtEl>
                                          <p:spTgt spid="32813"/>
                                        </p:tgtEl>
                                        <p:attrNameLst>
                                          <p:attrName>ppt_y</p:attrName>
                                        </p:attrNameLst>
                                      </p:cBhvr>
                                      <p:tavLst>
                                        <p:tav tm="0">
                                          <p:val>
                                            <p:strVal val="#ppt_y"/>
                                          </p:val>
                                        </p:tav>
                                        <p:tav tm="100000">
                                          <p:val>
                                            <p:strVal val="#ppt_y"/>
                                          </p:val>
                                        </p:tav>
                                      </p:tavLst>
                                    </p:anim>
                                    <p:animEffect transition="in" filter="wipe(right)" prLst="gradientSize: 0.1">
                                      <p:cBhvr>
                                        <p:cTn id="130" dur="1000"/>
                                        <p:tgtEl>
                                          <p:spTgt spid="32813"/>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8" fill="hold" nodeType="clickEffect">
                                  <p:stCondLst>
                                    <p:cond delay="0"/>
                                  </p:stCondLst>
                                  <p:childTnLst>
                                    <p:set>
                                      <p:cBhvr>
                                        <p:cTn id="134" dur="1" fill="hold">
                                          <p:stCondLst>
                                            <p:cond delay="0"/>
                                          </p:stCondLst>
                                        </p:cTn>
                                        <p:tgtEl>
                                          <p:spTgt spid="94220"/>
                                        </p:tgtEl>
                                        <p:attrNameLst>
                                          <p:attrName>style.visibility</p:attrName>
                                        </p:attrNameLst>
                                      </p:cBhvr>
                                      <p:to>
                                        <p:strVal val="visible"/>
                                      </p:to>
                                    </p:set>
                                    <p:animEffect transition="in" filter="wipe(left)">
                                      <p:cBhvr>
                                        <p:cTn id="135" dur="500"/>
                                        <p:tgtEl>
                                          <p:spTgt spid="94220"/>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8" fill="hold" nodeType="clickEffect">
                                  <p:stCondLst>
                                    <p:cond delay="0"/>
                                  </p:stCondLst>
                                  <p:childTnLst>
                                    <p:set>
                                      <p:cBhvr>
                                        <p:cTn id="139" dur="1" fill="hold">
                                          <p:stCondLst>
                                            <p:cond delay="0"/>
                                          </p:stCondLst>
                                        </p:cTn>
                                        <p:tgtEl>
                                          <p:spTgt spid="94221"/>
                                        </p:tgtEl>
                                        <p:attrNameLst>
                                          <p:attrName>style.visibility</p:attrName>
                                        </p:attrNameLst>
                                      </p:cBhvr>
                                      <p:to>
                                        <p:strVal val="visible"/>
                                      </p:to>
                                    </p:set>
                                    <p:animEffect transition="in" filter="wipe(left)">
                                      <p:cBhvr>
                                        <p:cTn id="140" dur="500"/>
                                        <p:tgtEl>
                                          <p:spTgt spid="94221"/>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8" fill="hold" grpId="0" nodeType="clickEffect">
                                  <p:stCondLst>
                                    <p:cond delay="0"/>
                                  </p:stCondLst>
                                  <p:childTnLst>
                                    <p:set>
                                      <p:cBhvr>
                                        <p:cTn id="144" dur="1" fill="hold">
                                          <p:stCondLst>
                                            <p:cond delay="0"/>
                                          </p:stCondLst>
                                        </p:cTn>
                                        <p:tgtEl>
                                          <p:spTgt spid="94222"/>
                                        </p:tgtEl>
                                        <p:attrNameLst>
                                          <p:attrName>style.visibility</p:attrName>
                                        </p:attrNameLst>
                                      </p:cBhvr>
                                      <p:to>
                                        <p:strVal val="visible"/>
                                      </p:to>
                                    </p:set>
                                    <p:animEffect transition="in" filter="wipe(left)">
                                      <p:cBhvr>
                                        <p:cTn id="145" dur="500"/>
                                        <p:tgtEl>
                                          <p:spTgt spid="94222"/>
                                        </p:tgtEl>
                                      </p:cBhvr>
                                    </p:animEffect>
                                  </p:childTnLst>
                                </p:cTn>
                              </p:par>
                            </p:childTnLst>
                          </p:cTn>
                        </p:par>
                        <p:par>
                          <p:cTn id="146" fill="hold">
                            <p:stCondLst>
                              <p:cond delay="500"/>
                            </p:stCondLst>
                            <p:childTnLst>
                              <p:par>
                                <p:cTn id="147" presetID="22" presetClass="entr" presetSubtype="8" fill="hold" nodeType="afterEffect">
                                  <p:stCondLst>
                                    <p:cond delay="0"/>
                                  </p:stCondLst>
                                  <p:childTnLst>
                                    <p:set>
                                      <p:cBhvr>
                                        <p:cTn id="148" dur="1" fill="hold">
                                          <p:stCondLst>
                                            <p:cond delay="0"/>
                                          </p:stCondLst>
                                        </p:cTn>
                                        <p:tgtEl>
                                          <p:spTgt spid="94223"/>
                                        </p:tgtEl>
                                        <p:attrNameLst>
                                          <p:attrName>style.visibility</p:attrName>
                                        </p:attrNameLst>
                                      </p:cBhvr>
                                      <p:to>
                                        <p:strVal val="visible"/>
                                      </p:to>
                                    </p:set>
                                    <p:animEffect transition="in" filter="wipe(left)">
                                      <p:cBhvr>
                                        <p:cTn id="149" dur="500"/>
                                        <p:tgtEl>
                                          <p:spTgt spid="94223"/>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8" fill="hold" grpId="0" nodeType="clickEffect">
                                  <p:stCondLst>
                                    <p:cond delay="0"/>
                                  </p:stCondLst>
                                  <p:childTnLst>
                                    <p:set>
                                      <p:cBhvr>
                                        <p:cTn id="153" dur="1" fill="hold">
                                          <p:stCondLst>
                                            <p:cond delay="0"/>
                                          </p:stCondLst>
                                        </p:cTn>
                                        <p:tgtEl>
                                          <p:spTgt spid="94224"/>
                                        </p:tgtEl>
                                        <p:attrNameLst>
                                          <p:attrName>style.visibility</p:attrName>
                                        </p:attrNameLst>
                                      </p:cBhvr>
                                      <p:to>
                                        <p:strVal val="visible"/>
                                      </p:to>
                                    </p:set>
                                    <p:animEffect transition="in" filter="wipe(left)">
                                      <p:cBhvr>
                                        <p:cTn id="154" dur="500"/>
                                        <p:tgtEl>
                                          <p:spTgt spid="94224"/>
                                        </p:tgtEl>
                                      </p:cBhvr>
                                    </p:animEffect>
                                  </p:childTnLst>
                                </p:cTn>
                              </p:par>
                            </p:childTnLst>
                          </p:cTn>
                        </p:par>
                        <p:par>
                          <p:cTn id="155" fill="hold">
                            <p:stCondLst>
                              <p:cond delay="500"/>
                            </p:stCondLst>
                            <p:childTnLst>
                              <p:par>
                                <p:cTn id="156" presetID="22" presetClass="entr" presetSubtype="8" fill="hold" nodeType="afterEffect">
                                  <p:stCondLst>
                                    <p:cond delay="0"/>
                                  </p:stCondLst>
                                  <p:childTnLst>
                                    <p:set>
                                      <p:cBhvr>
                                        <p:cTn id="157" dur="1" fill="hold">
                                          <p:stCondLst>
                                            <p:cond delay="0"/>
                                          </p:stCondLst>
                                        </p:cTn>
                                        <p:tgtEl>
                                          <p:spTgt spid="94225"/>
                                        </p:tgtEl>
                                        <p:attrNameLst>
                                          <p:attrName>style.visibility</p:attrName>
                                        </p:attrNameLst>
                                      </p:cBhvr>
                                      <p:to>
                                        <p:strVal val="visible"/>
                                      </p:to>
                                    </p:set>
                                    <p:animEffect transition="in" filter="wipe(left)">
                                      <p:cBhvr>
                                        <p:cTn id="158" dur="500"/>
                                        <p:tgtEl>
                                          <p:spTgt spid="94225"/>
                                        </p:tgtEl>
                                      </p:cBhvr>
                                    </p:animEffect>
                                  </p:childTnLst>
                                </p:cTn>
                              </p:par>
                            </p:childTnLst>
                          </p:cTn>
                        </p:par>
                        <p:par>
                          <p:cTn id="159" fill="hold">
                            <p:stCondLst>
                              <p:cond delay="1000"/>
                            </p:stCondLst>
                            <p:childTnLst>
                              <p:par>
                                <p:cTn id="160" presetID="22" presetClass="entr" presetSubtype="8" fill="hold" grpId="0" nodeType="afterEffect">
                                  <p:stCondLst>
                                    <p:cond delay="0"/>
                                  </p:stCondLst>
                                  <p:childTnLst>
                                    <p:set>
                                      <p:cBhvr>
                                        <p:cTn id="161" dur="1" fill="hold">
                                          <p:stCondLst>
                                            <p:cond delay="0"/>
                                          </p:stCondLst>
                                        </p:cTn>
                                        <p:tgtEl>
                                          <p:spTgt spid="94228">
                                            <p:txEl>
                                              <p:charRg st="0" end="11"/>
                                            </p:txEl>
                                          </p:spTgt>
                                        </p:tgtEl>
                                        <p:attrNameLst>
                                          <p:attrName>style.visibility</p:attrName>
                                        </p:attrNameLst>
                                      </p:cBhvr>
                                      <p:to>
                                        <p:strVal val="visible"/>
                                      </p:to>
                                    </p:set>
                                    <p:animEffect transition="in" filter="wipe(left)">
                                      <p:cBhvr>
                                        <p:cTn id="162" dur="500"/>
                                        <p:tgtEl>
                                          <p:spTgt spid="94228">
                                            <p:txEl>
                                              <p:charRg st="0" end="11"/>
                                            </p:txEl>
                                          </p:spTgt>
                                        </p:tgtEl>
                                      </p:cBhvr>
                                    </p:animEffect>
                                  </p:childTnLst>
                                </p:cTn>
                              </p:par>
                            </p:childTnLst>
                          </p:cTn>
                        </p:par>
                      </p:childTnLst>
                    </p:cTn>
                  </p:par>
                  <p:par>
                    <p:cTn id="163" fill="hold">
                      <p:stCondLst>
                        <p:cond delay="indefinite"/>
                      </p:stCondLst>
                      <p:childTnLst>
                        <p:par>
                          <p:cTn id="164" fill="hold">
                            <p:stCondLst>
                              <p:cond delay="0"/>
                            </p:stCondLst>
                            <p:childTnLst>
                              <p:par>
                                <p:cTn id="165" presetID="29" presetClass="entr" presetSubtype="0" fill="hold" nodeType="clickEffect">
                                  <p:stCondLst>
                                    <p:cond delay="0"/>
                                  </p:stCondLst>
                                  <p:childTnLst>
                                    <p:set>
                                      <p:cBhvr>
                                        <p:cTn id="166" dur="1" fill="hold">
                                          <p:stCondLst>
                                            <p:cond delay="0"/>
                                          </p:stCondLst>
                                        </p:cTn>
                                        <p:tgtEl>
                                          <p:spTgt spid="32802"/>
                                        </p:tgtEl>
                                        <p:attrNameLst>
                                          <p:attrName>style.visibility</p:attrName>
                                        </p:attrNameLst>
                                      </p:cBhvr>
                                      <p:to>
                                        <p:strVal val="visible"/>
                                      </p:to>
                                    </p:set>
                                    <p:anim calcmode="lin" valueType="num">
                                      <p:cBhvr>
                                        <p:cTn id="167" dur="1000" fill="hold"/>
                                        <p:tgtEl>
                                          <p:spTgt spid="32802"/>
                                        </p:tgtEl>
                                        <p:attrNameLst>
                                          <p:attrName>ppt_x</p:attrName>
                                        </p:attrNameLst>
                                      </p:cBhvr>
                                      <p:tavLst>
                                        <p:tav tm="0">
                                          <p:val>
                                            <p:strVal val="#ppt_x-.2"/>
                                          </p:val>
                                        </p:tav>
                                        <p:tav tm="100000">
                                          <p:val>
                                            <p:strVal val="#ppt_x"/>
                                          </p:val>
                                        </p:tav>
                                      </p:tavLst>
                                    </p:anim>
                                    <p:anim calcmode="lin" valueType="num">
                                      <p:cBhvr>
                                        <p:cTn id="168" dur="1000" fill="hold"/>
                                        <p:tgtEl>
                                          <p:spTgt spid="32802"/>
                                        </p:tgtEl>
                                        <p:attrNameLst>
                                          <p:attrName>ppt_y</p:attrName>
                                        </p:attrNameLst>
                                      </p:cBhvr>
                                      <p:tavLst>
                                        <p:tav tm="0">
                                          <p:val>
                                            <p:strVal val="#ppt_y"/>
                                          </p:val>
                                        </p:tav>
                                        <p:tav tm="100000">
                                          <p:val>
                                            <p:strVal val="#ppt_y"/>
                                          </p:val>
                                        </p:tav>
                                      </p:tavLst>
                                    </p:anim>
                                    <p:animEffect transition="in" filter="wipe(right)" prLst="gradientSize: 0.1">
                                      <p:cBhvr>
                                        <p:cTn id="169" dur="1000"/>
                                        <p:tgtEl>
                                          <p:spTgt spid="32802"/>
                                        </p:tgtEl>
                                      </p:cBhvr>
                                    </p:animEffect>
                                  </p:childTnLst>
                                </p:cTn>
                              </p:par>
                            </p:childTnLst>
                          </p:cTn>
                        </p:par>
                      </p:childTnLst>
                    </p:cTn>
                  </p:par>
                  <p:par>
                    <p:cTn id="170" fill="hold">
                      <p:stCondLst>
                        <p:cond delay="indefinite"/>
                      </p:stCondLst>
                      <p:childTnLst>
                        <p:par>
                          <p:cTn id="171" fill="hold">
                            <p:stCondLst>
                              <p:cond delay="0"/>
                            </p:stCondLst>
                            <p:childTnLst>
                              <p:par>
                                <p:cTn id="172" presetID="29" presetClass="entr" presetSubtype="0" fill="hold" nodeType="clickEffect">
                                  <p:stCondLst>
                                    <p:cond delay="0"/>
                                  </p:stCondLst>
                                  <p:childTnLst>
                                    <p:set>
                                      <p:cBhvr>
                                        <p:cTn id="173" dur="1" fill="hold">
                                          <p:stCondLst>
                                            <p:cond delay="0"/>
                                          </p:stCondLst>
                                        </p:cTn>
                                        <p:tgtEl>
                                          <p:spTgt spid="32803"/>
                                        </p:tgtEl>
                                        <p:attrNameLst>
                                          <p:attrName>style.visibility</p:attrName>
                                        </p:attrNameLst>
                                      </p:cBhvr>
                                      <p:to>
                                        <p:strVal val="visible"/>
                                      </p:to>
                                    </p:set>
                                    <p:anim calcmode="lin" valueType="num">
                                      <p:cBhvr>
                                        <p:cTn id="174" dur="1000" fill="hold"/>
                                        <p:tgtEl>
                                          <p:spTgt spid="32803"/>
                                        </p:tgtEl>
                                        <p:attrNameLst>
                                          <p:attrName>ppt_x</p:attrName>
                                        </p:attrNameLst>
                                      </p:cBhvr>
                                      <p:tavLst>
                                        <p:tav tm="0">
                                          <p:val>
                                            <p:strVal val="#ppt_x-.2"/>
                                          </p:val>
                                        </p:tav>
                                        <p:tav tm="100000">
                                          <p:val>
                                            <p:strVal val="#ppt_x"/>
                                          </p:val>
                                        </p:tav>
                                      </p:tavLst>
                                    </p:anim>
                                    <p:anim calcmode="lin" valueType="num">
                                      <p:cBhvr>
                                        <p:cTn id="175" dur="1000" fill="hold"/>
                                        <p:tgtEl>
                                          <p:spTgt spid="32803"/>
                                        </p:tgtEl>
                                        <p:attrNameLst>
                                          <p:attrName>ppt_y</p:attrName>
                                        </p:attrNameLst>
                                      </p:cBhvr>
                                      <p:tavLst>
                                        <p:tav tm="0">
                                          <p:val>
                                            <p:strVal val="#ppt_y"/>
                                          </p:val>
                                        </p:tav>
                                        <p:tav tm="100000">
                                          <p:val>
                                            <p:strVal val="#ppt_y"/>
                                          </p:val>
                                        </p:tav>
                                      </p:tavLst>
                                    </p:anim>
                                    <p:animEffect transition="in" filter="wipe(right)" prLst="gradientSize: 0.1">
                                      <p:cBhvr>
                                        <p:cTn id="176" dur="1000"/>
                                        <p:tgtEl>
                                          <p:spTgt spid="32803"/>
                                        </p:tgtEl>
                                      </p:cBhvr>
                                    </p:animEffect>
                                  </p:childTnLst>
                                </p:cTn>
                              </p:par>
                            </p:childTnLst>
                          </p:cTn>
                        </p:par>
                      </p:childTnLst>
                    </p:cTn>
                  </p:par>
                  <p:par>
                    <p:cTn id="177" fill="hold">
                      <p:stCondLst>
                        <p:cond delay="indefinite"/>
                      </p:stCondLst>
                      <p:childTnLst>
                        <p:par>
                          <p:cTn id="178" fill="hold">
                            <p:stCondLst>
                              <p:cond delay="0"/>
                            </p:stCondLst>
                            <p:childTnLst>
                              <p:par>
                                <p:cTn id="179" presetID="29" presetClass="entr" presetSubtype="0" fill="hold" nodeType="clickEffect">
                                  <p:stCondLst>
                                    <p:cond delay="0"/>
                                  </p:stCondLst>
                                  <p:childTnLst>
                                    <p:set>
                                      <p:cBhvr>
                                        <p:cTn id="180" dur="1" fill="hold">
                                          <p:stCondLst>
                                            <p:cond delay="0"/>
                                          </p:stCondLst>
                                        </p:cTn>
                                        <p:tgtEl>
                                          <p:spTgt spid="32804"/>
                                        </p:tgtEl>
                                        <p:attrNameLst>
                                          <p:attrName>style.visibility</p:attrName>
                                        </p:attrNameLst>
                                      </p:cBhvr>
                                      <p:to>
                                        <p:strVal val="visible"/>
                                      </p:to>
                                    </p:set>
                                    <p:anim calcmode="lin" valueType="num">
                                      <p:cBhvr>
                                        <p:cTn id="181" dur="1000" fill="hold"/>
                                        <p:tgtEl>
                                          <p:spTgt spid="32804"/>
                                        </p:tgtEl>
                                        <p:attrNameLst>
                                          <p:attrName>ppt_x</p:attrName>
                                        </p:attrNameLst>
                                      </p:cBhvr>
                                      <p:tavLst>
                                        <p:tav tm="0">
                                          <p:val>
                                            <p:strVal val="#ppt_x-.2"/>
                                          </p:val>
                                        </p:tav>
                                        <p:tav tm="100000">
                                          <p:val>
                                            <p:strVal val="#ppt_x"/>
                                          </p:val>
                                        </p:tav>
                                      </p:tavLst>
                                    </p:anim>
                                    <p:anim calcmode="lin" valueType="num">
                                      <p:cBhvr>
                                        <p:cTn id="182" dur="1000" fill="hold"/>
                                        <p:tgtEl>
                                          <p:spTgt spid="32804"/>
                                        </p:tgtEl>
                                        <p:attrNameLst>
                                          <p:attrName>ppt_y</p:attrName>
                                        </p:attrNameLst>
                                      </p:cBhvr>
                                      <p:tavLst>
                                        <p:tav tm="0">
                                          <p:val>
                                            <p:strVal val="#ppt_y"/>
                                          </p:val>
                                        </p:tav>
                                        <p:tav tm="100000">
                                          <p:val>
                                            <p:strVal val="#ppt_y"/>
                                          </p:val>
                                        </p:tav>
                                      </p:tavLst>
                                    </p:anim>
                                    <p:animEffect transition="in" filter="wipe(right)" prLst="gradientSize: 0.1">
                                      <p:cBhvr>
                                        <p:cTn id="183" dur="1000"/>
                                        <p:tgtEl>
                                          <p:spTgt spid="32804"/>
                                        </p:tgtEl>
                                      </p:cBhvr>
                                    </p:animEffect>
                                  </p:childTnLst>
                                </p:cTn>
                              </p:par>
                            </p:childTnLst>
                          </p:cTn>
                        </p:par>
                      </p:childTnLst>
                    </p:cTn>
                  </p:par>
                  <p:par>
                    <p:cTn id="184" fill="hold">
                      <p:stCondLst>
                        <p:cond delay="indefinite"/>
                      </p:stCondLst>
                      <p:childTnLst>
                        <p:par>
                          <p:cTn id="185" fill="hold">
                            <p:stCondLst>
                              <p:cond delay="0"/>
                            </p:stCondLst>
                            <p:childTnLst>
                              <p:par>
                                <p:cTn id="186" presetID="29" presetClass="entr" presetSubtype="0" fill="hold" nodeType="clickEffect">
                                  <p:stCondLst>
                                    <p:cond delay="0"/>
                                  </p:stCondLst>
                                  <p:childTnLst>
                                    <p:set>
                                      <p:cBhvr>
                                        <p:cTn id="187" dur="1" fill="hold">
                                          <p:stCondLst>
                                            <p:cond delay="0"/>
                                          </p:stCondLst>
                                        </p:cTn>
                                        <p:tgtEl>
                                          <p:spTgt spid="32805"/>
                                        </p:tgtEl>
                                        <p:attrNameLst>
                                          <p:attrName>style.visibility</p:attrName>
                                        </p:attrNameLst>
                                      </p:cBhvr>
                                      <p:to>
                                        <p:strVal val="visible"/>
                                      </p:to>
                                    </p:set>
                                    <p:anim calcmode="lin" valueType="num">
                                      <p:cBhvr>
                                        <p:cTn id="188" dur="1000" fill="hold"/>
                                        <p:tgtEl>
                                          <p:spTgt spid="32805"/>
                                        </p:tgtEl>
                                        <p:attrNameLst>
                                          <p:attrName>ppt_x</p:attrName>
                                        </p:attrNameLst>
                                      </p:cBhvr>
                                      <p:tavLst>
                                        <p:tav tm="0">
                                          <p:val>
                                            <p:strVal val="#ppt_x-.2"/>
                                          </p:val>
                                        </p:tav>
                                        <p:tav tm="100000">
                                          <p:val>
                                            <p:strVal val="#ppt_x"/>
                                          </p:val>
                                        </p:tav>
                                      </p:tavLst>
                                    </p:anim>
                                    <p:anim calcmode="lin" valueType="num">
                                      <p:cBhvr>
                                        <p:cTn id="189" dur="1000" fill="hold"/>
                                        <p:tgtEl>
                                          <p:spTgt spid="32805"/>
                                        </p:tgtEl>
                                        <p:attrNameLst>
                                          <p:attrName>ppt_y</p:attrName>
                                        </p:attrNameLst>
                                      </p:cBhvr>
                                      <p:tavLst>
                                        <p:tav tm="0">
                                          <p:val>
                                            <p:strVal val="#ppt_y"/>
                                          </p:val>
                                        </p:tav>
                                        <p:tav tm="100000">
                                          <p:val>
                                            <p:strVal val="#ppt_y"/>
                                          </p:val>
                                        </p:tav>
                                      </p:tavLst>
                                    </p:anim>
                                    <p:animEffect transition="in" filter="wipe(right)" prLst="gradientSize: 0.1">
                                      <p:cBhvr>
                                        <p:cTn id="190" dur="1000"/>
                                        <p:tgtEl>
                                          <p:spTgt spid="32805"/>
                                        </p:tgtEl>
                                      </p:cBhvr>
                                    </p:animEffect>
                                  </p:childTnLst>
                                </p:cTn>
                              </p:par>
                            </p:childTnLst>
                          </p:cTn>
                        </p:par>
                      </p:childTnLst>
                    </p:cTn>
                  </p:par>
                  <p:par>
                    <p:cTn id="191" fill="hold">
                      <p:stCondLst>
                        <p:cond delay="indefinite"/>
                      </p:stCondLst>
                      <p:childTnLst>
                        <p:par>
                          <p:cTn id="192" fill="hold">
                            <p:stCondLst>
                              <p:cond delay="0"/>
                            </p:stCondLst>
                            <p:childTnLst>
                              <p:par>
                                <p:cTn id="193" presetID="29" presetClass="entr" presetSubtype="0" fill="hold" nodeType="clickEffect">
                                  <p:stCondLst>
                                    <p:cond delay="0"/>
                                  </p:stCondLst>
                                  <p:childTnLst>
                                    <p:set>
                                      <p:cBhvr>
                                        <p:cTn id="194" dur="1" fill="hold">
                                          <p:stCondLst>
                                            <p:cond delay="0"/>
                                          </p:stCondLst>
                                        </p:cTn>
                                        <p:tgtEl>
                                          <p:spTgt spid="32806"/>
                                        </p:tgtEl>
                                        <p:attrNameLst>
                                          <p:attrName>style.visibility</p:attrName>
                                        </p:attrNameLst>
                                      </p:cBhvr>
                                      <p:to>
                                        <p:strVal val="visible"/>
                                      </p:to>
                                    </p:set>
                                    <p:anim calcmode="lin" valueType="num">
                                      <p:cBhvr>
                                        <p:cTn id="195" dur="1000" fill="hold"/>
                                        <p:tgtEl>
                                          <p:spTgt spid="32806"/>
                                        </p:tgtEl>
                                        <p:attrNameLst>
                                          <p:attrName>ppt_x</p:attrName>
                                        </p:attrNameLst>
                                      </p:cBhvr>
                                      <p:tavLst>
                                        <p:tav tm="0">
                                          <p:val>
                                            <p:strVal val="#ppt_x-.2"/>
                                          </p:val>
                                        </p:tav>
                                        <p:tav tm="100000">
                                          <p:val>
                                            <p:strVal val="#ppt_x"/>
                                          </p:val>
                                        </p:tav>
                                      </p:tavLst>
                                    </p:anim>
                                    <p:anim calcmode="lin" valueType="num">
                                      <p:cBhvr>
                                        <p:cTn id="196" dur="1000" fill="hold"/>
                                        <p:tgtEl>
                                          <p:spTgt spid="32806"/>
                                        </p:tgtEl>
                                        <p:attrNameLst>
                                          <p:attrName>ppt_y</p:attrName>
                                        </p:attrNameLst>
                                      </p:cBhvr>
                                      <p:tavLst>
                                        <p:tav tm="0">
                                          <p:val>
                                            <p:strVal val="#ppt_y"/>
                                          </p:val>
                                        </p:tav>
                                        <p:tav tm="100000">
                                          <p:val>
                                            <p:strVal val="#ppt_y"/>
                                          </p:val>
                                        </p:tav>
                                      </p:tavLst>
                                    </p:anim>
                                    <p:animEffect transition="in" filter="wipe(right)" prLst="gradientSize: 0.1">
                                      <p:cBhvr>
                                        <p:cTn id="197" dur="1000"/>
                                        <p:tgtEl>
                                          <p:spTgt spid="32806"/>
                                        </p:tgtEl>
                                      </p:cBhvr>
                                    </p:animEffect>
                                  </p:childTnLst>
                                </p:cTn>
                              </p:par>
                            </p:childTnLst>
                          </p:cTn>
                        </p:par>
                      </p:childTnLst>
                    </p:cTn>
                  </p:par>
                  <p:par>
                    <p:cTn id="198" fill="hold">
                      <p:stCondLst>
                        <p:cond delay="indefinite"/>
                      </p:stCondLst>
                      <p:childTnLst>
                        <p:par>
                          <p:cTn id="199" fill="hold">
                            <p:stCondLst>
                              <p:cond delay="0"/>
                            </p:stCondLst>
                            <p:childTnLst>
                              <p:par>
                                <p:cTn id="200" presetID="29" presetClass="entr" presetSubtype="0" fill="hold" nodeType="clickEffect">
                                  <p:stCondLst>
                                    <p:cond delay="0"/>
                                  </p:stCondLst>
                                  <p:childTnLst>
                                    <p:set>
                                      <p:cBhvr>
                                        <p:cTn id="201" dur="1" fill="hold">
                                          <p:stCondLst>
                                            <p:cond delay="0"/>
                                          </p:stCondLst>
                                        </p:cTn>
                                        <p:tgtEl>
                                          <p:spTgt spid="32807"/>
                                        </p:tgtEl>
                                        <p:attrNameLst>
                                          <p:attrName>style.visibility</p:attrName>
                                        </p:attrNameLst>
                                      </p:cBhvr>
                                      <p:to>
                                        <p:strVal val="visible"/>
                                      </p:to>
                                    </p:set>
                                    <p:anim calcmode="lin" valueType="num">
                                      <p:cBhvr>
                                        <p:cTn id="202" dur="1000" fill="hold"/>
                                        <p:tgtEl>
                                          <p:spTgt spid="32807"/>
                                        </p:tgtEl>
                                        <p:attrNameLst>
                                          <p:attrName>ppt_x</p:attrName>
                                        </p:attrNameLst>
                                      </p:cBhvr>
                                      <p:tavLst>
                                        <p:tav tm="0">
                                          <p:val>
                                            <p:strVal val="#ppt_x-.2"/>
                                          </p:val>
                                        </p:tav>
                                        <p:tav tm="100000">
                                          <p:val>
                                            <p:strVal val="#ppt_x"/>
                                          </p:val>
                                        </p:tav>
                                      </p:tavLst>
                                    </p:anim>
                                    <p:anim calcmode="lin" valueType="num">
                                      <p:cBhvr>
                                        <p:cTn id="203" dur="1000" fill="hold"/>
                                        <p:tgtEl>
                                          <p:spTgt spid="32807"/>
                                        </p:tgtEl>
                                        <p:attrNameLst>
                                          <p:attrName>ppt_y</p:attrName>
                                        </p:attrNameLst>
                                      </p:cBhvr>
                                      <p:tavLst>
                                        <p:tav tm="0">
                                          <p:val>
                                            <p:strVal val="#ppt_y"/>
                                          </p:val>
                                        </p:tav>
                                        <p:tav tm="100000">
                                          <p:val>
                                            <p:strVal val="#ppt_y"/>
                                          </p:val>
                                        </p:tav>
                                      </p:tavLst>
                                    </p:anim>
                                    <p:animEffect transition="in" filter="wipe(right)" prLst="gradientSize: 0.1">
                                      <p:cBhvr>
                                        <p:cTn id="204" dur="1000"/>
                                        <p:tgtEl>
                                          <p:spTgt spid="32807"/>
                                        </p:tgtEl>
                                      </p:cBhvr>
                                    </p:animEffect>
                                  </p:childTnLst>
                                </p:cTn>
                              </p:par>
                            </p:childTnLst>
                          </p:cTn>
                        </p:par>
                      </p:childTnLst>
                    </p:cTn>
                  </p:par>
                  <p:par>
                    <p:cTn id="205" fill="hold">
                      <p:stCondLst>
                        <p:cond delay="indefinite"/>
                      </p:stCondLst>
                      <p:childTnLst>
                        <p:par>
                          <p:cTn id="206" fill="hold">
                            <p:stCondLst>
                              <p:cond delay="0"/>
                            </p:stCondLst>
                            <p:childTnLst>
                              <p:par>
                                <p:cTn id="207" presetID="22" presetClass="emph" presetSubtype="0" fill="hold" nodeType="clickEffect">
                                  <p:stCondLst>
                                    <p:cond delay="0"/>
                                  </p:stCondLst>
                                  <p:childTnLst>
                                    <p:animClr clrSpc="hsl" dir="cw">
                                      <p:cBhvr override="childStyle">
                                        <p:cTn id="208" dur="500" fill="hold"/>
                                        <p:tgtEl>
                                          <p:spTgt spid="32808"/>
                                        </p:tgtEl>
                                        <p:attrNameLst>
                                          <p:attrName>style.color</p:attrName>
                                        </p:attrNameLst>
                                      </p:cBhvr>
                                      <p:by>
                                        <p:hsl h="-7199925" s="0" l="0"/>
                                      </p:by>
                                    </p:animClr>
                                    <p:animClr clrSpc="hsl" dir="cw">
                                      <p:cBhvr>
                                        <p:cTn id="209" dur="500" fill="hold"/>
                                        <p:tgtEl>
                                          <p:spTgt spid="32808"/>
                                        </p:tgtEl>
                                        <p:attrNameLst>
                                          <p:attrName>fillcolor</p:attrName>
                                        </p:attrNameLst>
                                      </p:cBhvr>
                                      <p:by>
                                        <p:hsl h="-7199925" s="0" l="0"/>
                                      </p:by>
                                    </p:animClr>
                                    <p:animClr clrSpc="hsl" dir="cw">
                                      <p:cBhvr>
                                        <p:cTn id="210" dur="500" fill="hold"/>
                                        <p:tgtEl>
                                          <p:spTgt spid="32808"/>
                                        </p:tgtEl>
                                        <p:attrNameLst>
                                          <p:attrName>stroke.color</p:attrName>
                                        </p:attrNameLst>
                                      </p:cBhvr>
                                      <p:by>
                                        <p:hsl h="-7199925" s="0" l="0"/>
                                      </p:by>
                                    </p:animClr>
                                    <p:set>
                                      <p:cBhvr>
                                        <p:cTn id="211" dur="500" fill="hold"/>
                                        <p:tgtEl>
                                          <p:spTgt spid="32808"/>
                                        </p:tgtEl>
                                        <p:attrNameLst>
                                          <p:attrName>fill.type</p:attrName>
                                        </p:attrNameLst>
                                      </p:cBhvr>
                                      <p:to>
                                        <p:strVal val="solid"/>
                                      </p:to>
                                    </p:set>
                                  </p:childTnLst>
                                </p:cTn>
                              </p:par>
                              <p:par>
                                <p:cTn id="212" presetID="22" presetClass="emph" presetSubtype="0" fill="hold" nodeType="withEffect">
                                  <p:stCondLst>
                                    <p:cond delay="0"/>
                                  </p:stCondLst>
                                  <p:childTnLst>
                                    <p:animClr clrSpc="hsl" dir="cw">
                                      <p:cBhvr override="childStyle">
                                        <p:cTn id="213" dur="500" fill="hold"/>
                                        <p:tgtEl>
                                          <p:spTgt spid="32802"/>
                                        </p:tgtEl>
                                        <p:attrNameLst>
                                          <p:attrName>style.color</p:attrName>
                                        </p:attrNameLst>
                                      </p:cBhvr>
                                      <p:by>
                                        <p:hsl h="-7199925" s="0" l="0"/>
                                      </p:by>
                                    </p:animClr>
                                    <p:animClr clrSpc="hsl" dir="cw">
                                      <p:cBhvr>
                                        <p:cTn id="214" dur="500" fill="hold"/>
                                        <p:tgtEl>
                                          <p:spTgt spid="32802"/>
                                        </p:tgtEl>
                                        <p:attrNameLst>
                                          <p:attrName>fillcolor</p:attrName>
                                        </p:attrNameLst>
                                      </p:cBhvr>
                                      <p:by>
                                        <p:hsl h="-7199925" s="0" l="0"/>
                                      </p:by>
                                    </p:animClr>
                                    <p:animClr clrSpc="hsl" dir="cw">
                                      <p:cBhvr>
                                        <p:cTn id="215" dur="500" fill="hold"/>
                                        <p:tgtEl>
                                          <p:spTgt spid="32802"/>
                                        </p:tgtEl>
                                        <p:attrNameLst>
                                          <p:attrName>stroke.color</p:attrName>
                                        </p:attrNameLst>
                                      </p:cBhvr>
                                      <p:by>
                                        <p:hsl h="-7199925" s="0" l="0"/>
                                      </p:by>
                                    </p:animClr>
                                    <p:set>
                                      <p:cBhvr>
                                        <p:cTn id="216" dur="500" fill="hold"/>
                                        <p:tgtEl>
                                          <p:spTgt spid="32802"/>
                                        </p:tgtEl>
                                        <p:attrNameLst>
                                          <p:attrName>fill.type</p:attrName>
                                        </p:attrNameLst>
                                      </p:cBhvr>
                                      <p:to>
                                        <p:strVal val="solid"/>
                                      </p:to>
                                    </p:set>
                                  </p:childTnLst>
                                </p:cTn>
                              </p:par>
                            </p:childTnLst>
                          </p:cTn>
                        </p:par>
                      </p:childTnLst>
                    </p:cTn>
                  </p:par>
                  <p:par>
                    <p:cTn id="217" fill="hold">
                      <p:stCondLst>
                        <p:cond delay="indefinite"/>
                      </p:stCondLst>
                      <p:childTnLst>
                        <p:par>
                          <p:cTn id="218" fill="hold">
                            <p:stCondLst>
                              <p:cond delay="0"/>
                            </p:stCondLst>
                            <p:childTnLst>
                              <p:par>
                                <p:cTn id="219" presetID="26" presetClass="emph" presetSubtype="0" fill="hold" nodeType="clickEffect">
                                  <p:stCondLst>
                                    <p:cond delay="0"/>
                                  </p:stCondLst>
                                  <p:childTnLst>
                                    <p:animEffect transition="out" filter="fade">
                                      <p:cBhvr>
                                        <p:cTn id="220" dur="500" tmFilter="0, 0; .2, .5; .8, .5; 1, 0"/>
                                        <p:tgtEl>
                                          <p:spTgt spid="32809"/>
                                        </p:tgtEl>
                                      </p:cBhvr>
                                    </p:animEffect>
                                    <p:animScale>
                                      <p:cBhvr>
                                        <p:cTn id="221" dur="250" autoRev="1" fill="hold"/>
                                        <p:tgtEl>
                                          <p:spTgt spid="32809"/>
                                        </p:tgtEl>
                                      </p:cBhvr>
                                      <p:by x="105000" y="105000"/>
                                    </p:animScale>
                                  </p:childTnLst>
                                </p:cTn>
                              </p:par>
                              <p:par>
                                <p:cTn id="222" presetID="26" presetClass="emph" presetSubtype="0" fill="hold" nodeType="withEffect">
                                  <p:stCondLst>
                                    <p:cond delay="0"/>
                                  </p:stCondLst>
                                  <p:childTnLst>
                                    <p:animEffect transition="out" filter="fade">
                                      <p:cBhvr>
                                        <p:cTn id="223" dur="500" tmFilter="0, 0; .2, .5; .8, .5; 1, 0"/>
                                        <p:tgtEl>
                                          <p:spTgt spid="32803"/>
                                        </p:tgtEl>
                                      </p:cBhvr>
                                    </p:animEffect>
                                    <p:animScale>
                                      <p:cBhvr>
                                        <p:cTn id="224" dur="250" autoRev="1" fill="hold"/>
                                        <p:tgtEl>
                                          <p:spTgt spid="32803"/>
                                        </p:tgtEl>
                                      </p:cBhvr>
                                      <p:by x="105000" y="105000"/>
                                    </p:animScale>
                                  </p:childTnLst>
                                </p:cTn>
                              </p:par>
                            </p:childTnLst>
                          </p:cTn>
                        </p:par>
                      </p:childTnLst>
                    </p:cTn>
                  </p:par>
                  <p:par>
                    <p:cTn id="225" fill="hold">
                      <p:stCondLst>
                        <p:cond delay="indefinite"/>
                      </p:stCondLst>
                      <p:childTnLst>
                        <p:par>
                          <p:cTn id="226" fill="hold">
                            <p:stCondLst>
                              <p:cond delay="0"/>
                            </p:stCondLst>
                            <p:childTnLst>
                              <p:par>
                                <p:cTn id="227" presetID="26" presetClass="emph" presetSubtype="0" fill="hold" nodeType="clickEffect">
                                  <p:stCondLst>
                                    <p:cond delay="0"/>
                                  </p:stCondLst>
                                  <p:childTnLst>
                                    <p:animEffect transition="out" filter="fade">
                                      <p:cBhvr>
                                        <p:cTn id="228" dur="500" tmFilter="0, 0; .2, .5; .8, .5; 1, 0"/>
                                        <p:tgtEl>
                                          <p:spTgt spid="32810"/>
                                        </p:tgtEl>
                                      </p:cBhvr>
                                    </p:animEffect>
                                    <p:animScale>
                                      <p:cBhvr>
                                        <p:cTn id="229" dur="250" autoRev="1" fill="hold"/>
                                        <p:tgtEl>
                                          <p:spTgt spid="32810"/>
                                        </p:tgtEl>
                                      </p:cBhvr>
                                      <p:by x="105000" y="105000"/>
                                    </p:animScale>
                                  </p:childTnLst>
                                </p:cTn>
                              </p:par>
                              <p:par>
                                <p:cTn id="230" presetID="26" presetClass="emph" presetSubtype="0" fill="hold" nodeType="withEffect">
                                  <p:stCondLst>
                                    <p:cond delay="0"/>
                                  </p:stCondLst>
                                  <p:childTnLst>
                                    <p:animEffect transition="out" filter="fade">
                                      <p:cBhvr>
                                        <p:cTn id="231" dur="500" tmFilter="0, 0; .2, .5; .8, .5; 1, 0"/>
                                        <p:tgtEl>
                                          <p:spTgt spid="32804"/>
                                        </p:tgtEl>
                                      </p:cBhvr>
                                    </p:animEffect>
                                    <p:animScale>
                                      <p:cBhvr>
                                        <p:cTn id="232" dur="250" autoRev="1" fill="hold"/>
                                        <p:tgtEl>
                                          <p:spTgt spid="32804"/>
                                        </p:tgtEl>
                                      </p:cBhvr>
                                      <p:by x="105000" y="105000"/>
                                    </p:animScale>
                                  </p:childTnLst>
                                </p:cTn>
                              </p:par>
                            </p:childTnLst>
                          </p:cTn>
                        </p:par>
                      </p:childTnLst>
                    </p:cTn>
                  </p:par>
                  <p:par>
                    <p:cTn id="233" fill="hold">
                      <p:stCondLst>
                        <p:cond delay="indefinite"/>
                      </p:stCondLst>
                      <p:childTnLst>
                        <p:par>
                          <p:cTn id="234" fill="hold">
                            <p:stCondLst>
                              <p:cond delay="0"/>
                            </p:stCondLst>
                            <p:childTnLst>
                              <p:par>
                                <p:cTn id="235" presetID="26" presetClass="emph" presetSubtype="0" fill="hold" nodeType="clickEffect">
                                  <p:stCondLst>
                                    <p:cond delay="0"/>
                                  </p:stCondLst>
                                  <p:childTnLst>
                                    <p:animEffect transition="out" filter="fade">
                                      <p:cBhvr>
                                        <p:cTn id="236" dur="500" tmFilter="0, 0; .2, .5; .8, .5; 1, 0"/>
                                        <p:tgtEl>
                                          <p:spTgt spid="32811"/>
                                        </p:tgtEl>
                                      </p:cBhvr>
                                    </p:animEffect>
                                    <p:animScale>
                                      <p:cBhvr>
                                        <p:cTn id="237" dur="250" autoRev="1" fill="hold"/>
                                        <p:tgtEl>
                                          <p:spTgt spid="32811"/>
                                        </p:tgtEl>
                                      </p:cBhvr>
                                      <p:by x="105000" y="105000"/>
                                    </p:animScale>
                                  </p:childTnLst>
                                </p:cTn>
                              </p:par>
                              <p:par>
                                <p:cTn id="238" presetID="26" presetClass="emph" presetSubtype="0" fill="hold" nodeType="withEffect">
                                  <p:stCondLst>
                                    <p:cond delay="0"/>
                                  </p:stCondLst>
                                  <p:childTnLst>
                                    <p:animEffect transition="out" filter="fade">
                                      <p:cBhvr>
                                        <p:cTn id="239" dur="500" tmFilter="0, 0; .2, .5; .8, .5; 1, 0"/>
                                        <p:tgtEl>
                                          <p:spTgt spid="32805"/>
                                        </p:tgtEl>
                                      </p:cBhvr>
                                    </p:animEffect>
                                    <p:animScale>
                                      <p:cBhvr>
                                        <p:cTn id="240" dur="250" autoRev="1" fill="hold"/>
                                        <p:tgtEl>
                                          <p:spTgt spid="32805"/>
                                        </p:tgtEl>
                                      </p:cBhvr>
                                      <p:by x="105000" y="105000"/>
                                    </p:animScale>
                                  </p:childTnLst>
                                </p:cTn>
                              </p:par>
                            </p:childTnLst>
                          </p:cTn>
                        </p:par>
                      </p:childTnLst>
                    </p:cTn>
                  </p:par>
                  <p:par>
                    <p:cTn id="241" fill="hold">
                      <p:stCondLst>
                        <p:cond delay="indefinite"/>
                      </p:stCondLst>
                      <p:childTnLst>
                        <p:par>
                          <p:cTn id="242" fill="hold">
                            <p:stCondLst>
                              <p:cond delay="0"/>
                            </p:stCondLst>
                            <p:childTnLst>
                              <p:par>
                                <p:cTn id="243" presetID="22" presetClass="emph" presetSubtype="0" fill="hold" nodeType="clickEffect">
                                  <p:stCondLst>
                                    <p:cond delay="0"/>
                                  </p:stCondLst>
                                  <p:childTnLst>
                                    <p:animClr clrSpc="hsl" dir="cw">
                                      <p:cBhvr override="childStyle">
                                        <p:cTn id="244" dur="500" fill="hold"/>
                                        <p:tgtEl>
                                          <p:spTgt spid="32812"/>
                                        </p:tgtEl>
                                        <p:attrNameLst>
                                          <p:attrName>style.color</p:attrName>
                                        </p:attrNameLst>
                                      </p:cBhvr>
                                      <p:by>
                                        <p:hsl h="-7199925" s="0" l="0"/>
                                      </p:by>
                                    </p:animClr>
                                    <p:animClr clrSpc="hsl" dir="cw">
                                      <p:cBhvr>
                                        <p:cTn id="245" dur="500" fill="hold"/>
                                        <p:tgtEl>
                                          <p:spTgt spid="32812"/>
                                        </p:tgtEl>
                                        <p:attrNameLst>
                                          <p:attrName>fillcolor</p:attrName>
                                        </p:attrNameLst>
                                      </p:cBhvr>
                                      <p:by>
                                        <p:hsl h="-7199925" s="0" l="0"/>
                                      </p:by>
                                    </p:animClr>
                                    <p:animClr clrSpc="hsl" dir="cw">
                                      <p:cBhvr>
                                        <p:cTn id="246" dur="500" fill="hold"/>
                                        <p:tgtEl>
                                          <p:spTgt spid="32812"/>
                                        </p:tgtEl>
                                        <p:attrNameLst>
                                          <p:attrName>stroke.color</p:attrName>
                                        </p:attrNameLst>
                                      </p:cBhvr>
                                      <p:by>
                                        <p:hsl h="-7199925" s="0" l="0"/>
                                      </p:by>
                                    </p:animClr>
                                    <p:set>
                                      <p:cBhvr>
                                        <p:cTn id="247" dur="500" fill="hold"/>
                                        <p:tgtEl>
                                          <p:spTgt spid="32812"/>
                                        </p:tgtEl>
                                        <p:attrNameLst>
                                          <p:attrName>fill.type</p:attrName>
                                        </p:attrNameLst>
                                      </p:cBhvr>
                                      <p:to>
                                        <p:strVal val="solid"/>
                                      </p:to>
                                    </p:set>
                                  </p:childTnLst>
                                </p:cTn>
                              </p:par>
                              <p:par>
                                <p:cTn id="248" presetID="22" presetClass="emph" presetSubtype="0" fill="hold" nodeType="withEffect">
                                  <p:stCondLst>
                                    <p:cond delay="0"/>
                                  </p:stCondLst>
                                  <p:childTnLst>
                                    <p:animClr clrSpc="hsl" dir="cw">
                                      <p:cBhvr override="childStyle">
                                        <p:cTn id="249" dur="500" fill="hold"/>
                                        <p:tgtEl>
                                          <p:spTgt spid="32806"/>
                                        </p:tgtEl>
                                        <p:attrNameLst>
                                          <p:attrName>style.color</p:attrName>
                                        </p:attrNameLst>
                                      </p:cBhvr>
                                      <p:by>
                                        <p:hsl h="-7199925" s="0" l="0"/>
                                      </p:by>
                                    </p:animClr>
                                    <p:animClr clrSpc="hsl" dir="cw">
                                      <p:cBhvr>
                                        <p:cTn id="250" dur="500" fill="hold"/>
                                        <p:tgtEl>
                                          <p:spTgt spid="32806"/>
                                        </p:tgtEl>
                                        <p:attrNameLst>
                                          <p:attrName>fillcolor</p:attrName>
                                        </p:attrNameLst>
                                      </p:cBhvr>
                                      <p:by>
                                        <p:hsl h="-7199925" s="0" l="0"/>
                                      </p:by>
                                    </p:animClr>
                                    <p:animClr clrSpc="hsl" dir="cw">
                                      <p:cBhvr>
                                        <p:cTn id="251" dur="500" fill="hold"/>
                                        <p:tgtEl>
                                          <p:spTgt spid="32806"/>
                                        </p:tgtEl>
                                        <p:attrNameLst>
                                          <p:attrName>stroke.color</p:attrName>
                                        </p:attrNameLst>
                                      </p:cBhvr>
                                      <p:by>
                                        <p:hsl h="-7199925" s="0" l="0"/>
                                      </p:by>
                                    </p:animClr>
                                    <p:set>
                                      <p:cBhvr>
                                        <p:cTn id="252" dur="500" fill="hold"/>
                                        <p:tgtEl>
                                          <p:spTgt spid="32806"/>
                                        </p:tgtEl>
                                        <p:attrNameLst>
                                          <p:attrName>fill.type</p:attrName>
                                        </p:attrNameLst>
                                      </p:cBhvr>
                                      <p:to>
                                        <p:strVal val="solid"/>
                                      </p:to>
                                    </p:set>
                                  </p:childTnLst>
                                </p:cTn>
                              </p:par>
                            </p:childTnLst>
                          </p:cTn>
                        </p:par>
                      </p:childTnLst>
                    </p:cTn>
                  </p:par>
                  <p:par>
                    <p:cTn id="253" fill="hold">
                      <p:stCondLst>
                        <p:cond delay="indefinite"/>
                      </p:stCondLst>
                      <p:childTnLst>
                        <p:par>
                          <p:cTn id="254" fill="hold">
                            <p:stCondLst>
                              <p:cond delay="0"/>
                            </p:stCondLst>
                            <p:childTnLst>
                              <p:par>
                                <p:cTn id="255" presetID="26" presetClass="emph" presetSubtype="0" fill="hold" nodeType="clickEffect">
                                  <p:stCondLst>
                                    <p:cond delay="0"/>
                                  </p:stCondLst>
                                  <p:childTnLst>
                                    <p:animEffect transition="out" filter="fade">
                                      <p:cBhvr>
                                        <p:cTn id="256" dur="500" tmFilter="0, 0; .2, .5; .8, .5; 1, 0"/>
                                        <p:tgtEl>
                                          <p:spTgt spid="32813"/>
                                        </p:tgtEl>
                                      </p:cBhvr>
                                    </p:animEffect>
                                    <p:animScale>
                                      <p:cBhvr>
                                        <p:cTn id="257" dur="250" autoRev="1" fill="hold"/>
                                        <p:tgtEl>
                                          <p:spTgt spid="32813"/>
                                        </p:tgtEl>
                                      </p:cBhvr>
                                      <p:by x="105000" y="105000"/>
                                    </p:animScale>
                                  </p:childTnLst>
                                </p:cTn>
                              </p:par>
                              <p:par>
                                <p:cTn id="258" presetID="26" presetClass="emph" presetSubtype="0" fill="hold" nodeType="withEffect">
                                  <p:stCondLst>
                                    <p:cond delay="0"/>
                                  </p:stCondLst>
                                  <p:childTnLst>
                                    <p:animEffect transition="out" filter="fade">
                                      <p:cBhvr>
                                        <p:cTn id="259" dur="500" tmFilter="0, 0; .2, .5; .8, .5; 1, 0"/>
                                        <p:tgtEl>
                                          <p:spTgt spid="32807"/>
                                        </p:tgtEl>
                                      </p:cBhvr>
                                    </p:animEffect>
                                    <p:animScale>
                                      <p:cBhvr>
                                        <p:cTn id="260" dur="250" autoRev="1" fill="hold"/>
                                        <p:tgtEl>
                                          <p:spTgt spid="3280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p:bldP spid="94212" grpId="0"/>
      <p:bldP spid="94216" grpId="0"/>
      <p:bldP spid="94218" grpId="0"/>
      <p:bldP spid="94222" grpId="0"/>
      <p:bldP spid="94224" grpId="0"/>
      <p:bldP spid="94227" grpId="0" advAuto="1000" build="p"/>
      <p:bldP spid="94228" grpId="0" advAuto="1000" build="p"/>
      <p:bldP spid="32798" grpId="0" bldLvl="0" animBg="1"/>
      <p:bldP spid="32798" grpId="1" bldLvl="0" animBg="1"/>
      <p:bldP spid="32800" grpId="0" bldLvl="0" animBg="1"/>
      <p:bldP spid="32800" grpId="1"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0953" name="矩形 210952"/>
          <p:cNvSpPr/>
          <p:nvPr/>
        </p:nvSpPr>
        <p:spPr>
          <a:xfrm>
            <a:off x="1055529" y="980440"/>
            <a:ext cx="10080000" cy="360000"/>
          </a:xfrm>
          <a:prstGeom prst="rect">
            <a:avLst/>
          </a:prstGeom>
          <a:noFill/>
          <a:ln w="12700">
            <a:noFill/>
          </a:ln>
        </p:spPr>
        <p:txBody>
          <a:bodyPr wrap="square" anchor="t" anchorCtr="0">
            <a:noAutofit/>
          </a:bodyPr>
          <a:p>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例</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函数</a:t>
            </a:r>
            <a:r>
              <a:rPr lang="en-US" altLang="zh-CN" sz="2000" i="1">
                <a:solidFill>
                  <a:schemeClr val="bg1"/>
                </a:solidFill>
                <a:latin typeface="Times New Roman Regular" panose="02020603050405020304" charset="0"/>
                <a:ea typeface="Microsoft YaHei" panose="020B0503020204020204" charset="-122"/>
                <a:cs typeface="Times New Roman Regular" panose="02020603050405020304" charset="0"/>
                <a:sym typeface="+mn-ea"/>
              </a:rPr>
              <a:t>y </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000" err="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cos </a:t>
            </a:r>
            <a:r>
              <a:rPr lang="en-US" altLang="zh-CN" sz="2000" i="1" err="1">
                <a:solidFill>
                  <a:schemeClr val="bg1"/>
                </a:solidFill>
                <a:latin typeface="Times New Roman Regular" panose="02020603050405020304" charset="0"/>
                <a:ea typeface="Microsoft YaHei" panose="020B0503020204020204" charset="-122"/>
                <a:cs typeface="Times New Roman Regular" panose="02020603050405020304" charset="0"/>
                <a:sym typeface="+mn-ea"/>
              </a:rPr>
              <a:t>x </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在（－∞，</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）内有界。</a:t>
            </a:r>
            <a:endPar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210955" name="矩形 210954"/>
          <p:cNvSpPr/>
          <p:nvPr/>
        </p:nvSpPr>
        <p:spPr>
          <a:xfrm>
            <a:off x="1055529" y="1556703"/>
            <a:ext cx="10080000" cy="360000"/>
          </a:xfrm>
          <a:prstGeom prst="rect">
            <a:avLst/>
          </a:prstGeom>
          <a:noFill/>
          <a:ln w="12700">
            <a:noFill/>
          </a:ln>
        </p:spPr>
        <p:txBody>
          <a:bodyPr wrap="none" anchor="t" anchorCtr="0">
            <a:noAutofit/>
          </a:bodyPr>
          <a:p>
            <a:pPr algn="l"/>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因为对任何实数</a:t>
            </a:r>
            <a:r>
              <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，恒有</a:t>
            </a:r>
            <a:r>
              <a:rPr lang="en-US"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cos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endPar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210957" name="直接连接符 210956"/>
          <p:cNvSpPr/>
          <p:nvPr/>
        </p:nvSpPr>
        <p:spPr>
          <a:xfrm flipV="1">
            <a:off x="2782888" y="3573463"/>
            <a:ext cx="7058025" cy="71437"/>
          </a:xfrm>
          <a:prstGeom prst="line">
            <a:avLst/>
          </a:prstGeom>
          <a:ln w="38100" cap="flat" cmpd="sng">
            <a:solidFill>
              <a:srgbClr val="000080"/>
            </a:solidFill>
            <a:prstDash val="solid"/>
            <a:round/>
            <a:headEnd type="none" w="med" len="med"/>
            <a:tailEnd type="triangle" w="med" len="med"/>
          </a:ln>
        </p:spPr>
      </p:sp>
      <p:sp>
        <p:nvSpPr>
          <p:cNvPr id="210958" name="直接连接符 210957"/>
          <p:cNvSpPr/>
          <p:nvPr/>
        </p:nvSpPr>
        <p:spPr>
          <a:xfrm flipH="1" flipV="1">
            <a:off x="5951538" y="2420938"/>
            <a:ext cx="73025" cy="2447925"/>
          </a:xfrm>
          <a:prstGeom prst="line">
            <a:avLst/>
          </a:prstGeom>
          <a:ln w="38100" cap="flat" cmpd="sng">
            <a:solidFill>
              <a:srgbClr val="000080"/>
            </a:solidFill>
            <a:prstDash val="solid"/>
            <a:round/>
            <a:headEnd type="none" w="med" len="med"/>
            <a:tailEnd type="triangle" w="med" len="med"/>
          </a:ln>
        </p:spPr>
      </p:sp>
      <p:grpSp>
        <p:nvGrpSpPr>
          <p:cNvPr id="3" name="Group 57"/>
          <p:cNvGrpSpPr/>
          <p:nvPr/>
        </p:nvGrpSpPr>
        <p:grpSpPr>
          <a:xfrm>
            <a:off x="982663" y="2925763"/>
            <a:ext cx="9001125" cy="1295400"/>
            <a:chOff x="335" y="632"/>
            <a:chExt cx="5169" cy="458"/>
          </a:xfrm>
        </p:grpSpPr>
        <p:grpSp>
          <p:nvGrpSpPr>
            <p:cNvPr id="115719" name="Group 58"/>
            <p:cNvGrpSpPr/>
            <p:nvPr/>
          </p:nvGrpSpPr>
          <p:grpSpPr>
            <a:xfrm>
              <a:off x="335" y="632"/>
              <a:ext cx="2585" cy="457"/>
              <a:chOff x="335" y="632"/>
              <a:chExt cx="2585" cy="457"/>
            </a:xfrm>
          </p:grpSpPr>
          <p:sp>
            <p:nvSpPr>
              <p:cNvPr id="115720" name="Freeform 59"/>
              <p:cNvSpPr/>
              <p:nvPr/>
            </p:nvSpPr>
            <p:spPr>
              <a:xfrm>
                <a:off x="1627" y="632"/>
                <a:ext cx="1293" cy="456"/>
              </a:xfrm>
              <a:custGeom>
                <a:avLst/>
                <a:gdLst/>
                <a:ahLst/>
                <a:cxnLst>
                  <a:cxn ang="0">
                    <a:pos x="0" y="210"/>
                  </a:cxn>
                  <a:cxn ang="0">
                    <a:pos x="278" y="0"/>
                  </a:cxn>
                  <a:cxn ang="0">
                    <a:pos x="585" y="210"/>
                  </a:cxn>
                  <a:cxn ang="0">
                    <a:pos x="893" y="456"/>
                  </a:cxn>
                  <a:cxn ang="0">
                    <a:pos x="1186"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25400" cap="flat" cmpd="sng">
                <a:solidFill>
                  <a:srgbClr val="FFFFFF">
                    <a:alpha val="0"/>
                  </a:srgbClr>
                </a:solidFill>
                <a:prstDash val="solid"/>
                <a:round/>
                <a:headEnd type="none" w="med" len="med"/>
                <a:tailEnd type="none" w="med" len="med"/>
              </a:ln>
            </p:spPr>
            <p:txBody>
              <a:bodyPr/>
              <a:p>
                <a:endParaRPr lang="zh-CN" altLang="en-US"/>
              </a:p>
            </p:txBody>
          </p:sp>
          <p:sp>
            <p:nvSpPr>
              <p:cNvPr id="115721" name="Freeform 60"/>
              <p:cNvSpPr/>
              <p:nvPr/>
            </p:nvSpPr>
            <p:spPr>
              <a:xfrm>
                <a:off x="335" y="633"/>
                <a:ext cx="1293" cy="456"/>
              </a:xfrm>
              <a:custGeom>
                <a:avLst/>
                <a:gdLst/>
                <a:ahLst/>
                <a:cxnLst>
                  <a:cxn ang="0">
                    <a:pos x="0" y="210"/>
                  </a:cxn>
                  <a:cxn ang="0">
                    <a:pos x="278" y="0"/>
                  </a:cxn>
                  <a:cxn ang="0">
                    <a:pos x="585" y="210"/>
                  </a:cxn>
                  <a:cxn ang="0">
                    <a:pos x="893" y="456"/>
                  </a:cxn>
                  <a:cxn ang="0">
                    <a:pos x="1186"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25400" cap="flat" cmpd="sng">
                <a:solidFill>
                  <a:srgbClr val="FFFFFF">
                    <a:alpha val="0"/>
                  </a:srgbClr>
                </a:solidFill>
                <a:prstDash val="solid"/>
                <a:round/>
                <a:headEnd type="none" w="med" len="med"/>
                <a:tailEnd type="none" w="med" len="med"/>
              </a:ln>
            </p:spPr>
            <p:txBody>
              <a:bodyPr/>
              <a:p>
                <a:endParaRPr lang="zh-CN" altLang="en-US"/>
              </a:p>
            </p:txBody>
          </p:sp>
        </p:grpSp>
        <p:grpSp>
          <p:nvGrpSpPr>
            <p:cNvPr id="115722" name="Group 61"/>
            <p:cNvGrpSpPr/>
            <p:nvPr/>
          </p:nvGrpSpPr>
          <p:grpSpPr>
            <a:xfrm>
              <a:off x="2919" y="633"/>
              <a:ext cx="2585" cy="457"/>
              <a:chOff x="2919" y="633"/>
              <a:chExt cx="2585" cy="457"/>
            </a:xfrm>
          </p:grpSpPr>
          <p:sp>
            <p:nvSpPr>
              <p:cNvPr id="115723" name="Freeform 62"/>
              <p:cNvSpPr/>
              <p:nvPr/>
            </p:nvSpPr>
            <p:spPr>
              <a:xfrm>
                <a:off x="4211" y="633"/>
                <a:ext cx="1293" cy="456"/>
              </a:xfrm>
              <a:custGeom>
                <a:avLst/>
                <a:gdLst/>
                <a:ahLst/>
                <a:cxnLst>
                  <a:cxn ang="0">
                    <a:pos x="0" y="210"/>
                  </a:cxn>
                  <a:cxn ang="0">
                    <a:pos x="278" y="0"/>
                  </a:cxn>
                  <a:cxn ang="0">
                    <a:pos x="585" y="210"/>
                  </a:cxn>
                  <a:cxn ang="0">
                    <a:pos x="893" y="456"/>
                  </a:cxn>
                  <a:cxn ang="0">
                    <a:pos x="1186"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41275" cap="flat" cmpd="sng">
                <a:solidFill>
                  <a:schemeClr val="tx1"/>
                </a:solidFill>
                <a:prstDash val="solid"/>
                <a:round/>
                <a:headEnd type="none" w="med" len="med"/>
                <a:tailEnd type="none" w="med" len="med"/>
              </a:ln>
            </p:spPr>
            <p:txBody>
              <a:bodyPr/>
              <a:p>
                <a:endParaRPr lang="zh-CN" altLang="en-US"/>
              </a:p>
            </p:txBody>
          </p:sp>
          <p:sp>
            <p:nvSpPr>
              <p:cNvPr id="115724" name="Freeform 63"/>
              <p:cNvSpPr/>
              <p:nvPr/>
            </p:nvSpPr>
            <p:spPr>
              <a:xfrm>
                <a:off x="2919" y="634"/>
                <a:ext cx="1293" cy="456"/>
              </a:xfrm>
              <a:custGeom>
                <a:avLst/>
                <a:gdLst/>
                <a:ahLst/>
                <a:cxnLst>
                  <a:cxn ang="0">
                    <a:pos x="0" y="210"/>
                  </a:cxn>
                  <a:cxn ang="0">
                    <a:pos x="278" y="0"/>
                  </a:cxn>
                  <a:cxn ang="0">
                    <a:pos x="585" y="210"/>
                  </a:cxn>
                  <a:cxn ang="0">
                    <a:pos x="893" y="456"/>
                  </a:cxn>
                  <a:cxn ang="0">
                    <a:pos x="1186"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41275" cap="flat" cmpd="sng">
                <a:solidFill>
                  <a:srgbClr val="000000"/>
                </a:solidFill>
                <a:prstDash val="solid"/>
                <a:round/>
                <a:headEnd type="none" w="med" len="med"/>
                <a:tailEnd type="none" w="med" len="med"/>
              </a:ln>
            </p:spPr>
            <p:txBody>
              <a:bodyPr/>
              <a:p>
                <a:endParaRPr lang="zh-CN" altLang="en-US"/>
              </a:p>
            </p:txBody>
          </p:sp>
        </p:grpSp>
      </p:grpSp>
      <p:grpSp>
        <p:nvGrpSpPr>
          <p:cNvPr id="211021" name="Group 64"/>
          <p:cNvGrpSpPr/>
          <p:nvPr/>
        </p:nvGrpSpPr>
        <p:grpSpPr>
          <a:xfrm rot="-232414">
            <a:off x="3330893" y="2854325"/>
            <a:ext cx="2195512" cy="1365250"/>
            <a:chOff x="2208" y="2544"/>
            <a:chExt cx="2208" cy="672"/>
          </a:xfrm>
        </p:grpSpPr>
        <p:sp>
          <p:nvSpPr>
            <p:cNvPr id="115726" name="Freeform 65"/>
            <p:cNvSpPr/>
            <p:nvPr/>
          </p:nvSpPr>
          <p:spPr>
            <a:xfrm>
              <a:off x="2208" y="2544"/>
              <a:ext cx="1104" cy="336"/>
            </a:xfrm>
            <a:custGeom>
              <a:avLst/>
              <a:gdLst/>
              <a:ahLst/>
              <a:cxnLst>
                <a:cxn ang="0">
                  <a:pos x="0" y="336"/>
                </a:cxn>
                <a:cxn ang="0">
                  <a:pos x="528" y="0"/>
                </a:cxn>
                <a:cxn ang="0">
                  <a:pos x="1104" y="336"/>
                </a:cxn>
              </a:cxnLst>
              <a:pathLst>
                <a:path w="1104" h="336">
                  <a:moveTo>
                    <a:pt x="0" y="336"/>
                  </a:moveTo>
                  <a:cubicBezTo>
                    <a:pt x="172" y="168"/>
                    <a:pt x="344" y="0"/>
                    <a:pt x="528" y="0"/>
                  </a:cubicBezTo>
                  <a:cubicBezTo>
                    <a:pt x="712" y="0"/>
                    <a:pt x="908" y="168"/>
                    <a:pt x="1104" y="336"/>
                  </a:cubicBezTo>
                </a:path>
              </a:pathLst>
            </a:custGeom>
            <a:noFill/>
            <a:ln w="41275" cap="flat" cmpd="sng">
              <a:solidFill>
                <a:srgbClr val="000000"/>
              </a:solidFill>
              <a:prstDash val="solid"/>
              <a:round/>
              <a:headEnd type="none" w="med" len="med"/>
              <a:tailEnd type="none" w="med" len="med"/>
            </a:ln>
          </p:spPr>
          <p:txBody>
            <a:bodyPr/>
            <a:p>
              <a:endParaRPr lang="zh-CN" altLang="en-US"/>
            </a:p>
          </p:txBody>
        </p:sp>
        <p:sp>
          <p:nvSpPr>
            <p:cNvPr id="115727" name="Freeform 66"/>
            <p:cNvSpPr/>
            <p:nvPr/>
          </p:nvSpPr>
          <p:spPr>
            <a:xfrm rot="10798380">
              <a:off x="3312" y="2880"/>
              <a:ext cx="1104" cy="336"/>
            </a:xfrm>
            <a:custGeom>
              <a:avLst/>
              <a:gdLst/>
              <a:ahLst/>
              <a:cxnLst>
                <a:cxn ang="0">
                  <a:pos x="0" y="336"/>
                </a:cxn>
                <a:cxn ang="0">
                  <a:pos x="528" y="0"/>
                </a:cxn>
                <a:cxn ang="0">
                  <a:pos x="1104" y="336"/>
                </a:cxn>
              </a:cxnLst>
              <a:pathLst>
                <a:path w="1104" h="336">
                  <a:moveTo>
                    <a:pt x="0" y="336"/>
                  </a:moveTo>
                  <a:cubicBezTo>
                    <a:pt x="172" y="168"/>
                    <a:pt x="344" y="0"/>
                    <a:pt x="528" y="0"/>
                  </a:cubicBezTo>
                  <a:cubicBezTo>
                    <a:pt x="712" y="0"/>
                    <a:pt x="908" y="168"/>
                    <a:pt x="1104" y="336"/>
                  </a:cubicBezTo>
                </a:path>
              </a:pathLst>
            </a:custGeom>
            <a:noFill/>
            <a:ln w="41275" cap="flat" cmpd="sng">
              <a:solidFill>
                <a:srgbClr val="000000"/>
              </a:solidFill>
              <a:prstDash val="solid"/>
              <a:round/>
              <a:headEnd type="none" w="med" len="med"/>
              <a:tailEnd type="none" w="med" len="med"/>
            </a:ln>
          </p:spPr>
          <p:txBody>
            <a:bodyPr/>
            <a:p>
              <a:endParaRPr lang="zh-CN" altLang="en-US"/>
            </a:p>
          </p:txBody>
        </p:sp>
      </p:grpSp>
      <p:sp>
        <p:nvSpPr>
          <p:cNvPr id="211031" name="直接连接符 211030"/>
          <p:cNvSpPr/>
          <p:nvPr/>
        </p:nvSpPr>
        <p:spPr>
          <a:xfrm flipV="1">
            <a:off x="2640013" y="2852738"/>
            <a:ext cx="7127875" cy="71437"/>
          </a:xfrm>
          <a:prstGeom prst="line">
            <a:avLst/>
          </a:prstGeom>
          <a:ln w="38100" cap="flat" cmpd="sng">
            <a:solidFill>
              <a:srgbClr val="800000"/>
            </a:solidFill>
            <a:prstDash val="solid"/>
            <a:round/>
            <a:headEnd type="none" w="med" len="med"/>
            <a:tailEnd type="none" w="med" len="med"/>
          </a:ln>
        </p:spPr>
      </p:sp>
      <p:sp>
        <p:nvSpPr>
          <p:cNvPr id="211032" name="直接连接符 211031"/>
          <p:cNvSpPr/>
          <p:nvPr/>
        </p:nvSpPr>
        <p:spPr>
          <a:xfrm flipV="1">
            <a:off x="2782888" y="4221163"/>
            <a:ext cx="7127875" cy="71437"/>
          </a:xfrm>
          <a:prstGeom prst="line">
            <a:avLst/>
          </a:prstGeom>
          <a:ln w="38100" cap="flat" cmpd="sng">
            <a:solidFill>
              <a:srgbClr val="800000"/>
            </a:solidFill>
            <a:prstDash val="solid"/>
            <a:round/>
            <a:headEnd type="none" w="med" len="med"/>
            <a:tailEnd type="none" w="med" len="med"/>
          </a:ln>
        </p:spPr>
      </p:sp>
      <p:sp>
        <p:nvSpPr>
          <p:cNvPr id="211035" name="矩形 211034"/>
          <p:cNvSpPr/>
          <p:nvPr/>
        </p:nvSpPr>
        <p:spPr>
          <a:xfrm>
            <a:off x="1055370" y="4869180"/>
            <a:ext cx="10079990" cy="398780"/>
          </a:xfrm>
          <a:prstGeom prst="rect">
            <a:avLst/>
          </a:prstGeom>
          <a:noFill/>
          <a:ln w="12700">
            <a:noFill/>
          </a:ln>
        </p:spPr>
        <p:txBody>
          <a:bodyPr wrap="square" anchor="t" anchorCtr="0">
            <a:spAutoFit/>
          </a:bodyPr>
          <a:p>
            <a:pPr algn="l"/>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函数</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y = </a:t>
            </a:r>
            <a:r>
              <a:rPr lang="en-US" altLang="zh-CN" sz="2000" err="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cos </a:t>
            </a:r>
            <a:r>
              <a:rPr lang="en-US" altLang="zh-CN" sz="2000" i="1" err="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 </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是（－∞，</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altLang="en-US" sz="2000" dirty="0">
                <a:solidFill>
                  <a:schemeClr val="bg1"/>
                </a:solidFill>
                <a:latin typeface="Times New Roman Regular" panose="02020603050405020304" charset="0"/>
                <a:ea typeface="Microsoft YaHei Regular" panose="020B0503020204020204" charset="-122"/>
                <a:cs typeface="Times New Roman Regular" panose="02020603050405020304" charset="0"/>
              </a:rPr>
              <a:t>）上的有界函数</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en-US" altLang="zh-CN" sz="2000" dirty="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10953"/>
                                        </p:tgtEl>
                                        <p:attrNameLst>
                                          <p:attrName>style.visibility</p:attrName>
                                        </p:attrNameLst>
                                      </p:cBhvr>
                                      <p:to>
                                        <p:strVal val="visible"/>
                                      </p:to>
                                    </p:set>
                                    <p:anim calcmode="lin" valueType="num">
                                      <p:cBhvr>
                                        <p:cTn id="7" dur="1000" fill="hold"/>
                                        <p:tgtEl>
                                          <p:spTgt spid="210953"/>
                                        </p:tgtEl>
                                        <p:attrNameLst>
                                          <p:attrName>ppt_x</p:attrName>
                                        </p:attrNameLst>
                                      </p:cBhvr>
                                      <p:tavLst>
                                        <p:tav tm="0">
                                          <p:val>
                                            <p:strVal val="#ppt_x-.2"/>
                                          </p:val>
                                        </p:tav>
                                        <p:tav tm="100000">
                                          <p:val>
                                            <p:strVal val="#ppt_x"/>
                                          </p:val>
                                        </p:tav>
                                      </p:tavLst>
                                    </p:anim>
                                    <p:anim calcmode="lin" valueType="num">
                                      <p:cBhvr>
                                        <p:cTn id="8" dur="1000" fill="hold"/>
                                        <p:tgtEl>
                                          <p:spTgt spid="210953"/>
                                        </p:tgtEl>
                                        <p:attrNameLst>
                                          <p:attrName>ppt_y</p:attrName>
                                        </p:attrNameLst>
                                      </p:cBhvr>
                                      <p:tavLst>
                                        <p:tav tm="0">
                                          <p:val>
                                            <p:strVal val="#ppt_y"/>
                                          </p:val>
                                        </p:tav>
                                        <p:tav tm="100000">
                                          <p:val>
                                            <p:strVal val="#ppt_y"/>
                                          </p:val>
                                        </p:tav>
                                      </p:tavLst>
                                    </p:anim>
                                    <p:animEffect transition="in" filter="wipe(right)" prLst="gradientSize: 0.1">
                                      <p:cBhvr>
                                        <p:cTn id="9" dur="1000"/>
                                        <p:tgtEl>
                                          <p:spTgt spid="21095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210955"/>
                                        </p:tgtEl>
                                        <p:attrNameLst>
                                          <p:attrName>style.visibility</p:attrName>
                                        </p:attrNameLst>
                                      </p:cBhvr>
                                      <p:to>
                                        <p:strVal val="visible"/>
                                      </p:to>
                                    </p:set>
                                    <p:anim calcmode="lin" valueType="num">
                                      <p:cBhvr>
                                        <p:cTn id="14" dur="1000" fill="hold"/>
                                        <p:tgtEl>
                                          <p:spTgt spid="210955"/>
                                        </p:tgtEl>
                                        <p:attrNameLst>
                                          <p:attrName>ppt_x</p:attrName>
                                        </p:attrNameLst>
                                      </p:cBhvr>
                                      <p:tavLst>
                                        <p:tav tm="0">
                                          <p:val>
                                            <p:strVal val="#ppt_x-.2"/>
                                          </p:val>
                                        </p:tav>
                                        <p:tav tm="100000">
                                          <p:val>
                                            <p:strVal val="#ppt_x"/>
                                          </p:val>
                                        </p:tav>
                                      </p:tavLst>
                                    </p:anim>
                                    <p:anim calcmode="lin" valueType="num">
                                      <p:cBhvr>
                                        <p:cTn id="15" dur="1000" fill="hold"/>
                                        <p:tgtEl>
                                          <p:spTgt spid="21095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10955"/>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210958"/>
                                        </p:tgtEl>
                                        <p:attrNameLst>
                                          <p:attrName>style.visibility</p:attrName>
                                        </p:attrNameLst>
                                      </p:cBhvr>
                                      <p:to>
                                        <p:strVal val="visible"/>
                                      </p:to>
                                    </p:set>
                                    <p:anim calcmode="lin" valueType="num">
                                      <p:cBhvr>
                                        <p:cTn id="21" dur="1000" fill="hold"/>
                                        <p:tgtEl>
                                          <p:spTgt spid="210958"/>
                                        </p:tgtEl>
                                        <p:attrNameLst>
                                          <p:attrName>ppt_x</p:attrName>
                                        </p:attrNameLst>
                                      </p:cBhvr>
                                      <p:tavLst>
                                        <p:tav tm="0">
                                          <p:val>
                                            <p:strVal val="#ppt_x-.2"/>
                                          </p:val>
                                        </p:tav>
                                        <p:tav tm="100000">
                                          <p:val>
                                            <p:strVal val="#ppt_x"/>
                                          </p:val>
                                        </p:tav>
                                      </p:tavLst>
                                    </p:anim>
                                    <p:anim calcmode="lin" valueType="num">
                                      <p:cBhvr>
                                        <p:cTn id="22" dur="1000" fill="hold"/>
                                        <p:tgtEl>
                                          <p:spTgt spid="210958"/>
                                        </p:tgtEl>
                                        <p:attrNameLst>
                                          <p:attrName>ppt_y</p:attrName>
                                        </p:attrNameLst>
                                      </p:cBhvr>
                                      <p:tavLst>
                                        <p:tav tm="0">
                                          <p:val>
                                            <p:strVal val="#ppt_y"/>
                                          </p:val>
                                        </p:tav>
                                        <p:tav tm="100000">
                                          <p:val>
                                            <p:strVal val="#ppt_y"/>
                                          </p:val>
                                        </p:tav>
                                      </p:tavLst>
                                    </p:anim>
                                    <p:animEffect transition="in" filter="wipe(right)" prLst="gradientSize: 0.1">
                                      <p:cBhvr>
                                        <p:cTn id="23" dur="1000"/>
                                        <p:tgtEl>
                                          <p:spTgt spid="210958"/>
                                        </p:tgtEl>
                                      </p:cBhvr>
                                    </p:animEffect>
                                  </p:childTnLst>
                                </p:cTn>
                              </p:par>
                              <p:par>
                                <p:cTn id="24" presetID="29" presetClass="entr" presetSubtype="0" fill="hold" nodeType="withEffect">
                                  <p:stCondLst>
                                    <p:cond delay="0"/>
                                  </p:stCondLst>
                                  <p:childTnLst>
                                    <p:set>
                                      <p:cBhvr>
                                        <p:cTn id="25" dur="1" fill="hold">
                                          <p:stCondLst>
                                            <p:cond delay="0"/>
                                          </p:stCondLst>
                                        </p:cTn>
                                        <p:tgtEl>
                                          <p:spTgt spid="210957"/>
                                        </p:tgtEl>
                                        <p:attrNameLst>
                                          <p:attrName>style.visibility</p:attrName>
                                        </p:attrNameLst>
                                      </p:cBhvr>
                                      <p:to>
                                        <p:strVal val="visible"/>
                                      </p:to>
                                    </p:set>
                                    <p:anim calcmode="lin" valueType="num">
                                      <p:cBhvr>
                                        <p:cTn id="26" dur="1000" fill="hold"/>
                                        <p:tgtEl>
                                          <p:spTgt spid="210957"/>
                                        </p:tgtEl>
                                        <p:attrNameLst>
                                          <p:attrName>ppt_x</p:attrName>
                                        </p:attrNameLst>
                                      </p:cBhvr>
                                      <p:tavLst>
                                        <p:tav tm="0">
                                          <p:val>
                                            <p:strVal val="#ppt_x-.2"/>
                                          </p:val>
                                        </p:tav>
                                        <p:tav tm="100000">
                                          <p:val>
                                            <p:strVal val="#ppt_x"/>
                                          </p:val>
                                        </p:tav>
                                      </p:tavLst>
                                    </p:anim>
                                    <p:anim calcmode="lin" valueType="num">
                                      <p:cBhvr>
                                        <p:cTn id="27" dur="1000" fill="hold"/>
                                        <p:tgtEl>
                                          <p:spTgt spid="210957"/>
                                        </p:tgtEl>
                                        <p:attrNameLst>
                                          <p:attrName>ppt_y</p:attrName>
                                        </p:attrNameLst>
                                      </p:cBhvr>
                                      <p:tavLst>
                                        <p:tav tm="0">
                                          <p:val>
                                            <p:strVal val="#ppt_y"/>
                                          </p:val>
                                        </p:tav>
                                        <p:tav tm="100000">
                                          <p:val>
                                            <p:strVal val="#ppt_y"/>
                                          </p:val>
                                        </p:tav>
                                      </p:tavLst>
                                    </p:anim>
                                    <p:animEffect transition="in" filter="wipe(right)" prLst="gradientSize: 0.1">
                                      <p:cBhvr>
                                        <p:cTn id="28" dur="1000"/>
                                        <p:tgtEl>
                                          <p:spTgt spid="210957"/>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211021"/>
                                        </p:tgtEl>
                                        <p:attrNameLst>
                                          <p:attrName>style.visibility</p:attrName>
                                        </p:attrNameLst>
                                      </p:cBhvr>
                                      <p:to>
                                        <p:strVal val="visible"/>
                                      </p:to>
                                    </p:set>
                                    <p:anim calcmode="lin" valueType="num">
                                      <p:cBhvr>
                                        <p:cTn id="33" dur="1000" fill="hold"/>
                                        <p:tgtEl>
                                          <p:spTgt spid="211021"/>
                                        </p:tgtEl>
                                        <p:attrNameLst>
                                          <p:attrName>ppt_x</p:attrName>
                                        </p:attrNameLst>
                                      </p:cBhvr>
                                      <p:tavLst>
                                        <p:tav tm="0">
                                          <p:val>
                                            <p:strVal val="#ppt_x-.2"/>
                                          </p:val>
                                        </p:tav>
                                        <p:tav tm="100000">
                                          <p:val>
                                            <p:strVal val="#ppt_x"/>
                                          </p:val>
                                        </p:tav>
                                      </p:tavLst>
                                    </p:anim>
                                    <p:anim calcmode="lin" valueType="num">
                                      <p:cBhvr>
                                        <p:cTn id="34" dur="1000" fill="hold"/>
                                        <p:tgtEl>
                                          <p:spTgt spid="211021"/>
                                        </p:tgtEl>
                                        <p:attrNameLst>
                                          <p:attrName>ppt_y</p:attrName>
                                        </p:attrNameLst>
                                      </p:cBhvr>
                                      <p:tavLst>
                                        <p:tav tm="0">
                                          <p:val>
                                            <p:strVal val="#ppt_y"/>
                                          </p:val>
                                        </p:tav>
                                        <p:tav tm="100000">
                                          <p:val>
                                            <p:strVal val="#ppt_y"/>
                                          </p:val>
                                        </p:tav>
                                      </p:tavLst>
                                    </p:anim>
                                    <p:animEffect transition="in" filter="wipe(right)" prLst="gradientSize: 0.1">
                                      <p:cBhvr>
                                        <p:cTn id="35" dur="1000"/>
                                        <p:tgtEl>
                                          <p:spTgt spid="211021"/>
                                        </p:tgtEl>
                                      </p:cBhvr>
                                    </p:animEffect>
                                  </p:childTnLst>
                                </p:cTn>
                              </p:par>
                              <p:par>
                                <p:cTn id="36" presetID="29" presetClass="entr" presetSubtype="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1000" fill="hold"/>
                                        <p:tgtEl>
                                          <p:spTgt spid="3"/>
                                        </p:tgtEl>
                                        <p:attrNameLst>
                                          <p:attrName>ppt_x</p:attrName>
                                        </p:attrNameLst>
                                      </p:cBhvr>
                                      <p:tavLst>
                                        <p:tav tm="0">
                                          <p:val>
                                            <p:strVal val="#ppt_x-.2"/>
                                          </p:val>
                                        </p:tav>
                                        <p:tav tm="100000">
                                          <p:val>
                                            <p:strVal val="#ppt_x"/>
                                          </p:val>
                                        </p:tav>
                                      </p:tavLst>
                                    </p:anim>
                                    <p:anim calcmode="lin" valueType="num">
                                      <p:cBhvr>
                                        <p:cTn id="39"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29" presetClass="entr" presetSubtype="0" fill="hold" nodeType="clickEffect">
                                  <p:stCondLst>
                                    <p:cond delay="0"/>
                                  </p:stCondLst>
                                  <p:childTnLst>
                                    <p:set>
                                      <p:cBhvr>
                                        <p:cTn id="44" dur="1" fill="hold">
                                          <p:stCondLst>
                                            <p:cond delay="0"/>
                                          </p:stCondLst>
                                        </p:cTn>
                                        <p:tgtEl>
                                          <p:spTgt spid="211031"/>
                                        </p:tgtEl>
                                        <p:attrNameLst>
                                          <p:attrName>style.visibility</p:attrName>
                                        </p:attrNameLst>
                                      </p:cBhvr>
                                      <p:to>
                                        <p:strVal val="visible"/>
                                      </p:to>
                                    </p:set>
                                    <p:anim calcmode="lin" valueType="num">
                                      <p:cBhvr>
                                        <p:cTn id="45" dur="1000" fill="hold"/>
                                        <p:tgtEl>
                                          <p:spTgt spid="211031"/>
                                        </p:tgtEl>
                                        <p:attrNameLst>
                                          <p:attrName>ppt_x</p:attrName>
                                        </p:attrNameLst>
                                      </p:cBhvr>
                                      <p:tavLst>
                                        <p:tav tm="0">
                                          <p:val>
                                            <p:strVal val="#ppt_x-.2"/>
                                          </p:val>
                                        </p:tav>
                                        <p:tav tm="100000">
                                          <p:val>
                                            <p:strVal val="#ppt_x"/>
                                          </p:val>
                                        </p:tav>
                                      </p:tavLst>
                                    </p:anim>
                                    <p:anim calcmode="lin" valueType="num">
                                      <p:cBhvr>
                                        <p:cTn id="46" dur="1000" fill="hold"/>
                                        <p:tgtEl>
                                          <p:spTgt spid="211031"/>
                                        </p:tgtEl>
                                        <p:attrNameLst>
                                          <p:attrName>ppt_y</p:attrName>
                                        </p:attrNameLst>
                                      </p:cBhvr>
                                      <p:tavLst>
                                        <p:tav tm="0">
                                          <p:val>
                                            <p:strVal val="#ppt_y"/>
                                          </p:val>
                                        </p:tav>
                                        <p:tav tm="100000">
                                          <p:val>
                                            <p:strVal val="#ppt_y"/>
                                          </p:val>
                                        </p:tav>
                                      </p:tavLst>
                                    </p:anim>
                                    <p:animEffect transition="in" filter="wipe(right)" prLst="gradientSize: 0.1">
                                      <p:cBhvr>
                                        <p:cTn id="47" dur="1000"/>
                                        <p:tgtEl>
                                          <p:spTgt spid="211031"/>
                                        </p:tgtEl>
                                      </p:cBhvr>
                                    </p:animEffect>
                                  </p:childTnLst>
                                </p:cTn>
                              </p:par>
                            </p:childTnLst>
                          </p:cTn>
                        </p:par>
                      </p:childTnLst>
                    </p:cTn>
                  </p:par>
                  <p:par>
                    <p:cTn id="48" fill="hold">
                      <p:stCondLst>
                        <p:cond delay="indefinite"/>
                      </p:stCondLst>
                      <p:childTnLst>
                        <p:par>
                          <p:cTn id="49" fill="hold">
                            <p:stCondLst>
                              <p:cond delay="0"/>
                            </p:stCondLst>
                            <p:childTnLst>
                              <p:par>
                                <p:cTn id="50" presetID="29" presetClass="entr" presetSubtype="0" fill="hold" nodeType="clickEffect">
                                  <p:stCondLst>
                                    <p:cond delay="0"/>
                                  </p:stCondLst>
                                  <p:childTnLst>
                                    <p:set>
                                      <p:cBhvr>
                                        <p:cTn id="51" dur="1" fill="hold">
                                          <p:stCondLst>
                                            <p:cond delay="0"/>
                                          </p:stCondLst>
                                        </p:cTn>
                                        <p:tgtEl>
                                          <p:spTgt spid="211032"/>
                                        </p:tgtEl>
                                        <p:attrNameLst>
                                          <p:attrName>style.visibility</p:attrName>
                                        </p:attrNameLst>
                                      </p:cBhvr>
                                      <p:to>
                                        <p:strVal val="visible"/>
                                      </p:to>
                                    </p:set>
                                    <p:anim calcmode="lin" valueType="num">
                                      <p:cBhvr>
                                        <p:cTn id="52" dur="1000" fill="hold"/>
                                        <p:tgtEl>
                                          <p:spTgt spid="211032"/>
                                        </p:tgtEl>
                                        <p:attrNameLst>
                                          <p:attrName>ppt_x</p:attrName>
                                        </p:attrNameLst>
                                      </p:cBhvr>
                                      <p:tavLst>
                                        <p:tav tm="0">
                                          <p:val>
                                            <p:strVal val="#ppt_x-.2"/>
                                          </p:val>
                                        </p:tav>
                                        <p:tav tm="100000">
                                          <p:val>
                                            <p:strVal val="#ppt_x"/>
                                          </p:val>
                                        </p:tav>
                                      </p:tavLst>
                                    </p:anim>
                                    <p:anim calcmode="lin" valueType="num">
                                      <p:cBhvr>
                                        <p:cTn id="53" dur="1000" fill="hold"/>
                                        <p:tgtEl>
                                          <p:spTgt spid="211032"/>
                                        </p:tgtEl>
                                        <p:attrNameLst>
                                          <p:attrName>ppt_y</p:attrName>
                                        </p:attrNameLst>
                                      </p:cBhvr>
                                      <p:tavLst>
                                        <p:tav tm="0">
                                          <p:val>
                                            <p:strVal val="#ppt_y"/>
                                          </p:val>
                                        </p:tav>
                                        <p:tav tm="100000">
                                          <p:val>
                                            <p:strVal val="#ppt_y"/>
                                          </p:val>
                                        </p:tav>
                                      </p:tavLst>
                                    </p:anim>
                                    <p:animEffect transition="in" filter="wipe(right)" prLst="gradientSize: 0.1">
                                      <p:cBhvr>
                                        <p:cTn id="54" dur="1000"/>
                                        <p:tgtEl>
                                          <p:spTgt spid="211032"/>
                                        </p:tgtEl>
                                      </p:cBhvr>
                                    </p:animEffect>
                                  </p:childTnLst>
                                </p:cTn>
                              </p:par>
                              <p:par>
                                <p:cTn id="55" presetID="29" presetClass="entr" presetSubtype="0" fill="hold" grpId="0" nodeType="withEffect">
                                  <p:stCondLst>
                                    <p:cond delay="0"/>
                                  </p:stCondLst>
                                  <p:childTnLst>
                                    <p:set>
                                      <p:cBhvr>
                                        <p:cTn id="56" dur="1" fill="hold">
                                          <p:stCondLst>
                                            <p:cond delay="0"/>
                                          </p:stCondLst>
                                        </p:cTn>
                                        <p:tgtEl>
                                          <p:spTgt spid="211035"/>
                                        </p:tgtEl>
                                        <p:attrNameLst>
                                          <p:attrName>style.visibility</p:attrName>
                                        </p:attrNameLst>
                                      </p:cBhvr>
                                      <p:to>
                                        <p:strVal val="visible"/>
                                      </p:to>
                                    </p:set>
                                    <p:anim calcmode="lin" valueType="num">
                                      <p:cBhvr>
                                        <p:cTn id="57" dur="1000" fill="hold"/>
                                        <p:tgtEl>
                                          <p:spTgt spid="211035"/>
                                        </p:tgtEl>
                                        <p:attrNameLst>
                                          <p:attrName>ppt_x</p:attrName>
                                        </p:attrNameLst>
                                      </p:cBhvr>
                                      <p:tavLst>
                                        <p:tav tm="0">
                                          <p:val>
                                            <p:strVal val="#ppt_x-.2"/>
                                          </p:val>
                                        </p:tav>
                                        <p:tav tm="100000">
                                          <p:val>
                                            <p:strVal val="#ppt_x"/>
                                          </p:val>
                                        </p:tav>
                                      </p:tavLst>
                                    </p:anim>
                                    <p:anim calcmode="lin" valueType="num">
                                      <p:cBhvr>
                                        <p:cTn id="58" dur="1000" fill="hold"/>
                                        <p:tgtEl>
                                          <p:spTgt spid="211035"/>
                                        </p:tgtEl>
                                        <p:attrNameLst>
                                          <p:attrName>ppt_y</p:attrName>
                                        </p:attrNameLst>
                                      </p:cBhvr>
                                      <p:tavLst>
                                        <p:tav tm="0">
                                          <p:val>
                                            <p:strVal val="#ppt_y"/>
                                          </p:val>
                                        </p:tav>
                                        <p:tav tm="100000">
                                          <p:val>
                                            <p:strVal val="#ppt_y"/>
                                          </p:val>
                                        </p:tav>
                                      </p:tavLst>
                                    </p:anim>
                                    <p:animEffect transition="in" filter="wipe(right)" prLst="gradientSize: 0.1">
                                      <p:cBhvr>
                                        <p:cTn id="59" dur="1000"/>
                                        <p:tgtEl>
                                          <p:spTgt spid="211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53" grpId="0" bldLvl="0" animBg="1"/>
      <p:bldP spid="210955" grpId="0" bldLvl="0" animBg="1"/>
      <p:bldP spid="211035"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6046" name="矩形 9226"/>
          <p:cNvSpPr/>
          <p:nvPr/>
        </p:nvSpPr>
        <p:spPr>
          <a:xfrm>
            <a:off x="1055688" y="694055"/>
            <a:ext cx="10080000" cy="521970"/>
          </a:xfrm>
          <a:prstGeom prst="rect">
            <a:avLst/>
          </a:prstGeom>
          <a:noFill/>
          <a:ln w="9525">
            <a:noFill/>
          </a:ln>
        </p:spPr>
        <p:txBody>
          <a:bodyPr anchor="t" anchorCtr="0">
            <a:spAutoFit/>
          </a:bodyPr>
          <a:p>
            <a:pPr eaLnBrk="0" hangingPunct="0">
              <a:buSzPct val="100000"/>
            </a:pPr>
            <a:r>
              <a:rPr lang="zh-CN" altLang="en-US" sz="2800" b="1">
                <a:solidFill>
                  <a:srgbClr val="FFFF66"/>
                </a:solidFill>
                <a:latin typeface="Microsoft YaHei Bold" panose="020B0503020204020204" charset="-122"/>
                <a:ea typeface="Microsoft YaHei Bold" panose="020B0503020204020204" charset="-122"/>
                <a:cs typeface="Microsoft YaHei Bold" panose="020B0503020204020204" charset="-122"/>
              </a:rPr>
              <a:t>四、函数的周期性</a:t>
            </a:r>
            <a:endParaRPr lang="zh-CN" altLang="en-US" sz="2800" b="1">
              <a:solidFill>
                <a:srgbClr val="FFFF66"/>
              </a:solidFill>
              <a:latin typeface="Microsoft YaHei Bold" panose="020B0503020204020204" charset="-122"/>
              <a:ea typeface="Microsoft YaHei Bold" panose="020B0503020204020204" charset="-122"/>
              <a:cs typeface="Microsoft YaHei Bold" panose="020B0503020204020204" charset="-122"/>
            </a:endParaRPr>
          </a:p>
        </p:txBody>
      </p:sp>
      <p:sp>
        <p:nvSpPr>
          <p:cNvPr id="738" name="矩形"/>
          <p:cNvSpPr/>
          <p:nvPr/>
        </p:nvSpPr>
        <p:spPr>
          <a:xfrm>
            <a:off x="1056005" y="2061210"/>
            <a:ext cx="10080000" cy="3322955"/>
          </a:xfrm>
          <a:prstGeom prst="rect">
            <a:avLst/>
          </a:prstGeom>
          <a:noFill/>
          <a:ln w="9525">
            <a:noFill/>
          </a:ln>
        </p:spPr>
        <p:txBody>
          <a:bodyPr wrap="square" lIns="91440" tIns="45720" rIns="91440" bIns="45720"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en-US" altLang="zh-CN" sz="2000">
                <a:solidFill>
                  <a:srgbClr val="FFFFFF"/>
                </a:solidFill>
                <a:ea typeface="Microsoft YaHei" panose="020B0503020204020204" charset="-122"/>
                <a:sym typeface="+mn-ea"/>
              </a:rPr>
              <a:t>设函数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 的定义域为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D</a:t>
            </a:r>
            <a:r>
              <a:rPr lang="en-US" altLang="zh-CN" sz="2000">
                <a:solidFill>
                  <a:srgbClr val="FFFFFF"/>
                </a:solidFill>
                <a:ea typeface="Microsoft YaHei" panose="020B0503020204020204" charset="-122"/>
                <a:sym typeface="+mn-ea"/>
              </a:rPr>
              <a:t>，如果存在不为零的常数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T</a:t>
            </a:r>
            <a:r>
              <a:rPr lang="en-US" altLang="zh-CN" sz="2000">
                <a:solidFill>
                  <a:srgbClr val="FFFFFF"/>
                </a:solidFill>
                <a:ea typeface="Microsoft YaHei" panose="020B0503020204020204" charset="-122"/>
                <a:sym typeface="+mn-ea"/>
              </a:rPr>
              <a:t>，使得对一切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D</a:t>
            </a:r>
            <a:r>
              <a:rPr lang="en-US" altLang="zh-CN" sz="2000">
                <a:solidFill>
                  <a:srgbClr val="FFFFFF"/>
                </a:solidFill>
                <a:ea typeface="Microsoft YaHei" panose="020B0503020204020204" charset="-122"/>
                <a:sym typeface="+mn-ea"/>
              </a:rPr>
              <a:t>，有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T</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D</a:t>
            </a:r>
            <a:r>
              <a:rPr lang="en-US" altLang="zh-CN" sz="2000">
                <a:solidFill>
                  <a:srgbClr val="FFFFFF"/>
                </a:solidFill>
                <a:ea typeface="Microsoft YaHei" panose="020B0503020204020204" charset="-122"/>
                <a:sym typeface="+mn-ea"/>
              </a:rPr>
              <a:t>，且</a:t>
            </a:r>
            <a:endParaRPr lang="en-US" altLang="zh-CN" sz="2000">
              <a:solidFill>
                <a:srgbClr val="FFFFFF"/>
              </a:solidFill>
              <a:ea typeface="Microsoft YaHei" panose="020B0503020204020204" charset="-122"/>
              <a:sym typeface="+mn-ea"/>
            </a:endParaRPr>
          </a:p>
          <a:p>
            <a:pPr algn="ctr">
              <a:lnSpc>
                <a:spcPct val="150000"/>
              </a:lnSpc>
            </a:pP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T</a:t>
            </a:r>
            <a:r>
              <a:rPr lang="en-US" altLang="zh-CN" sz="2000">
                <a:solidFill>
                  <a:srgbClr val="FFFFFF"/>
                </a:solidFill>
                <a:ea typeface="Microsoft YaHei" panose="020B0503020204020204" charset="-122"/>
                <a:sym typeface="+mn-ea"/>
              </a:rPr>
              <a:t>)=</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a:t>
            </a:r>
            <a:r>
              <a:rPr lang="en-US" altLang="zh-CN" sz="2000">
                <a:solidFill>
                  <a:srgbClr val="FFFFFF"/>
                </a:solidFill>
                <a:ea typeface="Microsoft YaHei" panose="020B0503020204020204" charset="-122"/>
                <a:sym typeface="+mn-ea"/>
              </a:rPr>
              <a:t>，</a:t>
            </a:r>
            <a:endParaRPr lang="en-US" altLang="zh-CN" sz="2000">
              <a:solidFill>
                <a:srgbClr val="FFFFFF"/>
              </a:solidFill>
              <a:ea typeface="Microsoft YaHei" panose="020B0503020204020204" charset="-122"/>
              <a:sym typeface="+mn-ea"/>
            </a:endParaRPr>
          </a:p>
          <a:p>
            <a:pPr algn="just">
              <a:lnSpc>
                <a:spcPct val="150000"/>
              </a:lnSpc>
            </a:pPr>
            <a:r>
              <a:rPr lang="en-US" altLang="zh-CN" sz="2000">
                <a:solidFill>
                  <a:srgbClr val="FFFFFF"/>
                </a:solidFill>
                <a:ea typeface="Microsoft YaHei" panose="020B0503020204020204" charset="-122"/>
                <a:sym typeface="+mn-ea"/>
              </a:rPr>
              <a:t>则称</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 </a:t>
            </a:r>
            <a:r>
              <a:rPr lang="en-US" altLang="zh-CN" sz="2000">
                <a:solidFill>
                  <a:srgbClr val="FFFFFF"/>
                </a:solidFill>
                <a:ea typeface="Microsoft YaHei" panose="020B0503020204020204" charset="-122"/>
                <a:sym typeface="+mn-ea"/>
              </a:rPr>
              <a:t>为周期函数，</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T</a:t>
            </a:r>
            <a:r>
              <a:rPr lang="en-US" altLang="zh-CN" sz="2000">
                <a:solidFill>
                  <a:srgbClr val="FFFFFF"/>
                </a:solidFill>
                <a:ea typeface="Microsoft YaHei" panose="020B0503020204020204" charset="-122"/>
                <a:sym typeface="+mn-ea"/>
              </a:rPr>
              <a:t> 称为 </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f</a:t>
            </a:r>
            <a:r>
              <a:rPr lang="en-US" altLang="zh-CN" sz="2000">
                <a:solidFill>
                  <a:srgbClr val="FFFFFF"/>
                </a:solidFill>
                <a:ea typeface="Microsoft YaHei" panose="020B0503020204020204" charset="-122"/>
                <a:sym typeface="+mn-ea"/>
              </a:rPr>
              <a:t>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a:t>
            </a:r>
            <a:r>
              <a:rPr lang="en-US" altLang="zh-CN" sz="2000">
                <a:solidFill>
                  <a:srgbClr val="FFFFFF"/>
                </a:solidFill>
                <a:ea typeface="Microsoft YaHei" panose="020B0503020204020204" charset="-122"/>
                <a:sym typeface="+mn-ea"/>
              </a:rPr>
              <a:t> 的周期 .</a:t>
            </a:r>
            <a:endParaRPr lang="en-US" altLang="zh-CN" sz="2000">
              <a:solidFill>
                <a:srgbClr val="FFFFFF"/>
              </a:solidFill>
              <a:ea typeface="Microsoft YaHei" panose="020B0503020204020204" charset="-122"/>
              <a:sym typeface="+mn-ea"/>
            </a:endParaRPr>
          </a:p>
          <a:p>
            <a:pPr indent="508000" algn="just">
              <a:lnSpc>
                <a:spcPct val="150000"/>
              </a:lnSpc>
              <a:extLst>
                <a:ext uri="{35155182-B16C-46BC-9424-99874614C6A1}">
                  <wpsdc:indentchars xmlns:wpsdc="http://www.wps.cn/officeDocument/2017/drawingmlCustomData" val="200" checksum="282533468"/>
                </a:ext>
              </a:extLst>
            </a:pPr>
            <a:r>
              <a:rPr lang="en-US" altLang="zh-CN" sz="2000">
                <a:solidFill>
                  <a:srgbClr val="FFFFFF"/>
                </a:solidFill>
                <a:ea typeface="Microsoft YaHei" panose="020B0503020204020204" charset="-122"/>
                <a:sym typeface="+mn-ea"/>
              </a:rPr>
              <a:t>通常周期函数的周期是指其最小正周期 . 但并非每个周期函数都有最小正周期 . 例如，sin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、cos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 </a:t>
            </a:r>
            <a:r>
              <a:rPr lang="en-US" altLang="zh-CN" sz="2000">
                <a:solidFill>
                  <a:srgbClr val="FFFFFF"/>
                </a:solidFill>
                <a:ea typeface="Microsoft YaHei" panose="020B0503020204020204" charset="-122"/>
                <a:sym typeface="+mn-ea"/>
              </a:rPr>
              <a:t>都是以 2π 为周期的周期函数 . 函数 tan </a:t>
            </a:r>
            <a:r>
              <a:rPr lang="en-US" altLang="zh-CN" sz="20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x</a:t>
            </a:r>
            <a:r>
              <a:rPr lang="en-US" altLang="zh-CN" sz="2000">
                <a:solidFill>
                  <a:srgbClr val="FFFFFF"/>
                </a:solidFill>
                <a:ea typeface="Microsoft YaHei" panose="020B0503020204020204" charset="-122"/>
                <a:sym typeface="+mn-ea"/>
              </a:rPr>
              <a:t> 是以 π 为周期的周期函数 . 常函数为周期函数，任意非零实数为其周期，无最小正周期 .</a:t>
            </a:r>
            <a:endParaRPr lang="en-US" altLang="zh-CN" sz="2000">
              <a:solidFill>
                <a:srgbClr val="FFFFFF"/>
              </a:solidFill>
              <a:ea typeface="Microsoft YaHei" panose="020B050302020402020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38"/>
                                        </p:tgtEl>
                                        <p:attrNameLst>
                                          <p:attrName>style.visibility</p:attrName>
                                        </p:attrNameLst>
                                      </p:cBhvr>
                                      <p:to>
                                        <p:strVal val="visible"/>
                                      </p:to>
                                    </p:set>
                                    <p:animEffect transition="in" filter="wipe(up)">
                                      <p:cBhvr>
                                        <p:cTn id="7" dur="1000"/>
                                        <p:tgtEl>
                                          <p:spTgt spid="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8785"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385036" name="矩形 385035"/>
          <p:cNvSpPr/>
          <p:nvPr/>
        </p:nvSpPr>
        <p:spPr>
          <a:xfrm>
            <a:off x="2626519" y="1340803"/>
            <a:ext cx="6908165" cy="460375"/>
          </a:xfrm>
          <a:prstGeom prst="rect">
            <a:avLst/>
          </a:prstGeom>
          <a:noFill/>
          <a:ln w="12700">
            <a:noFill/>
          </a:ln>
        </p:spPr>
        <p:txBody>
          <a:bodyPr wrap="none" anchor="ctr" anchorCtr="0">
            <a:spAutoFit/>
          </a:bodyPr>
          <a:p>
            <a:pPr algn="l" eaLnBrk="0" hangingPunct="0"/>
            <a:r>
              <a:rPr lang="zh-CN" altLang="en-US" sz="2400" dirty="0">
                <a:solidFill>
                  <a:schemeClr val="bg1"/>
                </a:solidFill>
                <a:latin typeface="Times New Roman" panose="02020603050405020304" charset="0"/>
                <a:ea typeface="宋体" pitchFamily="2" charset="-122"/>
              </a:rPr>
              <a:t>设函数</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）的定义域为</a:t>
            </a:r>
            <a:r>
              <a:rPr lang="en-US" altLang="zh-CN" sz="2400" i="1">
                <a:solidFill>
                  <a:schemeClr val="bg1"/>
                </a:solidFill>
                <a:latin typeface="Times New Roman" panose="02020603050405020304" charset="0"/>
                <a:ea typeface="宋体" pitchFamily="2" charset="-122"/>
              </a:rPr>
              <a:t>D </a:t>
            </a:r>
            <a:r>
              <a:rPr lang="zh-CN" altLang="en-US" sz="2400" dirty="0">
                <a:solidFill>
                  <a:schemeClr val="bg1"/>
                </a:solidFill>
                <a:latin typeface="Times New Roman" panose="02020603050405020304" charset="0"/>
                <a:ea typeface="宋体" pitchFamily="2" charset="-122"/>
              </a:rPr>
              <a:t>，</a:t>
            </a:r>
            <a:r>
              <a:rPr lang="zh-CN" altLang="en-US" sz="2400" dirty="0">
                <a:solidFill>
                  <a:schemeClr val="bg1"/>
                </a:solidFill>
                <a:sym typeface="+mn-ea"/>
              </a:rPr>
              <a:t>如果存在常数</a:t>
            </a:r>
            <a:r>
              <a:rPr lang="en-US" altLang="zh-CN" sz="2400" i="1">
                <a:solidFill>
                  <a:schemeClr val="bg1"/>
                </a:solidFill>
                <a:sym typeface="+mn-ea"/>
              </a:rPr>
              <a:t>T</a:t>
            </a:r>
            <a:r>
              <a:rPr lang="en-US" altLang="zh-CN" sz="2400">
                <a:solidFill>
                  <a:schemeClr val="bg1"/>
                </a:solidFill>
                <a:sym typeface="+mn-ea"/>
              </a:rPr>
              <a:t> &gt; 0 </a:t>
            </a:r>
            <a:r>
              <a:rPr lang="zh-CN" altLang="en-US" sz="2400" dirty="0">
                <a:solidFill>
                  <a:schemeClr val="bg1"/>
                </a:solidFill>
                <a:sym typeface="+mn-ea"/>
              </a:rPr>
              <a:t>，</a:t>
            </a:r>
            <a:endParaRPr lang="zh-CN" altLang="en-US" sz="2400" dirty="0">
              <a:solidFill>
                <a:schemeClr val="bg1"/>
              </a:solidFill>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385039" name="矩形 385038"/>
              <p:cNvSpPr/>
              <p:nvPr/>
            </p:nvSpPr>
            <p:spPr>
              <a:xfrm>
                <a:off x="2565242" y="2325053"/>
                <a:ext cx="7030720" cy="460375"/>
              </a:xfrm>
              <a:prstGeom prst="rect">
                <a:avLst/>
              </a:prstGeom>
              <a:noFill/>
              <a:ln w="12700">
                <a:noFill/>
              </a:ln>
            </p:spPr>
            <p:txBody>
              <a:bodyPr wrap="square" anchor="ctr" anchorCtr="0">
                <a:spAutoFit/>
              </a:bodyPr>
              <a:p>
                <a:pPr algn="l" eaLnBrk="0" hangingPunct="0"/>
                <a:r>
                  <a:rPr lang="zh-CN" altLang="en-US" sz="2400" dirty="0">
                    <a:solidFill>
                      <a:schemeClr val="bg1"/>
                    </a:solidFill>
                    <a:latin typeface="Times New Roman" panose="02020603050405020304" charset="0"/>
                    <a:ea typeface="宋体" pitchFamily="2" charset="-122"/>
                  </a:rPr>
                  <a:t>使得对一切</a:t>
                </a:r>
                <a:r>
                  <a:rPr lang="en-US" altLang="zh-CN" sz="2400" i="1" dirty="0">
                    <a:solidFill>
                      <a:schemeClr val="bg1"/>
                    </a:solidFill>
                    <a:latin typeface="Times New Roman Italic" panose="02020603050405020304" charset="0"/>
                    <a:ea typeface="宋体" pitchFamily="2" charset="-122"/>
                    <a:cs typeface="Times New Roman Italic" panose="02020603050405020304" charset="0"/>
                  </a:rPr>
                  <a:t>x</a:t>
                </a:r>
                <a:r>
                  <a:rPr lang="en-US" altLang="zh-CN" sz="2400">
                    <a:solidFill>
                      <a:srgbClr val="FFFFFF"/>
                    </a:solidFill>
                    <a:ea typeface="Microsoft YaHei" panose="020B0503020204020204" charset="-122"/>
                    <a:sym typeface="+mn-ea"/>
                  </a:rPr>
                  <a:t>∈</a:t>
                </a:r>
                <a:r>
                  <a:rPr lang="en-US" altLang="zh-CN" sz="2400" i="1">
                    <a:solidFill>
                      <a:srgbClr val="FFFFFF"/>
                    </a:solidFill>
                    <a:latin typeface="Times New Roman Italic" panose="02020603050405020304" charset="0"/>
                    <a:ea typeface="Microsoft YaHei" panose="020B0503020204020204" charset="-122"/>
                    <a:cs typeface="Times New Roman Italic" panose="02020603050405020304" charset="0"/>
                    <a:sym typeface="+mn-ea"/>
                  </a:rPr>
                  <a:t>D</a:t>
                </a:r>
                <a:r>
                  <a:rPr lang="zh-CN" altLang="en-US" sz="2400" dirty="0">
                    <a:solidFill>
                      <a:schemeClr val="bg1"/>
                    </a:solidFill>
                    <a:sym typeface="+mn-ea"/>
                  </a:rPr>
                  <a:t>，有</a:t>
                </a:r>
                <a14:m>
                  <m:oMath xmlns:m="http://schemas.openxmlformats.org/officeDocument/2006/math">
                    <m:d>
                      <m:dPr>
                        <m:ctrlPr>
                          <a:rPr lang="en-US" altLang="zh-CN" sz="2400" i="1" dirty="0">
                            <a:solidFill>
                              <a:schemeClr val="bg1"/>
                            </a:solidFill>
                            <a:latin typeface="DejaVu Math TeX Gyre" panose="02000503000000000000" charset="0"/>
                            <a:cs typeface="DejaVu Math TeX Gyre" panose="02000503000000000000" charset="0"/>
                            <a:sym typeface="+mn-ea"/>
                          </a:rPr>
                        </m:ctrlPr>
                      </m:dPr>
                      <m:e>
                        <m:r>
                          <a:rPr lang="en-US" altLang="zh-CN" sz="2400" i="1" dirty="0">
                            <a:solidFill>
                              <a:schemeClr val="bg1"/>
                            </a:solidFill>
                            <a:latin typeface="DejaVu Math TeX Gyre" panose="02000503000000000000" charset="0"/>
                            <a:cs typeface="DejaVu Math TeX Gyre" panose="02000503000000000000" charset="0"/>
                            <a:sym typeface="+mn-ea"/>
                          </a:rPr>
                          <m:t>𝑥</m:t>
                        </m:r>
                        <m:r>
                          <a:rPr lang="en-US" altLang="zh-CN" sz="2400" i="1" dirty="0">
                            <a:solidFill>
                              <a:schemeClr val="bg1"/>
                            </a:solidFill>
                            <a:latin typeface="DejaVu Math TeX Gyre" panose="02000503000000000000" charset="0"/>
                            <a:cs typeface="DejaVu Math TeX Gyre" panose="02000503000000000000" charset="0"/>
                            <a:sym typeface="+mn-ea"/>
                          </a:rPr>
                          <m:t>±</m:t>
                        </m:r>
                        <m:r>
                          <a:rPr lang="en-US" altLang="zh-CN" sz="2400" i="1" dirty="0">
                            <a:solidFill>
                              <a:schemeClr val="bg1"/>
                            </a:solidFill>
                            <a:latin typeface="DejaVu Math TeX Gyre" panose="02000503000000000000" charset="0"/>
                            <a:cs typeface="DejaVu Math TeX Gyre" panose="02000503000000000000" charset="0"/>
                            <a:sym typeface="+mn-ea"/>
                          </a:rPr>
                          <m:t>𝑇</m:t>
                        </m:r>
                      </m:e>
                    </m:d>
                    <m:r>
                      <a:rPr lang="en-US" altLang="zh-CN" sz="2400" i="1" dirty="0">
                        <a:solidFill>
                          <a:schemeClr val="bg1"/>
                        </a:solidFill>
                        <a:latin typeface="DejaVu Math TeX Gyre" panose="02000503000000000000" charset="0"/>
                        <a:cs typeface="DejaVu Math TeX Gyre" panose="02000503000000000000" charset="0"/>
                        <a:sym typeface="+mn-ea"/>
                      </a:rPr>
                      <m:t>∈</m:t>
                    </m:r>
                    <m:r>
                      <a:rPr lang="en-US" altLang="zh-CN" sz="2400" i="1" dirty="0">
                        <a:solidFill>
                          <a:schemeClr val="bg1"/>
                        </a:solidFill>
                        <a:latin typeface="DejaVu Math TeX Gyre" panose="02000503000000000000" charset="0"/>
                        <a:cs typeface="DejaVu Math TeX Gyre" panose="02000503000000000000" charset="0"/>
                        <a:sym typeface="+mn-ea"/>
                      </a:rPr>
                      <m:t>𝐷</m:t>
                    </m:r>
                  </m:oMath>
                </a14:m>
                <a:r>
                  <a:rPr lang="zh-CN" altLang="en-US" sz="2400" i="1" dirty="0">
                    <a:solidFill>
                      <a:schemeClr val="bg1"/>
                    </a:solidFill>
                    <a:sym typeface="+mn-ea"/>
                  </a:rPr>
                  <a:t>，</a:t>
                </a:r>
                <a:r>
                  <a:rPr lang="zh-CN" altLang="en-US" sz="2400" dirty="0">
                    <a:solidFill>
                      <a:schemeClr val="bg1"/>
                    </a:solidFill>
                    <a:sym typeface="+mn-ea"/>
                  </a:rPr>
                  <a:t>且</a:t>
                </a:r>
                <a:endParaRPr lang="en-US" altLang="zh-CN" sz="2400" dirty="0">
                  <a:solidFill>
                    <a:schemeClr val="bg1"/>
                  </a:solidFill>
                  <a:latin typeface="Times New Roman" panose="02020603050405020304" charset="0"/>
                  <a:ea typeface="宋体" pitchFamily="2" charset="-122"/>
                  <a:sym typeface="+mn-ea"/>
                </a:endParaRPr>
              </a:p>
            </p:txBody>
          </p:sp>
        </mc:Choice>
        <mc:Fallback>
          <p:sp>
            <p:nvSpPr>
              <p:cNvPr id="385039" name="矩形 385038"/>
              <p:cNvSpPr>
                <a:spLocks noRot="1" noChangeAspect="1" noMove="1" noResize="1" noEditPoints="1" noAdjustHandles="1" noChangeArrowheads="1" noChangeShapeType="1" noTextEdit="1"/>
              </p:cNvSpPr>
              <p:nvPr/>
            </p:nvSpPr>
            <p:spPr>
              <a:xfrm>
                <a:off x="2565242" y="2325053"/>
                <a:ext cx="7030720" cy="460375"/>
              </a:xfrm>
              <a:prstGeom prst="rect">
                <a:avLst/>
              </a:prstGeom>
              <a:blipFill rotWithShape="1">
                <a:blip r:embed="rId1"/>
                <a:stretch>
                  <a:fillRect l="-7" t="-69" r="7" b="69"/>
                </a:stretch>
              </a:blipFill>
              <a:ln w="12700">
                <a:noFill/>
              </a:ln>
            </p:spPr>
            <p:txBody>
              <a:bodyPr/>
              <a:lstStyle/>
              <a:p>
                <a:r>
                  <a:rPr lang="zh-CN" altLang="en-US">
                    <a:noFill/>
                  </a:rPr>
                  <a:t> </a:t>
                </a:r>
              </a:p>
            </p:txBody>
          </p:sp>
        </mc:Fallback>
      </mc:AlternateContent>
      <p:sp>
        <p:nvSpPr>
          <p:cNvPr id="385042" name="矩形 385041"/>
          <p:cNvSpPr/>
          <p:nvPr/>
        </p:nvSpPr>
        <p:spPr>
          <a:xfrm>
            <a:off x="2495074" y="4293553"/>
            <a:ext cx="7171055" cy="460375"/>
          </a:xfrm>
          <a:prstGeom prst="rect">
            <a:avLst/>
          </a:prstGeom>
          <a:noFill/>
          <a:ln w="12700">
            <a:noFill/>
          </a:ln>
        </p:spPr>
        <p:txBody>
          <a:bodyPr wrap="square" anchor="ctr" anchorCtr="0">
            <a:spAutoFit/>
          </a:bodyPr>
          <a:p>
            <a:r>
              <a:rPr lang="zh-CN" altLang="en-US" sz="2400" dirty="0">
                <a:solidFill>
                  <a:schemeClr val="bg1"/>
                </a:solidFill>
                <a:latin typeface="Times New Roman" panose="02020603050405020304" charset="0"/>
                <a:ea typeface="宋体" pitchFamily="2" charset="-122"/>
              </a:rPr>
              <a:t>则称</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）为周期函数，</a:t>
            </a:r>
            <a:r>
              <a:rPr lang="en-US" altLang="zh-CN" sz="2400" i="1">
                <a:solidFill>
                  <a:schemeClr val="bg1"/>
                </a:solidFill>
                <a:sym typeface="+mn-ea"/>
              </a:rPr>
              <a:t>T </a:t>
            </a:r>
            <a:r>
              <a:rPr lang="zh-CN" altLang="en-US" sz="2400" dirty="0">
                <a:solidFill>
                  <a:schemeClr val="bg1"/>
                </a:solidFill>
                <a:sym typeface="+mn-ea"/>
              </a:rPr>
              <a:t>称为</a:t>
            </a:r>
            <a:r>
              <a:rPr lang="en-US" altLang="zh-CN" sz="2400" i="1">
                <a:solidFill>
                  <a:schemeClr val="bg1"/>
                </a:solidFill>
                <a:sym typeface="+mn-ea"/>
              </a:rPr>
              <a:t>f</a:t>
            </a:r>
            <a:r>
              <a:rPr lang="zh-CN" altLang="en-US" sz="2400" dirty="0">
                <a:solidFill>
                  <a:schemeClr val="bg1"/>
                </a:solidFill>
                <a:sym typeface="+mn-ea"/>
              </a:rPr>
              <a:t>（</a:t>
            </a:r>
            <a:r>
              <a:rPr lang="en-US" altLang="zh-CN" sz="2400" i="1">
                <a:solidFill>
                  <a:schemeClr val="bg1"/>
                </a:solidFill>
                <a:sym typeface="+mn-ea"/>
              </a:rPr>
              <a:t>x</a:t>
            </a:r>
            <a:r>
              <a:rPr lang="zh-CN" altLang="en-US" sz="2400" dirty="0">
                <a:solidFill>
                  <a:schemeClr val="bg1"/>
                </a:solidFill>
                <a:sym typeface="+mn-ea"/>
              </a:rPr>
              <a:t>）的周期。</a:t>
            </a:r>
            <a:endParaRPr lang="zh-CN" altLang="en-US" sz="2400" dirty="0">
              <a:solidFill>
                <a:schemeClr val="bg1"/>
              </a:solidFill>
              <a:latin typeface="Times New Roman" panose="02020603050405020304" charset="0"/>
              <a:ea typeface="宋体" pitchFamily="2" charset="-122"/>
            </a:endParaRPr>
          </a:p>
        </p:txBody>
      </p:sp>
      <p:sp>
        <p:nvSpPr>
          <p:cNvPr id="385043" name="矩形 385042"/>
          <p:cNvSpPr/>
          <p:nvPr/>
        </p:nvSpPr>
        <p:spPr>
          <a:xfrm>
            <a:off x="4504214" y="3309303"/>
            <a:ext cx="3152775" cy="460375"/>
          </a:xfrm>
          <a:prstGeom prst="rect">
            <a:avLst/>
          </a:prstGeom>
          <a:noFill/>
          <a:ln w="12700">
            <a:noFill/>
          </a:ln>
        </p:spPr>
        <p:txBody>
          <a:bodyPr wrap="square" anchor="t" anchorCtr="0">
            <a:spAutoFit/>
          </a:bodyPr>
          <a:p>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err="1">
                <a:solidFill>
                  <a:schemeClr val="bg1"/>
                </a:solidFill>
                <a:latin typeface="Times New Roman" panose="02020603050405020304" charset="0"/>
                <a:ea typeface="宋体" pitchFamily="2" charset="-122"/>
              </a:rPr>
              <a:t>x</a:t>
            </a:r>
            <a:r>
              <a:rPr lang="en-US" altLang="en-US" sz="2400" i="1" err="1">
                <a:solidFill>
                  <a:schemeClr val="bg1"/>
                </a:solidFill>
                <a:latin typeface="Times New Roman" panose="02020603050405020304" charset="0"/>
                <a:ea typeface="宋体" pitchFamily="2" charset="-122"/>
              </a:rPr>
              <a:t>±</a:t>
            </a:r>
            <a:r>
              <a:rPr lang="en-US" altLang="zh-CN" sz="2400" i="1" err="1">
                <a:solidFill>
                  <a:schemeClr val="bg1"/>
                </a:solidFill>
                <a:latin typeface="Times New Roman" panose="02020603050405020304" charset="0"/>
                <a:ea typeface="宋体" pitchFamily="2" charset="-122"/>
              </a:rPr>
              <a:t>T</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a:t>
            </a:r>
            <a:endParaRPr lang="zh-CN" altLang="en-US" sz="2400" dirty="0">
              <a:solidFill>
                <a:schemeClr val="bg1"/>
              </a:solidFill>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85036"/>
                                        </p:tgtEl>
                                        <p:attrNameLst>
                                          <p:attrName>style.visibility</p:attrName>
                                        </p:attrNameLst>
                                      </p:cBhvr>
                                      <p:to>
                                        <p:strVal val="visible"/>
                                      </p:to>
                                    </p:set>
                                    <p:anim calcmode="lin" valueType="num">
                                      <p:cBhvr>
                                        <p:cTn id="7" dur="1000" fill="hold"/>
                                        <p:tgtEl>
                                          <p:spTgt spid="385036"/>
                                        </p:tgtEl>
                                        <p:attrNameLst>
                                          <p:attrName>ppt_x</p:attrName>
                                        </p:attrNameLst>
                                      </p:cBhvr>
                                      <p:tavLst>
                                        <p:tav tm="0">
                                          <p:val>
                                            <p:strVal val="#ppt_x-.2"/>
                                          </p:val>
                                        </p:tav>
                                        <p:tav tm="100000">
                                          <p:val>
                                            <p:strVal val="#ppt_x"/>
                                          </p:val>
                                        </p:tav>
                                      </p:tavLst>
                                    </p:anim>
                                    <p:anim calcmode="lin" valueType="num">
                                      <p:cBhvr>
                                        <p:cTn id="8" dur="1000" fill="hold"/>
                                        <p:tgtEl>
                                          <p:spTgt spid="385036"/>
                                        </p:tgtEl>
                                        <p:attrNameLst>
                                          <p:attrName>ppt_y</p:attrName>
                                        </p:attrNameLst>
                                      </p:cBhvr>
                                      <p:tavLst>
                                        <p:tav tm="0">
                                          <p:val>
                                            <p:strVal val="#ppt_y"/>
                                          </p:val>
                                        </p:tav>
                                        <p:tav tm="100000">
                                          <p:val>
                                            <p:strVal val="#ppt_y"/>
                                          </p:val>
                                        </p:tav>
                                      </p:tavLst>
                                    </p:anim>
                                    <p:animEffect transition="in" filter="wipe(right)" prLst="gradientSize: 0.1">
                                      <p:cBhvr>
                                        <p:cTn id="9" dur="1000"/>
                                        <p:tgtEl>
                                          <p:spTgt spid="385036"/>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85039"/>
                                        </p:tgtEl>
                                        <p:attrNameLst>
                                          <p:attrName>style.visibility</p:attrName>
                                        </p:attrNameLst>
                                      </p:cBhvr>
                                      <p:to>
                                        <p:strVal val="visible"/>
                                      </p:to>
                                    </p:set>
                                    <p:anim calcmode="lin" valueType="num">
                                      <p:cBhvr>
                                        <p:cTn id="14" dur="1000" fill="hold"/>
                                        <p:tgtEl>
                                          <p:spTgt spid="385039"/>
                                        </p:tgtEl>
                                        <p:attrNameLst>
                                          <p:attrName>ppt_x</p:attrName>
                                        </p:attrNameLst>
                                      </p:cBhvr>
                                      <p:tavLst>
                                        <p:tav tm="0">
                                          <p:val>
                                            <p:strVal val="#ppt_x-.2"/>
                                          </p:val>
                                        </p:tav>
                                        <p:tav tm="100000">
                                          <p:val>
                                            <p:strVal val="#ppt_x"/>
                                          </p:val>
                                        </p:tav>
                                      </p:tavLst>
                                    </p:anim>
                                    <p:anim calcmode="lin" valueType="num">
                                      <p:cBhvr>
                                        <p:cTn id="15" dur="1000" fill="hold"/>
                                        <p:tgtEl>
                                          <p:spTgt spid="38503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85039"/>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85043"/>
                                        </p:tgtEl>
                                        <p:attrNameLst>
                                          <p:attrName>style.visibility</p:attrName>
                                        </p:attrNameLst>
                                      </p:cBhvr>
                                      <p:to>
                                        <p:strVal val="visible"/>
                                      </p:to>
                                    </p:set>
                                    <p:anim calcmode="lin" valueType="num">
                                      <p:cBhvr>
                                        <p:cTn id="21" dur="1000" fill="hold"/>
                                        <p:tgtEl>
                                          <p:spTgt spid="385043"/>
                                        </p:tgtEl>
                                        <p:attrNameLst>
                                          <p:attrName>ppt_x</p:attrName>
                                        </p:attrNameLst>
                                      </p:cBhvr>
                                      <p:tavLst>
                                        <p:tav tm="0">
                                          <p:val>
                                            <p:strVal val="#ppt_x-.2"/>
                                          </p:val>
                                        </p:tav>
                                        <p:tav tm="100000">
                                          <p:val>
                                            <p:strVal val="#ppt_x"/>
                                          </p:val>
                                        </p:tav>
                                      </p:tavLst>
                                    </p:anim>
                                    <p:anim calcmode="lin" valueType="num">
                                      <p:cBhvr>
                                        <p:cTn id="22" dur="1000" fill="hold"/>
                                        <p:tgtEl>
                                          <p:spTgt spid="385043"/>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85043"/>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85042"/>
                                        </p:tgtEl>
                                        <p:attrNameLst>
                                          <p:attrName>style.visibility</p:attrName>
                                        </p:attrNameLst>
                                      </p:cBhvr>
                                      <p:to>
                                        <p:strVal val="visible"/>
                                      </p:to>
                                    </p:set>
                                    <p:anim calcmode="lin" valueType="num">
                                      <p:cBhvr>
                                        <p:cTn id="28" dur="1000" fill="hold"/>
                                        <p:tgtEl>
                                          <p:spTgt spid="385042"/>
                                        </p:tgtEl>
                                        <p:attrNameLst>
                                          <p:attrName>ppt_x</p:attrName>
                                        </p:attrNameLst>
                                      </p:cBhvr>
                                      <p:tavLst>
                                        <p:tav tm="0">
                                          <p:val>
                                            <p:strVal val="#ppt_x-.2"/>
                                          </p:val>
                                        </p:tav>
                                        <p:tav tm="100000">
                                          <p:val>
                                            <p:strVal val="#ppt_x"/>
                                          </p:val>
                                        </p:tav>
                                      </p:tavLst>
                                    </p:anim>
                                    <p:anim calcmode="lin" valueType="num">
                                      <p:cBhvr>
                                        <p:cTn id="29" dur="1000" fill="hold"/>
                                        <p:tgtEl>
                                          <p:spTgt spid="385042"/>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85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5036" grpId="0" bldLvl="0" animBg="1"/>
      <p:bldP spid="385039" grpId="0" bldLvl="0" animBg="1"/>
      <p:bldP spid="385042" grpId="0" bldLvl="0" animBg="1"/>
      <p:bldP spid="385043"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9809" name="Rectangle 9"/>
          <p:cNvSpPr/>
          <p:nvPr/>
        </p:nvSpPr>
        <p:spPr>
          <a:xfrm>
            <a:off x="1524000" y="-41275"/>
            <a:ext cx="309880" cy="368300"/>
          </a:xfrm>
          <a:prstGeom prst="rect">
            <a:avLst/>
          </a:prstGeom>
          <a:noFill/>
          <a:ln w="9525">
            <a:noFill/>
          </a:ln>
        </p:spPr>
        <p:txBody>
          <a:bodyPr wrap="none" anchor="ctr" anchorCtr="0">
            <a:spAutoFit/>
          </a:bodyPr>
          <a:p>
            <a:endParaRPr lang="zh-CN" altLang="en-US" dirty="0">
              <a:solidFill>
                <a:schemeClr val="bg1"/>
              </a:solidFill>
              <a:latin typeface="Times New Roman" panose="02020603050405020304" charset="0"/>
              <a:ea typeface="宋体" pitchFamily="2" charset="-122"/>
            </a:endParaRPr>
          </a:p>
        </p:txBody>
      </p:sp>
      <p:grpSp>
        <p:nvGrpSpPr>
          <p:cNvPr id="119810" name="Group 29"/>
          <p:cNvGrpSpPr/>
          <p:nvPr/>
        </p:nvGrpSpPr>
        <p:grpSpPr>
          <a:xfrm>
            <a:off x="2854325" y="498475"/>
            <a:ext cx="6246813" cy="1727200"/>
            <a:chOff x="2688" y="414"/>
            <a:chExt cx="2399" cy="711"/>
          </a:xfrm>
        </p:grpSpPr>
        <p:sp>
          <p:nvSpPr>
            <p:cNvPr id="119811" name="Line 30"/>
            <p:cNvSpPr/>
            <p:nvPr/>
          </p:nvSpPr>
          <p:spPr>
            <a:xfrm flipV="1">
              <a:off x="3840" y="528"/>
              <a:ext cx="0" cy="576"/>
            </a:xfrm>
            <a:prstGeom prst="line">
              <a:avLst/>
            </a:prstGeom>
            <a:ln w="38100" cap="flat" cmpd="sng">
              <a:solidFill>
                <a:schemeClr val="tx1"/>
              </a:solidFill>
              <a:prstDash val="solid"/>
              <a:round/>
              <a:headEnd type="none" w="med" len="med"/>
              <a:tailEnd type="triangle" w="med" len="med"/>
            </a:ln>
          </p:spPr>
        </p:sp>
        <p:sp>
          <p:nvSpPr>
            <p:cNvPr id="119812" name="Freeform 31"/>
            <p:cNvSpPr/>
            <p:nvPr/>
          </p:nvSpPr>
          <p:spPr>
            <a:xfrm>
              <a:off x="3840" y="672"/>
              <a:ext cx="384" cy="240"/>
            </a:xfrm>
            <a:custGeom>
              <a:avLst/>
              <a:gdLst/>
              <a:ahLst/>
              <a:cxnLst>
                <a:cxn ang="0">
                  <a:pos x="0" y="240"/>
                </a:cxn>
                <a:cxn ang="0">
                  <a:pos x="192" y="0"/>
                </a:cxn>
                <a:cxn ang="0">
                  <a:pos x="384" y="240"/>
                </a:cxn>
              </a:cxnLst>
              <a:pathLst>
                <a:path w="384" h="240">
                  <a:moveTo>
                    <a:pt x="0" y="240"/>
                  </a:moveTo>
                  <a:cubicBezTo>
                    <a:pt x="64" y="120"/>
                    <a:pt x="128" y="0"/>
                    <a:pt x="192" y="0"/>
                  </a:cubicBezTo>
                  <a:cubicBezTo>
                    <a:pt x="256" y="0"/>
                    <a:pt x="352" y="200"/>
                    <a:pt x="384" y="240"/>
                  </a:cubicBezTo>
                </a:path>
              </a:pathLst>
            </a:custGeom>
            <a:noFill/>
            <a:ln w="38100" cap="flat" cmpd="sng">
              <a:solidFill>
                <a:srgbClr val="000080"/>
              </a:solidFill>
              <a:prstDash val="solid"/>
              <a:round/>
              <a:headEnd type="none" w="med" len="med"/>
              <a:tailEnd type="none" w="med" len="med"/>
            </a:ln>
          </p:spPr>
          <p:txBody>
            <a:bodyPr/>
            <a:p>
              <a:endParaRPr lang="zh-CN" altLang="en-US"/>
            </a:p>
          </p:txBody>
        </p:sp>
        <p:sp>
          <p:nvSpPr>
            <p:cNvPr id="119813" name="Freeform 32"/>
            <p:cNvSpPr/>
            <p:nvPr/>
          </p:nvSpPr>
          <p:spPr>
            <a:xfrm>
              <a:off x="3456" y="672"/>
              <a:ext cx="384" cy="240"/>
            </a:xfrm>
            <a:custGeom>
              <a:avLst/>
              <a:gdLst/>
              <a:ahLst/>
              <a:cxnLst>
                <a:cxn ang="0">
                  <a:pos x="0" y="240"/>
                </a:cxn>
                <a:cxn ang="0">
                  <a:pos x="192" y="0"/>
                </a:cxn>
                <a:cxn ang="0">
                  <a:pos x="384" y="240"/>
                </a:cxn>
              </a:cxnLst>
              <a:pathLst>
                <a:path w="384" h="240">
                  <a:moveTo>
                    <a:pt x="0" y="240"/>
                  </a:moveTo>
                  <a:cubicBezTo>
                    <a:pt x="64" y="120"/>
                    <a:pt x="128" y="0"/>
                    <a:pt x="192" y="0"/>
                  </a:cubicBezTo>
                  <a:cubicBezTo>
                    <a:pt x="256" y="0"/>
                    <a:pt x="352" y="200"/>
                    <a:pt x="384" y="240"/>
                  </a:cubicBezTo>
                </a:path>
              </a:pathLst>
            </a:custGeom>
            <a:noFill/>
            <a:ln w="38100" cap="flat" cmpd="sng">
              <a:solidFill>
                <a:srgbClr val="000080"/>
              </a:solidFill>
              <a:prstDash val="solid"/>
              <a:round/>
              <a:headEnd type="none" w="med" len="med"/>
              <a:tailEnd type="none" w="med" len="med"/>
            </a:ln>
          </p:spPr>
          <p:txBody>
            <a:bodyPr/>
            <a:p>
              <a:endParaRPr lang="zh-CN" altLang="en-US"/>
            </a:p>
          </p:txBody>
        </p:sp>
        <p:sp>
          <p:nvSpPr>
            <p:cNvPr id="119814" name="Freeform 33"/>
            <p:cNvSpPr/>
            <p:nvPr/>
          </p:nvSpPr>
          <p:spPr>
            <a:xfrm>
              <a:off x="4224" y="672"/>
              <a:ext cx="384" cy="240"/>
            </a:xfrm>
            <a:custGeom>
              <a:avLst/>
              <a:gdLst/>
              <a:ahLst/>
              <a:cxnLst>
                <a:cxn ang="0">
                  <a:pos x="0" y="240"/>
                </a:cxn>
                <a:cxn ang="0">
                  <a:pos x="192" y="0"/>
                </a:cxn>
                <a:cxn ang="0">
                  <a:pos x="384" y="240"/>
                </a:cxn>
              </a:cxnLst>
              <a:pathLst>
                <a:path w="384" h="240">
                  <a:moveTo>
                    <a:pt x="0" y="240"/>
                  </a:moveTo>
                  <a:cubicBezTo>
                    <a:pt x="64" y="120"/>
                    <a:pt x="128" y="0"/>
                    <a:pt x="192" y="0"/>
                  </a:cubicBezTo>
                  <a:cubicBezTo>
                    <a:pt x="256" y="0"/>
                    <a:pt x="352" y="200"/>
                    <a:pt x="384" y="240"/>
                  </a:cubicBezTo>
                </a:path>
              </a:pathLst>
            </a:custGeom>
            <a:noFill/>
            <a:ln w="38100" cap="flat" cmpd="sng">
              <a:solidFill>
                <a:srgbClr val="000080"/>
              </a:solidFill>
              <a:prstDash val="solid"/>
              <a:round/>
              <a:headEnd type="none" w="med" len="med"/>
              <a:tailEnd type="none" w="med" len="med"/>
            </a:ln>
          </p:spPr>
          <p:txBody>
            <a:bodyPr/>
            <a:p>
              <a:endParaRPr lang="zh-CN" altLang="en-US"/>
            </a:p>
          </p:txBody>
        </p:sp>
        <p:sp>
          <p:nvSpPr>
            <p:cNvPr id="119815" name="Freeform 34"/>
            <p:cNvSpPr/>
            <p:nvPr/>
          </p:nvSpPr>
          <p:spPr>
            <a:xfrm>
              <a:off x="3072" y="672"/>
              <a:ext cx="384" cy="240"/>
            </a:xfrm>
            <a:custGeom>
              <a:avLst/>
              <a:gdLst/>
              <a:ahLst/>
              <a:cxnLst>
                <a:cxn ang="0">
                  <a:pos x="0" y="240"/>
                </a:cxn>
                <a:cxn ang="0">
                  <a:pos x="192" y="0"/>
                </a:cxn>
                <a:cxn ang="0">
                  <a:pos x="384" y="240"/>
                </a:cxn>
              </a:cxnLst>
              <a:pathLst>
                <a:path w="384" h="240">
                  <a:moveTo>
                    <a:pt x="0" y="240"/>
                  </a:moveTo>
                  <a:cubicBezTo>
                    <a:pt x="64" y="120"/>
                    <a:pt x="128" y="0"/>
                    <a:pt x="192" y="0"/>
                  </a:cubicBezTo>
                  <a:cubicBezTo>
                    <a:pt x="256" y="0"/>
                    <a:pt x="352" y="200"/>
                    <a:pt x="384" y="240"/>
                  </a:cubicBezTo>
                </a:path>
              </a:pathLst>
            </a:custGeom>
            <a:noFill/>
            <a:ln w="38100" cap="flat" cmpd="sng">
              <a:solidFill>
                <a:srgbClr val="000080"/>
              </a:solidFill>
              <a:prstDash val="solid"/>
              <a:round/>
              <a:headEnd type="none" w="med" len="med"/>
              <a:tailEnd type="none" w="med" len="med"/>
            </a:ln>
          </p:spPr>
          <p:txBody>
            <a:bodyPr/>
            <a:p>
              <a:endParaRPr lang="zh-CN" altLang="en-US"/>
            </a:p>
          </p:txBody>
        </p:sp>
        <p:sp>
          <p:nvSpPr>
            <p:cNvPr id="119816" name="Freeform 35"/>
            <p:cNvSpPr/>
            <p:nvPr/>
          </p:nvSpPr>
          <p:spPr>
            <a:xfrm>
              <a:off x="4608" y="672"/>
              <a:ext cx="384" cy="240"/>
            </a:xfrm>
            <a:custGeom>
              <a:avLst/>
              <a:gdLst/>
              <a:ahLst/>
              <a:cxnLst>
                <a:cxn ang="0">
                  <a:pos x="0" y="240"/>
                </a:cxn>
                <a:cxn ang="0">
                  <a:pos x="192" y="0"/>
                </a:cxn>
                <a:cxn ang="0">
                  <a:pos x="384" y="240"/>
                </a:cxn>
              </a:cxnLst>
              <a:pathLst>
                <a:path w="384" h="240">
                  <a:moveTo>
                    <a:pt x="0" y="240"/>
                  </a:moveTo>
                  <a:cubicBezTo>
                    <a:pt x="64" y="120"/>
                    <a:pt x="128" y="0"/>
                    <a:pt x="192" y="0"/>
                  </a:cubicBezTo>
                  <a:cubicBezTo>
                    <a:pt x="256" y="0"/>
                    <a:pt x="352" y="200"/>
                    <a:pt x="384" y="240"/>
                  </a:cubicBezTo>
                </a:path>
              </a:pathLst>
            </a:custGeom>
            <a:noFill/>
            <a:ln w="38100" cap="flat" cmpd="sng">
              <a:solidFill>
                <a:srgbClr val="000080"/>
              </a:solidFill>
              <a:prstDash val="solid"/>
              <a:round/>
              <a:headEnd type="none" w="med" len="med"/>
              <a:tailEnd type="none" w="med" len="med"/>
            </a:ln>
          </p:spPr>
          <p:txBody>
            <a:bodyPr/>
            <a:p>
              <a:endParaRPr lang="zh-CN" altLang="en-US"/>
            </a:p>
          </p:txBody>
        </p:sp>
        <p:sp>
          <p:nvSpPr>
            <p:cNvPr id="119817" name="Freeform 36"/>
            <p:cNvSpPr/>
            <p:nvPr/>
          </p:nvSpPr>
          <p:spPr>
            <a:xfrm>
              <a:off x="2688" y="672"/>
              <a:ext cx="384" cy="240"/>
            </a:xfrm>
            <a:custGeom>
              <a:avLst/>
              <a:gdLst/>
              <a:ahLst/>
              <a:cxnLst>
                <a:cxn ang="0">
                  <a:pos x="0" y="240"/>
                </a:cxn>
                <a:cxn ang="0">
                  <a:pos x="192" y="0"/>
                </a:cxn>
                <a:cxn ang="0">
                  <a:pos x="384" y="240"/>
                </a:cxn>
              </a:cxnLst>
              <a:pathLst>
                <a:path w="384" h="240">
                  <a:moveTo>
                    <a:pt x="0" y="240"/>
                  </a:moveTo>
                  <a:cubicBezTo>
                    <a:pt x="64" y="120"/>
                    <a:pt x="128" y="0"/>
                    <a:pt x="192" y="0"/>
                  </a:cubicBezTo>
                  <a:cubicBezTo>
                    <a:pt x="256" y="0"/>
                    <a:pt x="352" y="200"/>
                    <a:pt x="384" y="240"/>
                  </a:cubicBezTo>
                </a:path>
              </a:pathLst>
            </a:custGeom>
            <a:noFill/>
            <a:ln w="38100" cap="flat" cmpd="sng">
              <a:solidFill>
                <a:srgbClr val="000080"/>
              </a:solidFill>
              <a:prstDash val="solid"/>
              <a:round/>
              <a:headEnd type="none" w="med" len="med"/>
              <a:tailEnd type="none" w="med" len="med"/>
            </a:ln>
          </p:spPr>
          <p:txBody>
            <a:bodyPr/>
            <a:p>
              <a:endParaRPr lang="zh-CN" altLang="en-US"/>
            </a:p>
          </p:txBody>
        </p:sp>
        <p:graphicFrame>
          <p:nvGraphicFramePr>
            <p:cNvPr id="119818" name="Object 37"/>
            <p:cNvGraphicFramePr/>
            <p:nvPr/>
          </p:nvGraphicFramePr>
          <p:xfrm>
            <a:off x="4128" y="912"/>
            <a:ext cx="213" cy="213"/>
          </p:xfrm>
          <a:graphic>
            <a:graphicData uri="http://schemas.openxmlformats.org/presentationml/2006/ole">
              <mc:AlternateContent xmlns:mc="http://schemas.openxmlformats.org/markup-compatibility/2006">
                <mc:Choice xmlns:v="urn:schemas-microsoft-com:vml" Requires="v">
                  <p:oleObj spid="_x0000_s3190" name="" r:id="rId1" imgW="139700" imgH="139700" progId="Equation.3">
                    <p:embed/>
                  </p:oleObj>
                </mc:Choice>
                <mc:Fallback>
                  <p:oleObj name="" r:id="rId1" imgW="139700" imgH="139700" progId="Equation.3">
                    <p:embed/>
                    <p:pic>
                      <p:nvPicPr>
                        <p:cNvPr id="0" name="图片 3189"/>
                        <p:cNvPicPr/>
                        <p:nvPr/>
                      </p:nvPicPr>
                      <p:blipFill>
                        <a:blip r:embed="rId2"/>
                        <a:stretch>
                          <a:fillRect/>
                        </a:stretch>
                      </p:blipFill>
                      <p:spPr>
                        <a:xfrm>
                          <a:off x="4128" y="912"/>
                          <a:ext cx="213" cy="213"/>
                        </a:xfrm>
                        <a:prstGeom prst="rect">
                          <a:avLst/>
                        </a:prstGeom>
                        <a:noFill/>
                        <a:ln w="38100">
                          <a:noFill/>
                          <a:miter/>
                        </a:ln>
                      </p:spPr>
                    </p:pic>
                  </p:oleObj>
                </mc:Fallback>
              </mc:AlternateContent>
            </a:graphicData>
          </a:graphic>
        </p:graphicFrame>
        <p:graphicFrame>
          <p:nvGraphicFramePr>
            <p:cNvPr id="119819" name="Object 38"/>
            <p:cNvGraphicFramePr/>
            <p:nvPr/>
          </p:nvGraphicFramePr>
          <p:xfrm>
            <a:off x="4560" y="912"/>
            <a:ext cx="213" cy="213"/>
          </p:xfrm>
          <a:graphic>
            <a:graphicData uri="http://schemas.openxmlformats.org/presentationml/2006/ole">
              <mc:AlternateContent xmlns:mc="http://schemas.openxmlformats.org/markup-compatibility/2006">
                <mc:Choice xmlns:v="urn:schemas-microsoft-com:vml" Requires="v">
                  <p:oleObj spid="_x0000_s3184" name="" r:id="rId3" imgW="139700" imgH="139700" progId="Equation.3">
                    <p:embed/>
                  </p:oleObj>
                </mc:Choice>
                <mc:Fallback>
                  <p:oleObj name="" r:id="rId3" imgW="139700" imgH="139700" progId="Equation.3">
                    <p:embed/>
                    <p:pic>
                      <p:nvPicPr>
                        <p:cNvPr id="0" name="图片 3183"/>
                        <p:cNvPicPr/>
                        <p:nvPr/>
                      </p:nvPicPr>
                      <p:blipFill>
                        <a:blip r:embed="rId2"/>
                        <a:stretch>
                          <a:fillRect/>
                        </a:stretch>
                      </p:blipFill>
                      <p:spPr>
                        <a:xfrm>
                          <a:off x="4560" y="912"/>
                          <a:ext cx="213" cy="213"/>
                        </a:xfrm>
                        <a:prstGeom prst="rect">
                          <a:avLst/>
                        </a:prstGeom>
                        <a:noFill/>
                        <a:ln w="38100">
                          <a:noFill/>
                          <a:miter/>
                        </a:ln>
                      </p:spPr>
                    </p:pic>
                  </p:oleObj>
                </mc:Fallback>
              </mc:AlternateContent>
            </a:graphicData>
          </a:graphic>
        </p:graphicFrame>
        <p:graphicFrame>
          <p:nvGraphicFramePr>
            <p:cNvPr id="119820" name="Object 39"/>
            <p:cNvGraphicFramePr/>
            <p:nvPr/>
          </p:nvGraphicFramePr>
          <p:xfrm>
            <a:off x="4896" y="912"/>
            <a:ext cx="191" cy="213"/>
          </p:xfrm>
          <a:graphic>
            <a:graphicData uri="http://schemas.openxmlformats.org/presentationml/2006/ole">
              <mc:AlternateContent xmlns:mc="http://schemas.openxmlformats.org/markup-compatibility/2006">
                <mc:Choice xmlns:v="urn:schemas-microsoft-com:vml" Requires="v">
                  <p:oleObj spid="_x0000_s3189" name="" r:id="rId4" imgW="127000" imgH="139700" progId="Equation.3">
                    <p:embed/>
                  </p:oleObj>
                </mc:Choice>
                <mc:Fallback>
                  <p:oleObj name="" r:id="rId4" imgW="127000" imgH="139700" progId="Equation.3">
                    <p:embed/>
                    <p:pic>
                      <p:nvPicPr>
                        <p:cNvPr id="0" name="图片 3188"/>
                        <p:cNvPicPr/>
                        <p:nvPr/>
                      </p:nvPicPr>
                      <p:blipFill>
                        <a:blip r:embed="rId5"/>
                        <a:stretch>
                          <a:fillRect/>
                        </a:stretch>
                      </p:blipFill>
                      <p:spPr>
                        <a:xfrm>
                          <a:off x="4896" y="912"/>
                          <a:ext cx="191" cy="213"/>
                        </a:xfrm>
                        <a:prstGeom prst="rect">
                          <a:avLst/>
                        </a:prstGeom>
                        <a:noFill/>
                        <a:ln w="38100">
                          <a:noFill/>
                          <a:miter/>
                        </a:ln>
                      </p:spPr>
                    </p:pic>
                  </p:oleObj>
                </mc:Fallback>
              </mc:AlternateContent>
            </a:graphicData>
          </a:graphic>
        </p:graphicFrame>
        <p:graphicFrame>
          <p:nvGraphicFramePr>
            <p:cNvPr id="119821" name="Object 40"/>
            <p:cNvGraphicFramePr/>
            <p:nvPr/>
          </p:nvGraphicFramePr>
          <p:xfrm>
            <a:off x="3313" y="960"/>
            <a:ext cx="191" cy="114"/>
          </p:xfrm>
          <a:graphic>
            <a:graphicData uri="http://schemas.openxmlformats.org/presentationml/2006/ole">
              <mc:AlternateContent xmlns:mc="http://schemas.openxmlformats.org/markup-compatibility/2006">
                <mc:Choice xmlns:v="urn:schemas-microsoft-com:vml" Requires="v">
                  <p:oleObj spid="_x0000_s3183" name="" r:id="rId6" imgW="126365" imgH="76200" progId="Equation.3">
                    <p:embed/>
                  </p:oleObj>
                </mc:Choice>
                <mc:Fallback>
                  <p:oleObj name="" r:id="rId6" imgW="126365" imgH="76200" progId="Equation.3">
                    <p:embed/>
                    <p:pic>
                      <p:nvPicPr>
                        <p:cNvPr id="0" name="图片 3182"/>
                        <p:cNvPicPr/>
                        <p:nvPr/>
                      </p:nvPicPr>
                      <p:blipFill>
                        <a:blip r:embed="rId7"/>
                        <a:stretch>
                          <a:fillRect/>
                        </a:stretch>
                      </p:blipFill>
                      <p:spPr>
                        <a:xfrm>
                          <a:off x="3313" y="960"/>
                          <a:ext cx="191" cy="114"/>
                        </a:xfrm>
                        <a:prstGeom prst="rect">
                          <a:avLst/>
                        </a:prstGeom>
                        <a:noFill/>
                        <a:ln w="38100">
                          <a:noFill/>
                          <a:miter/>
                        </a:ln>
                      </p:spPr>
                    </p:pic>
                  </p:oleObj>
                </mc:Fallback>
              </mc:AlternateContent>
            </a:graphicData>
          </a:graphic>
        </p:graphicFrame>
        <p:graphicFrame>
          <p:nvGraphicFramePr>
            <p:cNvPr id="119822" name="Object 41"/>
            <p:cNvGraphicFramePr/>
            <p:nvPr/>
          </p:nvGraphicFramePr>
          <p:xfrm>
            <a:off x="3841" y="912"/>
            <a:ext cx="191" cy="213"/>
          </p:xfrm>
          <a:graphic>
            <a:graphicData uri="http://schemas.openxmlformats.org/presentationml/2006/ole">
              <mc:AlternateContent xmlns:mc="http://schemas.openxmlformats.org/markup-compatibility/2006">
                <mc:Choice xmlns:v="urn:schemas-microsoft-com:vml" Requires="v">
                  <p:oleObj spid="_x0000_s3188" name="" r:id="rId8" imgW="127000" imgH="139700" progId="Equation.3">
                    <p:embed/>
                  </p:oleObj>
                </mc:Choice>
                <mc:Fallback>
                  <p:oleObj name="" r:id="rId8" imgW="127000" imgH="139700" progId="Equation.3">
                    <p:embed/>
                    <p:pic>
                      <p:nvPicPr>
                        <p:cNvPr id="0" name="图片 3187"/>
                        <p:cNvPicPr/>
                        <p:nvPr/>
                      </p:nvPicPr>
                      <p:blipFill>
                        <a:blip r:embed="rId9"/>
                        <a:stretch>
                          <a:fillRect/>
                        </a:stretch>
                      </p:blipFill>
                      <p:spPr>
                        <a:xfrm>
                          <a:off x="3841" y="912"/>
                          <a:ext cx="191" cy="213"/>
                        </a:xfrm>
                        <a:prstGeom prst="rect">
                          <a:avLst/>
                        </a:prstGeom>
                        <a:noFill/>
                        <a:ln w="38100">
                          <a:noFill/>
                          <a:miter/>
                        </a:ln>
                      </p:spPr>
                    </p:pic>
                  </p:oleObj>
                </mc:Fallback>
              </mc:AlternateContent>
            </a:graphicData>
          </a:graphic>
        </p:graphicFrame>
        <p:graphicFrame>
          <p:nvGraphicFramePr>
            <p:cNvPr id="119823" name="Object 42"/>
            <p:cNvGraphicFramePr/>
            <p:nvPr/>
          </p:nvGraphicFramePr>
          <p:xfrm>
            <a:off x="3003" y="912"/>
            <a:ext cx="213" cy="213"/>
          </p:xfrm>
          <a:graphic>
            <a:graphicData uri="http://schemas.openxmlformats.org/presentationml/2006/ole">
              <mc:AlternateContent xmlns:mc="http://schemas.openxmlformats.org/markup-compatibility/2006">
                <mc:Choice xmlns:v="urn:schemas-microsoft-com:vml" Requires="v">
                  <p:oleObj spid="_x0000_s3187" name="" r:id="rId10" imgW="139700" imgH="139700" progId="Equation.3">
                    <p:embed/>
                  </p:oleObj>
                </mc:Choice>
                <mc:Fallback>
                  <p:oleObj name="" r:id="rId10" imgW="139700" imgH="139700" progId="Equation.3">
                    <p:embed/>
                    <p:pic>
                      <p:nvPicPr>
                        <p:cNvPr id="0" name="图片 3186"/>
                        <p:cNvPicPr/>
                        <p:nvPr/>
                      </p:nvPicPr>
                      <p:blipFill>
                        <a:blip r:embed="rId2"/>
                        <a:stretch>
                          <a:fillRect/>
                        </a:stretch>
                      </p:blipFill>
                      <p:spPr>
                        <a:xfrm>
                          <a:off x="3003" y="912"/>
                          <a:ext cx="213" cy="213"/>
                        </a:xfrm>
                        <a:prstGeom prst="rect">
                          <a:avLst/>
                        </a:prstGeom>
                        <a:noFill/>
                        <a:ln w="38100">
                          <a:noFill/>
                          <a:miter/>
                        </a:ln>
                      </p:spPr>
                    </p:pic>
                  </p:oleObj>
                </mc:Fallback>
              </mc:AlternateContent>
            </a:graphicData>
          </a:graphic>
        </p:graphicFrame>
        <p:graphicFrame>
          <p:nvGraphicFramePr>
            <p:cNvPr id="119824" name="Object 43"/>
            <p:cNvGraphicFramePr/>
            <p:nvPr/>
          </p:nvGraphicFramePr>
          <p:xfrm>
            <a:off x="2911" y="894"/>
            <a:ext cx="161" cy="210"/>
          </p:xfrm>
          <a:graphic>
            <a:graphicData uri="http://schemas.openxmlformats.org/presentationml/2006/ole">
              <mc:AlternateContent xmlns:mc="http://schemas.openxmlformats.org/markup-compatibility/2006">
                <mc:Choice xmlns:v="urn:schemas-microsoft-com:vml" Requires="v">
                  <p:oleObj spid="_x0000_s3185" name="" r:id="rId11" imgW="127000" imgH="164465" progId="Equation.3">
                    <p:embed/>
                  </p:oleObj>
                </mc:Choice>
                <mc:Fallback>
                  <p:oleObj name="" r:id="rId11" imgW="127000" imgH="164465" progId="Equation.3">
                    <p:embed/>
                    <p:pic>
                      <p:nvPicPr>
                        <p:cNvPr id="0" name="图片 3184"/>
                        <p:cNvPicPr/>
                        <p:nvPr/>
                      </p:nvPicPr>
                      <p:blipFill>
                        <a:blip r:embed="rId12"/>
                        <a:stretch>
                          <a:fillRect/>
                        </a:stretch>
                      </p:blipFill>
                      <p:spPr>
                        <a:xfrm>
                          <a:off x="2911" y="894"/>
                          <a:ext cx="161" cy="210"/>
                        </a:xfrm>
                        <a:prstGeom prst="rect">
                          <a:avLst/>
                        </a:prstGeom>
                        <a:noFill/>
                        <a:ln w="38100">
                          <a:noFill/>
                          <a:miter/>
                        </a:ln>
                      </p:spPr>
                    </p:pic>
                  </p:oleObj>
                </mc:Fallback>
              </mc:AlternateContent>
            </a:graphicData>
          </a:graphic>
        </p:graphicFrame>
        <p:graphicFrame>
          <p:nvGraphicFramePr>
            <p:cNvPr id="119825" name="Object 44"/>
            <p:cNvGraphicFramePr/>
            <p:nvPr/>
          </p:nvGraphicFramePr>
          <p:xfrm>
            <a:off x="3408" y="912"/>
            <a:ext cx="213" cy="213"/>
          </p:xfrm>
          <a:graphic>
            <a:graphicData uri="http://schemas.openxmlformats.org/presentationml/2006/ole">
              <mc:AlternateContent xmlns:mc="http://schemas.openxmlformats.org/markup-compatibility/2006">
                <mc:Choice xmlns:v="urn:schemas-microsoft-com:vml" Requires="v">
                  <p:oleObj spid="_x0000_s3186" name="" r:id="rId13" imgW="139700" imgH="139700" progId="Equation.3">
                    <p:embed/>
                  </p:oleObj>
                </mc:Choice>
                <mc:Fallback>
                  <p:oleObj name="" r:id="rId13" imgW="139700" imgH="139700" progId="Equation.3">
                    <p:embed/>
                    <p:pic>
                      <p:nvPicPr>
                        <p:cNvPr id="0" name="图片 3185"/>
                        <p:cNvPicPr/>
                        <p:nvPr/>
                      </p:nvPicPr>
                      <p:blipFill>
                        <a:blip r:embed="rId2"/>
                        <a:stretch>
                          <a:fillRect/>
                        </a:stretch>
                      </p:blipFill>
                      <p:spPr>
                        <a:xfrm>
                          <a:off x="3408" y="912"/>
                          <a:ext cx="213" cy="213"/>
                        </a:xfrm>
                        <a:prstGeom prst="rect">
                          <a:avLst/>
                        </a:prstGeom>
                        <a:noFill/>
                        <a:ln w="38100">
                          <a:noFill/>
                          <a:miter/>
                        </a:ln>
                      </p:spPr>
                    </p:pic>
                  </p:oleObj>
                </mc:Fallback>
              </mc:AlternateContent>
            </a:graphicData>
          </a:graphic>
        </p:graphicFrame>
        <p:graphicFrame>
          <p:nvGraphicFramePr>
            <p:cNvPr id="119826" name="Object 45"/>
            <p:cNvGraphicFramePr/>
            <p:nvPr/>
          </p:nvGraphicFramePr>
          <p:xfrm>
            <a:off x="3840" y="414"/>
            <a:ext cx="213" cy="249"/>
          </p:xfrm>
          <a:graphic>
            <a:graphicData uri="http://schemas.openxmlformats.org/presentationml/2006/ole">
              <mc:AlternateContent xmlns:mc="http://schemas.openxmlformats.org/markup-compatibility/2006">
                <mc:Choice xmlns:v="urn:schemas-microsoft-com:vml" Requires="v">
                  <p:oleObj spid="_x0000_s3162" name="" r:id="rId14" imgW="139700" imgH="165100" progId="Equation.3">
                    <p:embed/>
                  </p:oleObj>
                </mc:Choice>
                <mc:Fallback>
                  <p:oleObj name="" r:id="rId14" imgW="139700" imgH="165100" progId="Equation.3">
                    <p:embed/>
                    <p:pic>
                      <p:nvPicPr>
                        <p:cNvPr id="0" name="图片 3161"/>
                        <p:cNvPicPr/>
                        <p:nvPr/>
                      </p:nvPicPr>
                      <p:blipFill>
                        <a:blip r:embed="rId15"/>
                        <a:stretch>
                          <a:fillRect/>
                        </a:stretch>
                      </p:blipFill>
                      <p:spPr>
                        <a:xfrm>
                          <a:off x="3840" y="414"/>
                          <a:ext cx="213" cy="249"/>
                        </a:xfrm>
                        <a:prstGeom prst="rect">
                          <a:avLst/>
                        </a:prstGeom>
                        <a:noFill/>
                        <a:ln w="38100">
                          <a:noFill/>
                          <a:miter/>
                        </a:ln>
                      </p:spPr>
                    </p:pic>
                  </p:oleObj>
                </mc:Fallback>
              </mc:AlternateContent>
            </a:graphicData>
          </a:graphic>
        </p:graphicFrame>
        <p:graphicFrame>
          <p:nvGraphicFramePr>
            <p:cNvPr id="119827" name="Object 46"/>
            <p:cNvGraphicFramePr/>
            <p:nvPr/>
          </p:nvGraphicFramePr>
          <p:xfrm>
            <a:off x="4464" y="912"/>
            <a:ext cx="161" cy="210"/>
          </p:xfrm>
          <a:graphic>
            <a:graphicData uri="http://schemas.openxmlformats.org/presentationml/2006/ole">
              <mc:AlternateContent xmlns:mc="http://schemas.openxmlformats.org/markup-compatibility/2006">
                <mc:Choice xmlns:v="urn:schemas-microsoft-com:vml" Requires="v">
                  <p:oleObj spid="_x0000_s3163" name="" r:id="rId16" imgW="127000" imgH="164465" progId="Equation.3">
                    <p:embed/>
                  </p:oleObj>
                </mc:Choice>
                <mc:Fallback>
                  <p:oleObj name="" r:id="rId16" imgW="127000" imgH="164465" progId="Equation.3">
                    <p:embed/>
                    <p:pic>
                      <p:nvPicPr>
                        <p:cNvPr id="0" name="图片 3162"/>
                        <p:cNvPicPr/>
                        <p:nvPr/>
                      </p:nvPicPr>
                      <p:blipFill>
                        <a:blip r:embed="rId12"/>
                        <a:stretch>
                          <a:fillRect/>
                        </a:stretch>
                      </p:blipFill>
                      <p:spPr>
                        <a:xfrm>
                          <a:off x="4464" y="912"/>
                          <a:ext cx="161" cy="210"/>
                        </a:xfrm>
                        <a:prstGeom prst="rect">
                          <a:avLst/>
                        </a:prstGeom>
                        <a:noFill/>
                        <a:ln w="38100">
                          <a:noFill/>
                          <a:miter/>
                        </a:ln>
                      </p:spPr>
                    </p:pic>
                  </p:oleObj>
                </mc:Fallback>
              </mc:AlternateContent>
            </a:graphicData>
          </a:graphic>
        </p:graphicFrame>
        <p:graphicFrame>
          <p:nvGraphicFramePr>
            <p:cNvPr id="119828" name="Object 47"/>
            <p:cNvGraphicFramePr/>
            <p:nvPr/>
          </p:nvGraphicFramePr>
          <p:xfrm>
            <a:off x="2785" y="960"/>
            <a:ext cx="191" cy="114"/>
          </p:xfrm>
          <a:graphic>
            <a:graphicData uri="http://schemas.openxmlformats.org/presentationml/2006/ole">
              <mc:AlternateContent xmlns:mc="http://schemas.openxmlformats.org/markup-compatibility/2006">
                <mc:Choice xmlns:v="urn:schemas-microsoft-com:vml" Requires="v">
                  <p:oleObj spid="_x0000_s3165" name="" r:id="rId17" imgW="126365" imgH="76200" progId="Equation.3">
                    <p:embed/>
                  </p:oleObj>
                </mc:Choice>
                <mc:Fallback>
                  <p:oleObj name="" r:id="rId17" imgW="126365" imgH="76200" progId="Equation.3">
                    <p:embed/>
                    <p:pic>
                      <p:nvPicPr>
                        <p:cNvPr id="0" name="图片 3164"/>
                        <p:cNvPicPr/>
                        <p:nvPr/>
                      </p:nvPicPr>
                      <p:blipFill>
                        <a:blip r:embed="rId7"/>
                        <a:stretch>
                          <a:fillRect/>
                        </a:stretch>
                      </p:blipFill>
                      <p:spPr>
                        <a:xfrm>
                          <a:off x="2785" y="960"/>
                          <a:ext cx="191" cy="114"/>
                        </a:xfrm>
                        <a:prstGeom prst="rect">
                          <a:avLst/>
                        </a:prstGeom>
                        <a:noFill/>
                        <a:ln w="38100">
                          <a:noFill/>
                          <a:miter/>
                        </a:ln>
                      </p:spPr>
                    </p:pic>
                  </p:oleObj>
                </mc:Fallback>
              </mc:AlternateContent>
            </a:graphicData>
          </a:graphic>
        </p:graphicFrame>
        <p:sp>
          <p:nvSpPr>
            <p:cNvPr id="119829" name="Line 49"/>
            <p:cNvSpPr/>
            <p:nvPr/>
          </p:nvSpPr>
          <p:spPr>
            <a:xfrm>
              <a:off x="2832" y="912"/>
              <a:ext cx="2208" cy="0"/>
            </a:xfrm>
            <a:prstGeom prst="line">
              <a:avLst/>
            </a:prstGeom>
            <a:ln w="38100" cap="flat" cmpd="sng">
              <a:solidFill>
                <a:schemeClr val="tx1"/>
              </a:solidFill>
              <a:prstDash val="solid"/>
              <a:round/>
              <a:headEnd type="none" w="med" len="med"/>
              <a:tailEnd type="triangle" w="med" len="med"/>
            </a:ln>
          </p:spPr>
        </p:sp>
      </p:grpSp>
      <p:sp>
        <p:nvSpPr>
          <p:cNvPr id="119830" name="文本框 386082"/>
          <p:cNvSpPr txBox="1"/>
          <p:nvPr/>
        </p:nvSpPr>
        <p:spPr>
          <a:xfrm>
            <a:off x="2927350" y="3716338"/>
            <a:ext cx="1584325" cy="368300"/>
          </a:xfrm>
          <a:prstGeom prst="rect">
            <a:avLst/>
          </a:prstGeom>
          <a:noFill/>
          <a:ln w="12700">
            <a:noFill/>
          </a:ln>
        </p:spPr>
        <p:txBody>
          <a:bodyPr anchor="t" anchorCtr="0">
            <a:spAutoFit/>
          </a:bodyPr>
          <a:p>
            <a:endParaRPr lang="zh-CN" altLang="en-US" dirty="0">
              <a:solidFill>
                <a:schemeClr val="bg1"/>
              </a:solidFill>
              <a:latin typeface="Times New Roman" panose="02020603050405020304" charset="0"/>
              <a:ea typeface="宋体" pitchFamily="2" charset="-122"/>
            </a:endParaRPr>
          </a:p>
        </p:txBody>
      </p:sp>
      <p:sp>
        <p:nvSpPr>
          <p:cNvPr id="386084" name="矩形 386083"/>
          <p:cNvSpPr/>
          <p:nvPr/>
        </p:nvSpPr>
        <p:spPr>
          <a:xfrm>
            <a:off x="2616041" y="2492375"/>
            <a:ext cx="6094730" cy="460375"/>
          </a:xfrm>
          <a:prstGeom prst="rect">
            <a:avLst/>
          </a:prstGeom>
          <a:noFill/>
          <a:ln w="12700">
            <a:noFill/>
          </a:ln>
        </p:spPr>
        <p:txBody>
          <a:bodyPr wrap="none" anchor="t" anchorCtr="0">
            <a:spAutoFit/>
          </a:bodyPr>
          <a:p>
            <a:pPr algn="l"/>
            <a:r>
              <a:rPr lang="zh-CN" altLang="en-US" sz="2400" dirty="0">
                <a:solidFill>
                  <a:schemeClr val="bg1"/>
                </a:solidFill>
                <a:latin typeface="Times New Roman" panose="02020603050405020304" charset="0"/>
                <a:ea typeface="宋体" pitchFamily="2" charset="-122"/>
              </a:rPr>
              <a:t>该函数</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）的定义域为</a:t>
            </a:r>
            <a:r>
              <a:rPr lang="en-US" altLang="zh-CN" sz="2400" i="1">
                <a:solidFill>
                  <a:schemeClr val="bg1"/>
                </a:solidFill>
                <a:latin typeface="Times New Roman" panose="02020603050405020304" charset="0"/>
                <a:ea typeface="宋体" pitchFamily="2" charset="-122"/>
              </a:rPr>
              <a:t>R </a:t>
            </a:r>
            <a:r>
              <a:rPr lang="zh-CN" altLang="en-US" sz="2400" i="1" dirty="0">
                <a:solidFill>
                  <a:schemeClr val="bg1"/>
                </a:solidFill>
                <a:latin typeface="Times New Roman" panose="02020603050405020304" charset="0"/>
                <a:ea typeface="宋体" pitchFamily="2" charset="-122"/>
              </a:rPr>
              <a:t>，</a:t>
            </a:r>
            <a:r>
              <a:rPr lang="zh-CN" altLang="en-US" sz="2400" dirty="0">
                <a:solidFill>
                  <a:schemeClr val="bg1"/>
                </a:solidFill>
                <a:sym typeface="+mn-ea"/>
              </a:rPr>
              <a:t>存在常数</a:t>
            </a:r>
            <a:r>
              <a:rPr lang="el-GR" altLang="zh-CN" sz="2400" i="1" dirty="0">
                <a:solidFill>
                  <a:schemeClr val="bg1"/>
                </a:solidFill>
                <a:sym typeface="+mn-ea"/>
              </a:rPr>
              <a:t>π</a:t>
            </a:r>
            <a:r>
              <a:rPr lang="en-US" altLang="zh-CN" sz="2400">
                <a:solidFill>
                  <a:schemeClr val="bg1"/>
                </a:solidFill>
                <a:sym typeface="+mn-ea"/>
              </a:rPr>
              <a:t>&gt; 0</a:t>
            </a:r>
            <a:r>
              <a:rPr lang="zh-CN" altLang="en-US" sz="2400" dirty="0">
                <a:solidFill>
                  <a:schemeClr val="bg1"/>
                </a:solidFill>
                <a:sym typeface="+mn-ea"/>
              </a:rPr>
              <a:t>，</a:t>
            </a:r>
            <a:endParaRPr lang="zh-CN" altLang="en-US" sz="2400" i="1" dirty="0">
              <a:solidFill>
                <a:schemeClr val="bg1"/>
              </a:solidFill>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386087" name="矩形 386086"/>
              <p:cNvSpPr/>
              <p:nvPr/>
            </p:nvSpPr>
            <p:spPr>
              <a:xfrm>
                <a:off x="2724944" y="3211830"/>
                <a:ext cx="5876925" cy="558165"/>
              </a:xfrm>
              <a:prstGeom prst="rect">
                <a:avLst/>
              </a:prstGeom>
              <a:noFill/>
              <a:ln w="12700">
                <a:noFill/>
              </a:ln>
            </p:spPr>
            <p:txBody>
              <a:bodyPr wrap="square" anchor="ctr" anchorCtr="0">
                <a:noAutofit/>
              </a:bodyPr>
              <a:p>
                <a:pPr eaLnBrk="0" hangingPunct="0"/>
                <a:r>
                  <a:rPr lang="zh-CN" altLang="en-US" sz="2400" dirty="0">
                    <a:solidFill>
                      <a:schemeClr val="bg1"/>
                    </a:solidFill>
                    <a:latin typeface="Times New Roman" panose="02020603050405020304" charset="0"/>
                    <a:ea typeface="宋体" pitchFamily="2" charset="-122"/>
                  </a:rPr>
                  <a:t>使得对一切</a:t>
                </a:r>
                <a:r>
                  <a:rPr lang="en-US" altLang="zh-CN" sz="2400">
                    <a:solidFill>
                      <a:schemeClr val="bg1"/>
                    </a:solidFill>
                    <a:latin typeface="Times New Roman" panose="02020603050405020304" charset="0"/>
                    <a:ea typeface="宋体" pitchFamily="2" charset="-122"/>
                  </a:rPr>
                  <a:t>X∈R</a:t>
                </a:r>
                <a:r>
                  <a:rPr lang="zh-CN" altLang="en-US" sz="2400" dirty="0">
                    <a:solidFill>
                      <a:schemeClr val="bg1"/>
                    </a:solidFill>
                    <a:sym typeface="+mn-ea"/>
                  </a:rPr>
                  <a:t>，有</a:t>
                </a:r>
                <a14:m>
                  <m:oMath xmlns:m="http://schemas.openxmlformats.org/officeDocument/2006/math">
                    <m:r>
                      <a:rPr lang="en-US" altLang="zh-CN" sz="2400" i="1" dirty="0">
                        <a:solidFill>
                          <a:schemeClr val="bg1"/>
                        </a:solidFill>
                        <a:latin typeface="DejaVu Math TeX Gyre" panose="02000503000000000000" charset="0"/>
                        <a:cs typeface="DejaVu Math TeX Gyre" panose="02000503000000000000" charset="0"/>
                        <a:sym typeface="+mn-ea"/>
                      </a:rPr>
                      <m:t>(</m:t>
                    </m:r>
                    <m:r>
                      <a:rPr lang="en-US" altLang="zh-CN" sz="2400" i="1" dirty="0">
                        <a:solidFill>
                          <a:schemeClr val="bg1"/>
                        </a:solidFill>
                        <a:latin typeface="DejaVu Math TeX Gyre" panose="02000503000000000000" charset="0"/>
                        <a:cs typeface="DejaVu Math TeX Gyre" panose="02000503000000000000" charset="0"/>
                        <a:sym typeface="+mn-ea"/>
                      </a:rPr>
                      <m:t>𝑥</m:t>
                    </m:r>
                    <m:r>
                      <a:rPr lang="el-GR" altLang="en-US" sz="2400" dirty="0">
                        <a:solidFill>
                          <a:schemeClr val="bg1"/>
                        </a:solidFill>
                        <a:latin typeface="DejaVu Math TeX Gyre" panose="02000503000000000000" charset="0"/>
                        <a:sym typeface="+mn-ea"/>
                      </a:rPr>
                      <m:t>±</m:t>
                    </m:r>
                    <m:r>
                      <a:rPr lang="el-GR" altLang="zh-CN" sz="2400" i="1" dirty="0">
                        <a:solidFill>
                          <a:schemeClr val="bg1"/>
                        </a:solidFill>
                        <a:latin typeface="DejaVu Math TeX Gyre" panose="02000503000000000000" charset="0"/>
                        <a:sym typeface="+mn-ea"/>
                      </a:rPr>
                      <m:t>𝜋</m:t>
                    </m:r>
                    <m:r>
                      <a:rPr lang="en-US" altLang="zh-CN" sz="2400" i="1" dirty="0">
                        <a:solidFill>
                          <a:schemeClr val="bg1"/>
                        </a:solidFill>
                        <a:latin typeface="DejaVu Math TeX Gyre" panose="02000503000000000000" charset="0"/>
                        <a:cs typeface="DejaVu Math TeX Gyre" panose="02000503000000000000" charset="0"/>
                        <a:sym typeface="+mn-ea"/>
                      </a:rPr>
                      <m:t>)∈</m:t>
                    </m:r>
                    <m:r>
                      <a:rPr lang="en-US" altLang="zh-CN" sz="2400" i="1" dirty="0">
                        <a:solidFill>
                          <a:schemeClr val="bg1"/>
                        </a:solidFill>
                        <a:latin typeface="DejaVu Math TeX Gyre" panose="02000503000000000000" charset="0"/>
                        <a:cs typeface="DejaVu Math TeX Gyre" panose="02000503000000000000" charset="0"/>
                        <a:sym typeface="+mn-ea"/>
                      </a:rPr>
                      <m:t>𝑅</m:t>
                    </m:r>
                  </m:oMath>
                </a14:m>
                <a:r>
                  <a:rPr lang="zh-CN" altLang="en-US" sz="2400" i="1" dirty="0">
                    <a:solidFill>
                      <a:schemeClr val="bg1"/>
                    </a:solidFill>
                    <a:sym typeface="+mn-ea"/>
                  </a:rPr>
                  <a:t>，</a:t>
                </a:r>
                <a:r>
                  <a:rPr lang="zh-CN" altLang="en-US" sz="2400" dirty="0">
                    <a:solidFill>
                      <a:schemeClr val="bg1"/>
                    </a:solidFill>
                    <a:sym typeface="+mn-ea"/>
                  </a:rPr>
                  <a:t>且</a:t>
                </a:r>
                <a:endParaRPr lang="en-US" altLang="zh-CN" sz="2400">
                  <a:solidFill>
                    <a:schemeClr val="bg1"/>
                  </a:solidFill>
                  <a:latin typeface="Times New Roman" panose="02020603050405020304" charset="0"/>
                  <a:ea typeface="宋体" pitchFamily="2" charset="-122"/>
                </a:endParaRPr>
              </a:p>
            </p:txBody>
          </p:sp>
        </mc:Choice>
        <mc:Fallback>
          <p:sp>
            <p:nvSpPr>
              <p:cNvPr id="386087" name="矩形 386086"/>
              <p:cNvSpPr>
                <a:spLocks noRot="1" noChangeAspect="1" noMove="1" noResize="1" noEditPoints="1" noAdjustHandles="1" noChangeArrowheads="1" noChangeShapeType="1" noTextEdit="1"/>
              </p:cNvSpPr>
              <p:nvPr/>
            </p:nvSpPr>
            <p:spPr>
              <a:xfrm>
                <a:off x="2724944" y="3211830"/>
                <a:ext cx="5876925" cy="558165"/>
              </a:xfrm>
              <a:prstGeom prst="rect">
                <a:avLst/>
              </a:prstGeom>
              <a:blipFill rotWithShape="1">
                <a:blip r:embed="rId18"/>
                <a:stretch>
                  <a:fillRect l="-3" r="3"/>
                </a:stretch>
              </a:blipFill>
              <a:ln w="12700">
                <a:noFill/>
              </a:ln>
            </p:spPr>
            <p:txBody>
              <a:bodyPr/>
              <a:lstStyle/>
              <a:p>
                <a:r>
                  <a:rPr lang="zh-CN" altLang="en-US">
                    <a:noFill/>
                  </a:rPr>
                  <a:t> </a:t>
                </a:r>
              </a:p>
            </p:txBody>
          </p:sp>
        </mc:Fallback>
      </mc:AlternateContent>
      <p:sp>
        <p:nvSpPr>
          <p:cNvPr id="386090" name="矩形 386089"/>
          <p:cNvSpPr/>
          <p:nvPr/>
        </p:nvSpPr>
        <p:spPr>
          <a:xfrm>
            <a:off x="3709194" y="4029075"/>
            <a:ext cx="3908425" cy="645160"/>
          </a:xfrm>
          <a:prstGeom prst="rect">
            <a:avLst/>
          </a:prstGeom>
          <a:noFill/>
          <a:ln w="12700">
            <a:noFill/>
          </a:ln>
        </p:spPr>
        <p:txBody>
          <a:bodyPr wrap="none" anchor="t" anchorCtr="0">
            <a:spAutoFit/>
          </a:bodyPr>
          <a:p>
            <a:r>
              <a:rPr lang="en-US" altLang="zh-CN" sz="3200" i="1">
                <a:solidFill>
                  <a:schemeClr val="bg1"/>
                </a:solidFill>
                <a:latin typeface="Times New Roman" panose="02020603050405020304" charset="0"/>
                <a:ea typeface="宋体" pitchFamily="2" charset="-122"/>
              </a:rPr>
              <a:t>f</a:t>
            </a:r>
            <a:r>
              <a:rPr lang="zh-CN" altLang="en-US" sz="3200" dirty="0">
                <a:solidFill>
                  <a:schemeClr val="bg1"/>
                </a:solidFill>
                <a:latin typeface="Times New Roman" panose="02020603050405020304" charset="0"/>
                <a:ea typeface="宋体" pitchFamily="2" charset="-122"/>
              </a:rPr>
              <a:t>（</a:t>
            </a:r>
            <a:r>
              <a:rPr lang="en-US" altLang="zh-CN" sz="3200" i="1">
                <a:solidFill>
                  <a:schemeClr val="bg1"/>
                </a:solidFill>
                <a:latin typeface="Times New Roman" panose="02020603050405020304" charset="0"/>
                <a:ea typeface="宋体" pitchFamily="2" charset="-122"/>
              </a:rPr>
              <a:t>x</a:t>
            </a:r>
            <a:r>
              <a:rPr lang="en-US" altLang="en-US" i="1">
                <a:solidFill>
                  <a:schemeClr val="bg1"/>
                </a:solidFill>
                <a:latin typeface="Times New Roman" panose="02020603050405020304" charset="0"/>
                <a:ea typeface="宋体" pitchFamily="2" charset="-122"/>
              </a:rPr>
              <a:t>± </a:t>
            </a:r>
            <a:r>
              <a:rPr lang="el-GR" altLang="zh-CN" sz="3600" i="1" dirty="0">
                <a:solidFill>
                  <a:schemeClr val="bg1"/>
                </a:solidFill>
                <a:latin typeface="Times New Roman" panose="02020603050405020304" charset="0"/>
                <a:ea typeface="宋体" pitchFamily="2" charset="-122"/>
              </a:rPr>
              <a:t>π</a:t>
            </a:r>
            <a:r>
              <a:rPr lang="en-US" altLang="en-US" sz="3600">
                <a:solidFill>
                  <a:schemeClr val="bg1"/>
                </a:solidFill>
                <a:latin typeface="Times New Roman" panose="02020603050405020304" charset="0"/>
                <a:ea typeface="宋体" pitchFamily="2" charset="-122"/>
              </a:rPr>
              <a:t> </a:t>
            </a:r>
            <a:r>
              <a:rPr lang="zh-CN" altLang="en-US" sz="3200" dirty="0">
                <a:solidFill>
                  <a:schemeClr val="bg1"/>
                </a:solidFill>
                <a:latin typeface="Times New Roman" panose="02020603050405020304" charset="0"/>
                <a:ea typeface="宋体" pitchFamily="2" charset="-122"/>
              </a:rPr>
              <a:t>）</a:t>
            </a:r>
            <a:r>
              <a:rPr lang="en-US" altLang="zh-CN" sz="3200" i="1">
                <a:solidFill>
                  <a:schemeClr val="bg1"/>
                </a:solidFill>
                <a:latin typeface="Times New Roman" panose="02020603050405020304" charset="0"/>
                <a:ea typeface="宋体" pitchFamily="2" charset="-122"/>
              </a:rPr>
              <a:t>=  f</a:t>
            </a:r>
            <a:r>
              <a:rPr lang="zh-CN" altLang="en-US" sz="3200" dirty="0">
                <a:solidFill>
                  <a:schemeClr val="bg1"/>
                </a:solidFill>
                <a:latin typeface="Times New Roman" panose="02020603050405020304" charset="0"/>
                <a:ea typeface="宋体" pitchFamily="2" charset="-122"/>
              </a:rPr>
              <a:t>（</a:t>
            </a:r>
            <a:r>
              <a:rPr lang="en-US" altLang="zh-CN" sz="3200" i="1">
                <a:solidFill>
                  <a:schemeClr val="bg1"/>
                </a:solidFill>
                <a:latin typeface="Times New Roman" panose="02020603050405020304" charset="0"/>
                <a:ea typeface="宋体" pitchFamily="2" charset="-122"/>
              </a:rPr>
              <a:t>x</a:t>
            </a:r>
            <a:r>
              <a:rPr lang="zh-CN" altLang="en-US" sz="3200" dirty="0">
                <a:solidFill>
                  <a:schemeClr val="bg1"/>
                </a:solidFill>
                <a:latin typeface="Times New Roman" panose="02020603050405020304" charset="0"/>
                <a:ea typeface="宋体" pitchFamily="2" charset="-122"/>
              </a:rPr>
              <a:t>），</a:t>
            </a:r>
            <a:endParaRPr lang="zh-CN" altLang="en-US" sz="3200" dirty="0">
              <a:solidFill>
                <a:schemeClr val="bg1"/>
              </a:solidFill>
              <a:latin typeface="Times New Roman" panose="02020603050405020304" charset="0"/>
              <a:ea typeface="宋体" pitchFamily="2" charset="-122"/>
            </a:endParaRPr>
          </a:p>
        </p:txBody>
      </p:sp>
      <p:sp>
        <p:nvSpPr>
          <p:cNvPr id="386091" name="矩形 386090"/>
          <p:cNvSpPr/>
          <p:nvPr/>
        </p:nvSpPr>
        <p:spPr>
          <a:xfrm>
            <a:off x="2494756" y="4933315"/>
            <a:ext cx="6337300" cy="460375"/>
          </a:xfrm>
          <a:prstGeom prst="rect">
            <a:avLst/>
          </a:prstGeom>
          <a:noFill/>
          <a:ln w="12700">
            <a:noFill/>
          </a:ln>
        </p:spPr>
        <p:txBody>
          <a:bodyPr wrap="none" anchor="ctr" anchorCtr="0">
            <a:spAutoFit/>
          </a:bodyPr>
          <a:p>
            <a:pPr algn="l"/>
            <a:r>
              <a:rPr lang="zh-CN" altLang="en-US" sz="2400" dirty="0">
                <a:solidFill>
                  <a:schemeClr val="bg1"/>
                </a:solidFill>
                <a:latin typeface="Times New Roman" panose="02020603050405020304" charset="0"/>
                <a:ea typeface="宋体" pitchFamily="2" charset="-122"/>
              </a:rPr>
              <a:t>则称</a:t>
            </a:r>
            <a:r>
              <a:rPr lang="en-US" altLang="zh-CN" sz="2400" i="1">
                <a:solidFill>
                  <a:schemeClr val="bg1"/>
                </a:solidFill>
                <a:latin typeface="Times New Roman" panose="02020603050405020304" charset="0"/>
                <a:ea typeface="宋体" pitchFamily="2" charset="-122"/>
              </a:rPr>
              <a:t>f</a:t>
            </a:r>
            <a:r>
              <a:rPr lang="zh-CN" altLang="en-US" sz="2400" dirty="0">
                <a:solidFill>
                  <a:schemeClr val="bg1"/>
                </a:solidFill>
                <a:latin typeface="Times New Roman" panose="02020603050405020304" charset="0"/>
                <a:ea typeface="宋体" pitchFamily="2" charset="-122"/>
              </a:rPr>
              <a:t>（</a:t>
            </a:r>
            <a:r>
              <a:rPr lang="en-US" altLang="zh-CN" sz="2400" i="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）为周期函数，</a:t>
            </a:r>
            <a:r>
              <a:rPr lang="zh-CN" altLang="en-US" sz="2400" dirty="0">
                <a:solidFill>
                  <a:schemeClr val="bg1"/>
                </a:solidFill>
                <a:sym typeface="+mn-ea"/>
              </a:rPr>
              <a:t>称</a:t>
            </a:r>
            <a:r>
              <a:rPr lang="el-GR" altLang="zh-CN" sz="2400" i="1" dirty="0">
                <a:solidFill>
                  <a:schemeClr val="bg1"/>
                </a:solidFill>
                <a:sym typeface="+mn-ea"/>
              </a:rPr>
              <a:t>π</a:t>
            </a:r>
            <a:r>
              <a:rPr lang="zh-CN" altLang="en-US" sz="2400" dirty="0">
                <a:solidFill>
                  <a:schemeClr val="bg1"/>
                </a:solidFill>
                <a:sym typeface="+mn-ea"/>
              </a:rPr>
              <a:t>为 </a:t>
            </a:r>
            <a:r>
              <a:rPr lang="en-US" altLang="zh-CN" sz="2400" i="1">
                <a:solidFill>
                  <a:schemeClr val="bg1"/>
                </a:solidFill>
                <a:sym typeface="+mn-ea"/>
              </a:rPr>
              <a:t>f</a:t>
            </a:r>
            <a:r>
              <a:rPr lang="zh-CN" altLang="en-US" sz="2400" dirty="0">
                <a:solidFill>
                  <a:schemeClr val="bg1"/>
                </a:solidFill>
                <a:sym typeface="+mn-ea"/>
              </a:rPr>
              <a:t>（</a:t>
            </a:r>
            <a:r>
              <a:rPr lang="en-US" altLang="zh-CN" sz="2400" i="1">
                <a:solidFill>
                  <a:schemeClr val="bg1"/>
                </a:solidFill>
                <a:sym typeface="+mn-ea"/>
              </a:rPr>
              <a:t>x</a:t>
            </a:r>
            <a:r>
              <a:rPr lang="zh-CN" altLang="en-US" sz="2400" dirty="0">
                <a:solidFill>
                  <a:schemeClr val="bg1"/>
                </a:solidFill>
                <a:sym typeface="+mn-ea"/>
              </a:rPr>
              <a:t>）的周期。</a:t>
            </a:r>
            <a:endParaRPr lang="zh-CN" altLang="en-US" sz="2400" dirty="0">
              <a:solidFill>
                <a:schemeClr val="bg1"/>
              </a:solidFill>
              <a:latin typeface="Times New Roman" panose="02020603050405020304" charset="0"/>
              <a:ea typeface="宋体" pitchFamily="2" charset="-122"/>
            </a:endParaRPr>
          </a:p>
        </p:txBody>
      </p:sp>
      <p:sp>
        <p:nvSpPr>
          <p:cNvPr id="386093" name="文本框 386092"/>
          <p:cNvSpPr txBox="1"/>
          <p:nvPr/>
        </p:nvSpPr>
        <p:spPr>
          <a:xfrm>
            <a:off x="8978900" y="3105785"/>
            <a:ext cx="2371725" cy="1568450"/>
          </a:xfrm>
          <a:prstGeom prst="rect">
            <a:avLst/>
          </a:prstGeom>
          <a:noFill/>
          <a:ln w="38100" cap="flat" cmpd="sng">
            <a:solidFill>
              <a:srgbClr val="800000"/>
            </a:solidFill>
            <a:prstDash val="solid"/>
            <a:miter/>
            <a:headEnd type="none" w="med" len="med"/>
            <a:tailEnd type="none" w="med" len="med"/>
          </a:ln>
        </p:spPr>
        <p:txBody>
          <a:bodyPr wrap="square" anchor="t" anchorCtr="0">
            <a:spAutoFit/>
          </a:bodyPr>
          <a:p>
            <a:r>
              <a:rPr lang="zh-CN" altLang="en-US" sz="2400" dirty="0">
                <a:solidFill>
                  <a:schemeClr val="bg1"/>
                </a:solidFill>
                <a:latin typeface="Times New Roman" panose="02020603050405020304" charset="0"/>
                <a:ea typeface="宋体" pitchFamily="2" charset="-122"/>
              </a:rPr>
              <a:t>同理</a:t>
            </a:r>
            <a:r>
              <a:rPr lang="el-GR" altLang="en-US" sz="2000" dirty="0">
                <a:solidFill>
                  <a:schemeClr val="bg1"/>
                </a:solidFill>
                <a:latin typeface="Times New Roman" panose="02020603050405020304" charset="0"/>
                <a:ea typeface="宋体" pitchFamily="2" charset="-122"/>
              </a:rPr>
              <a:t>±</a:t>
            </a:r>
            <a:r>
              <a:rPr lang="el-GR" altLang="zh-CN" sz="2400" i="1" dirty="0">
                <a:solidFill>
                  <a:schemeClr val="bg1"/>
                </a:solidFill>
                <a:latin typeface="Times New Roman" panose="02020603050405020304" charset="0"/>
                <a:ea typeface="宋体" pitchFamily="2" charset="-122"/>
              </a:rPr>
              <a:t>π</a:t>
            </a:r>
            <a:r>
              <a:rPr lang="en-US" altLang="zh-CN" sz="2400" i="1">
                <a:solidFill>
                  <a:schemeClr val="bg1"/>
                </a:solidFill>
                <a:latin typeface="Times New Roman" panose="02020603050405020304" charset="0"/>
                <a:ea typeface="宋体" pitchFamily="2" charset="-122"/>
              </a:rPr>
              <a:t>,</a:t>
            </a:r>
            <a:r>
              <a:rPr lang="el-GR" altLang="zh-CN" sz="2400" i="1" dirty="0">
                <a:solidFill>
                  <a:schemeClr val="bg1"/>
                </a:solidFill>
                <a:latin typeface="Times New Roman" panose="02020603050405020304" charset="0"/>
                <a:ea typeface="宋体" pitchFamily="2" charset="-122"/>
              </a:rPr>
              <a:t> </a:t>
            </a:r>
            <a:r>
              <a:rPr lang="el-GR" altLang="en-US" sz="2000" dirty="0">
                <a:solidFill>
                  <a:schemeClr val="bg1"/>
                </a:solidFill>
                <a:latin typeface="Times New Roman" panose="02020603050405020304" charset="0"/>
                <a:ea typeface="宋体" pitchFamily="2" charset="-122"/>
              </a:rPr>
              <a:t>±</a:t>
            </a:r>
            <a:r>
              <a:rPr lang="el-GR" altLang="zh-CN" sz="2400" dirty="0">
                <a:solidFill>
                  <a:schemeClr val="bg1"/>
                </a:solidFill>
                <a:latin typeface="Times New Roman" panose="02020603050405020304" charset="0"/>
                <a:ea typeface="宋体" pitchFamily="2" charset="-122"/>
              </a:rPr>
              <a:t> </a:t>
            </a:r>
            <a:r>
              <a:rPr lang="en-US" altLang="zh-CN" sz="2400">
                <a:solidFill>
                  <a:schemeClr val="bg1"/>
                </a:solidFill>
                <a:latin typeface="Times New Roman" panose="02020603050405020304" charset="0"/>
                <a:ea typeface="宋体" pitchFamily="2" charset="-122"/>
              </a:rPr>
              <a:t>2</a:t>
            </a:r>
            <a:r>
              <a:rPr lang="el-GR" altLang="zh-CN" sz="2400" i="1" dirty="0">
                <a:solidFill>
                  <a:schemeClr val="bg1"/>
                </a:solidFill>
                <a:latin typeface="Times New Roman" panose="02020603050405020304" charset="0"/>
                <a:ea typeface="宋体" pitchFamily="2" charset="-122"/>
              </a:rPr>
              <a:t>π</a:t>
            </a:r>
            <a:r>
              <a:rPr lang="en-US" altLang="zh-CN" sz="2400" i="1">
                <a:solidFill>
                  <a:schemeClr val="bg1"/>
                </a:solidFill>
                <a:latin typeface="Times New Roman" panose="02020603050405020304" charset="0"/>
                <a:ea typeface="宋体" pitchFamily="2" charset="-122"/>
              </a:rPr>
              <a:t>,</a:t>
            </a:r>
            <a:r>
              <a:rPr lang="el-GR" altLang="zh-CN" sz="2400" i="1" dirty="0">
                <a:solidFill>
                  <a:schemeClr val="bg1"/>
                </a:solidFill>
                <a:latin typeface="Times New Roman" panose="02020603050405020304" charset="0"/>
                <a:ea typeface="宋体" pitchFamily="2" charset="-122"/>
              </a:rPr>
              <a:t> </a:t>
            </a:r>
            <a:r>
              <a:rPr lang="el-GR" altLang="en-US" sz="2000" dirty="0">
                <a:solidFill>
                  <a:schemeClr val="bg1"/>
                </a:solidFill>
                <a:latin typeface="Times New Roman" panose="02020603050405020304" charset="0"/>
                <a:ea typeface="宋体" pitchFamily="2" charset="-122"/>
              </a:rPr>
              <a:t>±</a:t>
            </a:r>
            <a:r>
              <a:rPr lang="el-GR" altLang="zh-CN" sz="2000" dirty="0">
                <a:solidFill>
                  <a:schemeClr val="bg1"/>
                </a:solidFill>
                <a:latin typeface="Times New Roman" panose="02020603050405020304" charset="0"/>
                <a:ea typeface="宋体" pitchFamily="2" charset="-122"/>
              </a:rPr>
              <a:t> </a:t>
            </a:r>
            <a:r>
              <a:rPr lang="en-US" altLang="zh-CN" sz="2400">
                <a:solidFill>
                  <a:schemeClr val="bg1"/>
                </a:solidFill>
                <a:latin typeface="Times New Roman" panose="02020603050405020304" charset="0"/>
                <a:ea typeface="宋体" pitchFamily="2" charset="-122"/>
              </a:rPr>
              <a:t>3</a:t>
            </a:r>
            <a:r>
              <a:rPr lang="el-GR" altLang="zh-CN" sz="2400" i="1" dirty="0">
                <a:solidFill>
                  <a:schemeClr val="bg1"/>
                </a:solidFill>
                <a:latin typeface="Times New Roman" panose="02020603050405020304" charset="0"/>
                <a:ea typeface="宋体" pitchFamily="2" charset="-122"/>
              </a:rPr>
              <a:t>π</a:t>
            </a:r>
            <a:r>
              <a:rPr lang="en-US" altLang="zh-CN" sz="2400" i="1">
                <a:solidFill>
                  <a:schemeClr val="bg1"/>
                </a:solidFill>
                <a:latin typeface="Times New Roman" panose="02020603050405020304" charset="0"/>
                <a:ea typeface="宋体" pitchFamily="2" charset="-122"/>
              </a:rPr>
              <a:t>,</a:t>
            </a:r>
            <a:endParaRPr lang="en-US" altLang="zh-CN" sz="2400" i="1">
              <a:solidFill>
                <a:schemeClr val="bg1"/>
              </a:solidFill>
              <a:latin typeface="Times New Roman" panose="02020603050405020304" charset="0"/>
              <a:ea typeface="宋体" pitchFamily="2" charset="-122"/>
            </a:endParaRPr>
          </a:p>
          <a:p>
            <a:r>
              <a:rPr lang="el-GR" altLang="zh-CN" sz="2400" i="1" dirty="0">
                <a:solidFill>
                  <a:schemeClr val="bg1"/>
                </a:solidFill>
                <a:latin typeface="Times New Roman" panose="02020603050405020304" charset="0"/>
                <a:ea typeface="宋体" pitchFamily="2" charset="-122"/>
              </a:rPr>
              <a:t> </a:t>
            </a:r>
            <a:r>
              <a:rPr lang="en-US" altLang="zh-CN" sz="2400">
                <a:solidFill>
                  <a:schemeClr val="bg1"/>
                </a:solidFill>
                <a:latin typeface="Times New Roman" panose="02020603050405020304" charset="0"/>
                <a:ea typeface="宋体" pitchFamily="2" charset="-122"/>
              </a:rPr>
              <a:t>…</a:t>
            </a:r>
            <a:endParaRPr lang="en-US" altLang="zh-CN" sz="2400">
              <a:solidFill>
                <a:schemeClr val="bg1"/>
              </a:solidFill>
              <a:latin typeface="Times New Roman" panose="02020603050405020304" charset="0"/>
              <a:ea typeface="宋体" pitchFamily="2" charset="-122"/>
            </a:endParaRPr>
          </a:p>
          <a:p>
            <a:r>
              <a:rPr lang="zh-CN" altLang="en-US" sz="2400" dirty="0">
                <a:solidFill>
                  <a:schemeClr val="bg1"/>
                </a:solidFill>
                <a:latin typeface="Times New Roman" panose="02020603050405020304" charset="0"/>
                <a:ea typeface="宋体" pitchFamily="2" charset="-122"/>
              </a:rPr>
              <a:t>都为</a:t>
            </a:r>
            <a:r>
              <a:rPr lang="en-US" altLang="zh-CN" i="1" err="1">
                <a:solidFill>
                  <a:schemeClr val="bg1"/>
                </a:solidFill>
                <a:latin typeface="Times New Roman" panose="02020603050405020304" charset="0"/>
                <a:ea typeface="宋体" pitchFamily="2" charset="-122"/>
              </a:rPr>
              <a:t>f</a:t>
            </a:r>
            <a:r>
              <a:rPr lang="en-US" altLang="zh-CN" sz="2400" i="1" err="1">
                <a:solidFill>
                  <a:schemeClr val="bg1"/>
                </a:solidFill>
                <a:latin typeface="Times New Roman" panose="02020603050405020304" charset="0"/>
                <a:ea typeface="宋体" pitchFamily="2" charset="-122"/>
              </a:rPr>
              <a:t>(x</a:t>
            </a:r>
            <a:r>
              <a:rPr lang="zh-CN" altLang="en-US" sz="2400" dirty="0">
                <a:solidFill>
                  <a:schemeClr val="bg1"/>
                </a:solidFill>
                <a:latin typeface="Times New Roman" panose="02020603050405020304" charset="0"/>
                <a:ea typeface="宋体" pitchFamily="2" charset="-122"/>
              </a:rPr>
              <a:t>） 周期</a:t>
            </a:r>
            <a:endParaRPr lang="zh-CN" altLang="en-US" sz="2400" dirty="0">
              <a:solidFill>
                <a:schemeClr val="bg1"/>
              </a:solidFill>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86084"/>
                                        </p:tgtEl>
                                        <p:attrNameLst>
                                          <p:attrName>style.visibility</p:attrName>
                                        </p:attrNameLst>
                                      </p:cBhvr>
                                      <p:to>
                                        <p:strVal val="visible"/>
                                      </p:to>
                                    </p:set>
                                    <p:anim calcmode="lin" valueType="num">
                                      <p:cBhvr>
                                        <p:cTn id="7" dur="1000" fill="hold"/>
                                        <p:tgtEl>
                                          <p:spTgt spid="386084"/>
                                        </p:tgtEl>
                                        <p:attrNameLst>
                                          <p:attrName>ppt_x</p:attrName>
                                        </p:attrNameLst>
                                      </p:cBhvr>
                                      <p:tavLst>
                                        <p:tav tm="0">
                                          <p:val>
                                            <p:strVal val="#ppt_x-.2"/>
                                          </p:val>
                                        </p:tav>
                                        <p:tav tm="100000">
                                          <p:val>
                                            <p:strVal val="#ppt_x"/>
                                          </p:val>
                                        </p:tav>
                                      </p:tavLst>
                                    </p:anim>
                                    <p:anim calcmode="lin" valueType="num">
                                      <p:cBhvr>
                                        <p:cTn id="8" dur="1000" fill="hold"/>
                                        <p:tgtEl>
                                          <p:spTgt spid="386084"/>
                                        </p:tgtEl>
                                        <p:attrNameLst>
                                          <p:attrName>ppt_y</p:attrName>
                                        </p:attrNameLst>
                                      </p:cBhvr>
                                      <p:tavLst>
                                        <p:tav tm="0">
                                          <p:val>
                                            <p:strVal val="#ppt_y"/>
                                          </p:val>
                                        </p:tav>
                                        <p:tav tm="100000">
                                          <p:val>
                                            <p:strVal val="#ppt_y"/>
                                          </p:val>
                                        </p:tav>
                                      </p:tavLst>
                                    </p:anim>
                                    <p:animEffect transition="in" filter="wipe(right)" prLst="gradientSize: 0.1">
                                      <p:cBhvr>
                                        <p:cTn id="9" dur="1000"/>
                                        <p:tgtEl>
                                          <p:spTgt spid="38608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86087"/>
                                        </p:tgtEl>
                                        <p:attrNameLst>
                                          <p:attrName>style.visibility</p:attrName>
                                        </p:attrNameLst>
                                      </p:cBhvr>
                                      <p:to>
                                        <p:strVal val="visible"/>
                                      </p:to>
                                    </p:set>
                                    <p:anim calcmode="lin" valueType="num">
                                      <p:cBhvr>
                                        <p:cTn id="14" dur="1000" fill="hold"/>
                                        <p:tgtEl>
                                          <p:spTgt spid="386087"/>
                                        </p:tgtEl>
                                        <p:attrNameLst>
                                          <p:attrName>ppt_x</p:attrName>
                                        </p:attrNameLst>
                                      </p:cBhvr>
                                      <p:tavLst>
                                        <p:tav tm="0">
                                          <p:val>
                                            <p:strVal val="#ppt_x-.2"/>
                                          </p:val>
                                        </p:tav>
                                        <p:tav tm="100000">
                                          <p:val>
                                            <p:strVal val="#ppt_x"/>
                                          </p:val>
                                        </p:tav>
                                      </p:tavLst>
                                    </p:anim>
                                    <p:anim calcmode="lin" valueType="num">
                                      <p:cBhvr>
                                        <p:cTn id="15" dur="1000" fill="hold"/>
                                        <p:tgtEl>
                                          <p:spTgt spid="38608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86087"/>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86090"/>
                                        </p:tgtEl>
                                        <p:attrNameLst>
                                          <p:attrName>style.visibility</p:attrName>
                                        </p:attrNameLst>
                                      </p:cBhvr>
                                      <p:to>
                                        <p:strVal val="visible"/>
                                      </p:to>
                                    </p:set>
                                    <p:anim calcmode="lin" valueType="num">
                                      <p:cBhvr>
                                        <p:cTn id="21" dur="1000" fill="hold"/>
                                        <p:tgtEl>
                                          <p:spTgt spid="386090"/>
                                        </p:tgtEl>
                                        <p:attrNameLst>
                                          <p:attrName>ppt_x</p:attrName>
                                        </p:attrNameLst>
                                      </p:cBhvr>
                                      <p:tavLst>
                                        <p:tav tm="0">
                                          <p:val>
                                            <p:strVal val="#ppt_x-.2"/>
                                          </p:val>
                                        </p:tav>
                                        <p:tav tm="100000">
                                          <p:val>
                                            <p:strVal val="#ppt_x"/>
                                          </p:val>
                                        </p:tav>
                                      </p:tavLst>
                                    </p:anim>
                                    <p:anim calcmode="lin" valueType="num">
                                      <p:cBhvr>
                                        <p:cTn id="22" dur="1000" fill="hold"/>
                                        <p:tgtEl>
                                          <p:spTgt spid="386090"/>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86090"/>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86091"/>
                                        </p:tgtEl>
                                        <p:attrNameLst>
                                          <p:attrName>style.visibility</p:attrName>
                                        </p:attrNameLst>
                                      </p:cBhvr>
                                      <p:to>
                                        <p:strVal val="visible"/>
                                      </p:to>
                                    </p:set>
                                    <p:anim calcmode="lin" valueType="num">
                                      <p:cBhvr>
                                        <p:cTn id="28" dur="1000" fill="hold"/>
                                        <p:tgtEl>
                                          <p:spTgt spid="386091"/>
                                        </p:tgtEl>
                                        <p:attrNameLst>
                                          <p:attrName>ppt_x</p:attrName>
                                        </p:attrNameLst>
                                      </p:cBhvr>
                                      <p:tavLst>
                                        <p:tav tm="0">
                                          <p:val>
                                            <p:strVal val="#ppt_x-.2"/>
                                          </p:val>
                                        </p:tav>
                                        <p:tav tm="100000">
                                          <p:val>
                                            <p:strVal val="#ppt_x"/>
                                          </p:val>
                                        </p:tav>
                                      </p:tavLst>
                                    </p:anim>
                                    <p:anim calcmode="lin" valueType="num">
                                      <p:cBhvr>
                                        <p:cTn id="29" dur="1000" fill="hold"/>
                                        <p:tgtEl>
                                          <p:spTgt spid="38609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86091"/>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86093"/>
                                        </p:tgtEl>
                                        <p:attrNameLst>
                                          <p:attrName>style.visibility</p:attrName>
                                        </p:attrNameLst>
                                      </p:cBhvr>
                                      <p:to>
                                        <p:strVal val="visible"/>
                                      </p:to>
                                    </p:set>
                                    <p:anim calcmode="lin" valueType="num">
                                      <p:cBhvr>
                                        <p:cTn id="35" dur="1000" fill="hold"/>
                                        <p:tgtEl>
                                          <p:spTgt spid="386093"/>
                                        </p:tgtEl>
                                        <p:attrNameLst>
                                          <p:attrName>ppt_x</p:attrName>
                                        </p:attrNameLst>
                                      </p:cBhvr>
                                      <p:tavLst>
                                        <p:tav tm="0">
                                          <p:val>
                                            <p:strVal val="#ppt_x-.2"/>
                                          </p:val>
                                        </p:tav>
                                        <p:tav tm="100000">
                                          <p:val>
                                            <p:strVal val="#ppt_x"/>
                                          </p:val>
                                        </p:tav>
                                      </p:tavLst>
                                    </p:anim>
                                    <p:anim calcmode="lin" valueType="num">
                                      <p:cBhvr>
                                        <p:cTn id="36" dur="1000" fill="hold"/>
                                        <p:tgtEl>
                                          <p:spTgt spid="38609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860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6084" grpId="0" bldLvl="0" animBg="1"/>
      <p:bldP spid="386087" grpId="0" bldLvl="0" animBg="1"/>
      <p:bldP spid="386090" grpId="0" bldLvl="0" animBg="1"/>
      <p:bldP spid="386091" grpId="0" bldLvl="0" animBg="1"/>
      <p:bldP spid="38609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4338" name="矩形"/>
          <p:cNvSpPr/>
          <p:nvPr/>
        </p:nvSpPr>
        <p:spPr>
          <a:xfrm>
            <a:off x="2063115" y="1124903"/>
            <a:ext cx="7920000" cy="779462"/>
          </a:xfrm>
          <a:prstGeom prst="rect">
            <a:avLst/>
          </a:prstGeom>
          <a:noFill/>
          <a:ln w="9525">
            <a:noFill/>
          </a:ln>
        </p:spPr>
        <p:txBody>
          <a:bodyPr wrap="square" lIns="91440" tIns="45720" rIns="91440" bIns="45720" anchor="ctr" anchorCtr="0"/>
          <a:p>
            <a:pPr algn="ctr"/>
            <a:r>
              <a:rPr lang="en-US" altLang="zh-CN" sz="4000" b="1" baseline="0">
                <a:solidFill>
                  <a:schemeClr val="bg1"/>
                </a:solidFill>
                <a:latin typeface="Microsoft YaHei Bold" panose="020B0503020204020204" charset="-122"/>
                <a:ea typeface="Microsoft YaHei Bold" panose="020B0503020204020204" charset="-122"/>
                <a:cs typeface="Microsoft YaHei Bold" panose="020B0503020204020204" charset="-122"/>
              </a:rPr>
              <a:t>   </a:t>
            </a:r>
            <a:r>
              <a:rPr lang="zh-CN" altLang="en-US" sz="3200" b="1" baseline="0">
                <a:solidFill>
                  <a:schemeClr val="bg1"/>
                </a:solidFill>
                <a:latin typeface="Microsoft YaHei Bold" panose="020B0503020204020204" charset="-122"/>
                <a:ea typeface="Microsoft YaHei Bold" panose="020B0503020204020204" charset="-122"/>
                <a:cs typeface="Microsoft YaHei Bold" panose="020B0503020204020204" charset="-122"/>
              </a:rPr>
              <a:t>极限初论三个内容的关系</a:t>
            </a:r>
            <a:endParaRPr lang="zh-CN" altLang="en-US" sz="3200" b="1" baseline="0">
              <a:solidFill>
                <a:schemeClr val="bg1"/>
              </a:solidFill>
              <a:latin typeface="Microsoft YaHei Bold" panose="020B0503020204020204" charset="-122"/>
              <a:ea typeface="Microsoft YaHei Bold" panose="020B0503020204020204" charset="-122"/>
              <a:cs typeface="Microsoft YaHei Bold" panose="020B0503020204020204" charset="-122"/>
            </a:endParaRPr>
          </a:p>
        </p:txBody>
      </p:sp>
      <p:sp>
        <p:nvSpPr>
          <p:cNvPr id="39" name="矩形"/>
          <p:cNvSpPr/>
          <p:nvPr/>
        </p:nvSpPr>
        <p:spPr>
          <a:xfrm>
            <a:off x="4601210" y="2658098"/>
            <a:ext cx="3228975" cy="2340000"/>
          </a:xfrm>
          <a:prstGeom prst="rect">
            <a:avLst/>
          </a:prstGeom>
          <a:noFill/>
          <a:ln w="9525">
            <a:noFill/>
          </a:ln>
        </p:spPr>
        <p:txBody>
          <a:bodyPr wrap="none" lIns="91440" tIns="45720" rIns="91440" bIns="45720" anchor="t" anchorCtr="0">
            <a:noAutofit/>
          </a:bodyPr>
          <a:p>
            <a:pPr algn="l" eaLnBrk="0" hangingPunct="0">
              <a:lnSpc>
                <a:spcPct val="150000"/>
              </a:lnSpc>
              <a:spcBef>
                <a:spcPts val="0"/>
              </a:spcBef>
            </a:pPr>
            <a:r>
              <a:rPr lang="zh-CN" altLang="en-US" sz="3200" b="1" baseline="0">
                <a:solidFill>
                  <a:schemeClr val="bg1"/>
                </a:solidFill>
                <a:latin typeface="宋体" pitchFamily="2" charset="-122"/>
                <a:ea typeface="宋体" pitchFamily="2" charset="-122"/>
              </a:rPr>
              <a:t>函数</a:t>
            </a:r>
            <a:r>
              <a:rPr lang="zh-CN" altLang="en-US" sz="3200">
                <a:solidFill>
                  <a:schemeClr val="bg1"/>
                </a:solidFill>
                <a:latin typeface="宋体" pitchFamily="2" charset="-122"/>
                <a:sym typeface="+mn-ea"/>
              </a:rPr>
              <a:t>— 研究对象</a:t>
            </a:r>
            <a:endParaRPr lang="zh-CN" altLang="en-US" sz="3200">
              <a:solidFill>
                <a:schemeClr val="bg1"/>
              </a:solidFill>
              <a:latin typeface="宋体" pitchFamily="2" charset="-122"/>
              <a:sym typeface="+mn-ea"/>
            </a:endParaRPr>
          </a:p>
          <a:p>
            <a:pPr algn="l" eaLnBrk="0" hangingPunct="0">
              <a:lnSpc>
                <a:spcPct val="150000"/>
              </a:lnSpc>
              <a:spcBef>
                <a:spcPts val="0"/>
              </a:spcBef>
            </a:pPr>
            <a:r>
              <a:rPr lang="zh-CN" altLang="en-US" sz="3200" b="1">
                <a:solidFill>
                  <a:schemeClr val="bg1"/>
                </a:solidFill>
                <a:latin typeface="宋体" pitchFamily="2" charset="-122"/>
                <a:sym typeface="+mn-ea"/>
              </a:rPr>
              <a:t>极限</a:t>
            </a:r>
            <a:r>
              <a:rPr lang="zh-CN" altLang="en-US" sz="3200">
                <a:solidFill>
                  <a:schemeClr val="bg1"/>
                </a:solidFill>
                <a:latin typeface="宋体" pitchFamily="2" charset="-122"/>
                <a:sym typeface="+mn-ea"/>
              </a:rPr>
              <a:t>— 研究方法</a:t>
            </a:r>
            <a:endParaRPr lang="zh-CN" altLang="en-US" sz="3200">
              <a:solidFill>
                <a:schemeClr val="bg1"/>
              </a:solidFill>
              <a:latin typeface="宋体" pitchFamily="2" charset="-122"/>
              <a:sym typeface="+mn-ea"/>
            </a:endParaRPr>
          </a:p>
          <a:p>
            <a:pPr algn="l" eaLnBrk="0" hangingPunct="0">
              <a:lnSpc>
                <a:spcPct val="150000"/>
              </a:lnSpc>
              <a:spcBef>
                <a:spcPts val="0"/>
              </a:spcBef>
            </a:pPr>
            <a:r>
              <a:rPr lang="zh-CN" altLang="en-US" sz="3200" b="1">
                <a:solidFill>
                  <a:schemeClr val="bg1"/>
                </a:solidFill>
                <a:latin typeface="宋体" pitchFamily="2" charset="-122"/>
                <a:sym typeface="+mn-ea"/>
              </a:rPr>
              <a:t>连续</a:t>
            </a:r>
            <a:r>
              <a:rPr lang="zh-CN" altLang="en-US" sz="3200">
                <a:solidFill>
                  <a:schemeClr val="bg1"/>
                </a:solidFill>
                <a:latin typeface="宋体" pitchFamily="2" charset="-122"/>
                <a:sym typeface="+mn-ea"/>
              </a:rPr>
              <a:t>— 研究桥梁</a:t>
            </a:r>
            <a:r>
              <a:rPr lang="zh-CN" altLang="en-US" sz="3200" b="1" baseline="0">
                <a:solidFill>
                  <a:schemeClr val="bg1"/>
                </a:solidFill>
                <a:latin typeface="宋体" pitchFamily="2" charset="-122"/>
                <a:ea typeface="宋体" pitchFamily="2" charset="-122"/>
              </a:rPr>
              <a:t> </a:t>
            </a:r>
            <a:endParaRPr lang="zh-CN" altLang="en-US" sz="3200" b="1" baseline="0">
              <a:solidFill>
                <a:schemeClr val="bg1"/>
              </a:solidFill>
              <a:latin typeface="宋体" pitchFamily="2" charset="-122"/>
              <a:ea typeface="宋体" pitchFamily="2" charset="-122"/>
            </a:endParaRPr>
          </a:p>
        </p:txBody>
      </p:sp>
      <p:sp>
        <p:nvSpPr>
          <p:cNvPr id="45" name="左大括号"/>
          <p:cNvSpPr/>
          <p:nvPr/>
        </p:nvSpPr>
        <p:spPr>
          <a:xfrm>
            <a:off x="4151630" y="2838097"/>
            <a:ext cx="228600" cy="1980000"/>
          </a:xfrm>
          <a:prstGeom prst="leftBrace">
            <a:avLst>
              <a:gd name="adj1" fmla="val 58171"/>
              <a:gd name="adj2" fmla="val 50000"/>
            </a:avLst>
          </a:prstGeom>
          <a:noFill/>
          <a:ln w="19050" cap="flat" cmpd="sng">
            <a:solidFill>
              <a:srgbClr val="FFFFFF"/>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up)">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9">
                                            <p:txEl>
                                              <p:charRg st="0" end="4"/>
                                            </p:txEl>
                                          </p:spTgt>
                                        </p:tgtEl>
                                        <p:attrNameLst>
                                          <p:attrName>style.visibility</p:attrName>
                                        </p:attrNameLst>
                                      </p:cBhvr>
                                      <p:to>
                                        <p:strVal val="visible"/>
                                      </p:to>
                                    </p:set>
                                    <p:animEffect transition="in" filter="wipe(left)">
                                      <p:cBhvr>
                                        <p:cTn id="12" dur="500"/>
                                        <p:tgtEl>
                                          <p:spTgt spid="39">
                                            <p:txEl>
                                              <p:charRg st="0"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9">
                                            <p:txEl>
                                              <p:charRg st="1" end="1"/>
                                            </p:txEl>
                                          </p:spTgt>
                                        </p:tgtEl>
                                        <p:attrNameLst>
                                          <p:attrName>style.visibility</p:attrName>
                                        </p:attrNameLst>
                                      </p:cBhvr>
                                      <p:to>
                                        <p:strVal val="visible"/>
                                      </p:to>
                                    </p:set>
                                    <p:animEffect transition="in" filter="wipe(left)">
                                      <p:cBhvr>
                                        <p:cTn id="17" dur="500"/>
                                        <p:tgtEl>
                                          <p:spTgt spid="39">
                                            <p:txEl>
                                              <p:char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9">
                                            <p:txEl>
                                              <p:charRg st="2" end="2"/>
                                            </p:txEl>
                                          </p:spTgt>
                                        </p:tgtEl>
                                        <p:attrNameLst>
                                          <p:attrName>style.visibility</p:attrName>
                                        </p:attrNameLst>
                                      </p:cBhvr>
                                      <p:to>
                                        <p:strVal val="visible"/>
                                      </p:to>
                                    </p:set>
                                    <p:animEffect transition="in" filter="wipe(left)">
                                      <p:cBhvr>
                                        <p:cTn id="22" dur="500"/>
                                        <p:tgtEl>
                                          <p:spTgt spid="39">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0833"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98361" name="Text Box 57"/>
          <p:cNvSpPr txBox="1"/>
          <p:nvPr/>
        </p:nvSpPr>
        <p:spPr>
          <a:xfrm>
            <a:off x="1021080" y="1917065"/>
            <a:ext cx="6096000" cy="460375"/>
          </a:xfrm>
          <a:prstGeom prst="rect">
            <a:avLst/>
          </a:prstGeom>
          <a:noFill/>
          <a:ln w="9525">
            <a:noFill/>
          </a:ln>
        </p:spPr>
        <p:txBody>
          <a:bodyPr anchor="t" anchorCtr="0">
            <a:spAutoFit/>
          </a:bodyPr>
          <a:p>
            <a:r>
              <a:rPr lang="en-US" altLang="zh-CN" sz="2400">
                <a:solidFill>
                  <a:schemeClr val="bg1"/>
                </a:solidFill>
                <a:latin typeface="宋体" pitchFamily="2" charset="-122"/>
                <a:ea typeface="宋体" pitchFamily="2" charset="-122"/>
              </a:rPr>
              <a:t>2</a:t>
            </a:r>
            <a:r>
              <a:rPr lang="en-US" altLang="zh-CN" sz="2400" dirty="0">
                <a:solidFill>
                  <a:schemeClr val="bg1"/>
                </a:solidFill>
                <a:latin typeface="宋体" pitchFamily="2" charset="-122"/>
                <a:ea typeface="宋体" pitchFamily="2" charset="-122"/>
              </a:rPr>
              <a:t>.</a:t>
            </a:r>
            <a:r>
              <a:rPr lang="zh-CN" altLang="en-US" sz="2400" dirty="0">
                <a:solidFill>
                  <a:schemeClr val="bg1"/>
                </a:solidFill>
                <a:latin typeface="宋体" pitchFamily="2" charset="-122"/>
                <a:ea typeface="宋体" pitchFamily="2" charset="-122"/>
              </a:rPr>
              <a:t>周期函数不一定存在最小正周期。</a:t>
            </a:r>
            <a:endParaRPr lang="zh-CN" altLang="en-US" sz="2400" dirty="0">
              <a:solidFill>
                <a:schemeClr val="bg1"/>
              </a:solidFill>
              <a:latin typeface="宋体" pitchFamily="2" charset="-122"/>
              <a:ea typeface="宋体" pitchFamily="2" charset="-122"/>
            </a:endParaRPr>
          </a:p>
        </p:txBody>
      </p:sp>
      <p:sp>
        <p:nvSpPr>
          <p:cNvPr id="387085" name="矩形 387084"/>
          <p:cNvSpPr txBox="1"/>
          <p:nvPr/>
        </p:nvSpPr>
        <p:spPr>
          <a:xfrm>
            <a:off x="1021080" y="1033145"/>
            <a:ext cx="5651500" cy="460375"/>
          </a:xfrm>
          <a:prstGeom prst="rect">
            <a:avLst/>
          </a:prstGeom>
          <a:noFill/>
          <a:ln w="9525">
            <a:noFill/>
          </a:ln>
        </p:spPr>
        <p:txBody>
          <a:bodyPr wrap="square" anchor="t" anchorCtr="0">
            <a:spAutoFit/>
          </a:bodyPr>
          <a:p>
            <a:pPr lvl="0" algn="l">
              <a:buClrTx/>
              <a:buSzTx/>
              <a:buFontTx/>
            </a:pPr>
            <a:r>
              <a:rPr lang="en-US" altLang="zh-CN" sz="2400">
                <a:solidFill>
                  <a:srgbClr val="FFC000"/>
                </a:solidFill>
                <a:latin typeface="宋体" pitchFamily="2" charset="-122"/>
                <a:sym typeface="+mn-ea"/>
              </a:rPr>
              <a:t>注意：</a:t>
            </a:r>
            <a:r>
              <a:rPr lang="en-US" altLang="zh-CN" sz="2400">
                <a:solidFill>
                  <a:srgbClr val="FFC000"/>
                </a:solidFill>
                <a:latin typeface="宋体" pitchFamily="2" charset="-122"/>
                <a:sym typeface="+mn-ea"/>
              </a:rPr>
              <a:t>1</a:t>
            </a:r>
            <a:r>
              <a:rPr lang="en-US" altLang="zh-CN" sz="2400">
                <a:solidFill>
                  <a:srgbClr val="FFC000"/>
                </a:solidFill>
                <a:latin typeface="宋体" pitchFamily="2" charset="-122"/>
                <a:sym typeface="+mn-ea"/>
              </a:rPr>
              <a:t>.</a:t>
            </a:r>
            <a:r>
              <a:rPr lang="en-US" altLang="zh-CN" sz="2400">
                <a:solidFill>
                  <a:srgbClr val="FFC000"/>
                </a:solidFill>
                <a:latin typeface="宋体" pitchFamily="2" charset="-122"/>
                <a:sym typeface="+mn-ea"/>
              </a:rPr>
              <a:t>f</a:t>
            </a:r>
            <a:r>
              <a:rPr lang="en-US" altLang="zh-CN" sz="2400">
                <a:solidFill>
                  <a:srgbClr val="FFC000"/>
                </a:solidFill>
                <a:latin typeface="宋体" pitchFamily="2" charset="-122"/>
                <a:sym typeface="+mn-ea"/>
              </a:rPr>
              <a:t>（</a:t>
            </a:r>
            <a:r>
              <a:rPr lang="en-US" altLang="zh-CN" sz="2400">
                <a:solidFill>
                  <a:srgbClr val="FFC000"/>
                </a:solidFill>
                <a:latin typeface="宋体" pitchFamily="2" charset="-122"/>
                <a:sym typeface="+mn-ea"/>
              </a:rPr>
              <a:t>x</a:t>
            </a:r>
            <a:r>
              <a:rPr lang="en-US" altLang="zh-CN" sz="2400">
                <a:solidFill>
                  <a:srgbClr val="FFC000"/>
                </a:solidFill>
                <a:latin typeface="宋体" pitchFamily="2" charset="-122"/>
                <a:sym typeface="+mn-ea"/>
              </a:rPr>
              <a:t>）的周期一般指最小正周期。</a:t>
            </a:r>
            <a:endParaRPr lang="en-US" altLang="zh-CN" sz="2400">
              <a:solidFill>
                <a:srgbClr val="FFC000"/>
              </a:solidFill>
              <a:latin typeface="宋体" pitchFamily="2" charset="-122"/>
              <a:sym typeface="+mn-ea"/>
            </a:endParaRPr>
          </a:p>
        </p:txBody>
      </p:sp>
      <p:grpSp>
        <p:nvGrpSpPr>
          <p:cNvPr id="3" name="组合 2"/>
          <p:cNvGrpSpPr/>
          <p:nvPr/>
        </p:nvGrpSpPr>
        <p:grpSpPr>
          <a:xfrm>
            <a:off x="2063115" y="2996883"/>
            <a:ext cx="3717925" cy="2229802"/>
            <a:chOff x="3930" y="4948"/>
            <a:chExt cx="5855" cy="3511"/>
          </a:xfrm>
        </p:grpSpPr>
        <p:sp>
          <p:nvSpPr>
            <p:cNvPr id="120834" name="Rectangle 10"/>
            <p:cNvSpPr/>
            <p:nvPr/>
          </p:nvSpPr>
          <p:spPr>
            <a:xfrm>
              <a:off x="5630" y="5400"/>
              <a:ext cx="1928" cy="410"/>
            </a:xfrm>
            <a:prstGeom prst="rect">
              <a:avLst/>
            </a:prstGeom>
            <a:noFill/>
            <a:ln w="9525">
              <a:noFill/>
            </a:ln>
          </p:spPr>
          <p:txBody>
            <a:bodyPr anchor="ctr" anchorCtr="0">
              <a:spAutoFit/>
            </a:bodyPr>
            <a:p>
              <a:pPr eaLnBrk="0" hangingPunct="0"/>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grpSp>
          <p:nvGrpSpPr>
            <p:cNvPr id="2" name="Group 9"/>
            <p:cNvGrpSpPr/>
            <p:nvPr/>
          </p:nvGrpSpPr>
          <p:grpSpPr>
            <a:xfrm>
              <a:off x="3930" y="4948"/>
              <a:ext cx="5855" cy="2297"/>
              <a:chOff x="3130" y="1680"/>
              <a:chExt cx="2342" cy="919"/>
            </a:xfrm>
          </p:grpSpPr>
          <p:grpSp>
            <p:nvGrpSpPr>
              <p:cNvPr id="120839" name="Group 10"/>
              <p:cNvGrpSpPr/>
              <p:nvPr/>
            </p:nvGrpSpPr>
            <p:grpSpPr>
              <a:xfrm>
                <a:off x="3130" y="1680"/>
                <a:ext cx="2342" cy="919"/>
                <a:chOff x="3130" y="1680"/>
                <a:chExt cx="2342" cy="919"/>
              </a:xfrm>
            </p:grpSpPr>
            <p:graphicFrame>
              <p:nvGraphicFramePr>
                <p:cNvPr id="120840" name="Object 11"/>
                <p:cNvGraphicFramePr/>
                <p:nvPr/>
              </p:nvGraphicFramePr>
              <p:xfrm>
                <a:off x="5366" y="2208"/>
                <a:ext cx="106" cy="230"/>
              </p:xfrm>
              <a:graphic>
                <a:graphicData uri="http://schemas.openxmlformats.org/presentationml/2006/ole">
                  <mc:AlternateContent xmlns:mc="http://schemas.openxmlformats.org/markup-compatibility/2006">
                    <mc:Choice xmlns:v="urn:schemas-microsoft-com:vml" Requires="v">
                      <p:oleObj spid="_x0000_s3167" name="" r:id="rId1" imgW="88265" imgH="151765" progId="Equation.3">
                        <p:embed/>
                      </p:oleObj>
                    </mc:Choice>
                    <mc:Fallback>
                      <p:oleObj name="" r:id="rId1" imgW="88265" imgH="151765" progId="Equation.3">
                        <p:embed/>
                        <p:pic>
                          <p:nvPicPr>
                            <p:cNvPr id="0" name="图片 3166"/>
                            <p:cNvPicPr/>
                            <p:nvPr/>
                          </p:nvPicPr>
                          <p:blipFill>
                            <a:blip r:embed="rId2"/>
                            <a:stretch>
                              <a:fillRect/>
                            </a:stretch>
                          </p:blipFill>
                          <p:spPr>
                            <a:xfrm>
                              <a:off x="5366" y="2208"/>
                              <a:ext cx="106" cy="230"/>
                            </a:xfrm>
                            <a:prstGeom prst="rect">
                              <a:avLst/>
                            </a:prstGeom>
                            <a:noFill/>
                            <a:ln w="38100">
                              <a:noFill/>
                              <a:miter/>
                            </a:ln>
                          </p:spPr>
                        </p:pic>
                      </p:oleObj>
                    </mc:Fallback>
                  </mc:AlternateContent>
                </a:graphicData>
              </a:graphic>
            </p:graphicFrame>
            <p:graphicFrame>
              <p:nvGraphicFramePr>
                <p:cNvPr id="120841" name="Object 12"/>
                <p:cNvGraphicFramePr/>
                <p:nvPr/>
              </p:nvGraphicFramePr>
              <p:xfrm>
                <a:off x="4032" y="2187"/>
                <a:ext cx="153" cy="213"/>
              </p:xfrm>
              <a:graphic>
                <a:graphicData uri="http://schemas.openxmlformats.org/presentationml/2006/ole">
                  <mc:AlternateContent xmlns:mc="http://schemas.openxmlformats.org/markup-compatibility/2006">
                    <mc:Choice xmlns:v="urn:schemas-microsoft-com:vml" Requires="v">
                      <p:oleObj spid="_x0000_s3169" name="" r:id="rId3" imgW="127000" imgH="139700" progId="Equation.3">
                        <p:embed/>
                      </p:oleObj>
                    </mc:Choice>
                    <mc:Fallback>
                      <p:oleObj name="" r:id="rId3" imgW="127000" imgH="139700" progId="Equation.3">
                        <p:embed/>
                        <p:pic>
                          <p:nvPicPr>
                            <p:cNvPr id="0" name="图片 3168"/>
                            <p:cNvPicPr/>
                            <p:nvPr/>
                          </p:nvPicPr>
                          <p:blipFill>
                            <a:blip r:embed="rId4"/>
                            <a:stretch>
                              <a:fillRect/>
                            </a:stretch>
                          </p:blipFill>
                          <p:spPr>
                            <a:xfrm>
                              <a:off x="4032" y="2187"/>
                              <a:ext cx="153" cy="213"/>
                            </a:xfrm>
                            <a:prstGeom prst="rect">
                              <a:avLst/>
                            </a:prstGeom>
                            <a:noFill/>
                            <a:ln w="38100">
                              <a:noFill/>
                              <a:miter/>
                            </a:ln>
                          </p:spPr>
                        </p:pic>
                      </p:oleObj>
                    </mc:Fallback>
                  </mc:AlternateContent>
                </a:graphicData>
              </a:graphic>
            </p:graphicFrame>
            <p:graphicFrame>
              <p:nvGraphicFramePr>
                <p:cNvPr id="120842" name="Object 13"/>
                <p:cNvGraphicFramePr/>
                <p:nvPr/>
              </p:nvGraphicFramePr>
              <p:xfrm>
                <a:off x="3844" y="1680"/>
                <a:ext cx="332" cy="275"/>
              </p:xfrm>
              <a:graphic>
                <a:graphicData uri="http://schemas.openxmlformats.org/presentationml/2006/ole">
                  <mc:AlternateContent xmlns:mc="http://schemas.openxmlformats.org/markup-compatibility/2006">
                    <mc:Choice xmlns:v="urn:schemas-microsoft-com:vml" Requires="v">
                      <p:oleObj spid="_x0000_s3168" name="" r:id="rId5" imgW="304800" imgH="203200" progId="Equation.3">
                        <p:embed/>
                      </p:oleObj>
                    </mc:Choice>
                    <mc:Fallback>
                      <p:oleObj name="" r:id="rId5" imgW="304800" imgH="203200" progId="Equation.3">
                        <p:embed/>
                        <p:pic>
                          <p:nvPicPr>
                            <p:cNvPr id="0" name="图片 3167"/>
                            <p:cNvPicPr/>
                            <p:nvPr/>
                          </p:nvPicPr>
                          <p:blipFill>
                            <a:blip r:embed="rId6"/>
                            <a:stretch>
                              <a:fillRect/>
                            </a:stretch>
                          </p:blipFill>
                          <p:spPr>
                            <a:xfrm>
                              <a:off x="3844" y="1680"/>
                              <a:ext cx="332" cy="275"/>
                            </a:xfrm>
                            <a:prstGeom prst="rect">
                              <a:avLst/>
                            </a:prstGeom>
                            <a:noFill/>
                            <a:ln w="38100">
                              <a:noFill/>
                              <a:miter/>
                            </a:ln>
                          </p:spPr>
                        </p:pic>
                      </p:oleObj>
                    </mc:Fallback>
                  </mc:AlternateContent>
                </a:graphicData>
              </a:graphic>
            </p:graphicFrame>
            <p:grpSp>
              <p:nvGrpSpPr>
                <p:cNvPr id="120843" name="Group 14"/>
                <p:cNvGrpSpPr/>
                <p:nvPr/>
              </p:nvGrpSpPr>
              <p:grpSpPr>
                <a:xfrm>
                  <a:off x="3351" y="1728"/>
                  <a:ext cx="2121" cy="691"/>
                  <a:chOff x="3206" y="384"/>
                  <a:chExt cx="2650" cy="691"/>
                </a:xfrm>
              </p:grpSpPr>
              <p:sp>
                <p:nvSpPr>
                  <p:cNvPr id="120844" name="Line 15"/>
                  <p:cNvSpPr/>
                  <p:nvPr/>
                </p:nvSpPr>
                <p:spPr>
                  <a:xfrm flipV="1">
                    <a:off x="4282" y="384"/>
                    <a:ext cx="0" cy="691"/>
                  </a:xfrm>
                  <a:prstGeom prst="line">
                    <a:avLst/>
                  </a:prstGeom>
                  <a:ln w="25400" cap="flat" cmpd="sng">
                    <a:solidFill>
                      <a:schemeClr val="tx1"/>
                    </a:solidFill>
                    <a:prstDash val="solid"/>
                    <a:round/>
                    <a:headEnd type="none" w="med" len="med"/>
                    <a:tailEnd type="triangle" w="med" len="med"/>
                  </a:ln>
                </p:spPr>
              </p:sp>
              <p:sp>
                <p:nvSpPr>
                  <p:cNvPr id="120845" name="Freeform 16"/>
                  <p:cNvSpPr/>
                  <p:nvPr/>
                </p:nvSpPr>
                <p:spPr>
                  <a:xfrm>
                    <a:off x="4282" y="557"/>
                    <a:ext cx="461" cy="288"/>
                  </a:xfrm>
                  <a:custGeom>
                    <a:avLst/>
                    <a:gdLst/>
                    <a:ahLst/>
                    <a:cxnLst>
                      <a:cxn ang="0">
                        <a:pos x="0" y="346"/>
                      </a:cxn>
                      <a:cxn ang="0">
                        <a:pos x="277" y="0"/>
                      </a:cxn>
                      <a:cxn ang="0">
                        <a:pos x="553" y="346"/>
                      </a:cxn>
                    </a:cxnLst>
                    <a:pathLst>
                      <a:path w="384" h="240">
                        <a:moveTo>
                          <a:pt x="0" y="240"/>
                        </a:moveTo>
                        <a:cubicBezTo>
                          <a:pt x="64" y="120"/>
                          <a:pt x="128" y="0"/>
                          <a:pt x="192" y="0"/>
                        </a:cubicBezTo>
                        <a:cubicBezTo>
                          <a:pt x="256" y="0"/>
                          <a:pt x="352" y="200"/>
                          <a:pt x="384" y="240"/>
                        </a:cubicBezTo>
                      </a:path>
                    </a:pathLst>
                  </a:custGeom>
                  <a:noFill/>
                  <a:ln w="38100" cap="flat" cmpd="sng">
                    <a:solidFill>
                      <a:srgbClr val="800000"/>
                    </a:solidFill>
                    <a:prstDash val="solid"/>
                    <a:round/>
                    <a:headEnd type="none" w="med" len="med"/>
                    <a:tailEnd type="none" w="med" len="med"/>
                  </a:ln>
                </p:spPr>
                <p:txBody>
                  <a:bodyPr/>
                  <a:p>
                    <a:endParaRPr lang="zh-CN" altLang="en-US"/>
                  </a:p>
                </p:txBody>
              </p:sp>
              <p:sp>
                <p:nvSpPr>
                  <p:cNvPr id="120846" name="Freeform 17"/>
                  <p:cNvSpPr/>
                  <p:nvPr/>
                </p:nvSpPr>
                <p:spPr>
                  <a:xfrm>
                    <a:off x="3360" y="557"/>
                    <a:ext cx="461" cy="288"/>
                  </a:xfrm>
                  <a:custGeom>
                    <a:avLst/>
                    <a:gdLst/>
                    <a:ahLst/>
                    <a:cxnLst>
                      <a:cxn ang="0">
                        <a:pos x="0" y="346"/>
                      </a:cxn>
                      <a:cxn ang="0">
                        <a:pos x="277" y="0"/>
                      </a:cxn>
                      <a:cxn ang="0">
                        <a:pos x="553" y="346"/>
                      </a:cxn>
                    </a:cxnLst>
                    <a:pathLst>
                      <a:path w="384" h="240">
                        <a:moveTo>
                          <a:pt x="0" y="240"/>
                        </a:moveTo>
                        <a:cubicBezTo>
                          <a:pt x="64" y="120"/>
                          <a:pt x="128" y="0"/>
                          <a:pt x="192" y="0"/>
                        </a:cubicBezTo>
                        <a:cubicBezTo>
                          <a:pt x="256" y="0"/>
                          <a:pt x="352" y="200"/>
                          <a:pt x="384" y="240"/>
                        </a:cubicBezTo>
                      </a:path>
                    </a:pathLst>
                  </a:custGeom>
                  <a:noFill/>
                  <a:ln w="38100" cap="flat" cmpd="sng">
                    <a:solidFill>
                      <a:srgbClr val="800000"/>
                    </a:solidFill>
                    <a:prstDash val="solid"/>
                    <a:round/>
                    <a:headEnd type="none" w="med" len="med"/>
                    <a:tailEnd type="none" w="med" len="med"/>
                  </a:ln>
                </p:spPr>
                <p:txBody>
                  <a:bodyPr/>
                  <a:p>
                    <a:endParaRPr lang="zh-CN" altLang="en-US"/>
                  </a:p>
                </p:txBody>
              </p:sp>
              <p:sp>
                <p:nvSpPr>
                  <p:cNvPr id="120847" name="Freeform 18"/>
                  <p:cNvSpPr/>
                  <p:nvPr/>
                </p:nvSpPr>
                <p:spPr>
                  <a:xfrm>
                    <a:off x="5204" y="557"/>
                    <a:ext cx="460" cy="288"/>
                  </a:xfrm>
                  <a:custGeom>
                    <a:avLst/>
                    <a:gdLst/>
                    <a:ahLst/>
                    <a:cxnLst>
                      <a:cxn ang="0">
                        <a:pos x="0" y="346"/>
                      </a:cxn>
                      <a:cxn ang="0">
                        <a:pos x="276" y="0"/>
                      </a:cxn>
                      <a:cxn ang="0">
                        <a:pos x="551" y="346"/>
                      </a:cxn>
                    </a:cxnLst>
                    <a:pathLst>
                      <a:path w="384" h="240">
                        <a:moveTo>
                          <a:pt x="0" y="240"/>
                        </a:moveTo>
                        <a:cubicBezTo>
                          <a:pt x="64" y="120"/>
                          <a:pt x="128" y="0"/>
                          <a:pt x="192" y="0"/>
                        </a:cubicBezTo>
                        <a:cubicBezTo>
                          <a:pt x="256" y="0"/>
                          <a:pt x="352" y="200"/>
                          <a:pt x="384" y="240"/>
                        </a:cubicBezTo>
                      </a:path>
                    </a:pathLst>
                  </a:custGeom>
                  <a:noFill/>
                  <a:ln w="38100" cap="flat" cmpd="sng">
                    <a:solidFill>
                      <a:srgbClr val="800000"/>
                    </a:solidFill>
                    <a:prstDash val="solid"/>
                    <a:round/>
                    <a:headEnd type="none" w="med" len="med"/>
                    <a:tailEnd type="none" w="med" len="med"/>
                  </a:ln>
                </p:spPr>
                <p:txBody>
                  <a:bodyPr/>
                  <a:p>
                    <a:endParaRPr lang="zh-CN" altLang="en-US"/>
                  </a:p>
                </p:txBody>
              </p:sp>
              <p:sp>
                <p:nvSpPr>
                  <p:cNvPr id="120848" name="Line 19"/>
                  <p:cNvSpPr/>
                  <p:nvPr/>
                </p:nvSpPr>
                <p:spPr>
                  <a:xfrm>
                    <a:off x="3206" y="845"/>
                    <a:ext cx="2650" cy="0"/>
                  </a:xfrm>
                  <a:prstGeom prst="line">
                    <a:avLst/>
                  </a:prstGeom>
                  <a:ln w="25400" cap="flat" cmpd="sng">
                    <a:solidFill>
                      <a:schemeClr val="tx1"/>
                    </a:solidFill>
                    <a:prstDash val="solid"/>
                    <a:round/>
                    <a:headEnd type="none" w="med" len="med"/>
                    <a:tailEnd type="triangle" w="med" len="med"/>
                  </a:ln>
                </p:spPr>
              </p:sp>
            </p:grpSp>
            <p:graphicFrame>
              <p:nvGraphicFramePr>
                <p:cNvPr id="120849" name="Object 20"/>
                <p:cNvGraphicFramePr/>
                <p:nvPr/>
              </p:nvGraphicFramePr>
              <p:xfrm>
                <a:off x="4804" y="2153"/>
                <a:ext cx="322" cy="439"/>
              </p:xfrm>
              <a:graphic>
                <a:graphicData uri="http://schemas.openxmlformats.org/presentationml/2006/ole">
                  <mc:AlternateContent xmlns:mc="http://schemas.openxmlformats.org/markup-compatibility/2006">
                    <mc:Choice xmlns:v="urn:schemas-microsoft-com:vml" Requires="v">
                      <p:oleObj spid="_x0000_s3170" name="" r:id="rId7" imgW="203200" imgH="279400" progId="Equation.DSMT4">
                        <p:embed/>
                      </p:oleObj>
                    </mc:Choice>
                    <mc:Fallback>
                      <p:oleObj name="" r:id="rId7" imgW="203200" imgH="279400" progId="Equation.DSMT4">
                        <p:embed/>
                        <p:pic>
                          <p:nvPicPr>
                            <p:cNvPr id="0" name="图片 3169"/>
                            <p:cNvPicPr/>
                            <p:nvPr/>
                          </p:nvPicPr>
                          <p:blipFill>
                            <a:blip r:embed="rId8"/>
                            <a:stretch>
                              <a:fillRect/>
                            </a:stretch>
                          </p:blipFill>
                          <p:spPr>
                            <a:xfrm>
                              <a:off x="4804" y="2153"/>
                              <a:ext cx="322" cy="439"/>
                            </a:xfrm>
                            <a:prstGeom prst="rect">
                              <a:avLst/>
                            </a:prstGeom>
                            <a:noFill/>
                            <a:ln w="38100">
                              <a:noFill/>
                              <a:miter/>
                            </a:ln>
                          </p:spPr>
                        </p:pic>
                      </p:oleObj>
                    </mc:Fallback>
                  </mc:AlternateContent>
                </a:graphicData>
              </a:graphic>
            </p:graphicFrame>
            <p:graphicFrame>
              <p:nvGraphicFramePr>
                <p:cNvPr id="120850" name="Object 21"/>
                <p:cNvGraphicFramePr/>
                <p:nvPr/>
              </p:nvGraphicFramePr>
              <p:xfrm>
                <a:off x="4481" y="2154"/>
                <a:ext cx="241" cy="438"/>
              </p:xfrm>
              <a:graphic>
                <a:graphicData uri="http://schemas.openxmlformats.org/presentationml/2006/ole">
                  <mc:AlternateContent xmlns:mc="http://schemas.openxmlformats.org/markup-compatibility/2006">
                    <mc:Choice xmlns:v="urn:schemas-microsoft-com:vml" Requires="v">
                      <p:oleObj spid="_x0000_s3171" name="" r:id="rId9" imgW="152400" imgH="279400" progId="Equation.3">
                        <p:embed/>
                      </p:oleObj>
                    </mc:Choice>
                    <mc:Fallback>
                      <p:oleObj name="" r:id="rId9" imgW="152400" imgH="279400" progId="Equation.3">
                        <p:embed/>
                        <p:pic>
                          <p:nvPicPr>
                            <p:cNvPr id="0" name="图片 3170"/>
                            <p:cNvPicPr/>
                            <p:nvPr/>
                          </p:nvPicPr>
                          <p:blipFill>
                            <a:blip r:embed="rId10"/>
                            <a:stretch>
                              <a:fillRect/>
                            </a:stretch>
                          </p:blipFill>
                          <p:spPr>
                            <a:xfrm>
                              <a:off x="4481" y="2154"/>
                              <a:ext cx="241" cy="438"/>
                            </a:xfrm>
                            <a:prstGeom prst="rect">
                              <a:avLst/>
                            </a:prstGeom>
                            <a:noFill/>
                            <a:ln w="38100">
                              <a:noFill/>
                              <a:miter/>
                            </a:ln>
                          </p:spPr>
                        </p:pic>
                      </p:oleObj>
                    </mc:Fallback>
                  </mc:AlternateContent>
                </a:graphicData>
              </a:graphic>
            </p:graphicFrame>
            <p:graphicFrame>
              <p:nvGraphicFramePr>
                <p:cNvPr id="120851" name="Object 22"/>
                <p:cNvGraphicFramePr/>
                <p:nvPr/>
              </p:nvGraphicFramePr>
              <p:xfrm>
                <a:off x="3130" y="2160"/>
                <a:ext cx="503" cy="439"/>
              </p:xfrm>
              <a:graphic>
                <a:graphicData uri="http://schemas.openxmlformats.org/presentationml/2006/ole">
                  <mc:AlternateContent xmlns:mc="http://schemas.openxmlformats.org/markup-compatibility/2006">
                    <mc:Choice xmlns:v="urn:schemas-microsoft-com:vml" Requires="v">
                      <p:oleObj spid="_x0000_s3172" name="" r:id="rId11" imgW="317500" imgH="279400" progId="Equation.3">
                        <p:embed/>
                      </p:oleObj>
                    </mc:Choice>
                    <mc:Fallback>
                      <p:oleObj name="" r:id="rId11" imgW="317500" imgH="279400" progId="Equation.3">
                        <p:embed/>
                        <p:pic>
                          <p:nvPicPr>
                            <p:cNvPr id="0" name="图片 3171"/>
                            <p:cNvPicPr/>
                            <p:nvPr/>
                          </p:nvPicPr>
                          <p:blipFill>
                            <a:blip r:embed="rId12"/>
                            <a:stretch>
                              <a:fillRect/>
                            </a:stretch>
                          </p:blipFill>
                          <p:spPr>
                            <a:xfrm>
                              <a:off x="3130" y="2160"/>
                              <a:ext cx="503" cy="439"/>
                            </a:xfrm>
                            <a:prstGeom prst="rect">
                              <a:avLst/>
                            </a:prstGeom>
                            <a:noFill/>
                            <a:ln w="38100">
                              <a:noFill/>
                              <a:miter/>
                            </a:ln>
                          </p:spPr>
                        </p:pic>
                      </p:oleObj>
                    </mc:Fallback>
                  </mc:AlternateContent>
                </a:graphicData>
              </a:graphic>
            </p:graphicFrame>
            <p:graphicFrame>
              <p:nvGraphicFramePr>
                <p:cNvPr id="120852" name="Object 23"/>
                <p:cNvGraphicFramePr/>
                <p:nvPr/>
              </p:nvGraphicFramePr>
              <p:xfrm>
                <a:off x="3658" y="2154"/>
                <a:ext cx="422" cy="438"/>
              </p:xfrm>
              <a:graphic>
                <a:graphicData uri="http://schemas.openxmlformats.org/presentationml/2006/ole">
                  <mc:AlternateContent xmlns:mc="http://schemas.openxmlformats.org/markup-compatibility/2006">
                    <mc:Choice xmlns:v="urn:schemas-microsoft-com:vml" Requires="v">
                      <p:oleObj spid="_x0000_s3173" name="" r:id="rId13" imgW="266065" imgH="278765" progId="Equation.3">
                        <p:embed/>
                      </p:oleObj>
                    </mc:Choice>
                    <mc:Fallback>
                      <p:oleObj name="" r:id="rId13" imgW="266065" imgH="278765" progId="Equation.3">
                        <p:embed/>
                        <p:pic>
                          <p:nvPicPr>
                            <p:cNvPr id="0" name="图片 3172"/>
                            <p:cNvPicPr/>
                            <p:nvPr/>
                          </p:nvPicPr>
                          <p:blipFill>
                            <a:blip r:embed="rId14"/>
                            <a:stretch>
                              <a:fillRect/>
                            </a:stretch>
                          </p:blipFill>
                          <p:spPr>
                            <a:xfrm>
                              <a:off x="3658" y="2154"/>
                              <a:ext cx="422" cy="438"/>
                            </a:xfrm>
                            <a:prstGeom prst="rect">
                              <a:avLst/>
                            </a:prstGeom>
                            <a:noFill/>
                            <a:ln w="38100">
                              <a:noFill/>
                              <a:miter/>
                            </a:ln>
                          </p:spPr>
                        </p:pic>
                      </p:oleObj>
                    </mc:Fallback>
                  </mc:AlternateContent>
                </a:graphicData>
              </a:graphic>
            </p:graphicFrame>
          </p:grpSp>
          <p:sp>
            <p:nvSpPr>
              <p:cNvPr id="120853" name="Line 24"/>
              <p:cNvSpPr/>
              <p:nvPr/>
            </p:nvSpPr>
            <p:spPr>
              <a:xfrm>
                <a:off x="4584" y="2194"/>
                <a:ext cx="384" cy="0"/>
              </a:xfrm>
              <a:prstGeom prst="line">
                <a:avLst/>
              </a:prstGeom>
              <a:ln w="38100" cap="flat" cmpd="sng">
                <a:solidFill>
                  <a:srgbClr val="800000"/>
                </a:solidFill>
                <a:prstDash val="solid"/>
                <a:round/>
                <a:headEnd type="none" w="med" len="med"/>
                <a:tailEnd type="none" w="med" len="med"/>
              </a:ln>
            </p:spPr>
          </p:sp>
          <p:sp>
            <p:nvSpPr>
              <p:cNvPr id="120854" name="Line 25"/>
              <p:cNvSpPr/>
              <p:nvPr/>
            </p:nvSpPr>
            <p:spPr>
              <a:xfrm>
                <a:off x="3321" y="2194"/>
                <a:ext cx="154" cy="0"/>
              </a:xfrm>
              <a:prstGeom prst="line">
                <a:avLst/>
              </a:prstGeom>
              <a:ln w="38100" cap="flat" cmpd="sng">
                <a:solidFill>
                  <a:srgbClr val="800000"/>
                </a:solidFill>
                <a:prstDash val="solid"/>
                <a:round/>
                <a:headEnd type="none" w="med" len="med"/>
                <a:tailEnd type="none" w="med" len="med"/>
              </a:ln>
            </p:spPr>
          </p:sp>
          <p:sp>
            <p:nvSpPr>
              <p:cNvPr id="120855" name="Line 26"/>
              <p:cNvSpPr/>
              <p:nvPr/>
            </p:nvSpPr>
            <p:spPr>
              <a:xfrm>
                <a:off x="5318" y="2194"/>
                <a:ext cx="73" cy="0"/>
              </a:xfrm>
              <a:prstGeom prst="line">
                <a:avLst/>
              </a:prstGeom>
              <a:ln w="38100" cap="flat" cmpd="sng">
                <a:solidFill>
                  <a:srgbClr val="800000"/>
                </a:solidFill>
                <a:prstDash val="solid"/>
                <a:round/>
                <a:headEnd type="none" w="med" len="med"/>
                <a:tailEnd type="none" w="med" len="med"/>
              </a:ln>
            </p:spPr>
          </p:sp>
          <p:sp>
            <p:nvSpPr>
              <p:cNvPr id="120856" name="Line 27"/>
              <p:cNvSpPr/>
              <p:nvPr/>
            </p:nvSpPr>
            <p:spPr>
              <a:xfrm>
                <a:off x="3820" y="2194"/>
                <a:ext cx="384" cy="0"/>
              </a:xfrm>
              <a:prstGeom prst="line">
                <a:avLst/>
              </a:prstGeom>
              <a:ln w="38100" cap="flat" cmpd="sng">
                <a:solidFill>
                  <a:srgbClr val="800000"/>
                </a:solidFill>
                <a:prstDash val="solid"/>
                <a:round/>
                <a:headEnd type="none" w="med" len="med"/>
                <a:tailEnd type="none" w="med" len="med"/>
              </a:ln>
            </p:spPr>
          </p:sp>
        </p:grpSp>
        <p:sp>
          <p:nvSpPr>
            <p:cNvPr id="98359" name="Text Box 55"/>
            <p:cNvSpPr txBox="1"/>
            <p:nvPr/>
          </p:nvSpPr>
          <p:spPr>
            <a:xfrm>
              <a:off x="5178" y="7555"/>
              <a:ext cx="1488" cy="628"/>
            </a:xfrm>
            <a:prstGeom prst="rect">
              <a:avLst/>
            </a:prstGeom>
            <a:noFill/>
            <a:ln w="9525">
              <a:noFill/>
            </a:ln>
          </p:spPr>
          <p:txBody>
            <a:bodyPr wrap="none" anchor="t" anchorCtr="0">
              <a:spAutoFit/>
            </a:bodyPr>
            <a:p>
              <a:pPr eaLnBrk="0" hangingPunct="0"/>
              <a:r>
                <a:rPr lang="zh-CN" altLang="en-US" sz="2000" dirty="0">
                  <a:solidFill>
                    <a:schemeClr val="bg1"/>
                  </a:solidFill>
                  <a:latin typeface="Times New Roman" panose="02020603050405020304" charset="0"/>
                  <a:ea typeface="宋体" pitchFamily="2" charset="-122"/>
                </a:rPr>
                <a:t>周期为</a:t>
              </a:r>
              <a:endParaRPr lang="zh-CN" altLang="en-US" sz="2000" dirty="0">
                <a:solidFill>
                  <a:schemeClr val="bg1"/>
                </a:solidFill>
                <a:latin typeface="Times New Roman" panose="02020603050405020304" charset="0"/>
                <a:ea typeface="宋体" pitchFamily="2" charset="-122"/>
              </a:endParaRPr>
            </a:p>
          </p:txBody>
        </p:sp>
        <p:graphicFrame>
          <p:nvGraphicFramePr>
            <p:cNvPr id="387106" name="Object 56"/>
            <p:cNvGraphicFramePr/>
            <p:nvPr/>
          </p:nvGraphicFramePr>
          <p:xfrm>
            <a:off x="6666" y="7364"/>
            <a:ext cx="808" cy="1095"/>
          </p:xfrm>
          <a:graphic>
            <a:graphicData uri="http://schemas.openxmlformats.org/presentationml/2006/ole">
              <mc:AlternateContent xmlns:mc="http://schemas.openxmlformats.org/markup-compatibility/2006">
                <mc:Choice xmlns:v="urn:schemas-microsoft-com:vml" Requires="v">
                  <p:oleObj spid="_x0000_s3166" name="" r:id="rId15" imgW="203200" imgH="279400" progId="Equation.3">
                    <p:embed/>
                  </p:oleObj>
                </mc:Choice>
                <mc:Fallback>
                  <p:oleObj name="" r:id="rId15" imgW="203200" imgH="279400" progId="Equation.3">
                    <p:embed/>
                    <p:pic>
                      <p:nvPicPr>
                        <p:cNvPr id="0" name="图片 3165"/>
                        <p:cNvPicPr/>
                        <p:nvPr/>
                      </p:nvPicPr>
                      <p:blipFill>
                        <a:blip r:embed="rId8"/>
                        <a:stretch>
                          <a:fillRect/>
                        </a:stretch>
                      </p:blipFill>
                      <p:spPr>
                        <a:xfrm>
                          <a:off x="6666" y="7364"/>
                          <a:ext cx="808" cy="1095"/>
                        </a:xfrm>
                        <a:prstGeom prst="rect">
                          <a:avLst/>
                        </a:prstGeom>
                        <a:noFill/>
                        <a:ln w="38100">
                          <a:noFill/>
                          <a:miter/>
                        </a:ln>
                      </p:spPr>
                    </p:pic>
                  </p:oleObj>
                </mc:Fallback>
              </mc:AlternateContent>
            </a:graphicData>
          </a:graphic>
        </p:graphicFrame>
      </p:grpSp>
      <p:sp>
        <p:nvSpPr>
          <p:cNvPr id="98362" name="Text Box 58"/>
          <p:cNvSpPr txBox="1"/>
          <p:nvPr/>
        </p:nvSpPr>
        <p:spPr>
          <a:xfrm>
            <a:off x="6743700" y="3644900"/>
            <a:ext cx="2819400" cy="460375"/>
          </a:xfrm>
          <a:prstGeom prst="rect">
            <a:avLst/>
          </a:prstGeom>
          <a:noFill/>
          <a:ln w="9525">
            <a:noFill/>
          </a:ln>
        </p:spPr>
        <p:txBody>
          <a:bodyPr anchor="t" anchorCtr="0">
            <a:spAutoFit/>
          </a:bodyPr>
          <a:p>
            <a:r>
              <a:rPr lang="zh-CN" altLang="en-US" sz="2400" dirty="0">
                <a:solidFill>
                  <a:schemeClr val="bg1"/>
                </a:solidFill>
                <a:latin typeface="Times New Roman" panose="02020603050405020304" charset="0"/>
                <a:ea typeface="宋体" pitchFamily="2" charset="-122"/>
              </a:rPr>
              <a:t>常量函数</a:t>
            </a:r>
            <a:endParaRPr lang="zh-CN" altLang="en-US" sz="2400" dirty="0">
              <a:solidFill>
                <a:schemeClr val="bg1"/>
              </a:solidFill>
              <a:latin typeface="Times New Roman" panose="02020603050405020304" charset="0"/>
              <a:ea typeface="宋体" pitchFamily="2" charset="-122"/>
            </a:endParaRPr>
          </a:p>
        </p:txBody>
      </p:sp>
      <p:graphicFrame>
        <p:nvGraphicFramePr>
          <p:cNvPr id="387108" name="Object 59"/>
          <p:cNvGraphicFramePr/>
          <p:nvPr/>
        </p:nvGraphicFramePr>
        <p:xfrm>
          <a:off x="8183563" y="3689350"/>
          <a:ext cx="1295400" cy="387350"/>
        </p:xfrm>
        <a:graphic>
          <a:graphicData uri="http://schemas.openxmlformats.org/presentationml/2006/ole">
            <mc:AlternateContent xmlns:mc="http://schemas.openxmlformats.org/markup-compatibility/2006">
              <mc:Choice xmlns:v="urn:schemas-microsoft-com:vml" Requires="v">
                <p:oleObj spid="_x0000_s3161" name="" r:id="rId16" imgW="1357630" imgH="405765" progId="Equation.3">
                  <p:embed/>
                </p:oleObj>
              </mc:Choice>
              <mc:Fallback>
                <p:oleObj name="" r:id="rId16" imgW="1357630" imgH="405765" progId="Equation.3">
                  <p:embed/>
                  <p:pic>
                    <p:nvPicPr>
                      <p:cNvPr id="0" name="图片 3160"/>
                      <p:cNvPicPr/>
                      <p:nvPr/>
                    </p:nvPicPr>
                    <p:blipFill>
                      <a:blip r:embed="rId17"/>
                      <a:stretch>
                        <a:fillRect/>
                      </a:stretch>
                    </p:blipFill>
                    <p:spPr>
                      <a:xfrm>
                        <a:off x="8183563" y="3689350"/>
                        <a:ext cx="1295400" cy="387350"/>
                      </a:xfrm>
                      <a:prstGeom prst="rect">
                        <a:avLst/>
                      </a:prstGeom>
                      <a:noFill/>
                      <a:ln w="38100">
                        <a:noFill/>
                        <a:miter/>
                      </a:ln>
                    </p:spPr>
                  </p:pic>
                </p:oleObj>
              </mc:Fallback>
            </mc:AlternateContent>
          </a:graphicData>
        </a:graphic>
      </p:graphicFrame>
      <p:sp>
        <p:nvSpPr>
          <p:cNvPr id="387109" name="矩形 387108"/>
          <p:cNvSpPr txBox="1"/>
          <p:nvPr/>
        </p:nvSpPr>
        <p:spPr>
          <a:xfrm>
            <a:off x="6743700" y="4589145"/>
            <a:ext cx="2926080" cy="460375"/>
          </a:xfrm>
          <a:prstGeom prst="rect">
            <a:avLst/>
          </a:prstGeom>
          <a:noFill/>
          <a:ln w="9525">
            <a:noFill/>
          </a:ln>
        </p:spPr>
        <p:txBody>
          <a:bodyPr wrap="square" anchor="t" anchorCtr="0">
            <a:spAutoFit/>
          </a:bodyPr>
          <a:p>
            <a:pPr lvl="0" algn="l">
              <a:buClrTx/>
              <a:buSzTx/>
              <a:buFontTx/>
            </a:pPr>
            <a:r>
              <a:rPr lang="en-US" altLang="zh-CN" sz="2400">
                <a:solidFill>
                  <a:srgbClr val="FFC000"/>
                </a:solidFill>
                <a:latin typeface="宋体" pitchFamily="2" charset="-122"/>
                <a:sym typeface="+mn-ea"/>
              </a:rPr>
              <a:t>不存在最小正周期。</a:t>
            </a:r>
            <a:endParaRPr lang="en-US" altLang="zh-CN" sz="2400">
              <a:solidFill>
                <a:srgbClr val="FFC000"/>
              </a:solidFill>
              <a:latin typeface="宋体" pitchFamily="2" charset="-122"/>
              <a:sym typeface="+mn-ea"/>
            </a:endParaRPr>
          </a:p>
        </p:txBody>
      </p:sp>
      <p:sp>
        <p:nvSpPr>
          <p:cNvPr id="387110" name="矩形 387109"/>
          <p:cNvSpPr txBox="1"/>
          <p:nvPr/>
        </p:nvSpPr>
        <p:spPr>
          <a:xfrm>
            <a:off x="7392035" y="1019810"/>
            <a:ext cx="2606675" cy="2205990"/>
          </a:xfrm>
          <a:prstGeom prst="rect">
            <a:avLst/>
          </a:prstGeom>
          <a:noFill/>
          <a:ln w="9525">
            <a:solidFill>
              <a:schemeClr val="accent2"/>
            </a:solidFill>
          </a:ln>
        </p:spPr>
        <p:txBody>
          <a:bodyPr wrap="square" lIns="179705" tIns="179705" rIns="179705" bIns="179705" anchor="t" anchorCtr="0">
            <a:spAutoFit/>
          </a:bodyPr>
          <a:p>
            <a:pPr lvl="0" algn="just">
              <a:buClrTx/>
              <a:buSzTx/>
              <a:buFontTx/>
            </a:pPr>
            <a:r>
              <a:rPr lang="en-US" altLang="zh-CN" sz="2000">
                <a:solidFill>
                  <a:srgbClr val="FFC000"/>
                </a:solidFill>
                <a:latin typeface="宋体" pitchFamily="2" charset="-122"/>
                <a:sym typeface="+mn-ea"/>
              </a:rPr>
              <a:t>对于一个周期函数，如果在它的所有周期中存在一个最小的正数，那么这个最小正数就叫做它的最小正周期．</a:t>
            </a:r>
            <a:endParaRPr lang="en-US" altLang="zh-CN" sz="2000">
              <a:solidFill>
                <a:srgbClr val="FFC000"/>
              </a:solidFill>
              <a:latin typeface="宋体" pitchFamily="2" charset="-122"/>
              <a:sym typeface="+mn-ea"/>
            </a:endParaRPr>
          </a:p>
        </p:txBody>
      </p:sp>
      <p:sp>
        <p:nvSpPr>
          <p:cNvPr id="387111" name="直接连接符 387110"/>
          <p:cNvSpPr/>
          <p:nvPr/>
        </p:nvSpPr>
        <p:spPr>
          <a:xfrm flipH="1" flipV="1">
            <a:off x="6682740" y="1374140"/>
            <a:ext cx="709295" cy="695325"/>
          </a:xfrm>
          <a:prstGeom prst="line">
            <a:avLst/>
          </a:prstGeom>
          <a:ln w="38100" cap="flat" cmpd="sng">
            <a:solidFill>
              <a:srgbClr val="800000"/>
            </a:solidFill>
            <a:prstDash val="solid"/>
            <a:round/>
            <a:headEnd type="none" w="med" len="med"/>
            <a:tailEnd type="triangle" w="med" len="med"/>
          </a:ln>
          <a:effectLst>
            <a:outerShdw dist="45791" dir="2021404" algn="ctr" rotWithShape="0">
              <a:srgbClr val="9999FF"/>
            </a:outerShdw>
          </a:effectLst>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87085"/>
                                        </p:tgtEl>
                                        <p:attrNameLst>
                                          <p:attrName>style.visibility</p:attrName>
                                        </p:attrNameLst>
                                      </p:cBhvr>
                                      <p:to>
                                        <p:strVal val="visible"/>
                                      </p:to>
                                    </p:set>
                                    <p:anim calcmode="lin" valueType="num">
                                      <p:cBhvr>
                                        <p:cTn id="7" dur="1000" fill="hold"/>
                                        <p:tgtEl>
                                          <p:spTgt spid="387085"/>
                                        </p:tgtEl>
                                        <p:attrNameLst>
                                          <p:attrName>ppt_x</p:attrName>
                                        </p:attrNameLst>
                                      </p:cBhvr>
                                      <p:tavLst>
                                        <p:tav tm="0">
                                          <p:val>
                                            <p:strVal val="#ppt_x-.2"/>
                                          </p:val>
                                        </p:tav>
                                        <p:tav tm="100000">
                                          <p:val>
                                            <p:strVal val="#ppt_x"/>
                                          </p:val>
                                        </p:tav>
                                      </p:tavLst>
                                    </p:anim>
                                    <p:anim calcmode="lin" valueType="num">
                                      <p:cBhvr>
                                        <p:cTn id="8" dur="1000" fill="hold"/>
                                        <p:tgtEl>
                                          <p:spTgt spid="387085"/>
                                        </p:tgtEl>
                                        <p:attrNameLst>
                                          <p:attrName>ppt_y</p:attrName>
                                        </p:attrNameLst>
                                      </p:cBhvr>
                                      <p:tavLst>
                                        <p:tav tm="0">
                                          <p:val>
                                            <p:strVal val="#ppt_y"/>
                                          </p:val>
                                        </p:tav>
                                        <p:tav tm="100000">
                                          <p:val>
                                            <p:strVal val="#ppt_y"/>
                                          </p:val>
                                        </p:tav>
                                      </p:tavLst>
                                    </p:anim>
                                    <p:animEffect transition="in" filter="wipe(right)" prLst="gradientSize: 0.1">
                                      <p:cBhvr>
                                        <p:cTn id="9" dur="1000"/>
                                        <p:tgtEl>
                                          <p:spTgt spid="38708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387111"/>
                                        </p:tgtEl>
                                        <p:attrNameLst>
                                          <p:attrName>style.visibility</p:attrName>
                                        </p:attrNameLst>
                                      </p:cBhvr>
                                      <p:to>
                                        <p:strVal val="visible"/>
                                      </p:to>
                                    </p:set>
                                    <p:anim calcmode="lin" valueType="num">
                                      <p:cBhvr>
                                        <p:cTn id="14" dur="1000" fill="hold"/>
                                        <p:tgtEl>
                                          <p:spTgt spid="387111"/>
                                        </p:tgtEl>
                                        <p:attrNameLst>
                                          <p:attrName>ppt_x</p:attrName>
                                        </p:attrNameLst>
                                      </p:cBhvr>
                                      <p:tavLst>
                                        <p:tav tm="0">
                                          <p:val>
                                            <p:strVal val="#ppt_x-.2"/>
                                          </p:val>
                                        </p:tav>
                                        <p:tav tm="100000">
                                          <p:val>
                                            <p:strVal val="#ppt_x"/>
                                          </p:val>
                                        </p:tav>
                                      </p:tavLst>
                                    </p:anim>
                                    <p:anim calcmode="lin" valueType="num">
                                      <p:cBhvr>
                                        <p:cTn id="15" dur="1000" fill="hold"/>
                                        <p:tgtEl>
                                          <p:spTgt spid="387111"/>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87111"/>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387110"/>
                                        </p:tgtEl>
                                        <p:attrNameLst>
                                          <p:attrName>style.visibility</p:attrName>
                                        </p:attrNameLst>
                                      </p:cBhvr>
                                      <p:to>
                                        <p:strVal val="visible"/>
                                      </p:to>
                                    </p:set>
                                    <p:anim calcmode="lin" valueType="num">
                                      <p:cBhvr>
                                        <p:cTn id="19" dur="1000" fill="hold"/>
                                        <p:tgtEl>
                                          <p:spTgt spid="387110"/>
                                        </p:tgtEl>
                                        <p:attrNameLst>
                                          <p:attrName>ppt_x</p:attrName>
                                        </p:attrNameLst>
                                      </p:cBhvr>
                                      <p:tavLst>
                                        <p:tav tm="0">
                                          <p:val>
                                            <p:strVal val="#ppt_x-.2"/>
                                          </p:val>
                                        </p:tav>
                                        <p:tav tm="100000">
                                          <p:val>
                                            <p:strVal val="#ppt_x"/>
                                          </p:val>
                                        </p:tav>
                                      </p:tavLst>
                                    </p:anim>
                                    <p:anim calcmode="lin" valueType="num">
                                      <p:cBhvr>
                                        <p:cTn id="20" dur="1000" fill="hold"/>
                                        <p:tgtEl>
                                          <p:spTgt spid="38711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87110"/>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nodeType="clickEffect">
                                  <p:stCondLst>
                                    <p:cond delay="0"/>
                                  </p:stCondLst>
                                  <p:childTnLst>
                                    <p:set>
                                      <p:cBhvr>
                                        <p:cTn id="25" dur="1" fill="hold">
                                          <p:stCondLst>
                                            <p:cond delay="0"/>
                                          </p:stCondLst>
                                        </p:cTn>
                                        <p:tgtEl>
                                          <p:spTgt spid="387111"/>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3871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grpId="0" nodeType="clickEffect">
                                  <p:stCondLst>
                                    <p:cond delay="0"/>
                                  </p:stCondLst>
                                  <p:childTnLst>
                                    <p:set>
                                      <p:cBhvr>
                                        <p:cTn id="31" dur="1" fill="hold">
                                          <p:stCondLst>
                                            <p:cond delay="0"/>
                                          </p:stCondLst>
                                        </p:cTn>
                                        <p:tgtEl>
                                          <p:spTgt spid="98361"/>
                                        </p:tgtEl>
                                        <p:attrNameLst>
                                          <p:attrName>style.visibility</p:attrName>
                                        </p:attrNameLst>
                                      </p:cBhvr>
                                      <p:to>
                                        <p:strVal val="visible"/>
                                      </p:to>
                                    </p:set>
                                    <p:anim calcmode="lin" valueType="num">
                                      <p:cBhvr>
                                        <p:cTn id="32" dur="1000" fill="hold"/>
                                        <p:tgtEl>
                                          <p:spTgt spid="98361"/>
                                        </p:tgtEl>
                                        <p:attrNameLst>
                                          <p:attrName>ppt_x</p:attrName>
                                        </p:attrNameLst>
                                      </p:cBhvr>
                                      <p:tavLst>
                                        <p:tav tm="0">
                                          <p:val>
                                            <p:strVal val="#ppt_x-.2"/>
                                          </p:val>
                                        </p:tav>
                                        <p:tav tm="100000">
                                          <p:val>
                                            <p:strVal val="#ppt_x"/>
                                          </p:val>
                                        </p:tav>
                                      </p:tavLst>
                                    </p:anim>
                                    <p:anim calcmode="lin" valueType="num">
                                      <p:cBhvr>
                                        <p:cTn id="33" dur="1000" fill="hold"/>
                                        <p:tgtEl>
                                          <p:spTgt spid="98361"/>
                                        </p:tgtEl>
                                        <p:attrNameLst>
                                          <p:attrName>ppt_y</p:attrName>
                                        </p:attrNameLst>
                                      </p:cBhvr>
                                      <p:tavLst>
                                        <p:tav tm="0">
                                          <p:val>
                                            <p:strVal val="#ppt_y"/>
                                          </p:val>
                                        </p:tav>
                                        <p:tav tm="100000">
                                          <p:val>
                                            <p:strVal val="#ppt_y"/>
                                          </p:val>
                                        </p:tav>
                                      </p:tavLst>
                                    </p:anim>
                                    <p:animEffect transition="in" filter="wipe(right)" prLst="gradientSize: 0.1">
                                      <p:cBhvr>
                                        <p:cTn id="34" dur="1000"/>
                                        <p:tgtEl>
                                          <p:spTgt spid="98361"/>
                                        </p:tgtEl>
                                      </p:cBhvr>
                                    </p:animEffect>
                                  </p:childTnLst>
                                </p:cTn>
                              </p:par>
                            </p:childTnLst>
                          </p:cTn>
                        </p:par>
                      </p:childTnLst>
                    </p:cTn>
                  </p:par>
                  <p:par>
                    <p:cTn id="35" fill="hold">
                      <p:stCondLst>
                        <p:cond delay="indefinite"/>
                      </p:stCondLst>
                      <p:childTnLst>
                        <p:par>
                          <p:cTn id="36" fill="hold">
                            <p:stCondLst>
                              <p:cond delay="0"/>
                            </p:stCondLst>
                            <p:childTnLst>
                              <p:par>
                                <p:cTn id="37" presetID="29" presetClass="entr" presetSubtype="0" fill="hold" nodeType="clickEffect">
                                  <p:stCondLst>
                                    <p:cond delay="0"/>
                                  </p:stCondLst>
                                  <p:childTnLst>
                                    <p:set>
                                      <p:cBhvr>
                                        <p:cTn id="38" dur="1" fill="hold">
                                          <p:stCondLst>
                                            <p:cond delay="0"/>
                                          </p:stCondLst>
                                        </p:cTn>
                                        <p:tgtEl>
                                          <p:spTgt spid="387108"/>
                                        </p:tgtEl>
                                        <p:attrNameLst>
                                          <p:attrName>style.visibility</p:attrName>
                                        </p:attrNameLst>
                                      </p:cBhvr>
                                      <p:to>
                                        <p:strVal val="visible"/>
                                      </p:to>
                                    </p:set>
                                    <p:anim calcmode="lin" valueType="num">
                                      <p:cBhvr>
                                        <p:cTn id="39" dur="1000" fill="hold"/>
                                        <p:tgtEl>
                                          <p:spTgt spid="387108"/>
                                        </p:tgtEl>
                                        <p:attrNameLst>
                                          <p:attrName>ppt_x</p:attrName>
                                        </p:attrNameLst>
                                      </p:cBhvr>
                                      <p:tavLst>
                                        <p:tav tm="0">
                                          <p:val>
                                            <p:strVal val="#ppt_x-.2"/>
                                          </p:val>
                                        </p:tav>
                                        <p:tav tm="100000">
                                          <p:val>
                                            <p:strVal val="#ppt_x"/>
                                          </p:val>
                                        </p:tav>
                                      </p:tavLst>
                                    </p:anim>
                                    <p:anim calcmode="lin" valueType="num">
                                      <p:cBhvr>
                                        <p:cTn id="40" dur="1000" fill="hold"/>
                                        <p:tgtEl>
                                          <p:spTgt spid="387108"/>
                                        </p:tgtEl>
                                        <p:attrNameLst>
                                          <p:attrName>ppt_y</p:attrName>
                                        </p:attrNameLst>
                                      </p:cBhvr>
                                      <p:tavLst>
                                        <p:tav tm="0">
                                          <p:val>
                                            <p:strVal val="#ppt_y"/>
                                          </p:val>
                                        </p:tav>
                                        <p:tav tm="100000">
                                          <p:val>
                                            <p:strVal val="#ppt_y"/>
                                          </p:val>
                                        </p:tav>
                                      </p:tavLst>
                                    </p:anim>
                                    <p:animEffect transition="in" filter="wipe(right)" prLst="gradientSize: 0.1">
                                      <p:cBhvr>
                                        <p:cTn id="41" dur="1000"/>
                                        <p:tgtEl>
                                          <p:spTgt spid="387108"/>
                                        </p:tgtEl>
                                      </p:cBhvr>
                                    </p:animEffect>
                                  </p:childTnLst>
                                </p:cTn>
                              </p:par>
                              <p:par>
                                <p:cTn id="42" presetID="29" presetClass="entr" presetSubtype="0" fill="hold" grpId="0" nodeType="withEffect">
                                  <p:stCondLst>
                                    <p:cond delay="0"/>
                                  </p:stCondLst>
                                  <p:childTnLst>
                                    <p:set>
                                      <p:cBhvr>
                                        <p:cTn id="43" dur="1" fill="hold">
                                          <p:stCondLst>
                                            <p:cond delay="0"/>
                                          </p:stCondLst>
                                        </p:cTn>
                                        <p:tgtEl>
                                          <p:spTgt spid="98362"/>
                                        </p:tgtEl>
                                        <p:attrNameLst>
                                          <p:attrName>style.visibility</p:attrName>
                                        </p:attrNameLst>
                                      </p:cBhvr>
                                      <p:to>
                                        <p:strVal val="visible"/>
                                      </p:to>
                                    </p:set>
                                    <p:anim calcmode="lin" valueType="num">
                                      <p:cBhvr>
                                        <p:cTn id="44" dur="1000" fill="hold"/>
                                        <p:tgtEl>
                                          <p:spTgt spid="98362"/>
                                        </p:tgtEl>
                                        <p:attrNameLst>
                                          <p:attrName>ppt_x</p:attrName>
                                        </p:attrNameLst>
                                      </p:cBhvr>
                                      <p:tavLst>
                                        <p:tav tm="0">
                                          <p:val>
                                            <p:strVal val="#ppt_x-.2"/>
                                          </p:val>
                                        </p:tav>
                                        <p:tav tm="100000">
                                          <p:val>
                                            <p:strVal val="#ppt_x"/>
                                          </p:val>
                                        </p:tav>
                                      </p:tavLst>
                                    </p:anim>
                                    <p:anim calcmode="lin" valueType="num">
                                      <p:cBhvr>
                                        <p:cTn id="45" dur="1000" fill="hold"/>
                                        <p:tgtEl>
                                          <p:spTgt spid="98362"/>
                                        </p:tgtEl>
                                        <p:attrNameLst>
                                          <p:attrName>ppt_y</p:attrName>
                                        </p:attrNameLst>
                                      </p:cBhvr>
                                      <p:tavLst>
                                        <p:tav tm="0">
                                          <p:val>
                                            <p:strVal val="#ppt_y"/>
                                          </p:val>
                                        </p:tav>
                                        <p:tav tm="100000">
                                          <p:val>
                                            <p:strVal val="#ppt_y"/>
                                          </p:val>
                                        </p:tav>
                                      </p:tavLst>
                                    </p:anim>
                                    <p:animEffect transition="in" filter="wipe(right)" prLst="gradientSize: 0.1">
                                      <p:cBhvr>
                                        <p:cTn id="46" dur="1000"/>
                                        <p:tgtEl>
                                          <p:spTgt spid="98362"/>
                                        </p:tgtEl>
                                      </p:cBhvr>
                                    </p:animEffect>
                                  </p:childTnLst>
                                </p:cTn>
                              </p:par>
                            </p:childTnLst>
                          </p:cTn>
                        </p:par>
                      </p:childTnLst>
                    </p:cTn>
                  </p:par>
                  <p:par>
                    <p:cTn id="47" fill="hold">
                      <p:stCondLst>
                        <p:cond delay="indefinite"/>
                      </p:stCondLst>
                      <p:childTnLst>
                        <p:par>
                          <p:cTn id="48" fill="hold">
                            <p:stCondLst>
                              <p:cond delay="0"/>
                            </p:stCondLst>
                            <p:childTnLst>
                              <p:par>
                                <p:cTn id="49" presetID="29" presetClass="entr" presetSubtype="0" fill="hold" grpId="0" nodeType="clickEffect">
                                  <p:stCondLst>
                                    <p:cond delay="0"/>
                                  </p:stCondLst>
                                  <p:childTnLst>
                                    <p:set>
                                      <p:cBhvr>
                                        <p:cTn id="50" dur="1" fill="hold">
                                          <p:stCondLst>
                                            <p:cond delay="0"/>
                                          </p:stCondLst>
                                        </p:cTn>
                                        <p:tgtEl>
                                          <p:spTgt spid="387109"/>
                                        </p:tgtEl>
                                        <p:attrNameLst>
                                          <p:attrName>style.visibility</p:attrName>
                                        </p:attrNameLst>
                                      </p:cBhvr>
                                      <p:to>
                                        <p:strVal val="visible"/>
                                      </p:to>
                                    </p:set>
                                    <p:anim calcmode="lin" valueType="num">
                                      <p:cBhvr>
                                        <p:cTn id="51" dur="1000" fill="hold"/>
                                        <p:tgtEl>
                                          <p:spTgt spid="387109"/>
                                        </p:tgtEl>
                                        <p:attrNameLst>
                                          <p:attrName>ppt_x</p:attrName>
                                        </p:attrNameLst>
                                      </p:cBhvr>
                                      <p:tavLst>
                                        <p:tav tm="0">
                                          <p:val>
                                            <p:strVal val="#ppt_x-.2"/>
                                          </p:val>
                                        </p:tav>
                                        <p:tav tm="100000">
                                          <p:val>
                                            <p:strVal val="#ppt_x"/>
                                          </p:val>
                                        </p:tav>
                                      </p:tavLst>
                                    </p:anim>
                                    <p:anim calcmode="lin" valueType="num">
                                      <p:cBhvr>
                                        <p:cTn id="52" dur="1000" fill="hold"/>
                                        <p:tgtEl>
                                          <p:spTgt spid="387109"/>
                                        </p:tgtEl>
                                        <p:attrNameLst>
                                          <p:attrName>ppt_y</p:attrName>
                                        </p:attrNameLst>
                                      </p:cBhvr>
                                      <p:tavLst>
                                        <p:tav tm="0">
                                          <p:val>
                                            <p:strVal val="#ppt_y"/>
                                          </p:val>
                                        </p:tav>
                                        <p:tav tm="100000">
                                          <p:val>
                                            <p:strVal val="#ppt_y"/>
                                          </p:val>
                                        </p:tav>
                                      </p:tavLst>
                                    </p:anim>
                                    <p:animEffect transition="in" filter="wipe(right)" prLst="gradientSize: 0.1">
                                      <p:cBhvr>
                                        <p:cTn id="53" dur="1000"/>
                                        <p:tgtEl>
                                          <p:spTgt spid="387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61" grpId="0"/>
      <p:bldP spid="387085" grpId="0" bldLvl="0" animBg="1"/>
      <p:bldP spid="98362" grpId="0"/>
      <p:bldP spid="387109" grpId="0" bldLvl="0" animBg="1"/>
      <p:bldP spid="387110" grpId="0" bldLvl="0" animBg="1"/>
      <p:bldP spid="387110" grpId="1"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21858" name="矩形"/>
          <p:cNvSpPr/>
          <p:nvPr/>
        </p:nvSpPr>
        <p:spPr>
          <a:xfrm>
            <a:off x="3166745" y="2925128"/>
            <a:ext cx="5857875"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pitchFamily="34" charset="-122"/>
                <a:ea typeface="微软雅黑" panose="020B0503020204020204" pitchFamily="34" charset="-122"/>
              </a:rPr>
              <a:t>§1.</a:t>
            </a:r>
            <a:r>
              <a:rPr lang="en-US" altLang="zh-CN" sz="6000" baseline="0">
                <a:solidFill>
                  <a:schemeClr val="bg1"/>
                </a:solidFill>
                <a:latin typeface="微软雅黑" panose="020B0503020204020204" pitchFamily="34" charset="-122"/>
                <a:ea typeface="微软雅黑" panose="020B0503020204020204" pitchFamily="34" charset="-122"/>
              </a:rPr>
              <a:t>3</a:t>
            </a:r>
            <a:r>
              <a:rPr lang="zh-CN" altLang="en-US" sz="6000" baseline="0">
                <a:solidFill>
                  <a:schemeClr val="bg1"/>
                </a:solidFill>
                <a:latin typeface="微软雅黑" panose="020B0503020204020204" pitchFamily="34" charset="-122"/>
                <a:ea typeface="微软雅黑" panose="020B0503020204020204" pitchFamily="34" charset="-122"/>
              </a:rPr>
              <a:t>  初等函数</a:t>
            </a:r>
            <a:endParaRPr lang="zh-CN" altLang="en-US" sz="6000" baseline="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636713" y="873125"/>
            <a:ext cx="2397125" cy="1644650"/>
            <a:chOff x="8949837" y="2119688"/>
            <a:chExt cx="2397804" cy="1645758"/>
          </a:xfrm>
        </p:grpSpPr>
        <p:pic>
          <p:nvPicPr>
            <p:cNvPr id="121860" name="图片 35"/>
            <p:cNvPicPr>
              <a:picLocks noChangeAspect="1"/>
            </p:cNvPicPr>
            <p:nvPr/>
          </p:nvPicPr>
          <p:blipFill>
            <a:blip r:embed="rId2"/>
            <a:stretch>
              <a:fillRect/>
            </a:stretch>
          </p:blipFill>
          <p:spPr>
            <a:xfrm rot="-1218557">
              <a:off x="8949837" y="2259537"/>
              <a:ext cx="1429617" cy="1505909"/>
            </a:xfrm>
            <a:prstGeom prst="rect">
              <a:avLst/>
            </a:prstGeom>
            <a:noFill/>
            <a:ln w="9525">
              <a:noFill/>
            </a:ln>
          </p:spPr>
        </p:pic>
        <p:pic>
          <p:nvPicPr>
            <p:cNvPr id="121861" name="图片 36"/>
            <p:cNvPicPr>
              <a:picLocks noChangeAspect="1"/>
            </p:cNvPicPr>
            <p:nvPr/>
          </p:nvPicPr>
          <p:blipFill>
            <a:blip r:embed="rId2"/>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5" name="矩形 49161"/>
          <p:cNvSpPr/>
          <p:nvPr/>
        </p:nvSpPr>
        <p:spPr>
          <a:xfrm>
            <a:off x="3575050" y="3425825"/>
            <a:ext cx="1223963" cy="260350"/>
          </a:xfrm>
          <a:prstGeom prst="rect">
            <a:avLst/>
          </a:prstGeom>
          <a:noFill/>
          <a:ln w="9525">
            <a:noFill/>
          </a:ln>
        </p:spPr>
        <p:txBody>
          <a:bodyPr anchor="ctr" anchorCtr="0">
            <a:spAutoFit/>
          </a:bodyPr>
          <a:p>
            <a:pPr eaLnBrk="0" hangingPunct="0">
              <a:buSzPct val="100000"/>
            </a:pPr>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123906" name="矩形 49162"/>
          <p:cNvSpPr/>
          <p:nvPr/>
        </p:nvSpPr>
        <p:spPr>
          <a:xfrm>
            <a:off x="1056005" y="908685"/>
            <a:ext cx="10080000" cy="4709160"/>
          </a:xfrm>
          <a:prstGeom prst="rect">
            <a:avLst/>
          </a:prstGeom>
          <a:noFill/>
          <a:ln w="9525">
            <a:noFill/>
          </a:ln>
        </p:spPr>
        <p:txBody>
          <a:bodyPr wrap="square" anchor="t" anchorCtr="0">
            <a:spAutoFit/>
          </a:bodyPr>
          <a:p>
            <a:pPr indent="304800" algn="just" eaLnBrk="0" hangingPunct="0">
              <a:lnSpc>
                <a:spcPct val="95000"/>
              </a:lnSpc>
              <a:buSzPct val="100000"/>
            </a:pPr>
            <a:r>
              <a:rPr lang="en-US" altLang="zh-CN" sz="2800" b="1">
                <a:solidFill>
                  <a:schemeClr val="bg1"/>
                </a:solidFill>
                <a:latin typeface="Microsoft YaHei Bold" panose="020B0503020204020204" charset="-122"/>
                <a:ea typeface="Microsoft YaHei Bold" panose="020B0503020204020204" charset="-122"/>
                <a:cs typeface="Microsoft YaHei Bold" panose="020B0503020204020204" charset="-122"/>
              </a:rPr>
              <a:t> </a:t>
            </a:r>
            <a:r>
              <a:rPr lang="zh-CN" altLang="en-US" sz="2800" b="1">
                <a:solidFill>
                  <a:srgbClr val="FFFF00"/>
                </a:solidFill>
                <a:latin typeface="Microsoft YaHei Bold" panose="020B0503020204020204" charset="-122"/>
                <a:ea typeface="Microsoft YaHei Bold" panose="020B0503020204020204" charset="-122"/>
                <a:cs typeface="Microsoft YaHei Bold" panose="020B0503020204020204" charset="-122"/>
              </a:rPr>
              <a:t>一、基本初等函数</a:t>
            </a:r>
            <a:endParaRPr lang="zh-CN" altLang="en-US" sz="2800" b="1">
              <a:solidFill>
                <a:schemeClr val="bg1"/>
              </a:solidFill>
              <a:latin typeface="Microsoft YaHei Bold" panose="020B0503020204020204" charset="-122"/>
              <a:ea typeface="Microsoft YaHei Bold" panose="020B0503020204020204" charset="-122"/>
              <a:cs typeface="Microsoft YaHei Bold" panose="020B0503020204020204" charset="-122"/>
            </a:endParaRPr>
          </a:p>
          <a:p>
            <a:pPr indent="304800" algn="just" eaLnBrk="0" hangingPunct="0">
              <a:lnSpc>
                <a:spcPct val="95000"/>
              </a:lnSpc>
              <a:buSzPct val="100000"/>
            </a:pP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a:p>
            <a:pPr indent="304800" algn="just" eaLnBrk="0" hangingPunct="0">
              <a:lnSpc>
                <a:spcPct val="95000"/>
              </a:lnSpc>
              <a:buSzPct val="100000"/>
            </a:pP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rPr>
              <a:t> 幂函数                        （</a:t>
            </a:r>
            <a:r>
              <a:rPr lang="en-US" altLang="zh-CN" sz="2400" i="1">
                <a:solidFill>
                  <a:schemeClr val="bg1"/>
                </a:solidFill>
                <a:latin typeface="Microsoft YaHei" panose="020B0503020204020204" charset="-122"/>
                <a:ea typeface="Microsoft YaHei" panose="020B0503020204020204" charset="-122"/>
                <a:cs typeface="Microsoft YaHei" panose="020B0503020204020204" charset="-122"/>
              </a:rPr>
              <a:t>μ</a:t>
            </a: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rPr>
              <a:t>为任意实数）；</a:t>
            </a: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a:p>
            <a:pPr indent="304800" algn="just" eaLnBrk="0" hangingPunct="0">
              <a:lnSpc>
                <a:spcPct val="95000"/>
              </a:lnSpc>
              <a:buSzPct val="100000"/>
            </a:pP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a:p>
            <a:pPr indent="304800" algn="just" eaLnBrk="0" hangingPunct="0">
              <a:lnSpc>
                <a:spcPct val="95000"/>
              </a:lnSpc>
              <a:buSzPct val="100000"/>
            </a:pP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rPr>
              <a:t> 指数函数                    （</a:t>
            </a:r>
            <a:r>
              <a:rPr lang="en-US" altLang="zh-CN" sz="2400">
                <a:solidFill>
                  <a:schemeClr val="bg1"/>
                </a:solidFill>
                <a:latin typeface="Microsoft YaHei" panose="020B0503020204020204" charset="-122"/>
                <a:ea typeface="Microsoft YaHei" panose="020B0503020204020204" charset="-122"/>
                <a:cs typeface="Microsoft YaHei" panose="020B0503020204020204" charset="-122"/>
              </a:rPr>
              <a:t>      </a:t>
            </a: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rPr>
              <a:t>                        ）；</a:t>
            </a: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a:p>
            <a:pPr indent="304800" algn="just" eaLnBrk="0" hangingPunct="0">
              <a:lnSpc>
                <a:spcPct val="95000"/>
              </a:lnSpc>
              <a:buSzPct val="100000"/>
            </a:pP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a:p>
            <a:pPr indent="304800" algn="just" eaLnBrk="0" hangingPunct="0">
              <a:lnSpc>
                <a:spcPct val="95000"/>
              </a:lnSpc>
              <a:buSzPct val="100000"/>
            </a:pP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rPr>
              <a:t> 对数函数                       （</a:t>
            </a:r>
            <a:r>
              <a:rPr lang="en-US" altLang="zh-CN" sz="2400">
                <a:solidFill>
                  <a:schemeClr val="bg1"/>
                </a:solidFill>
                <a:latin typeface="Microsoft YaHei" panose="020B0503020204020204" charset="-122"/>
                <a:ea typeface="Microsoft YaHei" panose="020B0503020204020204" charset="-122"/>
                <a:cs typeface="Microsoft YaHei" panose="020B0503020204020204" charset="-122"/>
              </a:rPr>
              <a:t>   </a:t>
            </a: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rPr>
              <a:t>                        ）；</a:t>
            </a: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a:p>
            <a:pPr indent="304800" algn="just" eaLnBrk="0" hangingPunct="0">
              <a:lnSpc>
                <a:spcPct val="95000"/>
              </a:lnSpc>
              <a:buSzPct val="100000"/>
            </a:pP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a:p>
            <a:pPr indent="304800" algn="just" eaLnBrk="0" hangingPunct="0">
              <a:lnSpc>
                <a:spcPct val="95000"/>
              </a:lnSpc>
              <a:buSzPct val="100000"/>
            </a:pP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rPr>
              <a:t> 三角函数</a:t>
            </a:r>
            <a:r>
              <a:rPr lang="en-US" altLang="zh-CN" sz="2400">
                <a:solidFill>
                  <a:schemeClr val="bg1"/>
                </a:solidFill>
                <a:latin typeface="Microsoft YaHei" panose="020B0503020204020204" charset="-122"/>
                <a:ea typeface="Microsoft YaHei" panose="020B0503020204020204" charset="-122"/>
                <a:cs typeface="Microsoft YaHei" panose="020B0503020204020204" charset="-122"/>
              </a:rPr>
              <a:t>        </a:t>
            </a: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rPr>
              <a:t>                                             等；</a:t>
            </a: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a:p>
            <a:pPr indent="304800" algn="just" eaLnBrk="0" hangingPunct="0">
              <a:lnSpc>
                <a:spcPct val="95000"/>
              </a:lnSpc>
              <a:buSzPct val="100000"/>
            </a:pP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a:p>
            <a:pPr indent="304800" algn="just" eaLnBrk="0" hangingPunct="0">
              <a:lnSpc>
                <a:spcPct val="95000"/>
              </a:lnSpc>
              <a:buSzPct val="100000"/>
            </a:pP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rPr>
              <a:t> 反三角函数</a:t>
            </a:r>
            <a:r>
              <a:rPr lang="en-US" altLang="zh-CN" sz="2400">
                <a:solidFill>
                  <a:schemeClr val="bg1"/>
                </a:solidFill>
                <a:latin typeface="Microsoft YaHei" panose="020B0503020204020204" charset="-122"/>
                <a:ea typeface="Microsoft YaHei" panose="020B0503020204020204" charset="-122"/>
                <a:cs typeface="Microsoft YaHei" panose="020B0503020204020204" charset="-122"/>
              </a:rPr>
              <a:t>     </a:t>
            </a: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rPr>
              <a:t>                                             等。</a:t>
            </a: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a:p>
            <a:pPr indent="304800" eaLnBrk="0" hangingPunct="0">
              <a:lnSpc>
                <a:spcPct val="95000"/>
              </a:lnSpc>
              <a:buSzPct val="100000"/>
            </a:pP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a:p>
            <a:pPr indent="304800" eaLnBrk="0" hangingPunct="0">
              <a:lnSpc>
                <a:spcPct val="95000"/>
              </a:lnSpc>
              <a:buSzPct val="100000"/>
            </a:pP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rPr>
              <a:t> 以上五类函数统称为基本初等函数。 </a:t>
            </a: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p:txBody>
      </p:sp>
      <p:pic>
        <p:nvPicPr>
          <p:cNvPr id="123907" name="图片 49163" descr="8704165161610270285609.wmf"/>
          <p:cNvPicPr>
            <a:picLocks noChangeAspect="1"/>
          </p:cNvPicPr>
          <p:nvPr/>
        </p:nvPicPr>
        <p:blipFill>
          <a:blip r:embed="rId1">
            <a:lum bright="100000"/>
          </a:blip>
          <a:stretch>
            <a:fillRect/>
          </a:stretch>
        </p:blipFill>
        <p:spPr>
          <a:xfrm>
            <a:off x="2741930" y="1524000"/>
            <a:ext cx="1753870" cy="609600"/>
          </a:xfrm>
          <a:prstGeom prst="rect">
            <a:avLst/>
          </a:prstGeom>
          <a:noFill/>
          <a:ln w="9525">
            <a:noFill/>
          </a:ln>
        </p:spPr>
      </p:pic>
      <p:pic>
        <p:nvPicPr>
          <p:cNvPr id="123908" name="图片 49164" descr="5505976581610270285610.wmf"/>
          <p:cNvPicPr>
            <a:picLocks noChangeAspect="1"/>
          </p:cNvPicPr>
          <p:nvPr/>
        </p:nvPicPr>
        <p:blipFill>
          <a:blip r:embed="rId2">
            <a:lum bright="100000"/>
          </a:blip>
          <a:stretch>
            <a:fillRect/>
          </a:stretch>
        </p:blipFill>
        <p:spPr>
          <a:xfrm>
            <a:off x="2855595" y="2205355"/>
            <a:ext cx="1447800" cy="563563"/>
          </a:xfrm>
          <a:prstGeom prst="rect">
            <a:avLst/>
          </a:prstGeom>
          <a:noFill/>
          <a:ln w="9525">
            <a:noFill/>
          </a:ln>
        </p:spPr>
      </p:pic>
      <p:pic>
        <p:nvPicPr>
          <p:cNvPr id="123909" name="图片 49165" descr="2185361381610270285611.wmf"/>
          <p:cNvPicPr>
            <a:picLocks noChangeAspect="1"/>
          </p:cNvPicPr>
          <p:nvPr/>
        </p:nvPicPr>
        <p:blipFill>
          <a:blip r:embed="rId3">
            <a:lum bright="100000"/>
          </a:blip>
          <a:stretch>
            <a:fillRect/>
          </a:stretch>
        </p:blipFill>
        <p:spPr>
          <a:xfrm>
            <a:off x="4655820" y="2277110"/>
            <a:ext cx="2133600" cy="439738"/>
          </a:xfrm>
          <a:prstGeom prst="rect">
            <a:avLst/>
          </a:prstGeom>
          <a:noFill/>
          <a:ln w="9525">
            <a:noFill/>
          </a:ln>
        </p:spPr>
      </p:pic>
      <p:pic>
        <p:nvPicPr>
          <p:cNvPr id="123910" name="图片 49166" descr="895913111610270285612.wmf"/>
          <p:cNvPicPr>
            <a:picLocks noChangeAspect="1"/>
          </p:cNvPicPr>
          <p:nvPr/>
        </p:nvPicPr>
        <p:blipFill>
          <a:blip r:embed="rId4">
            <a:lum bright="100000"/>
          </a:blip>
          <a:stretch>
            <a:fillRect/>
          </a:stretch>
        </p:blipFill>
        <p:spPr>
          <a:xfrm>
            <a:off x="2819400" y="2926080"/>
            <a:ext cx="1676400" cy="533400"/>
          </a:xfrm>
          <a:prstGeom prst="rect">
            <a:avLst/>
          </a:prstGeom>
          <a:noFill/>
          <a:ln w="9525">
            <a:noFill/>
          </a:ln>
        </p:spPr>
      </p:pic>
      <p:pic>
        <p:nvPicPr>
          <p:cNvPr id="123911" name="图片 49167" descr="468047821610270285612.wmf"/>
          <p:cNvPicPr>
            <a:picLocks noChangeAspect="1"/>
          </p:cNvPicPr>
          <p:nvPr/>
        </p:nvPicPr>
        <p:blipFill>
          <a:blip r:embed="rId5">
            <a:lum bright="100000"/>
          </a:blip>
          <a:stretch>
            <a:fillRect/>
          </a:stretch>
        </p:blipFill>
        <p:spPr>
          <a:xfrm>
            <a:off x="4871720" y="3042285"/>
            <a:ext cx="1905000" cy="393700"/>
          </a:xfrm>
          <a:prstGeom prst="rect">
            <a:avLst/>
          </a:prstGeom>
          <a:noFill/>
          <a:ln w="9525">
            <a:noFill/>
          </a:ln>
        </p:spPr>
      </p:pic>
      <p:pic>
        <p:nvPicPr>
          <p:cNvPr id="123912" name="图片 49168" descr="8977394561610270285614.wmf"/>
          <p:cNvPicPr>
            <a:picLocks noChangeAspect="1"/>
          </p:cNvPicPr>
          <p:nvPr/>
        </p:nvPicPr>
        <p:blipFill>
          <a:blip r:embed="rId6">
            <a:lum bright="100000"/>
          </a:blip>
          <a:stretch>
            <a:fillRect/>
          </a:stretch>
        </p:blipFill>
        <p:spPr>
          <a:xfrm>
            <a:off x="2819400" y="3683953"/>
            <a:ext cx="4608513" cy="482600"/>
          </a:xfrm>
          <a:prstGeom prst="rect">
            <a:avLst/>
          </a:prstGeom>
          <a:noFill/>
          <a:ln w="9525">
            <a:noFill/>
          </a:ln>
        </p:spPr>
      </p:pic>
      <p:pic>
        <p:nvPicPr>
          <p:cNvPr id="123913" name="图片 49169" descr="630733231610270285615.wmf"/>
          <p:cNvPicPr>
            <a:picLocks noChangeAspect="1"/>
          </p:cNvPicPr>
          <p:nvPr/>
        </p:nvPicPr>
        <p:blipFill>
          <a:blip r:embed="rId7">
            <a:lum bright="100000"/>
          </a:blip>
          <a:stretch>
            <a:fillRect/>
          </a:stretch>
        </p:blipFill>
        <p:spPr>
          <a:xfrm>
            <a:off x="3084830" y="4365625"/>
            <a:ext cx="4343400" cy="457200"/>
          </a:xfrm>
          <a:prstGeom prst="rect">
            <a:avLst/>
          </a:prstGeom>
          <a:noFill/>
          <a:ln w="9525">
            <a:noFill/>
          </a:ln>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矩形 50184"/>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124932" name="矩形 50188"/>
              <p:cNvSpPr/>
              <p:nvPr/>
            </p:nvSpPr>
            <p:spPr>
              <a:xfrm>
                <a:off x="1056005" y="2056130"/>
                <a:ext cx="10147935" cy="3211830"/>
              </a:xfrm>
              <a:prstGeom prst="rect">
                <a:avLst/>
              </a:prstGeom>
              <a:noFill/>
              <a:ln w="9525">
                <a:noFill/>
              </a:ln>
            </p:spPr>
            <p:txBody>
              <a:bodyPr wrap="square" anchor="t" anchorCtr="0">
                <a:noAutofit/>
              </a:bodyPr>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latin typeface="Times New Roman Regular" panose="02020603050405020304" charset="0"/>
                    <a:ea typeface="宋体" pitchFamily="2" charset="-122"/>
                    <a:cs typeface="Times New Roman Regular" panose="02020603050405020304" charset="0"/>
                  </a:rPr>
                  <a:t>幂函数 </a:t>
                </a:r>
                <a:r>
                  <a:rPr lang="en-US" altLang="zh-CN" sz="2000" i="1">
                    <a:solidFill>
                      <a:schemeClr val="bg1"/>
                    </a:solidFill>
                    <a:uFillTx/>
                    <a:latin typeface="Times New Roman Regular" panose="02020603050405020304" charset="0"/>
                    <a:cs typeface="Times New Roman Regular" panose="02020603050405020304" charset="0"/>
                    <a:sym typeface="+mn-ea"/>
                  </a:rPr>
                  <a:t>y=x</a:t>
                </a:r>
                <a:r>
                  <a:rPr lang="en-US" altLang="zh-CN" sz="2000" i="1" baseline="30000">
                    <a:solidFill>
                      <a:schemeClr val="bg1"/>
                    </a:solidFill>
                    <a:uFillTx/>
                    <a:latin typeface="Times New Roman Regular" panose="02020603050405020304" charset="0"/>
                    <a:cs typeface="Times New Roman Regular" panose="02020603050405020304" charset="0"/>
                    <a:sym typeface="+mn-ea"/>
                  </a:rPr>
                  <a:t>μ</a:t>
                </a:r>
                <a:r>
                  <a:rPr sz="2000">
                    <a:solidFill>
                      <a:schemeClr val="bg1"/>
                    </a:solidFill>
                    <a:uFillTx/>
                    <a:latin typeface="Times New Roman Regular" panose="02020603050405020304" charset="0"/>
                    <a:ea typeface="宋体" pitchFamily="2" charset="-122"/>
                    <a:cs typeface="Times New Roman Regular" panose="02020603050405020304" charset="0"/>
                  </a:rPr>
                  <a:t> 的定义域 </a:t>
                </a:r>
                <a:r>
                  <a:rPr sz="2000" i="1">
                    <a:solidFill>
                      <a:schemeClr val="bg1"/>
                    </a:solidFill>
                    <a:uFillTx/>
                    <a:latin typeface="Times New Roman Regular" panose="02020603050405020304" charset="0"/>
                    <a:ea typeface="宋体" pitchFamily="2" charset="-122"/>
                    <a:cs typeface="Times New Roman Regular" panose="02020603050405020304" charset="0"/>
                  </a:rPr>
                  <a:t>D</a:t>
                </a:r>
                <a:r>
                  <a:rPr lang="en-US" sz="2000" i="1">
                    <a:solidFill>
                      <a:schemeClr val="bg1"/>
                    </a:solidFill>
                    <a:uFillTx/>
                    <a:latin typeface="Times New Roman Regular" panose="02020603050405020304" charset="0"/>
                    <a:ea typeface="宋体" pitchFamily="2" charset="-122"/>
                    <a:cs typeface="Times New Roman Regular" panose="02020603050405020304" charset="0"/>
                  </a:rPr>
                  <a:t> </a:t>
                </a:r>
                <a:r>
                  <a:rPr sz="2000">
                    <a:solidFill>
                      <a:schemeClr val="bg1"/>
                    </a:solidFill>
                    <a:uFillTx/>
                    <a:latin typeface="Times New Roman Regular" panose="02020603050405020304" charset="0"/>
                    <a:ea typeface="宋体" pitchFamily="2" charset="-122"/>
                    <a:cs typeface="Times New Roman Regular" panose="02020603050405020304" charset="0"/>
                  </a:rPr>
                  <a:t>随</a:t>
                </a:r>
                <a:r>
                  <a:rPr lang="en-US" sz="2000">
                    <a:solidFill>
                      <a:schemeClr val="bg1"/>
                    </a:solidFill>
                    <a:uFillTx/>
                    <a:latin typeface="Times New Roman Regular" panose="02020603050405020304" charset="0"/>
                    <a:ea typeface="宋体" pitchFamily="2" charset="-122"/>
                    <a:cs typeface="Times New Roman Regular" panose="02020603050405020304" charset="0"/>
                  </a:rPr>
                  <a:t> </a:t>
                </a:r>
                <a:r>
                  <a:rPr sz="2000" i="1">
                    <a:solidFill>
                      <a:schemeClr val="bg1"/>
                    </a:solidFill>
                    <a:uFillTx/>
                    <a:latin typeface="Times New Roman Regular" panose="02020603050405020304" charset="0"/>
                    <a:ea typeface="宋体" pitchFamily="2" charset="-122"/>
                    <a:cs typeface="Times New Roman Regular" panose="02020603050405020304" charset="0"/>
                  </a:rPr>
                  <a:t>μ</a:t>
                </a:r>
                <a:r>
                  <a:rPr lang="en-US" sz="2000" i="1">
                    <a:solidFill>
                      <a:schemeClr val="bg1"/>
                    </a:solidFill>
                    <a:uFillTx/>
                    <a:latin typeface="Times New Roman Regular" panose="02020603050405020304" charset="0"/>
                    <a:ea typeface="宋体" pitchFamily="2" charset="-122"/>
                    <a:cs typeface="Times New Roman Regular" panose="02020603050405020304" charset="0"/>
                  </a:rPr>
                  <a:t> </a:t>
                </a:r>
                <a:r>
                  <a:rPr sz="2000">
                    <a:solidFill>
                      <a:schemeClr val="bg1"/>
                    </a:solidFill>
                    <a:uFillTx/>
                    <a:latin typeface="Times New Roman Regular" panose="02020603050405020304" charset="0"/>
                    <a:ea typeface="宋体" pitchFamily="2" charset="-122"/>
                    <a:cs typeface="Times New Roman Regular" panose="02020603050405020304" charset="0"/>
                  </a:rPr>
                  <a:t>值而定，但无论 </a:t>
                </a:r>
                <a:r>
                  <a:rPr sz="2000" i="1">
                    <a:solidFill>
                      <a:schemeClr val="bg1"/>
                    </a:solidFill>
                    <a:uFillTx/>
                    <a:latin typeface="Times New Roman Regular" panose="02020603050405020304" charset="0"/>
                    <a:ea typeface="宋体" pitchFamily="2" charset="-122"/>
                    <a:cs typeface="Times New Roman Regular" panose="02020603050405020304" charset="0"/>
                  </a:rPr>
                  <a:t>μ</a:t>
                </a:r>
                <a:r>
                  <a:rPr sz="2000">
                    <a:solidFill>
                      <a:schemeClr val="bg1"/>
                    </a:solidFill>
                    <a:uFillTx/>
                    <a:latin typeface="Times New Roman Regular" panose="02020603050405020304" charset="0"/>
                    <a:ea typeface="宋体" pitchFamily="2" charset="-122"/>
                    <a:cs typeface="Times New Roman Regular" panose="02020603050405020304" charset="0"/>
                  </a:rPr>
                  <a:t> 为何值，总有 </a:t>
                </a:r>
                <a:r>
                  <a:rPr sz="2000" i="1">
                    <a:solidFill>
                      <a:schemeClr val="bg1"/>
                    </a:solidFill>
                    <a:uFillTx/>
                    <a:latin typeface="Times New Roman Regular" panose="02020603050405020304" charset="0"/>
                    <a:ea typeface="宋体" pitchFamily="2" charset="-122"/>
                    <a:cs typeface="Times New Roman Regular" panose="02020603050405020304" charset="0"/>
                  </a:rPr>
                  <a:t>D</a:t>
                </a:r>
                <a:r>
                  <a:rPr lang="en-US" sz="2000" i="1">
                    <a:solidFill>
                      <a:schemeClr val="bg1"/>
                    </a:solidFill>
                    <a:uFillTx/>
                    <a:latin typeface="Times New Roman Regular" panose="02020603050405020304" charset="0"/>
                    <a:ea typeface="宋体" pitchFamily="2" charset="-122"/>
                    <a:cs typeface="Times New Roman Regular" panose="02020603050405020304" charset="0"/>
                  </a:rPr>
                  <a:t> </a:t>
                </a:r>
                <a14:m>
                  <m:oMath xmlns:m="http://schemas.openxmlformats.org/officeDocument/2006/math">
                    <m:r>
                      <a:rPr lang="en-US" sz="2000">
                        <a:solidFill>
                          <a:schemeClr val="bg1"/>
                        </a:solidFill>
                        <a:uFillTx/>
                        <a:latin typeface="DejaVu Math TeX Gyre" panose="02000503000000000000" charset="0"/>
                        <a:ea typeface="宋体" charset="0"/>
                        <a:cs typeface="DejaVu Math TeX Gyre" panose="02000503000000000000" charset="0"/>
                      </a:rPr>
                      <m:t>⊃</m:t>
                    </m:r>
                  </m:oMath>
                </a14:m>
                <a:r>
                  <a:rPr lang="en-US" sz="2000">
                    <a:solidFill>
                      <a:schemeClr val="bg1"/>
                    </a:solidFill>
                    <a:uFillTx/>
                    <a:latin typeface="Times New Roman Regular" panose="02020603050405020304" charset="0"/>
                    <a:ea typeface="宋体" pitchFamily="2" charset="-122"/>
                    <a:cs typeface="Times New Roman Regular" panose="02020603050405020304" charset="0"/>
                  </a:rPr>
                  <a:t> </a:t>
                </a:r>
                <a:r>
                  <a:rPr lang="en-US" altLang="zh-CN" sz="2000">
                    <a:solidFill>
                      <a:schemeClr val="bg1"/>
                    </a:solidFill>
                    <a:uFillTx/>
                    <a:latin typeface="Times New Roman Regular" panose="02020603050405020304" charset="0"/>
                    <a:ea typeface="宋体" pitchFamily="2" charset="-122"/>
                    <a:cs typeface="Times New Roman Regular" panose="02020603050405020304" charset="0"/>
                  </a:rPr>
                  <a:t>(</a:t>
                </a:r>
                <a:r>
                  <a:rPr sz="2000">
                    <a:solidFill>
                      <a:schemeClr val="bg1"/>
                    </a:solidFill>
                    <a:uFillTx/>
                    <a:latin typeface="Times New Roman Regular" panose="02020603050405020304" charset="0"/>
                    <a:cs typeface="Times New Roman Regular" panose="02020603050405020304" charset="0"/>
                    <a:sym typeface="+mn-ea"/>
                  </a:rPr>
                  <a:t>0, </a:t>
                </a:r>
                <a:r>
                  <a:rPr lang="en-US" sz="2000">
                    <a:solidFill>
                      <a:schemeClr val="bg1"/>
                    </a:solidFill>
                    <a:uFillTx/>
                    <a:latin typeface="Times New Roman Regular" panose="02020603050405020304" charset="0"/>
                    <a:cs typeface="Times New Roman Regular" panose="02020603050405020304" charset="0"/>
                    <a:sym typeface="+mn-ea"/>
                  </a:rPr>
                  <a:t>+</a:t>
                </a:r>
                <a:r>
                  <a:rPr sz="2000">
                    <a:solidFill>
                      <a:schemeClr val="bg1"/>
                    </a:solidFill>
                    <a:uFillTx/>
                    <a:latin typeface="Times New Roman Regular" panose="02020603050405020304" charset="0"/>
                    <a:cs typeface="Times New Roman Regular" panose="02020603050405020304" charset="0"/>
                    <a:sym typeface="+mn-ea"/>
                  </a:rPr>
                  <a:t>∞</a:t>
                </a:r>
                <a:r>
                  <a:rPr lang="en-US" sz="2000">
                    <a:solidFill>
                      <a:schemeClr val="bg1"/>
                    </a:solidFill>
                    <a:uFillTx/>
                    <a:latin typeface="Times New Roman Regular" panose="02020603050405020304" charset="0"/>
                    <a:ea typeface="宋体" pitchFamily="2" charset="-122"/>
                    <a:cs typeface="Times New Roman Regular" panose="02020603050405020304" charset="0"/>
                  </a:rPr>
                  <a:t>)</a:t>
                </a:r>
                <a:r>
                  <a:rPr sz="2000">
                    <a:solidFill>
                      <a:schemeClr val="bg1"/>
                    </a:solidFill>
                    <a:uFillTx/>
                    <a:latin typeface="Times New Roman Regular" panose="02020603050405020304" charset="0"/>
                    <a:ea typeface="宋体" pitchFamily="2" charset="-122"/>
                    <a:cs typeface="Times New Roman Regular" panose="02020603050405020304" charset="0"/>
                  </a:rPr>
                  <a:t> ，图像都经过点(1</a:t>
                </a:r>
                <a:r>
                  <a:rPr lang="zh-CN" sz="2000">
                    <a:solidFill>
                      <a:schemeClr val="bg1"/>
                    </a:solidFill>
                    <a:uFillTx/>
                    <a:latin typeface="Times New Roman Regular" panose="02020603050405020304" charset="0"/>
                    <a:ea typeface="宋体" pitchFamily="2" charset="-122"/>
                    <a:cs typeface="Times New Roman Regular" panose="02020603050405020304" charset="0"/>
                  </a:rPr>
                  <a:t>，</a:t>
                </a:r>
                <a:r>
                  <a:rPr sz="2000">
                    <a:solidFill>
                      <a:schemeClr val="bg1"/>
                    </a:solidFill>
                    <a:uFillTx/>
                    <a:latin typeface="Times New Roman Regular" panose="02020603050405020304" charset="0"/>
                    <a:ea typeface="宋体" pitchFamily="2" charset="-122"/>
                    <a:cs typeface="Times New Roman Regular" panose="02020603050405020304" charset="0"/>
                  </a:rPr>
                  <a:t>1)</a:t>
                </a:r>
                <a:r>
                  <a:rPr lang="en-US" sz="2000">
                    <a:solidFill>
                      <a:schemeClr val="bg1"/>
                    </a:solidFill>
                    <a:uFillTx/>
                    <a:latin typeface="Times New Roman Regular" panose="02020603050405020304" charset="0"/>
                    <a:ea typeface="宋体" pitchFamily="2" charset="-122"/>
                    <a:cs typeface="Times New Roman Regular" panose="02020603050405020304" charset="0"/>
                  </a:rPr>
                  <a:t> </a:t>
                </a:r>
                <a:r>
                  <a:rPr sz="2000">
                    <a:solidFill>
                      <a:schemeClr val="bg1"/>
                    </a:solidFill>
                    <a:uFillTx/>
                    <a:latin typeface="Times New Roman Regular" panose="02020603050405020304" charset="0"/>
                    <a:ea typeface="宋体" pitchFamily="2" charset="-122"/>
                    <a:cs typeface="Times New Roman Regular" panose="02020603050405020304" charset="0"/>
                  </a:rPr>
                  <a:t>.</a:t>
                </a:r>
                <a:endParaRPr sz="2000">
                  <a:solidFill>
                    <a:schemeClr val="bg1"/>
                  </a:solidFill>
                  <a:uFillTx/>
                  <a:latin typeface="Times New Roman Regular" panose="02020603050405020304" charset="0"/>
                  <a:ea typeface="宋体" pitchFamily="2" charset="-122"/>
                  <a:cs typeface="Times New Roman Regular" panose="02020603050405020304" charset="0"/>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i="1">
                    <a:solidFill>
                      <a:schemeClr val="bg1"/>
                    </a:solidFill>
                    <a:uFillTx/>
                    <a:latin typeface="Times New Roman Italic" panose="02020603050405020304" charset="0"/>
                    <a:ea typeface="宋体" pitchFamily="2" charset="-122"/>
                    <a:cs typeface="Times New Roman Italic" panose="02020603050405020304" charset="0"/>
                  </a:rPr>
                  <a:t>y</a:t>
                </a:r>
                <a:r>
                  <a:rPr sz="2000">
                    <a:solidFill>
                      <a:schemeClr val="bg1"/>
                    </a:solidFill>
                    <a:uFillTx/>
                    <a:latin typeface="Times New Roman Regular" panose="02020603050405020304" charset="0"/>
                    <a:ea typeface="宋体" pitchFamily="2" charset="-122"/>
                    <a:cs typeface="Times New Roman Regular" panose="02020603050405020304" charset="0"/>
                  </a:rPr>
                  <a:t>=</a:t>
                </a:r>
                <a:r>
                  <a:rPr sz="2000" i="1">
                    <a:solidFill>
                      <a:schemeClr val="bg1"/>
                    </a:solidFill>
                    <a:uFillTx/>
                    <a:latin typeface="Times New Roman Italic" panose="02020603050405020304" charset="0"/>
                    <a:ea typeface="宋体" pitchFamily="2" charset="-122"/>
                    <a:cs typeface="Times New Roman Italic" panose="02020603050405020304" charset="0"/>
                  </a:rPr>
                  <a:t>x</a:t>
                </a:r>
                <a:r>
                  <a:rPr sz="2000" i="1" baseline="30000">
                    <a:solidFill>
                      <a:schemeClr val="bg1"/>
                    </a:solidFill>
                    <a:uFillTx/>
                    <a:latin typeface="Times New Roman Italic" panose="02020603050405020304" charset="0"/>
                    <a:ea typeface="宋体" pitchFamily="2" charset="-122"/>
                    <a:cs typeface="Times New Roman Italic" panose="02020603050405020304" charset="0"/>
                  </a:rPr>
                  <a:t>μ</a:t>
                </a:r>
                <a:r>
                  <a:rPr sz="2000">
                    <a:solidFill>
                      <a:schemeClr val="bg1"/>
                    </a:solidFill>
                    <a:uFillTx/>
                    <a:latin typeface="Times New Roman Regular" panose="02020603050405020304" charset="0"/>
                    <a:ea typeface="宋体" pitchFamily="2" charset="-122"/>
                    <a:cs typeface="Times New Roman Regular" panose="02020603050405020304" charset="0"/>
                  </a:rPr>
                  <a:t> 中，</a:t>
                </a:r>
                <a:r>
                  <a:rPr sz="2000" i="1">
                    <a:solidFill>
                      <a:schemeClr val="bg1"/>
                    </a:solidFill>
                    <a:uFillTx/>
                    <a:latin typeface="Times New Roman Italic" panose="02020603050405020304" charset="0"/>
                    <a:ea typeface="宋体" pitchFamily="2" charset="-122"/>
                    <a:cs typeface="Times New Roman Italic" panose="02020603050405020304" charset="0"/>
                  </a:rPr>
                  <a:t>μ</a:t>
                </a:r>
                <a:r>
                  <a:rPr sz="2000">
                    <a:solidFill>
                      <a:schemeClr val="bg1"/>
                    </a:solidFill>
                    <a:uFillTx/>
                    <a:latin typeface="Times New Roman Regular" panose="02020603050405020304" charset="0"/>
                    <a:ea typeface="宋体" pitchFamily="2" charset="-122"/>
                    <a:cs typeface="Times New Roman Regular" panose="02020603050405020304" charset="0"/>
                  </a:rPr>
                  <a:t>=1, 2, 3, </a:t>
                </a:r>
                <a14:m>
                  <m:oMath xmlns:m="http://schemas.openxmlformats.org/officeDocument/2006/math">
                    <m:f>
                      <m:fPr>
                        <m:ctrlPr>
                          <a:rPr lang="en-US" sz="2000" i="1">
                            <a:solidFill>
                              <a:schemeClr val="bg1"/>
                            </a:solidFill>
                            <a:uFillTx/>
                            <a:latin typeface="DejaVu Math TeX Gyre" panose="02000503000000000000" charset="0"/>
                            <a:ea typeface="宋体" pitchFamily="2" charset="-122"/>
                            <a:cs typeface="DejaVu Math TeX Gyre" panose="02000503000000000000" charset="0"/>
                          </a:rPr>
                        </m:ctrlPr>
                      </m:fPr>
                      <m:num>
                        <m:r>
                          <a:rPr lang="en-US" sz="2000" i="1">
                            <a:solidFill>
                              <a:schemeClr val="bg1"/>
                            </a:solidFill>
                            <a:uFillTx/>
                            <a:latin typeface="DejaVu Math TeX Gyre" panose="02000503000000000000" charset="0"/>
                            <a:ea typeface="宋体" charset="0"/>
                            <a:cs typeface="DejaVu Math TeX Gyre" panose="02000503000000000000" charset="0"/>
                          </a:rPr>
                          <m:t>1</m:t>
                        </m:r>
                      </m:num>
                      <m:den>
                        <m:r>
                          <a:rPr lang="en-US" sz="2000" i="1">
                            <a:solidFill>
                              <a:schemeClr val="bg1"/>
                            </a:solidFill>
                            <a:uFillTx/>
                            <a:latin typeface="DejaVu Math TeX Gyre" panose="02000503000000000000" charset="0"/>
                            <a:ea typeface="宋体" charset="0"/>
                            <a:cs typeface="DejaVu Math TeX Gyre" panose="02000503000000000000" charset="0"/>
                          </a:rPr>
                          <m:t>2</m:t>
                        </m:r>
                      </m:den>
                    </m:f>
                  </m:oMath>
                </a14:m>
                <a:r>
                  <a:rPr sz="2000">
                    <a:solidFill>
                      <a:schemeClr val="bg1"/>
                    </a:solidFill>
                    <a:uFillTx/>
                    <a:latin typeface="Times New Roman Regular" panose="02020603050405020304" charset="0"/>
                    <a:ea typeface="宋体" pitchFamily="2" charset="-122"/>
                    <a:cs typeface="Times New Roman Regular" panose="02020603050405020304" charset="0"/>
                  </a:rPr>
                  <a:t> , </a:t>
                </a:r>
                <a:r>
                  <a:rPr lang="en-US" sz="2000">
                    <a:solidFill>
                      <a:schemeClr val="bg1"/>
                    </a:solidFill>
                    <a:uFillTx/>
                    <a:latin typeface="Times New Roman Regular" panose="02020603050405020304" charset="0"/>
                    <a:ea typeface="宋体" pitchFamily="2" charset="-122"/>
                    <a:cs typeface="Times New Roman Regular" panose="02020603050405020304" charset="0"/>
                  </a:rPr>
                  <a:t>-</a:t>
                </a:r>
                <a:r>
                  <a:rPr sz="2000">
                    <a:solidFill>
                      <a:schemeClr val="bg1"/>
                    </a:solidFill>
                    <a:uFillTx/>
                    <a:latin typeface="Times New Roman Regular" panose="02020603050405020304" charset="0"/>
                    <a:ea typeface="宋体" pitchFamily="2" charset="-122"/>
                    <a:cs typeface="Times New Roman Regular" panose="02020603050405020304" charset="0"/>
                  </a:rPr>
                  <a:t>1 时最常见，它们的图像如图 1-7 所示 .</a:t>
                </a:r>
                <a:endParaRPr sz="2000">
                  <a:solidFill>
                    <a:schemeClr val="bg1"/>
                  </a:solidFill>
                  <a:uFillTx/>
                  <a:latin typeface="Times New Roman Regular" panose="02020603050405020304" charset="0"/>
                  <a:ea typeface="宋体" pitchFamily="2" charset="-122"/>
                  <a:cs typeface="Times New Roman Regular" panose="02020603050405020304" charset="0"/>
                </a:endParaRPr>
              </a:p>
            </p:txBody>
          </p:sp>
        </mc:Choice>
        <mc:Fallback>
          <p:sp>
            <p:nvSpPr>
              <p:cNvPr id="124932" name="矩形 50188"/>
              <p:cNvSpPr>
                <a:spLocks noRot="1" noChangeAspect="1" noMove="1" noResize="1" noEditPoints="1" noAdjustHandles="1" noChangeArrowheads="1" noChangeShapeType="1" noTextEdit="1"/>
              </p:cNvSpPr>
              <p:nvPr/>
            </p:nvSpPr>
            <p:spPr>
              <a:xfrm>
                <a:off x="1056005" y="2056130"/>
                <a:ext cx="10147935" cy="3211830"/>
              </a:xfrm>
              <a:prstGeom prst="rect">
                <a:avLst/>
              </a:prstGeom>
              <a:blipFill rotWithShape="1">
                <a:blip r:embed="rId1"/>
                <a:stretch>
                  <a:fillRect t="-534"/>
                </a:stretch>
              </a:blipFill>
              <a:ln w="9525">
                <a:noFill/>
              </a:ln>
            </p:spPr>
            <p:txBody>
              <a:bodyPr/>
              <a:lstStyle/>
              <a:p>
                <a:r>
                  <a:rPr lang="zh-CN" altLang="en-US">
                    <a:noFill/>
                  </a:rPr>
                  <a:t> </a:t>
                </a:r>
              </a:p>
            </p:txBody>
          </p:sp>
        </mc:Fallback>
      </mc:AlternateContent>
      <p:sp>
        <p:nvSpPr>
          <p:cNvPr id="2" name="矩形 1"/>
          <p:cNvSpPr/>
          <p:nvPr/>
        </p:nvSpPr>
        <p:spPr>
          <a:xfrm>
            <a:off x="1055688" y="836930"/>
            <a:ext cx="10080000" cy="540000"/>
          </a:xfrm>
          <a:prstGeom prst="rect">
            <a:avLst/>
          </a:prstGeom>
          <a:noFill/>
          <a:ln w="9525">
            <a:noFill/>
          </a:ln>
        </p:spPr>
        <p:txBody>
          <a:bodyPr wrap="none">
            <a:noAutofit/>
          </a:bodyPr>
          <a:p>
            <a:pPr algn="l" eaLnBrk="0" fontAlgn="auto" hangingPunct="0">
              <a:buSzPct val="100000"/>
            </a:pPr>
            <a:r>
              <a:rPr lang="en-US" altLang="zh-CN"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1. </a:t>
            </a:r>
            <a:r>
              <a:rPr lang="zh-CN"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幂函数</a:t>
            </a:r>
            <a:r>
              <a:rPr lang="en-US" altLang="zh-CN"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 </a:t>
            </a:r>
            <a:r>
              <a:rPr lang="en-US" altLang="zh-CN" sz="2400" i="1" strike="noStrike" noProof="1">
                <a:solidFill>
                  <a:schemeClr val="bg1"/>
                </a:solidFill>
              </a:rPr>
              <a:t>y=x</a:t>
            </a:r>
            <a:r>
              <a:rPr lang="en-US" altLang="zh-CN" sz="2400" i="1" baseline="30000">
                <a:solidFill>
                  <a:schemeClr val="bg1"/>
                </a:solidFill>
                <a:sym typeface="+mn-ea"/>
              </a:rPr>
              <a:t>μ</a:t>
            </a:r>
            <a:r>
              <a:rPr lang="en-US" altLang="zh-CN" sz="2400" i="1">
                <a:solidFill>
                  <a:schemeClr val="bg1"/>
                </a:solidFill>
                <a:sym typeface="+mn-ea"/>
              </a:rPr>
              <a:t>（μ</a:t>
            </a:r>
            <a:r>
              <a:rPr lang="zh-CN" altLang="en-US" sz="2400">
                <a:solidFill>
                  <a:schemeClr val="bg1"/>
                </a:solidFill>
                <a:sym typeface="+mn-ea"/>
              </a:rPr>
              <a:t>为任意实数）</a:t>
            </a:r>
            <a:endParaRPr lang="zh-CN"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endParaRPr>
          </a:p>
        </p:txBody>
      </p:sp>
      <p:pic>
        <p:nvPicPr>
          <p:cNvPr id="3" name="图片 2"/>
          <p:cNvPicPr>
            <a:picLocks noChangeAspect="1"/>
          </p:cNvPicPr>
          <p:nvPr/>
        </p:nvPicPr>
        <p:blipFill>
          <a:blip r:embed="rId2"/>
          <a:stretch>
            <a:fillRect/>
          </a:stretch>
        </p:blipFill>
        <p:spPr>
          <a:xfrm>
            <a:off x="1558925" y="3861435"/>
            <a:ext cx="9105900" cy="2616200"/>
          </a:xfrm>
          <a:prstGeom prst="rect">
            <a:avLst/>
          </a:prstGeom>
        </p:spPr>
      </p:pic>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1212" name="表格 51211"/>
          <p:cNvGraphicFramePr/>
          <p:nvPr>
            <p:custDataLst>
              <p:tags r:id="rId1"/>
            </p:custDataLst>
          </p:nvPr>
        </p:nvGraphicFramePr>
        <p:xfrm>
          <a:off x="747395" y="1645920"/>
          <a:ext cx="10631805" cy="4805045"/>
        </p:xfrm>
        <a:graphic>
          <a:graphicData uri="http://schemas.openxmlformats.org/drawingml/2006/table">
            <a:tbl>
              <a:tblPr/>
              <a:tblGrid>
                <a:gridCol w="1149985"/>
                <a:gridCol w="2123440"/>
                <a:gridCol w="2289810"/>
                <a:gridCol w="2386965"/>
                <a:gridCol w="2681605"/>
              </a:tblGrid>
              <a:tr h="396240">
                <a:tc>
                  <a:txBody>
                    <a:bodyPr/>
                    <a:p>
                      <a:pPr algn="ctr">
                        <a:buSzPct val="100000"/>
                      </a:pPr>
                      <a:r>
                        <a:rPr lang="zh-CN" altLang="en-US" sz="2000">
                          <a:solidFill>
                            <a:schemeClr val="bg1"/>
                          </a:solidFill>
                          <a:latin typeface="Times New Roman" panose="02020603050405020304" charset="0"/>
                        </a:rPr>
                        <a:t>函数</a:t>
                      </a:r>
                      <a:endParaRPr lang="zh-CN" altLang="en-US" sz="2000">
                        <a:solidFill>
                          <a:schemeClr val="bg1"/>
                        </a:solidFill>
                        <a:latin typeface="Times New Roman" panose="02020603050405020304" charset="0"/>
                      </a:endParaRPr>
                    </a:p>
                  </a:txBody>
                  <a:tcPr anchor="ctr" anchorCtr="0">
                    <a:lnL w="28575"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400">
                          <a:solidFill>
                            <a:schemeClr val="bg1"/>
                          </a:solidFill>
                          <a:latin typeface="Times New Roman" panose="02020603050405020304" charset="0"/>
                          <a:cs typeface="Times New Roman" panose="02020603050405020304" charset="0"/>
                        </a:rPr>
                        <a:t>µ=1</a:t>
                      </a:r>
                      <a:endParaRPr lang="en-US" altLang="zh-CN" sz="24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400">
                          <a:solidFill>
                            <a:schemeClr val="bg1"/>
                          </a:solidFill>
                          <a:latin typeface="Times New Roman" panose="02020603050405020304" charset="0"/>
                          <a:cs typeface="Times New Roman" panose="02020603050405020304" charset="0"/>
                        </a:rPr>
                        <a:t>µ=2</a:t>
                      </a:r>
                      <a:endParaRPr lang="en-US" altLang="zh-CN" sz="24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400">
                          <a:solidFill>
                            <a:schemeClr val="bg1"/>
                          </a:solidFill>
                          <a:latin typeface="Times New Roman" panose="02020603050405020304" charset="0"/>
                          <a:cs typeface="Times New Roman" panose="02020603050405020304" charset="0"/>
                        </a:rPr>
                        <a:t>µ=1/2</a:t>
                      </a:r>
                      <a:endParaRPr lang="en-US" altLang="zh-CN" sz="24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400">
                          <a:solidFill>
                            <a:schemeClr val="bg1"/>
                          </a:solidFill>
                          <a:latin typeface="Times New Roman" panose="02020603050405020304" charset="0"/>
                          <a:cs typeface="Times New Roman" panose="02020603050405020304" charset="0"/>
                        </a:rPr>
                        <a:t>µ=-1</a:t>
                      </a:r>
                      <a:endParaRPr lang="en-US" altLang="zh-CN" sz="24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28575" cap="flat" cmpd="sng">
                      <a:solidFill>
                        <a:srgbClr val="FFFFFF"/>
                      </a:solidFill>
                      <a:prstDash val="solid"/>
                      <a:headEnd type="none" w="med" len="med"/>
                      <a:tailEnd type="none" w="med" len="med"/>
                    </a:lnR>
                    <a:lnT w="28575"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r>
              <a:tr h="2122805">
                <a:tc>
                  <a:txBody>
                    <a:bodyPr/>
                    <a:p>
                      <a:pPr algn="ctr">
                        <a:buSzPct val="100000"/>
                      </a:pPr>
                      <a:endParaRPr lang="en-US" altLang="zh-CN" sz="2000">
                        <a:solidFill>
                          <a:schemeClr val="bg1"/>
                        </a:solidFill>
                        <a:latin typeface="Times New Roman" panose="02020603050405020304" charset="0"/>
                      </a:endParaRPr>
                    </a:p>
                    <a:p>
                      <a:pPr algn="ctr">
                        <a:buSzPct val="100000"/>
                      </a:pPr>
                      <a:r>
                        <a:rPr lang="zh-CN" altLang="en-US" sz="2000">
                          <a:solidFill>
                            <a:schemeClr val="bg1"/>
                          </a:solidFill>
                          <a:latin typeface="Times New Roman" panose="02020603050405020304" charset="0"/>
                        </a:rPr>
                        <a:t>图</a:t>
                      </a:r>
                      <a:endParaRPr lang="zh-CN" altLang="en-US" sz="2000">
                        <a:solidFill>
                          <a:schemeClr val="bg1"/>
                        </a:solidFill>
                        <a:latin typeface="Times New Roman" panose="02020603050405020304" charset="0"/>
                      </a:endParaRPr>
                    </a:p>
                    <a:p>
                      <a:pPr algn="ctr">
                        <a:buSzPct val="100000"/>
                      </a:pPr>
                      <a:r>
                        <a:rPr lang="zh-CN" altLang="en-US" sz="2000">
                          <a:solidFill>
                            <a:schemeClr val="bg1"/>
                          </a:solidFill>
                          <a:latin typeface="Times New Roman" panose="02020603050405020304" charset="0"/>
                        </a:rPr>
                        <a:t>像</a:t>
                      </a:r>
                      <a:endParaRPr lang="zh-CN" altLang="en-US" sz="2000">
                        <a:solidFill>
                          <a:schemeClr val="bg1"/>
                        </a:solidFill>
                        <a:latin typeface="Times New Roman" panose="02020603050405020304" charset="0"/>
                      </a:endParaRPr>
                    </a:p>
                  </a:txBody>
                  <a:tcPr anchor="ctr" anchorCtr="0">
                    <a:lnL w="28575"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endParaRPr lang="zh-CN" altLang="en-US"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endParaRPr lang="zh-CN" altLang="en-US"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endParaRPr lang="zh-CN" altLang="en-US"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endParaRPr lang="zh-CN" altLang="en-US"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28575"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r>
              <a:tr h="129540">
                <a:tc>
                  <a:txBody>
                    <a:bodyPr/>
                    <a:p>
                      <a:pPr algn="ctr">
                        <a:buSzPct val="100000"/>
                      </a:pPr>
                      <a:r>
                        <a:rPr lang="zh-CN" altLang="en-US" sz="2000">
                          <a:solidFill>
                            <a:schemeClr val="bg1"/>
                          </a:solidFill>
                          <a:latin typeface="Times New Roman" panose="02020603050405020304" charset="0"/>
                        </a:rPr>
                        <a:t>定义域</a:t>
                      </a:r>
                      <a:endParaRPr lang="zh-CN" altLang="en-US" sz="2000">
                        <a:solidFill>
                          <a:schemeClr val="bg1"/>
                        </a:solidFill>
                        <a:latin typeface="Times New Roman" panose="02020603050405020304" charset="0"/>
                      </a:endParaRPr>
                    </a:p>
                  </a:txBody>
                  <a:tcPr anchor="ctr" anchorCtr="0">
                    <a:lnL w="28575"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rPr>
                        <a:t>(-∞,+∞)</a:t>
                      </a:r>
                      <a:endParaRPr lang="en-US" altLang="zh-CN"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rPr>
                        <a:t>(-∞,+∞)</a:t>
                      </a:r>
                      <a:endParaRPr lang="en-US" altLang="zh-CN"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rPr>
                        <a:t>[0,+∞) </a:t>
                      </a:r>
                      <a:endParaRPr lang="en-US" altLang="zh-CN"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rPr>
                        <a:t>(-∞,0) ∪ (0,+∞) </a:t>
                      </a:r>
                      <a:endParaRPr lang="en-US" altLang="zh-CN"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28575"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r>
              <a:tr h="396240">
                <a:tc>
                  <a:txBody>
                    <a:bodyPr/>
                    <a:p>
                      <a:pPr algn="ctr">
                        <a:buSzPct val="100000"/>
                      </a:pPr>
                      <a:r>
                        <a:rPr lang="zh-CN" altLang="en-US" sz="2000">
                          <a:solidFill>
                            <a:schemeClr val="bg1"/>
                          </a:solidFill>
                          <a:latin typeface="Times New Roman" panose="02020603050405020304" charset="0"/>
                          <a:cs typeface="Times New Roman" panose="02020603050405020304" charset="0"/>
                        </a:rPr>
                        <a:t>值  域</a:t>
                      </a:r>
                      <a:endParaRPr lang="zh-CN" altLang="en-US" sz="2000">
                        <a:solidFill>
                          <a:schemeClr val="bg1"/>
                        </a:solidFill>
                        <a:latin typeface="Times New Roman" panose="02020603050405020304" charset="0"/>
                        <a:cs typeface="Times New Roman" panose="02020603050405020304" charset="0"/>
                      </a:endParaRPr>
                    </a:p>
                  </a:txBody>
                  <a:tcPr anchor="ctr" anchorCtr="0">
                    <a:lnL w="28575"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rPr>
                        <a:t>(-∞,+∞)</a:t>
                      </a:r>
                      <a:endParaRPr lang="en-US" altLang="zh-CN"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rPr>
                        <a:t>[0,+∞)</a:t>
                      </a:r>
                      <a:endParaRPr lang="en-US" altLang="zh-CN"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rPr>
                        <a:t>[0,+∞)</a:t>
                      </a:r>
                      <a:endParaRPr lang="en-US" altLang="zh-CN"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rPr>
                        <a:t>(-∞,0) ∪ (0,+∞) </a:t>
                      </a:r>
                      <a:endParaRPr lang="en-US" altLang="zh-CN"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28575"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r>
              <a:tr h="249555">
                <a:tc>
                  <a:txBody>
                    <a:bodyPr/>
                    <a:p>
                      <a:pPr algn="ctr">
                        <a:buSzPct val="100000"/>
                      </a:pPr>
                      <a:r>
                        <a:rPr lang="zh-CN" altLang="en-US" sz="2000">
                          <a:solidFill>
                            <a:schemeClr val="bg1"/>
                          </a:solidFill>
                          <a:latin typeface="Times New Roman" panose="02020603050405020304" charset="0"/>
                        </a:rPr>
                        <a:t>奇偶性</a:t>
                      </a:r>
                      <a:endParaRPr lang="zh-CN" altLang="en-US" sz="2000">
                        <a:solidFill>
                          <a:schemeClr val="bg1"/>
                        </a:solidFill>
                        <a:latin typeface="Times New Roman" panose="02020603050405020304" charset="0"/>
                      </a:endParaRPr>
                    </a:p>
                  </a:txBody>
                  <a:tcPr anchor="ctr" anchorCtr="0">
                    <a:lnL w="28575"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zh-CN" altLang="en-US" sz="2000">
                          <a:solidFill>
                            <a:schemeClr val="bg1"/>
                          </a:solidFill>
                          <a:latin typeface="Times New Roman" panose="02020603050405020304" charset="0"/>
                        </a:rPr>
                        <a:t>奇函数</a:t>
                      </a:r>
                      <a:endParaRPr lang="zh-CN" altLang="en-US" sz="2000">
                        <a:solidFill>
                          <a:schemeClr val="bg1"/>
                        </a:solidFill>
                        <a:latin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zh-CN" altLang="en-US" sz="2000">
                          <a:solidFill>
                            <a:schemeClr val="bg1"/>
                          </a:solidFill>
                          <a:latin typeface="Times New Roman" panose="02020603050405020304" charset="0"/>
                        </a:rPr>
                        <a:t>偶函数</a:t>
                      </a:r>
                      <a:endParaRPr lang="zh-CN" altLang="en-US" sz="2000">
                        <a:solidFill>
                          <a:schemeClr val="bg1"/>
                        </a:solidFill>
                        <a:latin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zh-CN" altLang="en-US" sz="2000">
                          <a:solidFill>
                            <a:schemeClr val="bg1"/>
                          </a:solidFill>
                          <a:latin typeface="Times New Roman" panose="02020603050405020304" charset="0"/>
                        </a:rPr>
                        <a:t>非奇非偶</a:t>
                      </a:r>
                      <a:endParaRPr lang="zh-CN" altLang="en-US" sz="2000">
                        <a:solidFill>
                          <a:schemeClr val="bg1"/>
                        </a:solidFill>
                        <a:latin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zh-CN" altLang="en-US" sz="2000">
                          <a:solidFill>
                            <a:schemeClr val="bg1"/>
                          </a:solidFill>
                          <a:latin typeface="Times New Roman" panose="02020603050405020304" charset="0"/>
                        </a:rPr>
                        <a:t>奇函数</a:t>
                      </a:r>
                      <a:endParaRPr lang="zh-CN" altLang="en-US" sz="2000">
                        <a:solidFill>
                          <a:schemeClr val="bg1"/>
                        </a:solidFill>
                        <a:latin typeface="Times New Roman" panose="02020603050405020304" charset="0"/>
                      </a:endParaRPr>
                    </a:p>
                  </a:txBody>
                  <a:tcPr anchor="ctr" anchorCtr="0">
                    <a:lnL w="12700" cap="flat" cmpd="sng">
                      <a:solidFill>
                        <a:srgbClr val="FFFFFF"/>
                      </a:solidFill>
                      <a:prstDash val="solid"/>
                      <a:headEnd type="none" w="med" len="med"/>
                      <a:tailEnd type="none" w="med" len="med"/>
                    </a:lnL>
                    <a:lnR w="28575"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r>
              <a:tr h="404495">
                <a:tc>
                  <a:txBody>
                    <a:bodyPr/>
                    <a:p>
                      <a:pPr algn="ctr">
                        <a:buSzPct val="100000"/>
                      </a:pPr>
                      <a:endParaRPr lang="en-US" altLang="zh-CN" sz="2000">
                        <a:solidFill>
                          <a:schemeClr val="bg1"/>
                        </a:solidFill>
                        <a:latin typeface="Times New Roman" panose="02020603050405020304" charset="0"/>
                      </a:endParaRPr>
                    </a:p>
                    <a:p>
                      <a:pPr algn="ctr">
                        <a:buSzPct val="100000"/>
                      </a:pPr>
                      <a:r>
                        <a:rPr lang="zh-CN" altLang="en-US" sz="2000">
                          <a:solidFill>
                            <a:schemeClr val="bg1"/>
                          </a:solidFill>
                          <a:latin typeface="Times New Roman" panose="02020603050405020304" charset="0"/>
                        </a:rPr>
                        <a:t>单调性</a:t>
                      </a:r>
                      <a:endParaRPr lang="zh-CN" altLang="en-US" sz="2000">
                        <a:solidFill>
                          <a:schemeClr val="bg1"/>
                        </a:solidFill>
                        <a:latin typeface="Times New Roman" panose="02020603050405020304" charset="0"/>
                      </a:endParaRPr>
                    </a:p>
                  </a:txBody>
                  <a:tcPr anchor="ctr" anchorCtr="0">
                    <a:lnL w="28575"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endParaRPr lang="en-US" altLang="zh-CN" sz="2000">
                        <a:solidFill>
                          <a:schemeClr val="bg1"/>
                        </a:solidFill>
                        <a:latin typeface="Times New Roman" panose="02020603050405020304" charset="0"/>
                      </a:endParaRPr>
                    </a:p>
                    <a:p>
                      <a:pPr algn="ctr">
                        <a:buSzPct val="100000"/>
                      </a:pPr>
                      <a:r>
                        <a:rPr lang="zh-CN" altLang="en-US" sz="2000">
                          <a:solidFill>
                            <a:schemeClr val="bg1"/>
                          </a:solidFill>
                          <a:latin typeface="Times New Roman" panose="02020603050405020304" charset="0"/>
                        </a:rPr>
                        <a:t>单调增</a:t>
                      </a:r>
                      <a:endParaRPr lang="zh-CN" altLang="en-US" sz="2000">
                        <a:solidFill>
                          <a:schemeClr val="bg1"/>
                        </a:solidFill>
                        <a:latin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rPr>
                        <a:t>(-∞,0]</a:t>
                      </a:r>
                      <a:r>
                        <a:rPr lang="zh-CN" altLang="en-US" sz="2000">
                          <a:solidFill>
                            <a:schemeClr val="bg1"/>
                          </a:solidFill>
                          <a:latin typeface="Times New Roman" panose="02020603050405020304" charset="0"/>
                          <a:cs typeface="Times New Roman" panose="02020603050405020304" charset="0"/>
                        </a:rPr>
                        <a:t>内递减</a:t>
                      </a:r>
                      <a:endParaRPr lang="zh-CN" altLang="en-US" sz="2000">
                        <a:solidFill>
                          <a:schemeClr val="bg1"/>
                        </a:solidFill>
                        <a:latin typeface="Times New Roman" panose="02020603050405020304" charset="0"/>
                        <a:cs typeface="Times New Roman" panose="02020603050405020304" charset="0"/>
                      </a:endParaRPr>
                    </a:p>
                    <a:p>
                      <a:pPr algn="ctr">
                        <a:buSzPct val="100000"/>
                      </a:pPr>
                      <a:r>
                        <a:rPr lang="en-US" altLang="zh-CN" sz="2000">
                          <a:solidFill>
                            <a:schemeClr val="bg1"/>
                          </a:solidFill>
                          <a:latin typeface="Times New Roman" panose="02020603050405020304" charset="0"/>
                          <a:cs typeface="Times New Roman" panose="02020603050405020304" charset="0"/>
                        </a:rPr>
                        <a:t>[0,+∞)</a:t>
                      </a:r>
                      <a:r>
                        <a:rPr lang="zh-CN" altLang="en-US" sz="2000">
                          <a:solidFill>
                            <a:schemeClr val="bg1"/>
                          </a:solidFill>
                          <a:latin typeface="Times New Roman" panose="02020603050405020304" charset="0"/>
                          <a:cs typeface="Times New Roman" panose="02020603050405020304" charset="0"/>
                        </a:rPr>
                        <a:t>内递增</a:t>
                      </a:r>
                      <a:endParaRPr lang="zh-CN" altLang="en-US"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endParaRPr lang="en-US" altLang="zh-CN" sz="2000">
                        <a:solidFill>
                          <a:schemeClr val="bg1"/>
                        </a:solidFill>
                        <a:latin typeface="Times New Roman" panose="02020603050405020304" charset="0"/>
                      </a:endParaRPr>
                    </a:p>
                    <a:p>
                      <a:pPr algn="ctr">
                        <a:buSzPct val="100000"/>
                      </a:pPr>
                      <a:r>
                        <a:rPr lang="zh-CN" altLang="en-US" sz="2000">
                          <a:solidFill>
                            <a:schemeClr val="bg1"/>
                          </a:solidFill>
                          <a:latin typeface="Times New Roman" panose="02020603050405020304" charset="0"/>
                        </a:rPr>
                        <a:t>单调增</a:t>
                      </a:r>
                      <a:endParaRPr lang="zh-CN" altLang="en-US" sz="2000">
                        <a:solidFill>
                          <a:schemeClr val="bg1"/>
                        </a:solidFill>
                        <a:latin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rPr>
                        <a:t>(-∞,0) </a:t>
                      </a:r>
                      <a:r>
                        <a:rPr lang="zh-CN" altLang="en-US" sz="2000">
                          <a:solidFill>
                            <a:schemeClr val="bg1"/>
                          </a:solidFill>
                          <a:latin typeface="Times New Roman" panose="02020603050405020304" charset="0"/>
                          <a:cs typeface="Times New Roman" panose="02020603050405020304" charset="0"/>
                        </a:rPr>
                        <a:t>和 </a:t>
                      </a:r>
                      <a:r>
                        <a:rPr lang="en-US" altLang="zh-CN" sz="2000">
                          <a:solidFill>
                            <a:schemeClr val="bg1"/>
                          </a:solidFill>
                          <a:latin typeface="Times New Roman" panose="02020603050405020304" charset="0"/>
                          <a:cs typeface="Times New Roman" panose="02020603050405020304" charset="0"/>
                        </a:rPr>
                        <a:t>(0,+∞)</a:t>
                      </a:r>
                      <a:endParaRPr lang="en-US" altLang="zh-CN" sz="2000">
                        <a:solidFill>
                          <a:schemeClr val="bg1"/>
                        </a:solidFill>
                        <a:latin typeface="Times New Roman" panose="02020603050405020304" charset="0"/>
                        <a:cs typeface="Times New Roman" panose="02020603050405020304" charset="0"/>
                      </a:endParaRPr>
                    </a:p>
                    <a:p>
                      <a:pPr algn="ctr">
                        <a:buSzPct val="100000"/>
                      </a:pPr>
                      <a:r>
                        <a:rPr lang="zh-CN" altLang="en-US" sz="2000">
                          <a:solidFill>
                            <a:schemeClr val="bg1"/>
                          </a:solidFill>
                          <a:latin typeface="Times New Roman" panose="02020603050405020304" charset="0"/>
                          <a:cs typeface="Times New Roman" panose="02020603050405020304" charset="0"/>
                        </a:rPr>
                        <a:t>内分别递减</a:t>
                      </a:r>
                      <a:endParaRPr lang="zh-CN" altLang="en-US"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28575"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noFill/>
                  </a:tcPr>
                </a:tc>
              </a:tr>
              <a:tr h="0">
                <a:tc>
                  <a:txBody>
                    <a:bodyPr/>
                    <a:p>
                      <a:pPr algn="ctr">
                        <a:buSzPct val="100000"/>
                      </a:pPr>
                      <a:r>
                        <a:rPr lang="zh-CN" altLang="en-US" sz="2000">
                          <a:solidFill>
                            <a:schemeClr val="bg1"/>
                          </a:solidFill>
                          <a:latin typeface="Times New Roman" panose="02020603050405020304" charset="0"/>
                        </a:rPr>
                        <a:t>经过点</a:t>
                      </a:r>
                      <a:endParaRPr lang="zh-CN" altLang="en-US" sz="2000">
                        <a:solidFill>
                          <a:schemeClr val="bg1"/>
                        </a:solidFill>
                        <a:latin typeface="Times New Roman" panose="02020603050405020304" charset="0"/>
                      </a:endParaRPr>
                    </a:p>
                  </a:txBody>
                  <a:tcPr anchor="ctr" anchorCtr="0">
                    <a:lnL w="28575"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rPr>
                        <a:t>(1,1)</a:t>
                      </a:r>
                      <a:endParaRPr lang="en-US" altLang="zh-CN"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sym typeface="+mn-ea"/>
                        </a:rPr>
                        <a:t>(1,1)</a:t>
                      </a:r>
                      <a:endParaRPr lang="zh-CN" altLang="en-US"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sym typeface="+mn-ea"/>
                        </a:rPr>
                        <a:t>(1,1)</a:t>
                      </a:r>
                      <a:endParaRPr lang="zh-CN" altLang="en-US"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noFill/>
                  </a:tcPr>
                </a:tc>
                <a:tc>
                  <a:txBody>
                    <a:bodyPr/>
                    <a:p>
                      <a:pPr algn="ctr">
                        <a:buSzPct val="100000"/>
                      </a:pPr>
                      <a:r>
                        <a:rPr lang="en-US" altLang="zh-CN" sz="2000">
                          <a:solidFill>
                            <a:schemeClr val="bg1"/>
                          </a:solidFill>
                          <a:latin typeface="Times New Roman" panose="02020603050405020304" charset="0"/>
                          <a:cs typeface="Times New Roman" panose="02020603050405020304" charset="0"/>
                          <a:sym typeface="+mn-ea"/>
                        </a:rPr>
                        <a:t>(1,1)</a:t>
                      </a:r>
                      <a:endParaRPr lang="zh-CN" altLang="en-US" sz="2000">
                        <a:solidFill>
                          <a:schemeClr val="bg1"/>
                        </a:solidFill>
                        <a:latin typeface="Times New Roman" panose="02020603050405020304" charset="0"/>
                        <a:cs typeface="Times New Roman" panose="02020603050405020304" charset="0"/>
                      </a:endParaRPr>
                    </a:p>
                  </a:txBody>
                  <a:tcPr anchor="ctr" anchorCtr="0">
                    <a:lnL w="12700" cap="flat" cmpd="sng">
                      <a:solidFill>
                        <a:srgbClr val="FFFFFF"/>
                      </a:solidFill>
                      <a:prstDash val="solid"/>
                      <a:headEnd type="none" w="med" len="med"/>
                      <a:tailEnd type="none" w="med" len="med"/>
                    </a:lnL>
                    <a:lnR w="28575"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28575" cap="flat" cmpd="sng">
                      <a:solidFill>
                        <a:srgbClr val="FFFFFF"/>
                      </a:solidFill>
                      <a:prstDash val="solid"/>
                      <a:headEnd type="none" w="med" len="med"/>
                      <a:tailEnd type="none" w="med" len="med"/>
                    </a:lnB>
                    <a:lnTlToBr>
                      <a:noFill/>
                    </a:lnTlToBr>
                    <a:lnBlToTr>
                      <a:noFill/>
                    </a:lnBlToTr>
                    <a:noFill/>
                  </a:tcPr>
                </a:tc>
              </a:tr>
            </a:tbl>
          </a:graphicData>
        </a:graphic>
      </p:graphicFrame>
      <p:grpSp>
        <p:nvGrpSpPr>
          <p:cNvPr id="3" name="组合 2"/>
          <p:cNvGrpSpPr/>
          <p:nvPr/>
        </p:nvGrpSpPr>
        <p:grpSpPr>
          <a:xfrm>
            <a:off x="2065655" y="2202815"/>
            <a:ext cx="1512570" cy="1799590"/>
            <a:chOff x="3931" y="3469"/>
            <a:chExt cx="2382" cy="2834"/>
          </a:xfrm>
        </p:grpSpPr>
        <p:sp>
          <p:nvSpPr>
            <p:cNvPr id="51336" name="直接连接符 51335"/>
            <p:cNvSpPr/>
            <p:nvPr/>
          </p:nvSpPr>
          <p:spPr>
            <a:xfrm>
              <a:off x="3931" y="4944"/>
              <a:ext cx="2383" cy="0"/>
            </a:xfrm>
            <a:prstGeom prst="line">
              <a:avLst/>
            </a:prstGeom>
            <a:ln w="25400" cap="flat" cmpd="sng">
              <a:solidFill>
                <a:srgbClr val="FFCC00"/>
              </a:solidFill>
              <a:prstDash val="solid"/>
              <a:round/>
              <a:headEnd type="none" w="med" len="med"/>
              <a:tailEnd type="triangle" w="med" len="med"/>
            </a:ln>
          </p:spPr>
        </p:sp>
        <p:sp>
          <p:nvSpPr>
            <p:cNvPr id="51337" name="直接连接符 51336"/>
            <p:cNvSpPr/>
            <p:nvPr/>
          </p:nvSpPr>
          <p:spPr>
            <a:xfrm flipV="1">
              <a:off x="5066" y="3469"/>
              <a:ext cx="0" cy="2835"/>
            </a:xfrm>
            <a:prstGeom prst="line">
              <a:avLst/>
            </a:prstGeom>
            <a:ln w="25400" cap="flat" cmpd="sng">
              <a:solidFill>
                <a:srgbClr val="FFCC00"/>
              </a:solidFill>
              <a:prstDash val="solid"/>
              <a:round/>
              <a:headEnd type="none" w="med" len="med"/>
              <a:tailEnd type="triangle" w="med" len="med"/>
            </a:ln>
          </p:spPr>
        </p:sp>
        <p:sp>
          <p:nvSpPr>
            <p:cNvPr id="51338" name="直接连接符 51337"/>
            <p:cNvSpPr/>
            <p:nvPr/>
          </p:nvSpPr>
          <p:spPr>
            <a:xfrm flipV="1">
              <a:off x="4046" y="3812"/>
              <a:ext cx="2040" cy="2267"/>
            </a:xfrm>
            <a:prstGeom prst="line">
              <a:avLst/>
            </a:prstGeom>
            <a:ln w="38100" cap="flat" cmpd="sng">
              <a:solidFill>
                <a:srgbClr val="FF00FF"/>
              </a:solidFill>
              <a:prstDash val="solid"/>
              <a:round/>
              <a:headEnd type="none" w="med" len="med"/>
              <a:tailEnd type="none" w="med" len="med"/>
            </a:ln>
          </p:spPr>
        </p:sp>
      </p:grpSp>
      <p:grpSp>
        <p:nvGrpSpPr>
          <p:cNvPr id="4" name="组合 3"/>
          <p:cNvGrpSpPr/>
          <p:nvPr/>
        </p:nvGrpSpPr>
        <p:grpSpPr>
          <a:xfrm>
            <a:off x="4225290" y="2202815"/>
            <a:ext cx="1871980" cy="1873250"/>
            <a:chOff x="6541" y="3469"/>
            <a:chExt cx="2948" cy="2950"/>
          </a:xfrm>
        </p:grpSpPr>
        <p:sp>
          <p:nvSpPr>
            <p:cNvPr id="51339" name="直接连接符 51338"/>
            <p:cNvSpPr/>
            <p:nvPr/>
          </p:nvSpPr>
          <p:spPr>
            <a:xfrm>
              <a:off x="6541" y="5964"/>
              <a:ext cx="2948" cy="0"/>
            </a:xfrm>
            <a:prstGeom prst="line">
              <a:avLst/>
            </a:prstGeom>
            <a:ln w="38100" cap="flat" cmpd="sng">
              <a:solidFill>
                <a:srgbClr val="FFCC00"/>
              </a:solidFill>
              <a:prstDash val="solid"/>
              <a:round/>
              <a:headEnd type="none" w="med" len="med"/>
              <a:tailEnd type="triangle" w="med" len="med"/>
            </a:ln>
          </p:spPr>
        </p:sp>
        <p:sp>
          <p:nvSpPr>
            <p:cNvPr id="51340" name="直接连接符 51339"/>
            <p:cNvSpPr/>
            <p:nvPr/>
          </p:nvSpPr>
          <p:spPr>
            <a:xfrm flipV="1">
              <a:off x="7901" y="3469"/>
              <a:ext cx="0" cy="2950"/>
            </a:xfrm>
            <a:prstGeom prst="line">
              <a:avLst/>
            </a:prstGeom>
            <a:ln w="38100" cap="flat" cmpd="sng">
              <a:solidFill>
                <a:srgbClr val="FFCC00"/>
              </a:solidFill>
              <a:prstDash val="solid"/>
              <a:round/>
              <a:headEnd type="none" w="med" len="med"/>
              <a:tailEnd type="triangle" w="med" len="med"/>
            </a:ln>
          </p:spPr>
        </p:sp>
        <p:sp>
          <p:nvSpPr>
            <p:cNvPr id="51341" name="任意多边形 51340"/>
            <p:cNvSpPr/>
            <p:nvPr/>
          </p:nvSpPr>
          <p:spPr>
            <a:xfrm rot="10800000">
              <a:off x="6654" y="3584"/>
              <a:ext cx="2495" cy="2380"/>
            </a:xfrm>
            <a:custGeom>
              <a:avLst/>
              <a:gdLst/>
              <a:ahLst/>
              <a:cxnLst>
                <a:cxn ang="0">
                  <a:pos x="0" y="1542185273"/>
                </a:cxn>
                <a:cxn ang="0">
                  <a:pos x="286080389" y="772669043"/>
                </a:cxn>
                <a:cxn ang="0">
                  <a:pos x="700257375" y="154534026"/>
                </a:cxn>
                <a:cxn ang="0">
                  <a:pos x="1110163141" y="104073611"/>
                </a:cxn>
                <a:cxn ang="0">
                  <a:pos x="1601197830" y="778976719"/>
                </a:cxn>
                <a:cxn ang="0">
                  <a:pos x="1848849927" y="1434957856"/>
                </a:cxn>
                <a:cxn ang="0">
                  <a:pos x="1853119729" y="1466495211"/>
                </a:cxn>
              </a:cxnLst>
              <a:pathLst>
                <a:path w="1328" h="1474">
                  <a:moveTo>
                    <a:pt x="0" y="1467"/>
                  </a:moveTo>
                  <a:cubicBezTo>
                    <a:pt x="59" y="1211"/>
                    <a:pt x="119" y="955"/>
                    <a:pt x="201" y="735"/>
                  </a:cubicBezTo>
                  <a:cubicBezTo>
                    <a:pt x="283" y="515"/>
                    <a:pt x="396" y="253"/>
                    <a:pt x="492" y="147"/>
                  </a:cubicBezTo>
                  <a:cubicBezTo>
                    <a:pt x="588" y="41"/>
                    <a:pt x="674" y="0"/>
                    <a:pt x="780" y="99"/>
                  </a:cubicBezTo>
                  <a:cubicBezTo>
                    <a:pt x="886" y="198"/>
                    <a:pt x="1038" y="530"/>
                    <a:pt x="1125" y="741"/>
                  </a:cubicBezTo>
                  <a:cubicBezTo>
                    <a:pt x="1212" y="952"/>
                    <a:pt x="1270" y="1256"/>
                    <a:pt x="1299" y="1365"/>
                  </a:cubicBezTo>
                  <a:cubicBezTo>
                    <a:pt x="1328" y="1474"/>
                    <a:pt x="1315" y="1434"/>
                    <a:pt x="1302" y="1395"/>
                  </a:cubicBezTo>
                </a:path>
              </a:pathLst>
            </a:custGeom>
            <a:noFill/>
            <a:ln w="38100" cap="flat" cmpd="sng">
              <a:solidFill>
                <a:srgbClr val="FF3300"/>
              </a:solidFill>
              <a:prstDash val="solid"/>
              <a:miter/>
              <a:headEnd type="none" w="med" len="med"/>
              <a:tailEnd type="none" w="med" len="med"/>
            </a:ln>
          </p:spPr>
          <p:txBody>
            <a:bodyPr/>
            <a:p>
              <a:endParaRPr lang="zh-CN" altLang="en-US"/>
            </a:p>
          </p:txBody>
        </p:sp>
      </p:grpSp>
      <p:grpSp>
        <p:nvGrpSpPr>
          <p:cNvPr id="5" name="组合 4"/>
          <p:cNvGrpSpPr/>
          <p:nvPr/>
        </p:nvGrpSpPr>
        <p:grpSpPr>
          <a:xfrm>
            <a:off x="6743700" y="2202815"/>
            <a:ext cx="1728470" cy="1873250"/>
            <a:chOff x="9716" y="3469"/>
            <a:chExt cx="2722" cy="2950"/>
          </a:xfrm>
        </p:grpSpPr>
        <p:sp>
          <p:nvSpPr>
            <p:cNvPr id="51342" name="直接连接符 51341"/>
            <p:cNvSpPr/>
            <p:nvPr/>
          </p:nvSpPr>
          <p:spPr>
            <a:xfrm>
              <a:off x="9716" y="6079"/>
              <a:ext cx="2723" cy="0"/>
            </a:xfrm>
            <a:prstGeom prst="line">
              <a:avLst/>
            </a:prstGeom>
            <a:ln w="38100" cap="flat" cmpd="sng">
              <a:solidFill>
                <a:srgbClr val="FFCC00"/>
              </a:solidFill>
              <a:prstDash val="solid"/>
              <a:round/>
              <a:headEnd type="none" w="med" len="med"/>
              <a:tailEnd type="triangle" w="med" len="med"/>
            </a:ln>
          </p:spPr>
        </p:sp>
        <p:sp>
          <p:nvSpPr>
            <p:cNvPr id="51343" name="直接连接符 51342"/>
            <p:cNvSpPr/>
            <p:nvPr/>
          </p:nvSpPr>
          <p:spPr>
            <a:xfrm flipV="1">
              <a:off x="10056" y="3469"/>
              <a:ext cx="0" cy="2950"/>
            </a:xfrm>
            <a:prstGeom prst="line">
              <a:avLst/>
            </a:prstGeom>
            <a:ln w="38100" cap="flat" cmpd="sng">
              <a:solidFill>
                <a:srgbClr val="FFCC00"/>
              </a:solidFill>
              <a:prstDash val="solid"/>
              <a:round/>
              <a:headEnd type="none" w="med" len="med"/>
              <a:tailEnd type="triangle" w="med" len="med"/>
            </a:ln>
          </p:spPr>
        </p:sp>
        <p:sp>
          <p:nvSpPr>
            <p:cNvPr id="51344" name="任意多边形 51343"/>
            <p:cNvSpPr/>
            <p:nvPr/>
          </p:nvSpPr>
          <p:spPr>
            <a:xfrm>
              <a:off x="10056" y="4604"/>
              <a:ext cx="2040" cy="1430"/>
            </a:xfrm>
            <a:custGeom>
              <a:avLst/>
              <a:gdLst/>
              <a:ahLst/>
              <a:cxnLst>
                <a:cxn ang="0">
                  <a:pos x="2071680620" y="0"/>
                </a:cxn>
                <a:cxn ang="0">
                  <a:pos x="491065402" y="1238648264"/>
                </a:cxn>
                <a:cxn ang="0">
                  <a:pos x="0" y="2147483647"/>
                </a:cxn>
              </a:cxnLst>
              <a:pathLst>
                <a:path w="810" h="373">
                  <a:moveTo>
                    <a:pt x="810" y="0"/>
                  </a:moveTo>
                  <a:cubicBezTo>
                    <a:pt x="707" y="35"/>
                    <a:pt x="327" y="147"/>
                    <a:pt x="192" y="209"/>
                  </a:cubicBezTo>
                  <a:cubicBezTo>
                    <a:pt x="57" y="271"/>
                    <a:pt x="40" y="339"/>
                    <a:pt x="0" y="373"/>
                  </a:cubicBezTo>
                </a:path>
              </a:pathLst>
            </a:custGeom>
            <a:noFill/>
            <a:ln w="38100" cap="flat" cmpd="sng">
              <a:solidFill>
                <a:srgbClr val="FF00FF"/>
              </a:solidFill>
              <a:prstDash val="solid"/>
              <a:miter/>
              <a:headEnd type="none" w="med" len="med"/>
              <a:tailEnd type="none" w="med" len="med"/>
            </a:ln>
          </p:spPr>
          <p:txBody>
            <a:bodyPr/>
            <a:p>
              <a:endParaRPr lang="zh-CN" altLang="en-US"/>
            </a:p>
          </p:txBody>
        </p:sp>
      </p:grpSp>
      <p:grpSp>
        <p:nvGrpSpPr>
          <p:cNvPr id="6" name="组合 5"/>
          <p:cNvGrpSpPr/>
          <p:nvPr/>
        </p:nvGrpSpPr>
        <p:grpSpPr>
          <a:xfrm>
            <a:off x="9051290" y="2202815"/>
            <a:ext cx="1943100" cy="1873250"/>
            <a:chOff x="12551" y="3469"/>
            <a:chExt cx="3060" cy="2950"/>
          </a:xfrm>
        </p:grpSpPr>
        <p:sp>
          <p:nvSpPr>
            <p:cNvPr id="51345" name="直接连接符 51344"/>
            <p:cNvSpPr/>
            <p:nvPr/>
          </p:nvSpPr>
          <p:spPr>
            <a:xfrm flipV="1">
              <a:off x="12551" y="4944"/>
              <a:ext cx="3060" cy="3"/>
            </a:xfrm>
            <a:prstGeom prst="line">
              <a:avLst/>
            </a:prstGeom>
            <a:ln w="38100" cap="flat" cmpd="sng">
              <a:solidFill>
                <a:schemeClr val="bg1"/>
              </a:solidFill>
              <a:prstDash val="solid"/>
              <a:round/>
              <a:headEnd type="none" w="med" len="med"/>
              <a:tailEnd type="triangle" w="med" len="med"/>
            </a:ln>
          </p:spPr>
        </p:sp>
        <p:sp>
          <p:nvSpPr>
            <p:cNvPr id="51346" name="直接连接符 51345"/>
            <p:cNvSpPr/>
            <p:nvPr/>
          </p:nvSpPr>
          <p:spPr>
            <a:xfrm flipV="1">
              <a:off x="14024" y="3469"/>
              <a:ext cx="0" cy="2950"/>
            </a:xfrm>
            <a:prstGeom prst="line">
              <a:avLst/>
            </a:prstGeom>
            <a:ln w="38100" cap="flat" cmpd="sng">
              <a:solidFill>
                <a:schemeClr val="bg1"/>
              </a:solidFill>
              <a:prstDash val="solid"/>
              <a:round/>
              <a:headEnd type="none" w="med" len="med"/>
              <a:tailEnd type="triangle" w="med" len="med"/>
            </a:ln>
          </p:spPr>
        </p:sp>
        <p:sp>
          <p:nvSpPr>
            <p:cNvPr id="51347" name="任意多边形 51346"/>
            <p:cNvSpPr/>
            <p:nvPr/>
          </p:nvSpPr>
          <p:spPr>
            <a:xfrm rot="-5400000" flipH="1">
              <a:off x="12664" y="5057"/>
              <a:ext cx="1247" cy="1247"/>
            </a:xfrm>
            <a:custGeom>
              <a:avLst/>
              <a:gdLst/>
              <a:ahLst/>
              <a:cxnLst>
                <a:cxn ang="0">
                  <a:pos x="0" y="0"/>
                </a:cxn>
                <a:cxn ang="0">
                  <a:pos x="54782343" y="615644468"/>
                </a:cxn>
                <a:cxn ang="0">
                  <a:pos x="266442954" y="1095483396"/>
                </a:cxn>
                <a:cxn ang="0">
                  <a:pos x="727117286" y="1309753007"/>
                </a:cxn>
                <a:cxn ang="0">
                  <a:pos x="1250044351" y="1376145282"/>
                </a:cxn>
              </a:cxnLst>
              <a:pathLst>
                <a:path w="502" h="456">
                  <a:moveTo>
                    <a:pt x="0" y="0"/>
                  </a:moveTo>
                  <a:cubicBezTo>
                    <a:pt x="3" y="34"/>
                    <a:pt x="4" y="144"/>
                    <a:pt x="22" y="204"/>
                  </a:cubicBezTo>
                  <a:cubicBezTo>
                    <a:pt x="40" y="264"/>
                    <a:pt x="62" y="325"/>
                    <a:pt x="107" y="363"/>
                  </a:cubicBezTo>
                  <a:cubicBezTo>
                    <a:pt x="152" y="401"/>
                    <a:pt x="226" y="419"/>
                    <a:pt x="292" y="434"/>
                  </a:cubicBezTo>
                  <a:cubicBezTo>
                    <a:pt x="358" y="449"/>
                    <a:pt x="458" y="452"/>
                    <a:pt x="502" y="456"/>
                  </a:cubicBezTo>
                </a:path>
              </a:pathLst>
            </a:custGeom>
            <a:noFill/>
            <a:ln w="25400" cap="flat" cmpd="sng">
              <a:solidFill>
                <a:srgbClr val="FF00FF"/>
              </a:solidFill>
              <a:prstDash val="solid"/>
              <a:miter/>
              <a:headEnd type="none" w="med" len="med"/>
              <a:tailEnd type="none" w="med" len="med"/>
            </a:ln>
          </p:spPr>
          <p:txBody>
            <a:bodyPr/>
            <a:p>
              <a:endParaRPr lang="zh-CN" altLang="en-US"/>
            </a:p>
          </p:txBody>
        </p:sp>
        <p:sp>
          <p:nvSpPr>
            <p:cNvPr id="51348" name="任意多边形 51347"/>
            <p:cNvSpPr/>
            <p:nvPr/>
          </p:nvSpPr>
          <p:spPr>
            <a:xfrm>
              <a:off x="14139" y="3469"/>
              <a:ext cx="1247" cy="1363"/>
            </a:xfrm>
            <a:custGeom>
              <a:avLst/>
              <a:gdLst/>
              <a:ahLst/>
              <a:cxnLst>
                <a:cxn ang="0">
                  <a:pos x="0" y="0"/>
                </a:cxn>
                <a:cxn ang="0">
                  <a:pos x="54782343" y="734378735"/>
                </a:cxn>
                <a:cxn ang="0">
                  <a:pos x="266442954" y="1306762632"/>
                </a:cxn>
                <a:cxn ang="0">
                  <a:pos x="727117286" y="1562357018"/>
                </a:cxn>
                <a:cxn ang="0">
                  <a:pos x="1250044351" y="1641553862"/>
                </a:cxn>
              </a:cxnLst>
              <a:pathLst>
                <a:path w="502" h="456">
                  <a:moveTo>
                    <a:pt x="0" y="0"/>
                  </a:moveTo>
                  <a:cubicBezTo>
                    <a:pt x="3" y="34"/>
                    <a:pt x="4" y="144"/>
                    <a:pt x="22" y="204"/>
                  </a:cubicBezTo>
                  <a:cubicBezTo>
                    <a:pt x="40" y="264"/>
                    <a:pt x="62" y="325"/>
                    <a:pt x="107" y="363"/>
                  </a:cubicBezTo>
                  <a:cubicBezTo>
                    <a:pt x="152" y="401"/>
                    <a:pt x="226" y="419"/>
                    <a:pt x="292" y="434"/>
                  </a:cubicBezTo>
                  <a:cubicBezTo>
                    <a:pt x="358" y="449"/>
                    <a:pt x="458" y="452"/>
                    <a:pt x="502" y="456"/>
                  </a:cubicBezTo>
                </a:path>
              </a:pathLst>
            </a:custGeom>
            <a:noFill/>
            <a:ln w="25400" cap="flat" cmpd="sng">
              <a:solidFill>
                <a:srgbClr val="FF00FF"/>
              </a:solidFill>
              <a:prstDash val="solid"/>
              <a:miter/>
              <a:headEnd type="none" w="med" len="med"/>
              <a:tailEnd type="none" w="med" len="med"/>
            </a:ln>
          </p:spPr>
          <p:txBody>
            <a:bodyPr/>
            <a:p>
              <a:endParaRPr lang="zh-CN" altLang="en-US"/>
            </a:p>
          </p:txBody>
        </p:sp>
      </p:grpSp>
      <p:sp>
        <p:nvSpPr>
          <p:cNvPr id="2" name="矩形 1"/>
          <p:cNvSpPr/>
          <p:nvPr/>
        </p:nvSpPr>
        <p:spPr>
          <a:xfrm>
            <a:off x="1055688" y="836930"/>
            <a:ext cx="10080000" cy="540000"/>
          </a:xfrm>
          <a:prstGeom prst="rect">
            <a:avLst/>
          </a:prstGeom>
          <a:noFill/>
          <a:ln w="9525">
            <a:noFill/>
          </a:ln>
        </p:spPr>
        <p:txBody>
          <a:bodyPr wrap="none">
            <a:noAutofit/>
          </a:bodyPr>
          <a:p>
            <a:pPr algn="ctr" eaLnBrk="0" fontAlgn="auto" hangingPunct="0">
              <a:buSzPct val="100000"/>
            </a:pPr>
            <a:r>
              <a:rPr lang="zh-CN"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幂函数</a:t>
            </a:r>
            <a:r>
              <a:rPr lang="en-US" altLang="zh-CN"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 </a:t>
            </a:r>
            <a:r>
              <a:rPr lang="en-US" altLang="zh-CN" sz="2400" b="1" i="1" strike="noStrike" noProof="1">
                <a:solidFill>
                  <a:schemeClr val="bg1"/>
                </a:solidFill>
              </a:rPr>
              <a:t>y=x</a:t>
            </a:r>
            <a:r>
              <a:rPr lang="en-US" altLang="zh-CN" sz="2400" b="1" i="1" baseline="30000">
                <a:solidFill>
                  <a:schemeClr val="bg1"/>
                </a:solidFill>
                <a:sym typeface="+mn-ea"/>
              </a:rPr>
              <a:t>μ</a:t>
            </a:r>
            <a:r>
              <a:rPr lang="en-US" altLang="zh-CN" sz="2400" b="1" i="1">
                <a:solidFill>
                  <a:schemeClr val="bg1"/>
                </a:solidFill>
                <a:sym typeface="+mn-ea"/>
              </a:rPr>
              <a:t>（μ</a:t>
            </a:r>
            <a:r>
              <a:rPr lang="zh-CN" altLang="en-US" sz="2400" b="1">
                <a:solidFill>
                  <a:schemeClr val="bg1"/>
                </a:solidFill>
                <a:sym typeface="+mn-ea"/>
              </a:rPr>
              <a:t>为任意实数）</a:t>
            </a:r>
            <a:endParaRPr lang="zh-CN"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1212"/>
                                        </p:tgtEl>
                                        <p:attrNameLst>
                                          <p:attrName>style.visibility</p:attrName>
                                        </p:attrNameLst>
                                      </p:cBhvr>
                                      <p:to>
                                        <p:strVal val="visible"/>
                                      </p:to>
                                    </p:set>
                                    <p:anim calcmode="lin" valueType="num">
                                      <p:cBhvr>
                                        <p:cTn id="7" dur="1000" fill="hold"/>
                                        <p:tgtEl>
                                          <p:spTgt spid="51212"/>
                                        </p:tgtEl>
                                        <p:attrNameLst>
                                          <p:attrName>ppt_x</p:attrName>
                                        </p:attrNameLst>
                                      </p:cBhvr>
                                      <p:tavLst>
                                        <p:tav tm="0">
                                          <p:val>
                                            <p:strVal val="#ppt_x-.2"/>
                                          </p:val>
                                        </p:tav>
                                        <p:tav tm="100000">
                                          <p:val>
                                            <p:strVal val="#ppt_x"/>
                                          </p:val>
                                        </p:tav>
                                      </p:tavLst>
                                    </p:anim>
                                    <p:anim calcmode="lin" valueType="num">
                                      <p:cBhvr>
                                        <p:cTn id="8" dur="1000" fill="hold"/>
                                        <p:tgtEl>
                                          <p:spTgt spid="51212"/>
                                        </p:tgtEl>
                                        <p:attrNameLst>
                                          <p:attrName>ppt_y</p:attrName>
                                        </p:attrNameLst>
                                      </p:cBhvr>
                                      <p:tavLst>
                                        <p:tav tm="0">
                                          <p:val>
                                            <p:strVal val="#ppt_y"/>
                                          </p:val>
                                        </p:tav>
                                        <p:tav tm="100000">
                                          <p:val>
                                            <p:strVal val="#ppt_y"/>
                                          </p:val>
                                        </p:tav>
                                      </p:tavLst>
                                    </p:anim>
                                    <p:animEffect transition="in" filter="wipe(right)" prLst="gradientSize: 0.1">
                                      <p:cBhvr>
                                        <p:cTn id="9" dur="1000"/>
                                        <p:tgtEl>
                                          <p:spTgt spid="51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矩形 50184"/>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124932" name="矩形 50188"/>
              <p:cNvSpPr/>
              <p:nvPr/>
            </p:nvSpPr>
            <p:spPr>
              <a:xfrm>
                <a:off x="1056005" y="2056130"/>
                <a:ext cx="6627495" cy="3968750"/>
              </a:xfrm>
              <a:prstGeom prst="rect">
                <a:avLst/>
              </a:prstGeom>
              <a:noFill/>
              <a:ln w="9525">
                <a:noFill/>
              </a:ln>
            </p:spPr>
            <p:txBody>
              <a:bodyPr wrap="square" anchor="t" anchorCtr="0">
                <a:noAutofit/>
              </a:bodyPr>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rPr>
                  <a:t>指数函数 </a:t>
                </a:r>
                <a:r>
                  <a:rPr sz="2000" i="1">
                    <a:solidFill>
                      <a:schemeClr val="bg1"/>
                    </a:solidFill>
                    <a:uFillTx/>
                    <a:latin typeface="Times New Roman Italic" panose="02020603050405020304" charset="0"/>
                    <a:cs typeface="Times New Roman Italic" panose="02020603050405020304" charset="0"/>
                  </a:rPr>
                  <a:t>y</a:t>
                </a:r>
                <a:r>
                  <a:rPr sz="2000">
                    <a:solidFill>
                      <a:schemeClr val="bg1"/>
                    </a:solidFill>
                    <a:uFillTx/>
                  </a:rPr>
                  <a:t>=</a:t>
                </a:r>
                <a:r>
                  <a:rPr sz="2000" i="1">
                    <a:solidFill>
                      <a:schemeClr val="bg1"/>
                    </a:solidFill>
                    <a:uFillTx/>
                    <a:latin typeface="Times New Roman Italic" panose="02020603050405020304" charset="0"/>
                    <a:cs typeface="Times New Roman Italic" panose="02020603050405020304" charset="0"/>
                  </a:rPr>
                  <a:t>a</a:t>
                </a:r>
                <a:r>
                  <a:rPr sz="2000" i="1" baseline="30000">
                    <a:solidFill>
                      <a:schemeClr val="bg1"/>
                    </a:solidFill>
                    <a:uFillTx/>
                    <a:latin typeface="Times New Roman Italic" panose="02020603050405020304" charset="0"/>
                    <a:cs typeface="Times New Roman Italic" panose="02020603050405020304" charset="0"/>
                  </a:rPr>
                  <a:t>x</a:t>
                </a:r>
                <a:r>
                  <a:rPr sz="2000">
                    <a:solidFill>
                      <a:schemeClr val="bg1"/>
                    </a:solidFill>
                    <a:uFillTx/>
                  </a:rPr>
                  <a:t>(</a:t>
                </a:r>
                <a:r>
                  <a:rPr sz="2000" i="1">
                    <a:solidFill>
                      <a:schemeClr val="bg1"/>
                    </a:solidFill>
                    <a:uFillTx/>
                    <a:latin typeface="Times New Roman Italic" panose="02020603050405020304" charset="0"/>
                    <a:cs typeface="Times New Roman Italic" panose="02020603050405020304" charset="0"/>
                  </a:rPr>
                  <a:t>a</a:t>
                </a:r>
                <a:r>
                  <a:rPr sz="2000">
                    <a:solidFill>
                      <a:schemeClr val="bg1"/>
                    </a:solidFill>
                    <a:uFillTx/>
                  </a:rPr>
                  <a:t>＞0，且 </a:t>
                </a:r>
                <a:r>
                  <a:rPr sz="2000" i="1">
                    <a:solidFill>
                      <a:schemeClr val="bg1"/>
                    </a:solidFill>
                    <a:uFillTx/>
                    <a:latin typeface="Times New Roman Italic" panose="02020603050405020304" charset="0"/>
                    <a:cs typeface="Times New Roman Italic" panose="02020603050405020304" charset="0"/>
                  </a:rPr>
                  <a:t>a</a:t>
                </a:r>
                <a:r>
                  <a:rPr sz="2000">
                    <a:solidFill>
                      <a:schemeClr val="bg1"/>
                    </a:solidFill>
                    <a:uFillTx/>
                  </a:rPr>
                  <a:t>≠1) 的定义域为 (−∞, +∞)，图像都在</a:t>
                </a:r>
                <a:r>
                  <a:rPr sz="2000" i="1">
                    <a:solidFill>
                      <a:schemeClr val="bg1"/>
                    </a:solidFill>
                    <a:uFillTx/>
                    <a:latin typeface="Times New Roman Italic" panose="02020603050405020304" charset="0"/>
                    <a:cs typeface="Times New Roman Italic" panose="02020603050405020304" charset="0"/>
                  </a:rPr>
                  <a:t>x</a:t>
                </a:r>
                <a:r>
                  <a:rPr sz="2000">
                    <a:solidFill>
                      <a:schemeClr val="bg1"/>
                    </a:solidFill>
                    <a:uFillTx/>
                  </a:rPr>
                  <a:t>轴上方且过点 (0，1).</a:t>
                </a:r>
                <a:endParaRPr sz="2000">
                  <a:solidFill>
                    <a:schemeClr val="bg1"/>
                  </a:solidFill>
                  <a:uFillTx/>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rPr>
                  <a:t>若 </a:t>
                </a:r>
                <a:r>
                  <a:rPr sz="2000" i="1">
                    <a:solidFill>
                      <a:schemeClr val="bg1"/>
                    </a:solidFill>
                    <a:uFillTx/>
                    <a:latin typeface="Times New Roman Italic" panose="02020603050405020304" charset="0"/>
                    <a:cs typeface="Times New Roman Italic" panose="02020603050405020304" charset="0"/>
                  </a:rPr>
                  <a:t>a</a:t>
                </a:r>
                <a:r>
                  <a:rPr sz="2000">
                    <a:solidFill>
                      <a:schemeClr val="bg1"/>
                    </a:solidFill>
                    <a:uFillTx/>
                  </a:rPr>
                  <a:t>＞1，则指数函数 </a:t>
                </a:r>
                <a:r>
                  <a:rPr sz="2000" i="1">
                    <a:solidFill>
                      <a:schemeClr val="bg1"/>
                    </a:solidFill>
                    <a:uFillTx/>
                    <a:latin typeface="Times New Roman Italic" panose="02020603050405020304" charset="0"/>
                    <a:cs typeface="Times New Roman Italic" panose="02020603050405020304" charset="0"/>
                  </a:rPr>
                  <a:t>y</a:t>
                </a:r>
                <a:r>
                  <a:rPr sz="2000">
                    <a:solidFill>
                      <a:schemeClr val="bg1"/>
                    </a:solidFill>
                    <a:uFillTx/>
                  </a:rPr>
                  <a:t>=</a:t>
                </a:r>
                <a:r>
                  <a:rPr sz="2000" i="1">
                    <a:solidFill>
                      <a:schemeClr val="bg1"/>
                    </a:solidFill>
                    <a:uFillTx/>
                    <a:latin typeface="Times New Roman Italic" panose="02020603050405020304" charset="0"/>
                    <a:cs typeface="Times New Roman Italic" panose="02020603050405020304" charset="0"/>
                  </a:rPr>
                  <a:t>a</a:t>
                </a:r>
                <a:r>
                  <a:rPr sz="2000" i="1" baseline="30000">
                    <a:solidFill>
                      <a:schemeClr val="bg1"/>
                    </a:solidFill>
                    <a:uFillTx/>
                    <a:latin typeface="Times New Roman Italic" panose="02020603050405020304" charset="0"/>
                    <a:cs typeface="Times New Roman Italic" panose="02020603050405020304" charset="0"/>
                  </a:rPr>
                  <a:t>x</a:t>
                </a:r>
                <a:r>
                  <a:rPr sz="2000">
                    <a:solidFill>
                      <a:schemeClr val="bg1"/>
                    </a:solidFill>
                    <a:uFillTx/>
                  </a:rPr>
                  <a:t> 是单调递增的 .</a:t>
                </a:r>
                <a:endParaRPr sz="2000">
                  <a:solidFill>
                    <a:schemeClr val="bg1"/>
                  </a:solidFill>
                  <a:uFillTx/>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rPr>
                  <a:t>若 0＜</a:t>
                </a:r>
                <a:r>
                  <a:rPr sz="2000" i="1">
                    <a:solidFill>
                      <a:schemeClr val="bg1"/>
                    </a:solidFill>
                    <a:uFillTx/>
                    <a:latin typeface="Times New Roman Italic" panose="02020603050405020304" charset="0"/>
                    <a:cs typeface="Times New Roman Italic" panose="02020603050405020304" charset="0"/>
                  </a:rPr>
                  <a:t>a</a:t>
                </a:r>
                <a:r>
                  <a:rPr sz="2000">
                    <a:solidFill>
                      <a:schemeClr val="bg1"/>
                    </a:solidFill>
                    <a:uFillTx/>
                  </a:rPr>
                  <a:t>＜1，则指数函数</a:t>
                </a:r>
                <a:r>
                  <a:rPr sz="2000" i="1">
                    <a:solidFill>
                      <a:schemeClr val="bg1"/>
                    </a:solidFill>
                    <a:uFillTx/>
                    <a:latin typeface="Times New Roman Italic" panose="02020603050405020304" charset="0"/>
                    <a:cs typeface="Times New Roman Italic" panose="02020603050405020304" charset="0"/>
                  </a:rPr>
                  <a:t> y</a:t>
                </a:r>
                <a:r>
                  <a:rPr sz="2000">
                    <a:solidFill>
                      <a:schemeClr val="bg1"/>
                    </a:solidFill>
                    <a:uFillTx/>
                  </a:rPr>
                  <a:t>=</a:t>
                </a:r>
                <a:r>
                  <a:rPr sz="2000" i="1">
                    <a:solidFill>
                      <a:schemeClr val="bg1"/>
                    </a:solidFill>
                    <a:uFillTx/>
                    <a:latin typeface="Times New Roman Italic" panose="02020603050405020304" charset="0"/>
                    <a:cs typeface="Times New Roman Italic" panose="02020603050405020304" charset="0"/>
                  </a:rPr>
                  <a:t>a</a:t>
                </a:r>
                <a:r>
                  <a:rPr sz="2000" i="1" baseline="30000">
                    <a:solidFill>
                      <a:schemeClr val="bg1"/>
                    </a:solidFill>
                    <a:uFillTx/>
                    <a:latin typeface="Times New Roman Italic" panose="02020603050405020304" charset="0"/>
                    <a:cs typeface="Times New Roman Italic" panose="02020603050405020304" charset="0"/>
                  </a:rPr>
                  <a:t>x</a:t>
                </a:r>
                <a:r>
                  <a:rPr sz="2000" i="1">
                    <a:solidFill>
                      <a:schemeClr val="bg1"/>
                    </a:solidFill>
                    <a:uFillTx/>
                    <a:latin typeface="Times New Roman Italic" panose="02020603050405020304" charset="0"/>
                    <a:cs typeface="Times New Roman Italic" panose="02020603050405020304" charset="0"/>
                  </a:rPr>
                  <a:t> </a:t>
                </a:r>
                <a:r>
                  <a:rPr sz="2000">
                    <a:solidFill>
                      <a:schemeClr val="bg1"/>
                    </a:solidFill>
                    <a:uFillTx/>
                  </a:rPr>
                  <a:t>是单调递减的 .</a:t>
                </a:r>
                <a:endParaRPr sz="2000">
                  <a:solidFill>
                    <a:schemeClr val="bg1"/>
                  </a:solidFill>
                  <a:uFillTx/>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rPr>
                  <a:t>由于</a:t>
                </a:r>
                <a14:m>
                  <m:oMath xmlns:m="http://schemas.openxmlformats.org/officeDocument/2006/math">
                    <m:r>
                      <a:rPr lang="en-US" sz="2000" i="1">
                        <a:solidFill>
                          <a:schemeClr val="bg1"/>
                        </a:solidFill>
                        <a:uFillTx/>
                        <a:latin typeface="DejaVu Math TeX Gyre" panose="02000503000000000000" charset="0"/>
                        <a:cs typeface="DejaVu Math TeX Gyre" panose="02000503000000000000" charset="0"/>
                      </a:rPr>
                      <m:t>𝑦</m:t>
                    </m:r>
                    <m:r>
                      <a:rPr lang="en-US" sz="2000" i="1">
                        <a:solidFill>
                          <a:schemeClr val="bg1"/>
                        </a:solidFill>
                        <a:uFillTx/>
                        <a:latin typeface="DejaVu Math TeX Gyre" panose="02000503000000000000" charset="0"/>
                        <a:cs typeface="DejaVu Math TeX Gyre" panose="02000503000000000000" charset="0"/>
                      </a:rPr>
                      <m:t>=</m:t>
                    </m:r>
                    <m:sSup>
                      <m:sSupPr>
                        <m:ctrlPr>
                          <a:rPr lang="en-US" sz="2000" i="1">
                            <a:solidFill>
                              <a:schemeClr val="bg1"/>
                            </a:solidFill>
                            <a:uFillTx/>
                            <a:latin typeface="DejaVu Math TeX Gyre" panose="02000503000000000000" charset="0"/>
                            <a:cs typeface="DejaVu Math TeX Gyre" panose="02000503000000000000" charset="0"/>
                          </a:rPr>
                        </m:ctrlPr>
                      </m:sSupPr>
                      <m:e>
                        <m:d>
                          <m:dPr>
                            <m:ctrlPr>
                              <a:rPr lang="en-US" sz="2000" i="1">
                                <a:solidFill>
                                  <a:schemeClr val="bg1"/>
                                </a:solidFill>
                                <a:uFillTx/>
                                <a:latin typeface="DejaVu Math TeX Gyre" panose="02000503000000000000" charset="0"/>
                                <a:cs typeface="DejaVu Math TeX Gyre" panose="02000503000000000000" charset="0"/>
                              </a:rPr>
                            </m:ctrlPr>
                          </m:dPr>
                          <m:e>
                            <m:f>
                              <m:fPr>
                                <m:ctrlPr>
                                  <a:rPr lang="en-US" sz="2000" i="1">
                                    <a:solidFill>
                                      <a:schemeClr val="bg1"/>
                                    </a:solidFill>
                                    <a:uFillTx/>
                                    <a:latin typeface="DejaVu Math TeX Gyre" panose="02000503000000000000" charset="0"/>
                                    <a:cs typeface="DejaVu Math TeX Gyre" panose="02000503000000000000" charset="0"/>
                                  </a:rPr>
                                </m:ctrlPr>
                              </m:fPr>
                              <m:num>
                                <m:r>
                                  <a:rPr lang="en-US" sz="2000" i="1">
                                    <a:solidFill>
                                      <a:schemeClr val="bg1"/>
                                    </a:solidFill>
                                    <a:uFillTx/>
                                    <a:latin typeface="DejaVu Math TeX Gyre" panose="02000503000000000000" charset="0"/>
                                    <a:cs typeface="DejaVu Math TeX Gyre" panose="02000503000000000000" charset="0"/>
                                  </a:rPr>
                                  <m:t>1</m:t>
                                </m:r>
                              </m:num>
                              <m:den>
                                <m:r>
                                  <a:rPr lang="en-US" sz="2000" i="1">
                                    <a:solidFill>
                                      <a:schemeClr val="bg1"/>
                                    </a:solidFill>
                                    <a:uFillTx/>
                                    <a:latin typeface="DejaVu Math TeX Gyre" panose="02000503000000000000" charset="0"/>
                                    <a:cs typeface="DejaVu Math TeX Gyre" panose="02000503000000000000" charset="0"/>
                                  </a:rPr>
                                  <m:t>𝑎</m:t>
                                </m:r>
                              </m:den>
                            </m:f>
                          </m:e>
                        </m:d>
                      </m:e>
                      <m:sup>
                        <m:r>
                          <a:rPr lang="en-US" sz="2000" i="1">
                            <a:solidFill>
                              <a:schemeClr val="bg1"/>
                            </a:solidFill>
                            <a:uFillTx/>
                            <a:latin typeface="DejaVu Math TeX Gyre" panose="02000503000000000000" charset="0"/>
                            <a:cs typeface="DejaVu Math TeX Gyre" panose="02000503000000000000" charset="0"/>
                          </a:rPr>
                          <m:t>𝑥</m:t>
                        </m:r>
                      </m:sup>
                    </m:sSup>
                    <m:r>
                      <a:rPr lang="en-US" sz="2000" i="1">
                        <a:solidFill>
                          <a:schemeClr val="bg1"/>
                        </a:solidFill>
                        <a:uFillTx/>
                        <a:latin typeface="DejaVu Math TeX Gyre" panose="02000503000000000000" charset="0"/>
                        <a:cs typeface="DejaVu Math TeX Gyre" panose="02000503000000000000" charset="0"/>
                      </a:rPr>
                      <m:t>=</m:t>
                    </m:r>
                    <m:sSup>
                      <m:sSupPr>
                        <m:ctrlPr>
                          <a:rPr lang="en-US" sz="2000" i="1">
                            <a:solidFill>
                              <a:schemeClr val="bg1"/>
                            </a:solidFill>
                            <a:uFillTx/>
                            <a:latin typeface="DejaVu Math TeX Gyre" panose="02000503000000000000" charset="0"/>
                            <a:cs typeface="DejaVu Math TeX Gyre" panose="02000503000000000000" charset="0"/>
                          </a:rPr>
                        </m:ctrlPr>
                      </m:sSupPr>
                      <m:e>
                        <m:r>
                          <a:rPr lang="en-US" sz="2000" i="1">
                            <a:solidFill>
                              <a:schemeClr val="bg1"/>
                            </a:solidFill>
                            <a:uFillTx/>
                            <a:latin typeface="DejaVu Math TeX Gyre" panose="02000503000000000000" charset="0"/>
                            <a:cs typeface="DejaVu Math TeX Gyre" panose="02000503000000000000" charset="0"/>
                          </a:rPr>
                          <m:t>𝑎</m:t>
                        </m:r>
                      </m:e>
                      <m:sup>
                        <m:r>
                          <a:rPr lang="en-US" sz="2000" i="1">
                            <a:solidFill>
                              <a:schemeClr val="bg1"/>
                            </a:solidFill>
                            <a:uFillTx/>
                            <a:latin typeface="DejaVu Math TeX Gyre" panose="02000503000000000000" charset="0"/>
                            <a:cs typeface="DejaVu Math TeX Gyre" panose="02000503000000000000" charset="0"/>
                          </a:rPr>
                          <m:t>−</m:t>
                        </m:r>
                        <m:r>
                          <a:rPr lang="en-US" sz="2000" i="1">
                            <a:solidFill>
                              <a:schemeClr val="bg1"/>
                            </a:solidFill>
                            <a:uFillTx/>
                            <a:latin typeface="DejaVu Math TeX Gyre" panose="02000503000000000000" charset="0"/>
                            <a:cs typeface="DejaVu Math TeX Gyre" panose="02000503000000000000" charset="0"/>
                          </a:rPr>
                          <m:t>𝑥</m:t>
                        </m:r>
                      </m:sup>
                    </m:sSup>
                  </m:oMath>
                </a14:m>
                <a:r>
                  <a:rPr lang="zh-CN" altLang="en-US" sz="2000">
                    <a:solidFill>
                      <a:schemeClr val="bg1"/>
                    </a:solidFill>
                    <a:uFillTx/>
                    <a:latin typeface="DejaVu Math TeX Gyre" panose="02000503000000000000" charset="0"/>
                    <a:cs typeface="DejaVu Math TeX Gyre" panose="02000503000000000000" charset="0"/>
                  </a:rPr>
                  <a:t>，</a:t>
                </a:r>
                <a:r>
                  <a:rPr lang="zh-CN" sz="2000">
                    <a:solidFill>
                      <a:schemeClr val="bg1"/>
                    </a:solidFill>
                    <a:uFillTx/>
                  </a:rPr>
                  <a:t>所以</a:t>
                </a:r>
                <a14:m>
                  <m:oMath xmlns:m="http://schemas.openxmlformats.org/officeDocument/2006/math">
                    <m:r>
                      <a:rPr lang="en-US" altLang="zh-CN" sz="2000" i="1">
                        <a:solidFill>
                          <a:schemeClr val="bg1"/>
                        </a:solidFill>
                        <a:uFillTx/>
                        <a:latin typeface="DejaVu Math TeX Gyre" panose="02000503000000000000" charset="0"/>
                        <a:cs typeface="DejaVu Math TeX Gyre" panose="02000503000000000000" charset="0"/>
                      </a:rPr>
                      <m:t>𝑦</m:t>
                    </m:r>
                    <m:r>
                      <a:rPr lang="en-US" altLang="zh-CN" sz="2000" i="1">
                        <a:solidFill>
                          <a:schemeClr val="bg1"/>
                        </a:solidFill>
                        <a:uFillTx/>
                        <a:latin typeface="DejaVu Math TeX Gyre" panose="02000503000000000000" charset="0"/>
                        <a:cs typeface="DejaVu Math TeX Gyre" panose="02000503000000000000" charset="0"/>
                      </a:rPr>
                      <m:t>=</m:t>
                    </m:r>
                    <m:sSup>
                      <m:sSupPr>
                        <m:ctrlPr>
                          <a:rPr lang="en-US" altLang="zh-CN" sz="2000" i="1">
                            <a:solidFill>
                              <a:schemeClr val="bg1"/>
                            </a:solidFill>
                            <a:uFillTx/>
                            <a:latin typeface="DejaVu Math TeX Gyre" panose="02000503000000000000" charset="0"/>
                            <a:cs typeface="DejaVu Math TeX Gyre" panose="02000503000000000000" charset="0"/>
                          </a:rPr>
                        </m:ctrlPr>
                      </m:sSupPr>
                      <m:e>
                        <m:d>
                          <m:dPr>
                            <m:ctrlPr>
                              <a:rPr lang="en-US" altLang="zh-CN" sz="2000" i="1">
                                <a:solidFill>
                                  <a:schemeClr val="bg1"/>
                                </a:solidFill>
                                <a:uFillTx/>
                                <a:latin typeface="DejaVu Math TeX Gyre" panose="02000503000000000000" charset="0"/>
                                <a:cs typeface="DejaVu Math TeX Gyre" panose="02000503000000000000" charset="0"/>
                              </a:rPr>
                            </m:ctrlPr>
                          </m:dPr>
                          <m:e>
                            <m:f>
                              <m:fPr>
                                <m:ctrlPr>
                                  <a:rPr lang="en-US" altLang="zh-CN" sz="2000" i="1">
                                    <a:solidFill>
                                      <a:schemeClr val="bg1"/>
                                    </a:solidFill>
                                    <a:uFillTx/>
                                    <a:latin typeface="DejaVu Math TeX Gyre" panose="02000503000000000000" charset="0"/>
                                    <a:cs typeface="DejaVu Math TeX Gyre" panose="02000503000000000000" charset="0"/>
                                  </a:rPr>
                                </m:ctrlPr>
                              </m:fPr>
                              <m:num>
                                <m:r>
                                  <a:rPr lang="en-US" altLang="zh-CN" sz="2000" i="1">
                                    <a:solidFill>
                                      <a:schemeClr val="bg1"/>
                                    </a:solidFill>
                                    <a:uFillTx/>
                                    <a:latin typeface="DejaVu Math TeX Gyre" panose="02000503000000000000" charset="0"/>
                                    <a:cs typeface="DejaVu Math TeX Gyre" panose="02000503000000000000" charset="0"/>
                                  </a:rPr>
                                  <m:t>1</m:t>
                                </m:r>
                              </m:num>
                              <m:den>
                                <m:r>
                                  <a:rPr lang="en-US" altLang="zh-CN" sz="2000" i="1">
                                    <a:solidFill>
                                      <a:schemeClr val="bg1"/>
                                    </a:solidFill>
                                    <a:uFillTx/>
                                    <a:latin typeface="DejaVu Math TeX Gyre" panose="02000503000000000000" charset="0"/>
                                    <a:cs typeface="DejaVu Math TeX Gyre" panose="02000503000000000000" charset="0"/>
                                  </a:rPr>
                                  <m:t>𝑎</m:t>
                                </m:r>
                              </m:den>
                            </m:f>
                          </m:e>
                        </m:d>
                      </m:e>
                      <m:sup>
                        <m:r>
                          <a:rPr lang="en-US" altLang="zh-CN" sz="2000" i="1">
                            <a:solidFill>
                              <a:schemeClr val="bg1"/>
                            </a:solidFill>
                            <a:uFillTx/>
                            <a:latin typeface="DejaVu Math TeX Gyre" panose="02000503000000000000" charset="0"/>
                            <a:cs typeface="DejaVu Math TeX Gyre" panose="02000503000000000000" charset="0"/>
                          </a:rPr>
                          <m:t>𝑥</m:t>
                        </m:r>
                      </m:sup>
                    </m:sSup>
                  </m:oMath>
                </a14:m>
                <a:r>
                  <a:rPr lang="zh-CN" altLang="en-US" sz="2000">
                    <a:solidFill>
                      <a:schemeClr val="bg1"/>
                    </a:solidFill>
                    <a:uFillTx/>
                    <a:latin typeface="DejaVu Math TeX Gyre" panose="02000503000000000000" charset="0"/>
                    <a:cs typeface="DejaVu Math TeX Gyre" panose="02000503000000000000" charset="0"/>
                  </a:rPr>
                  <a:t>的图像与</a:t>
                </a:r>
                <a:r>
                  <a:rPr sz="2000" i="1">
                    <a:solidFill>
                      <a:schemeClr val="bg1"/>
                    </a:solidFill>
                    <a:uFillTx/>
                    <a:latin typeface="Times New Roman Italic" panose="02020603050405020304" charset="0"/>
                    <a:cs typeface="Times New Roman Italic" panose="02020603050405020304" charset="0"/>
                    <a:sym typeface="+mn-ea"/>
                  </a:rPr>
                  <a:t>y</a:t>
                </a:r>
                <a:r>
                  <a:rPr sz="2000">
                    <a:solidFill>
                      <a:schemeClr val="bg1"/>
                    </a:solidFill>
                    <a:uFillTx/>
                    <a:sym typeface="+mn-ea"/>
                  </a:rPr>
                  <a:t>=</a:t>
                </a:r>
                <a:r>
                  <a:rPr sz="2000" i="1">
                    <a:solidFill>
                      <a:schemeClr val="bg1"/>
                    </a:solidFill>
                    <a:uFillTx/>
                    <a:latin typeface="Times New Roman Italic" panose="02020603050405020304" charset="0"/>
                    <a:cs typeface="Times New Roman Italic" panose="02020603050405020304" charset="0"/>
                    <a:sym typeface="+mn-ea"/>
                  </a:rPr>
                  <a:t>a</a:t>
                </a:r>
                <a:r>
                  <a:rPr sz="2000" i="1" baseline="30000">
                    <a:solidFill>
                      <a:schemeClr val="bg1"/>
                    </a:solidFill>
                    <a:uFillTx/>
                    <a:latin typeface="Times New Roman Italic" panose="02020603050405020304" charset="0"/>
                    <a:cs typeface="Times New Roman Italic" panose="02020603050405020304" charset="0"/>
                    <a:sym typeface="+mn-ea"/>
                  </a:rPr>
                  <a:t>x</a:t>
                </a:r>
                <a:r>
                  <a:rPr sz="2000">
                    <a:solidFill>
                      <a:schemeClr val="bg1"/>
                    </a:solidFill>
                    <a:uFillTx/>
                  </a:rPr>
                  <a:t> </a:t>
                </a:r>
                <a:r>
                  <a:rPr lang="zh-CN" sz="2000">
                    <a:solidFill>
                      <a:schemeClr val="bg1"/>
                    </a:solidFill>
                    <a:uFillTx/>
                  </a:rPr>
                  <a:t>的图像关于</a:t>
                </a:r>
                <a:r>
                  <a:rPr lang="en-US" altLang="zh-CN" sz="2000" i="1">
                    <a:solidFill>
                      <a:schemeClr val="bg1"/>
                    </a:solidFill>
                    <a:uFillTx/>
                    <a:latin typeface="Times New Roman Italic" panose="02020603050405020304" charset="0"/>
                    <a:cs typeface="Times New Roman Italic" panose="02020603050405020304" charset="0"/>
                  </a:rPr>
                  <a:t>y</a:t>
                </a:r>
                <a:r>
                  <a:rPr lang="zh-CN" altLang="en-US" sz="2000">
                    <a:solidFill>
                      <a:schemeClr val="bg1"/>
                    </a:solidFill>
                    <a:uFillTx/>
                  </a:rPr>
                  <a:t>轴对称（</a:t>
                </a:r>
                <a:r>
                  <a:rPr sz="2000">
                    <a:solidFill>
                      <a:schemeClr val="bg1"/>
                    </a:solidFill>
                    <a:uFillTx/>
                  </a:rPr>
                  <a:t>图 1-8).</a:t>
                </a:r>
                <a:endParaRPr sz="2000">
                  <a:solidFill>
                    <a:schemeClr val="bg1"/>
                  </a:solidFill>
                  <a:uFillTx/>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rPr>
                  <a:t>以常数 </a:t>
                </a:r>
                <a:r>
                  <a:rPr sz="2000">
                    <a:solidFill>
                      <a:schemeClr val="bg1"/>
                    </a:solidFill>
                    <a:uFillTx/>
                    <a:cs typeface="Times New Roman" panose="02020603050405020304" charset="0"/>
                  </a:rPr>
                  <a:t>e</a:t>
                </a:r>
                <a:r>
                  <a:rPr sz="2000">
                    <a:solidFill>
                      <a:schemeClr val="bg1"/>
                    </a:solidFill>
                    <a:uFillTx/>
                  </a:rPr>
                  <a:t>=2.718 281 8…为底的指数函数 </a:t>
                </a:r>
                <a:r>
                  <a:rPr sz="2000" i="1">
                    <a:solidFill>
                      <a:schemeClr val="bg1"/>
                    </a:solidFill>
                    <a:uFillTx/>
                    <a:latin typeface="Times New Roman Italic" panose="02020603050405020304" charset="0"/>
                    <a:cs typeface="Times New Roman Italic" panose="02020603050405020304" charset="0"/>
                  </a:rPr>
                  <a:t>y</a:t>
                </a:r>
                <a:r>
                  <a:rPr sz="2000">
                    <a:solidFill>
                      <a:schemeClr val="bg1"/>
                    </a:solidFill>
                    <a:uFillTx/>
                  </a:rPr>
                  <a:t>=</a:t>
                </a:r>
                <a:r>
                  <a:rPr sz="2000">
                    <a:solidFill>
                      <a:schemeClr val="bg1"/>
                    </a:solidFill>
                    <a:uFillTx/>
                    <a:cs typeface="Times New Roman" panose="02020603050405020304" charset="0"/>
                  </a:rPr>
                  <a:t>e</a:t>
                </a:r>
                <a:r>
                  <a:rPr sz="2000" i="1" baseline="30000">
                    <a:solidFill>
                      <a:schemeClr val="bg1"/>
                    </a:solidFill>
                    <a:uFillTx/>
                    <a:latin typeface="Times New Roman Italic" panose="02020603050405020304" charset="0"/>
                    <a:cs typeface="Times New Roman Italic" panose="02020603050405020304" charset="0"/>
                  </a:rPr>
                  <a:t>x</a:t>
                </a:r>
                <a:r>
                  <a:rPr sz="2000">
                    <a:solidFill>
                      <a:schemeClr val="bg1"/>
                    </a:solidFill>
                    <a:uFillTx/>
                  </a:rPr>
                  <a:t> 是科技中常用的指数函数 .</a:t>
                </a:r>
                <a:endParaRPr sz="2000">
                  <a:solidFill>
                    <a:schemeClr val="bg1"/>
                  </a:solidFill>
                  <a:uFillTx/>
                </a:endParaRPr>
              </a:p>
            </p:txBody>
          </p:sp>
        </mc:Choice>
        <mc:Fallback>
          <p:sp>
            <p:nvSpPr>
              <p:cNvPr id="124932" name="矩形 50188"/>
              <p:cNvSpPr>
                <a:spLocks noRot="1" noChangeAspect="1" noMove="1" noResize="1" noEditPoints="1" noAdjustHandles="1" noChangeArrowheads="1" noChangeShapeType="1" noTextEdit="1"/>
              </p:cNvSpPr>
              <p:nvPr/>
            </p:nvSpPr>
            <p:spPr>
              <a:xfrm>
                <a:off x="1056005" y="2056130"/>
                <a:ext cx="6627495" cy="3968750"/>
              </a:xfrm>
              <a:prstGeom prst="rect">
                <a:avLst/>
              </a:prstGeom>
              <a:blipFill rotWithShape="1">
                <a:blip r:embed="rId1"/>
                <a:stretch>
                  <a:fillRect t="-432"/>
                </a:stretch>
              </a:blipFill>
              <a:ln w="9525">
                <a:noFill/>
              </a:ln>
            </p:spPr>
            <p:txBody>
              <a:bodyPr/>
              <a:lstStyle/>
              <a:p>
                <a:r>
                  <a:rPr lang="zh-CN" altLang="en-US">
                    <a:noFill/>
                  </a:rPr>
                  <a:t> </a:t>
                </a:r>
              </a:p>
            </p:txBody>
          </p:sp>
        </mc:Fallback>
      </mc:AlternateContent>
      <p:sp>
        <p:nvSpPr>
          <p:cNvPr id="2" name="矩形 1"/>
          <p:cNvSpPr/>
          <p:nvPr/>
        </p:nvSpPr>
        <p:spPr>
          <a:xfrm>
            <a:off x="1055688" y="836930"/>
            <a:ext cx="10080000" cy="540000"/>
          </a:xfrm>
          <a:prstGeom prst="rect">
            <a:avLst/>
          </a:prstGeom>
          <a:noFill/>
          <a:ln w="9525">
            <a:noFill/>
          </a:ln>
        </p:spPr>
        <p:txBody>
          <a:bodyPr wrap="none">
            <a:noAutofit/>
          </a:bodyPr>
          <a:p>
            <a:pPr algn="l" eaLnBrk="0" fontAlgn="auto" hangingPunct="0">
              <a:buSzPct val="100000"/>
            </a:pPr>
            <a:r>
              <a:rPr lang="en-US" altLang="zh-CN"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2. </a:t>
            </a:r>
            <a:r>
              <a:rPr lang="zh-CN"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指数函数</a:t>
            </a:r>
            <a:r>
              <a:rPr lang="en-US" altLang="zh-CN"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 </a:t>
            </a:r>
            <a:endParaRPr lang="zh-CN"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endParaRPr>
          </a:p>
        </p:txBody>
      </p:sp>
      <p:pic>
        <p:nvPicPr>
          <p:cNvPr id="4" name="图片 3"/>
          <p:cNvPicPr>
            <a:picLocks noChangeAspect="1"/>
          </p:cNvPicPr>
          <p:nvPr/>
        </p:nvPicPr>
        <p:blipFill>
          <a:blip r:embed="rId2"/>
          <a:stretch>
            <a:fillRect/>
          </a:stretch>
        </p:blipFill>
        <p:spPr>
          <a:xfrm>
            <a:off x="7824470" y="2277110"/>
            <a:ext cx="3314700" cy="3479800"/>
          </a:xfrm>
          <a:prstGeom prst="rect">
            <a:avLst/>
          </a:prstGeom>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矩形 50184"/>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24932" name="矩形 50188"/>
          <p:cNvSpPr/>
          <p:nvPr/>
        </p:nvSpPr>
        <p:spPr>
          <a:xfrm>
            <a:off x="1056005" y="2056130"/>
            <a:ext cx="10080000" cy="3211830"/>
          </a:xfrm>
          <a:prstGeom prst="rect">
            <a:avLst/>
          </a:prstGeom>
          <a:noFill/>
          <a:ln w="9525">
            <a:noFill/>
          </a:ln>
        </p:spPr>
        <p:txBody>
          <a:bodyPr wrap="square" anchor="t" anchorCtr="0">
            <a:noAutofit/>
          </a:bodyPr>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对数函数 y=log</a:t>
            </a:r>
            <a:r>
              <a:rPr sz="2000" i="1" baseline="-25000">
                <a:solidFill>
                  <a:schemeClr val="bg1"/>
                </a:solidFill>
                <a:uFillTx/>
                <a:latin typeface="Times New Roman Italic" panose="02020603050405020304" charset="0"/>
                <a:ea typeface="Microsoft YaHei Regular" panose="020B0503020204020204" charset="-122"/>
                <a:cs typeface="Times New Roman Italic" panose="02020603050405020304" charset="0"/>
              </a:rPr>
              <a:t>a</a:t>
            </a:r>
            <a:r>
              <a:rPr lang="en-US"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＞0，且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≠1) 的定义域为 (0，+∞)，图像都在 y 轴右方且经过点 (1，0).</a:t>
            </a:r>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若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＞1，则对数函数 </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log</a:t>
            </a:r>
            <a:r>
              <a:rPr sz="2000" i="1" baseline="-250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a</a:t>
            </a:r>
            <a:r>
              <a:rPr lang="en-US"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是单调递增的，在开区间 (0，1) 内函数值为负，而在区间 (1，+∞)内函数值为正 .</a:t>
            </a:r>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若 0＜</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＜1，则对数函数 </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log</a:t>
            </a:r>
            <a:r>
              <a:rPr sz="2000" i="1" baseline="-250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a</a:t>
            </a:r>
            <a:r>
              <a:rPr lang="en-US"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是单调递减的，在开区间 (0, 1) 内函数值为正，而在区间(1, +∞) 内函数值为负 .</a:t>
            </a:r>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p:txBody>
      </p:sp>
      <p:sp>
        <p:nvSpPr>
          <p:cNvPr id="2" name="矩形 1"/>
          <p:cNvSpPr/>
          <p:nvPr/>
        </p:nvSpPr>
        <p:spPr>
          <a:xfrm>
            <a:off x="1055688" y="836930"/>
            <a:ext cx="10080000" cy="540000"/>
          </a:xfrm>
          <a:prstGeom prst="rect">
            <a:avLst/>
          </a:prstGeom>
          <a:noFill/>
          <a:ln w="9525">
            <a:noFill/>
          </a:ln>
        </p:spPr>
        <p:txBody>
          <a:bodyPr wrap="none">
            <a:noAutofit/>
          </a:bodyPr>
          <a:p>
            <a:pPr algn="l" eaLnBrk="0" fontAlgn="auto" hangingPunct="0">
              <a:buSzPct val="100000"/>
            </a:pPr>
            <a:r>
              <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3. 对数函数</a:t>
            </a:r>
            <a:endPar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矩形 50184"/>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24932" name="矩形 50188"/>
          <p:cNvSpPr/>
          <p:nvPr/>
        </p:nvSpPr>
        <p:spPr>
          <a:xfrm>
            <a:off x="1056005" y="2056130"/>
            <a:ext cx="10080000" cy="3211830"/>
          </a:xfrm>
          <a:prstGeom prst="rect">
            <a:avLst/>
          </a:prstGeom>
          <a:noFill/>
          <a:ln w="9525">
            <a:noFill/>
          </a:ln>
        </p:spPr>
        <p:txBody>
          <a:bodyPr wrap="square" anchor="t" anchorCtr="0">
            <a:noAutofit/>
          </a:bodyPr>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对数函数</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 y</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=log</a:t>
            </a:r>
            <a:r>
              <a:rPr sz="2000" baseline="-25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a</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与指数函数</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a</a:t>
            </a:r>
            <a:r>
              <a:rPr sz="2000" i="1" baseline="30000">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互为反函数，它们的图像关于直线</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对称 ( 图 1-9).</a:t>
            </a:r>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科技中常把以常数 e 为底的对数函数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=log</a:t>
            </a:r>
            <a:r>
              <a:rPr sz="2000" baseline="-25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e</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称为自然对数，简记为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=ln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对数函数中，当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=10 时，称为常用对数，记为lg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，即 lg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=log</a:t>
            </a:r>
            <a:r>
              <a:rPr sz="2000" baseline="-25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10</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p:txBody>
      </p:sp>
      <p:sp>
        <p:nvSpPr>
          <p:cNvPr id="2" name="矩形 1"/>
          <p:cNvSpPr/>
          <p:nvPr/>
        </p:nvSpPr>
        <p:spPr>
          <a:xfrm>
            <a:off x="1055688" y="836930"/>
            <a:ext cx="10080000" cy="540000"/>
          </a:xfrm>
          <a:prstGeom prst="rect">
            <a:avLst/>
          </a:prstGeom>
          <a:noFill/>
          <a:ln w="9525">
            <a:noFill/>
          </a:ln>
        </p:spPr>
        <p:txBody>
          <a:bodyPr wrap="none">
            <a:noAutofit/>
          </a:bodyPr>
          <a:p>
            <a:pPr algn="l" eaLnBrk="0" fontAlgn="auto" hangingPunct="0">
              <a:buSzPct val="100000"/>
            </a:pPr>
            <a:r>
              <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3. 对数函数</a:t>
            </a:r>
            <a:endPar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endParaRPr>
          </a:p>
        </p:txBody>
      </p:sp>
      <p:pic>
        <p:nvPicPr>
          <p:cNvPr id="3" name="图片 2"/>
          <p:cNvPicPr>
            <a:picLocks noChangeAspect="1"/>
          </p:cNvPicPr>
          <p:nvPr/>
        </p:nvPicPr>
        <p:blipFill>
          <a:blip r:embed="rId1"/>
          <a:stretch>
            <a:fillRect/>
          </a:stretch>
        </p:blipFill>
        <p:spPr>
          <a:xfrm>
            <a:off x="6208395" y="3645535"/>
            <a:ext cx="4927600" cy="2743200"/>
          </a:xfrm>
          <a:prstGeom prst="rect">
            <a:avLst/>
          </a:prstGeom>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8001" name="矩形 53256"/>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28002" name="矩形 53257"/>
          <p:cNvSpPr/>
          <p:nvPr/>
        </p:nvSpPr>
        <p:spPr>
          <a:xfrm>
            <a:off x="3575050" y="3425825"/>
            <a:ext cx="1223963" cy="260350"/>
          </a:xfrm>
          <a:prstGeom prst="rect">
            <a:avLst/>
          </a:prstGeom>
          <a:noFill/>
          <a:ln w="9525">
            <a:noFill/>
          </a:ln>
        </p:spPr>
        <p:txBody>
          <a:bodyPr anchor="ctr" anchorCtr="0">
            <a:spAutoFit/>
          </a:bodyPr>
          <a:p>
            <a:pPr eaLnBrk="0" hangingPunct="0">
              <a:buSzPct val="100000"/>
            </a:pPr>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128003" name="矩形 53258"/>
          <p:cNvSpPr/>
          <p:nvPr/>
        </p:nvSpPr>
        <p:spPr>
          <a:xfrm>
            <a:off x="3143250" y="3041015"/>
            <a:ext cx="5777230" cy="645160"/>
          </a:xfrm>
          <a:prstGeom prst="rect">
            <a:avLst/>
          </a:prstGeom>
          <a:noFill/>
          <a:ln w="9525">
            <a:noFill/>
          </a:ln>
        </p:spPr>
        <p:txBody>
          <a:bodyPr wrap="square" anchor="t" anchorCtr="0">
            <a:spAutoFit/>
          </a:bodyPr>
          <a:p>
            <a:pPr eaLnBrk="0" hangingPunct="0">
              <a:buSzPct val="100000"/>
            </a:pPr>
            <a:r>
              <a:rPr lang="zh-CN" altLang="en-US" sz="3600" b="1">
                <a:solidFill>
                  <a:schemeClr val="bg1"/>
                </a:solidFill>
                <a:latin typeface="Times New Roman" panose="02020603050405020304" charset="0"/>
                <a:ea typeface="楷体_GB2312" pitchFamily="49" charset="-122"/>
              </a:rPr>
              <a:t>对数函数</a:t>
            </a:r>
            <a:r>
              <a:rPr lang="en-US" altLang="zh-CN" sz="3600" b="1" i="1">
                <a:solidFill>
                  <a:schemeClr val="bg1"/>
                </a:solidFill>
                <a:latin typeface="Times New Roman Bold Italic" panose="02020603050405020304" charset="0"/>
                <a:cs typeface="Times New Roman Bold Italic" panose="02020603050405020304" charset="0"/>
                <a:sym typeface="+mn-ea"/>
              </a:rPr>
              <a:t>y</a:t>
            </a:r>
            <a:r>
              <a:rPr lang="en-US" altLang="zh-CN" sz="3600" b="1" baseline="-25000">
                <a:solidFill>
                  <a:schemeClr val="bg1"/>
                </a:solidFill>
                <a:sym typeface="+mn-ea"/>
              </a:rPr>
              <a:t>=</a:t>
            </a:r>
            <a:r>
              <a:rPr lang="en-US" altLang="zh-CN" sz="3600" b="1">
                <a:solidFill>
                  <a:schemeClr val="bg1"/>
                </a:solidFill>
                <a:sym typeface="+mn-ea"/>
              </a:rPr>
              <a:t>log</a:t>
            </a:r>
            <a:r>
              <a:rPr lang="en-US" altLang="zh-CN" sz="3600" b="1" baseline="-25000">
                <a:solidFill>
                  <a:schemeClr val="bg1"/>
                </a:solidFill>
                <a:sym typeface="+mn-ea"/>
              </a:rPr>
              <a:t>a</a:t>
            </a:r>
            <a:r>
              <a:rPr lang="en-US" altLang="zh-CN" sz="3600" b="1" i="1">
                <a:solidFill>
                  <a:schemeClr val="bg1"/>
                </a:solidFill>
                <a:latin typeface="Times New Roman Bold Italic" panose="02020603050405020304" charset="0"/>
                <a:cs typeface="Times New Roman Bold Italic" panose="02020603050405020304" charset="0"/>
                <a:sym typeface="+mn-ea"/>
              </a:rPr>
              <a:t>x</a:t>
            </a:r>
            <a:r>
              <a:rPr lang="en-US" altLang="zh-CN" sz="3600" b="1">
                <a:solidFill>
                  <a:schemeClr val="bg1"/>
                </a:solidFill>
                <a:sym typeface="+mn-ea"/>
              </a:rPr>
              <a:t> (</a:t>
            </a:r>
            <a:r>
              <a:rPr lang="en-US" altLang="zh-CN" sz="3600" b="1" i="1">
                <a:solidFill>
                  <a:schemeClr val="bg1"/>
                </a:solidFill>
                <a:latin typeface="Times New Roman Bold Italic" panose="02020603050405020304" charset="0"/>
                <a:cs typeface="Times New Roman Bold Italic" panose="02020603050405020304" charset="0"/>
                <a:sym typeface="+mn-ea"/>
              </a:rPr>
              <a:t>a</a:t>
            </a:r>
            <a:r>
              <a:rPr lang="en-US" altLang="zh-CN" sz="3600" b="1">
                <a:solidFill>
                  <a:schemeClr val="bg1"/>
                </a:solidFill>
                <a:sym typeface="+mn-ea"/>
              </a:rPr>
              <a:t>&gt;0,</a:t>
            </a:r>
            <a:r>
              <a:rPr lang="en-US" altLang="zh-CN" sz="3600" b="1" i="1">
                <a:solidFill>
                  <a:schemeClr val="bg1"/>
                </a:solidFill>
                <a:latin typeface="Times New Roman Bold Italic" panose="02020603050405020304" charset="0"/>
                <a:cs typeface="Times New Roman Bold Italic" panose="02020603050405020304" charset="0"/>
                <a:sym typeface="+mn-ea"/>
              </a:rPr>
              <a:t>a</a:t>
            </a:r>
            <a:r>
              <a:rPr lang="en-US" altLang="zh-CN" sz="3600" b="1">
                <a:solidFill>
                  <a:schemeClr val="bg1"/>
                </a:solidFill>
                <a:sym typeface="+mn-ea"/>
              </a:rPr>
              <a:t>≠</a:t>
            </a:r>
            <a:r>
              <a:rPr lang="zh-CN" altLang="en-US" sz="3600" b="1">
                <a:solidFill>
                  <a:schemeClr val="bg1"/>
                </a:solidFill>
                <a:sym typeface="+mn-ea"/>
              </a:rPr>
              <a:t>１</a:t>
            </a:r>
            <a:r>
              <a:rPr lang="en-US" altLang="zh-CN" sz="3600" b="1">
                <a:solidFill>
                  <a:schemeClr val="bg1"/>
                </a:solidFill>
                <a:sym typeface="+mn-ea"/>
              </a:rPr>
              <a:t>)</a:t>
            </a:r>
            <a:endParaRPr lang="zh-CN" altLang="en-US" sz="3600" b="1">
              <a:solidFill>
                <a:schemeClr val="bg1"/>
              </a:solidFill>
              <a:latin typeface="Times New Roman" panose="02020603050405020304" charset="0"/>
              <a:ea typeface="楷体_GB2312" pitchFamily="49" charset="-122"/>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9026" name="Rectangle 11"/>
          <p:cNvSpPr/>
          <p:nvPr/>
        </p:nvSpPr>
        <p:spPr>
          <a:xfrm>
            <a:off x="1056005" y="836930"/>
            <a:ext cx="10080000" cy="460375"/>
          </a:xfrm>
          <a:prstGeom prst="rect">
            <a:avLst/>
          </a:prstGeom>
          <a:noFill/>
          <a:ln w="9525">
            <a:noFill/>
          </a:ln>
        </p:spPr>
        <p:txBody>
          <a:bodyPr anchor="t" anchorCtr="0">
            <a:spAutoFit/>
          </a:bodyPr>
          <a:p>
            <a:pPr eaLnBrk="0" hangingPunct="0"/>
            <a:r>
              <a:rPr lang="en-US" altLang="zh-CN" sz="2400">
                <a:solidFill>
                  <a:schemeClr val="bg1"/>
                </a:solidFill>
                <a:latin typeface="Microsoft YaHei Bold" panose="020B0503020204020204" charset="-122"/>
                <a:ea typeface="Microsoft YaHei Bold" panose="020B0503020204020204" charset="-122"/>
                <a:cs typeface="Microsoft YaHei Bold" panose="020B0503020204020204" charset="-122"/>
              </a:rPr>
              <a:t>  </a:t>
            </a:r>
            <a:r>
              <a:rPr lang="zh-CN" altLang="en-US" sz="2400" dirty="0">
                <a:solidFill>
                  <a:schemeClr val="bg1"/>
                </a:solidFill>
                <a:latin typeface="Microsoft YaHei Bold" panose="020B0503020204020204" charset="-122"/>
                <a:ea typeface="Microsoft YaHei Bold" panose="020B0503020204020204" charset="-122"/>
                <a:cs typeface="Microsoft YaHei Bold" panose="020B0503020204020204" charset="-122"/>
              </a:rPr>
              <a:t>指数函数与对数函数</a:t>
            </a:r>
            <a:endParaRPr lang="zh-CN" altLang="en-US" sz="2400" dirty="0">
              <a:solidFill>
                <a:schemeClr val="bg1"/>
              </a:solidFill>
              <a:latin typeface="Microsoft YaHei Bold" panose="020B0503020204020204" charset="-122"/>
              <a:ea typeface="Microsoft YaHei Bold" panose="020B0503020204020204" charset="-122"/>
              <a:cs typeface="Microsoft YaHei Bold" panose="020B0503020204020204" charset="-122"/>
            </a:endParaRPr>
          </a:p>
        </p:txBody>
      </p:sp>
      <p:graphicFrame>
        <p:nvGraphicFramePr>
          <p:cNvPr id="2" name="表格 1"/>
          <p:cNvGraphicFramePr/>
          <p:nvPr>
            <p:custDataLst>
              <p:tags r:id="rId1"/>
            </p:custDataLst>
          </p:nvPr>
        </p:nvGraphicFramePr>
        <p:xfrm>
          <a:off x="949325" y="1772285"/>
          <a:ext cx="10293350" cy="4684395"/>
        </p:xfrm>
        <a:graphic>
          <a:graphicData uri="http://schemas.openxmlformats.org/drawingml/2006/table">
            <a:tbl>
              <a:tblPr/>
              <a:tblGrid>
                <a:gridCol w="1171575"/>
                <a:gridCol w="2162810"/>
                <a:gridCol w="2561590"/>
                <a:gridCol w="2301875"/>
                <a:gridCol w="2095500"/>
              </a:tblGrid>
              <a:tr h="396240">
                <a:tc rowSpan="2">
                  <a:txBody>
                    <a:bodyPr/>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rPr>
                        <a:t>函</a:t>
                      </a:r>
                      <a:endParaRPr lang="zh-CN" altLang="en-US" sz="2000" dirty="0">
                        <a:solidFill>
                          <a:schemeClr val="bg1"/>
                        </a:solidFill>
                        <a:latin typeface="Microsoft YaHei Regular" panose="020B0503020204020204" charset="-122"/>
                        <a:ea typeface="Microsoft YaHei Regular" panose="020B0503020204020204" charset="-122"/>
                      </a:endParaRPr>
                    </a:p>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rPr>
                        <a:t>数</a:t>
                      </a:r>
                      <a:endParaRPr lang="zh-CN" altLang="en-US" sz="20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gridSpan="2">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y=a</a:t>
                      </a:r>
                      <a:r>
                        <a:rPr lang="en-US" altLang="zh-CN" sz="2000" baseline="30000">
                          <a:solidFill>
                            <a:schemeClr val="bg1"/>
                          </a:solidFill>
                          <a:latin typeface="Microsoft YaHei Regular" panose="020B0503020204020204" charset="-122"/>
                          <a:ea typeface="Microsoft YaHei Regular" panose="020B0503020204020204" charset="-122"/>
                          <a:cs typeface="Microsoft YaHei Regular" panose="020B0503020204020204" charset="-122"/>
                        </a:rPr>
                        <a:t>x </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(a&gt;0,a≠</a:t>
                      </a: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１</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endPar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hMerge="1">
                  <a:tcPr>
                    <a:lnR w="12700">
                      <a:solidFill>
                        <a:schemeClr val="bg1"/>
                      </a:solidFill>
                      <a:prstDash val="solid"/>
                    </a:lnR>
                    <a:lnT w="12700">
                      <a:solidFill>
                        <a:schemeClr val="bg1"/>
                      </a:solidFill>
                      <a:prstDash val="solid"/>
                    </a:lnT>
                    <a:lnB w="12700">
                      <a:solidFill>
                        <a:schemeClr val="bg1"/>
                      </a:solidFill>
                      <a:prstDash val="solid"/>
                    </a:lnB>
                  </a:tcPr>
                </a:tc>
                <a:tc gridSpan="2">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y=</a:t>
                      </a:r>
                      <a:r>
                        <a:rPr lang="en-US" altLang="zh-CN" sz="2000" err="1">
                          <a:solidFill>
                            <a:schemeClr val="bg1"/>
                          </a:solidFill>
                          <a:latin typeface="Microsoft YaHei Regular" panose="020B0503020204020204" charset="-122"/>
                          <a:ea typeface="Microsoft YaHei Regular" panose="020B0503020204020204" charset="-122"/>
                          <a:cs typeface="Microsoft YaHei Regular" panose="020B0503020204020204" charset="-122"/>
                        </a:rPr>
                        <a:t>log</a:t>
                      </a:r>
                      <a:r>
                        <a:rPr lang="en-US" altLang="zh-CN" sz="2000" baseline="-25000" err="1">
                          <a:solidFill>
                            <a:schemeClr val="bg1"/>
                          </a:solidFill>
                          <a:latin typeface="Microsoft YaHei Regular" panose="020B0503020204020204" charset="-122"/>
                          <a:ea typeface="Microsoft YaHei Regular" panose="020B0503020204020204" charset="-122"/>
                          <a:cs typeface="Microsoft YaHei Regular" panose="020B0503020204020204" charset="-122"/>
                        </a:rPr>
                        <a:t>a</a:t>
                      </a:r>
                      <a:r>
                        <a:rPr lang="en-US" altLang="zh-CN" sz="2000" err="1">
                          <a:solidFill>
                            <a:schemeClr val="bg1"/>
                          </a:solidFill>
                          <a:latin typeface="Microsoft YaHei Regular" panose="020B0503020204020204" charset="-122"/>
                          <a:ea typeface="Microsoft YaHei Regular" panose="020B0503020204020204" charset="-122"/>
                          <a:cs typeface="Microsoft YaHei Regular" panose="020B0503020204020204" charset="-122"/>
                        </a:rPr>
                        <a:t>x</a:t>
                      </a:r>
                      <a:r>
                        <a:rPr lang="en-US" altLang="zh-CN" sz="2000" baseline="300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(a&gt;0,a≠</a:t>
                      </a: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１</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endPar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hMerge="1">
                  <a:tcPr>
                    <a:lnR w="12700">
                      <a:solidFill>
                        <a:schemeClr val="bg1"/>
                      </a:solidFill>
                      <a:prstDash val="solid"/>
                    </a:lnR>
                    <a:lnT w="12700">
                      <a:solidFill>
                        <a:schemeClr val="bg1"/>
                      </a:solidFill>
                      <a:prstDash val="solid"/>
                    </a:lnT>
                    <a:lnB w="12700">
                      <a:solidFill>
                        <a:schemeClr val="bg1"/>
                      </a:solidFill>
                      <a:prstDash val="solid"/>
                    </a:lnB>
                  </a:tcPr>
                </a:tc>
              </a:tr>
              <a:tr h="396240">
                <a:tc vMerge="1">
                  <a:tcPr>
                    <a:lnL w="12700">
                      <a:solidFill>
                        <a:schemeClr val="bg1"/>
                      </a:solidFill>
                      <a:prstDash val="solid"/>
                    </a:lnL>
                    <a:lnR w="12700">
                      <a:solidFill>
                        <a:schemeClr val="bg1"/>
                      </a:solidFill>
                      <a:prstDash val="solid"/>
                    </a:lnR>
                    <a:lnB w="12700">
                      <a:solidFill>
                        <a:schemeClr val="bg1"/>
                      </a:solidFill>
                      <a:prstDash val="solid"/>
                    </a:lnB>
                  </a:tcPr>
                </a:tc>
                <a:tc>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rPr>
                        <a:t>a&gt;1</a:t>
                      </a:r>
                      <a:endPar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rPr>
                        <a:t>0&lt;a&lt;1</a:t>
                      </a:r>
                      <a:endPar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rPr>
                        <a:t>a&gt;1</a:t>
                      </a:r>
                      <a:endPar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rPr>
                        <a:t>0&lt;a&lt;1</a:t>
                      </a:r>
                      <a:endPar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2282825">
                <a:tc>
                  <a:txBody>
                    <a:bodyPr/>
                    <a:p>
                      <a:pPr marL="0" lvl="0" indent="0" algn="ctr" eaLnBrk="1" hangingPunct="1">
                        <a:spcBef>
                          <a:spcPct val="0"/>
                        </a:spcBef>
                        <a:buClrTx/>
                        <a:buSzTx/>
                        <a:buFont typeface="Arial" panose="020B0604020202090204" pitchFamily="34" charset="0"/>
                        <a:buNone/>
                      </a:pPr>
                      <a:endParaRPr lang="en-US" altLang="zh-CN" sz="2000">
                        <a:solidFill>
                          <a:schemeClr val="bg1"/>
                        </a:solidFill>
                        <a:latin typeface="Microsoft YaHei Regular" panose="020B0503020204020204" charset="-122"/>
                        <a:ea typeface="Microsoft YaHei Regular" panose="020B0503020204020204" charset="-122"/>
                      </a:endParaRPr>
                    </a:p>
                    <a:p>
                      <a:pPr marL="0" lvl="0" indent="0" algn="ctr" eaLnBrk="1" hangingPunct="1">
                        <a:spcBef>
                          <a:spcPct val="0"/>
                        </a:spcBef>
                        <a:buClrTx/>
                        <a:buSzTx/>
                        <a:buFont typeface="Arial" panose="020B0604020202090204" pitchFamily="34" charset="0"/>
                        <a:buNone/>
                      </a:pPr>
                      <a:endParaRPr lang="en-US" altLang="zh-CN" sz="2000">
                        <a:solidFill>
                          <a:schemeClr val="bg1"/>
                        </a:solidFill>
                        <a:latin typeface="Microsoft YaHei Regular" panose="020B0503020204020204" charset="-122"/>
                        <a:ea typeface="Microsoft YaHei Regular" panose="020B0503020204020204" charset="-122"/>
                      </a:endParaRPr>
                    </a:p>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rPr>
                        <a:t>图</a:t>
                      </a:r>
                      <a:endParaRPr lang="zh-CN" altLang="en-US" sz="2000" dirty="0">
                        <a:solidFill>
                          <a:schemeClr val="bg1"/>
                        </a:solidFill>
                        <a:latin typeface="Microsoft YaHei Regular" panose="020B0503020204020204" charset="-122"/>
                        <a:ea typeface="Microsoft YaHei Regular" panose="020B0503020204020204" charset="-122"/>
                      </a:endParaRPr>
                    </a:p>
                    <a:p>
                      <a:pPr marL="0" lvl="0" indent="0" algn="ctr" eaLnBrk="1" hangingPunct="1">
                        <a:spcBef>
                          <a:spcPct val="0"/>
                        </a:spcBef>
                        <a:buClrTx/>
                        <a:buSzTx/>
                        <a:buFont typeface="Arial" panose="020B0604020202090204" pitchFamily="34" charset="0"/>
                        <a:buNone/>
                      </a:pPr>
                      <a:endParaRPr lang="zh-CN" altLang="en-US" sz="2000" dirty="0">
                        <a:solidFill>
                          <a:schemeClr val="bg1"/>
                        </a:solidFill>
                        <a:latin typeface="Microsoft YaHei Regular" panose="020B0503020204020204" charset="-122"/>
                        <a:ea typeface="Microsoft YaHei Regular" panose="020B0503020204020204" charset="-122"/>
                      </a:endParaRPr>
                    </a:p>
                    <a:p>
                      <a:pPr marL="0" lvl="0" indent="0" algn="ctr" eaLnBrk="1" hangingPunct="1">
                        <a:spcBef>
                          <a:spcPct val="0"/>
                        </a:spcBef>
                        <a:buClrTx/>
                        <a:buSzTx/>
                        <a:buFont typeface="Arial" panose="020B0604020202090204" pitchFamily="34" charset="0"/>
                        <a:buNone/>
                      </a:pPr>
                      <a:endParaRPr lang="zh-CN" altLang="en-US" sz="2000" dirty="0">
                        <a:solidFill>
                          <a:schemeClr val="bg1"/>
                        </a:solidFill>
                        <a:latin typeface="Microsoft YaHei Regular" panose="020B0503020204020204" charset="-122"/>
                        <a:ea typeface="Microsoft YaHei Regular" panose="020B0503020204020204" charset="-122"/>
                      </a:endParaRPr>
                    </a:p>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rPr>
                        <a:t>像</a:t>
                      </a:r>
                      <a:endParaRPr lang="zh-CN" altLang="en-US" sz="20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2000" dirty="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2000" dirty="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2000" dirty="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2000" dirty="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0">
                <a:tc>
                  <a:txBody>
                    <a:bodyPr/>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rPr>
                        <a:t>定义域</a:t>
                      </a:r>
                      <a:endParaRPr lang="zh-CN" altLang="en-US" sz="20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rPr>
                        <a:t>(-∞,+∞)</a:t>
                      </a:r>
                      <a:endPar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rPr>
                        <a:t>(-∞,+∞)</a:t>
                      </a:r>
                      <a:endPar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rPr>
                        <a:t>(0,+∞) </a:t>
                      </a:r>
                      <a:endPar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rPr>
                        <a:t> (0,+∞) </a:t>
                      </a:r>
                      <a:endPar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420370">
                <a:tc>
                  <a:txBody>
                    <a:bodyPr/>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值  域</a:t>
                      </a:r>
                      <a:endPar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rPr>
                        <a:t>(0,+∞)</a:t>
                      </a:r>
                      <a:endPar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rPr>
                        <a:t>(0,+∞)</a:t>
                      </a:r>
                      <a:endPar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rPr>
                        <a:t>(-∞,+∞)</a:t>
                      </a:r>
                      <a:endPar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rPr>
                        <a:t>(-∞,+∞)</a:t>
                      </a:r>
                      <a:endParaRPr lang="en-US" altLang="zh-CN" sz="2000">
                        <a:solidFill>
                          <a:schemeClr val="bg1"/>
                        </a:solidFill>
                        <a:latin typeface="Microsoft YaHei Regular" panose="020B0503020204020204" charset="-122"/>
                        <a:ea typeface="Microsoft YaHei Regular" panose="020B0503020204020204" charset="-122"/>
                        <a:cs typeface="Times New Roman" panose="02020603050405020304" charset="0"/>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0">
                <a:tc>
                  <a:txBody>
                    <a:bodyPr/>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rPr>
                        <a:t>经过点</a:t>
                      </a:r>
                      <a:endParaRPr lang="zh-CN" altLang="en-US" sz="20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0</a:t>
                      </a: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1</a:t>
                      </a: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endPar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0</a:t>
                      </a: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1</a:t>
                      </a: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endPar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1</a:t>
                      </a: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0</a:t>
                      </a: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endPar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1</a:t>
                      </a: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0</a:t>
                      </a:r>
                      <a:r>
                        <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endParaRPr lang="zh-CN" altLang="en-US" sz="20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396240">
                <a:tc>
                  <a:txBody>
                    <a:bodyPr/>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rPr>
                        <a:t>单调性</a:t>
                      </a:r>
                      <a:endParaRPr lang="zh-CN" altLang="en-US" sz="20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rPr>
                        <a:t>单调增</a:t>
                      </a:r>
                      <a:endParaRPr lang="zh-CN" altLang="en-US" sz="20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rPr>
                        <a:t>单调减</a:t>
                      </a:r>
                      <a:endParaRPr lang="zh-CN" altLang="en-US" sz="20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rPr>
                        <a:t>单调增</a:t>
                      </a:r>
                      <a:endParaRPr lang="zh-CN" altLang="en-US" sz="20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2000" dirty="0">
                          <a:solidFill>
                            <a:schemeClr val="bg1"/>
                          </a:solidFill>
                          <a:latin typeface="Microsoft YaHei Regular" panose="020B0503020204020204" charset="-122"/>
                          <a:ea typeface="Microsoft YaHei Regular" panose="020B0503020204020204" charset="-122"/>
                        </a:rPr>
                        <a:t>单调减</a:t>
                      </a:r>
                      <a:endParaRPr lang="zh-CN" altLang="en-US" sz="20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bl>
          </a:graphicData>
        </a:graphic>
      </p:graphicFrame>
      <p:grpSp>
        <p:nvGrpSpPr>
          <p:cNvPr id="8" name="组合 7"/>
          <p:cNvGrpSpPr/>
          <p:nvPr/>
        </p:nvGrpSpPr>
        <p:grpSpPr>
          <a:xfrm>
            <a:off x="7156450" y="2705735"/>
            <a:ext cx="1727200" cy="4014470"/>
            <a:chOff x="10140" y="2792"/>
            <a:chExt cx="2720" cy="6322"/>
          </a:xfrm>
        </p:grpSpPr>
        <p:sp>
          <p:nvSpPr>
            <p:cNvPr id="129085" name="Arc 76"/>
            <p:cNvSpPr/>
            <p:nvPr/>
          </p:nvSpPr>
          <p:spPr>
            <a:xfrm rot="-9832379" flipV="1">
              <a:off x="10593" y="3148"/>
              <a:ext cx="1700" cy="5967"/>
            </a:xfrm>
            <a:custGeom>
              <a:avLst/>
              <a:gdLst/>
              <a:ahLst/>
              <a:cxnLst>
                <a:cxn ang="0">
                  <a:pos x="657650906" y="0"/>
                </a:cxn>
                <a:cxn ang="0">
                  <a:pos x="2147483647" y="2147483647"/>
                </a:cxn>
                <a:cxn ang="0">
                  <a:pos x="0" y="2147483647"/>
                </a:cxn>
              </a:cxnLst>
              <a:pathLst>
                <a:path w="18376" h="21355" fill="none">
                  <a:moveTo>
                    <a:pt x="3244" y="-1"/>
                  </a:moveTo>
                  <a:cubicBezTo>
                    <a:pt x="9511" y="952"/>
                    <a:pt x="15043" y="4609"/>
                    <a:pt x="18375" y="10002"/>
                  </a:cubicBezTo>
                </a:path>
                <a:path w="18376" h="21355" stroke="0">
                  <a:moveTo>
                    <a:pt x="3244" y="-1"/>
                  </a:moveTo>
                  <a:cubicBezTo>
                    <a:pt x="9511" y="952"/>
                    <a:pt x="15043" y="4609"/>
                    <a:pt x="18375" y="10002"/>
                  </a:cubicBezTo>
                  <a:lnTo>
                    <a:pt x="0" y="21355"/>
                  </a:lnTo>
                  <a:close/>
                </a:path>
              </a:pathLst>
            </a:custGeom>
            <a:noFill/>
            <a:ln w="38100" cap="flat" cmpd="sng">
              <a:solidFill>
                <a:srgbClr val="FF00FF"/>
              </a:solidFill>
              <a:prstDash val="solid"/>
              <a:round/>
              <a:headEnd type="none" w="med" len="med"/>
              <a:tailEnd type="none" w="med" len="med"/>
            </a:ln>
          </p:spPr>
          <p:txBody>
            <a:bodyPr/>
            <a:p>
              <a:endParaRPr lang="zh-CN" altLang="en-US"/>
            </a:p>
          </p:txBody>
        </p:sp>
        <p:grpSp>
          <p:nvGrpSpPr>
            <p:cNvPr id="6" name="组合 5"/>
            <p:cNvGrpSpPr/>
            <p:nvPr/>
          </p:nvGrpSpPr>
          <p:grpSpPr>
            <a:xfrm>
              <a:off x="10140" y="2792"/>
              <a:ext cx="2720" cy="3174"/>
              <a:chOff x="10140" y="2905"/>
              <a:chExt cx="2720" cy="3174"/>
            </a:xfrm>
          </p:grpSpPr>
          <p:sp>
            <p:nvSpPr>
              <p:cNvPr id="129081" name="Rectangle 72"/>
              <p:cNvSpPr/>
              <p:nvPr/>
            </p:nvSpPr>
            <p:spPr>
              <a:xfrm>
                <a:off x="10935" y="4720"/>
                <a:ext cx="1728" cy="580"/>
              </a:xfrm>
              <a:prstGeom prst="rect">
                <a:avLst/>
              </a:prstGeom>
              <a:noFill/>
              <a:ln w="9525">
                <a:noFill/>
              </a:ln>
            </p:spPr>
            <p:txBody>
              <a:bodyPr wrap="none" anchor="t" anchorCtr="0">
                <a:spAutoFit/>
              </a:bodyPr>
              <a:p>
                <a:r>
                  <a:rPr lang="zh-CN" altLang="en-US" dirty="0">
                    <a:solidFill>
                      <a:schemeClr val="bg1"/>
                    </a:solidFill>
                    <a:latin typeface="Times New Roman" panose="02020603050405020304" charset="0"/>
                    <a:ea typeface="宋体" pitchFamily="2" charset="-122"/>
                  </a:rPr>
                  <a:t>（</a:t>
                </a:r>
                <a:r>
                  <a:rPr lang="en-US" altLang="zh-CN">
                    <a:solidFill>
                      <a:schemeClr val="bg1"/>
                    </a:solidFill>
                    <a:latin typeface="Times New Roman" panose="02020603050405020304" charset="0"/>
                    <a:ea typeface="宋体" pitchFamily="2" charset="-122"/>
                  </a:rPr>
                  <a:t>1</a:t>
                </a:r>
                <a:r>
                  <a:rPr lang="zh-CN" altLang="en-US" dirty="0">
                    <a:solidFill>
                      <a:schemeClr val="bg1"/>
                    </a:solidFill>
                    <a:latin typeface="Times New Roman" panose="02020603050405020304" charset="0"/>
                    <a:ea typeface="宋体" pitchFamily="2" charset="-122"/>
                  </a:rPr>
                  <a:t>，</a:t>
                </a:r>
                <a:r>
                  <a:rPr lang="en-US" altLang="zh-CN">
                    <a:solidFill>
                      <a:schemeClr val="bg1"/>
                    </a:solidFill>
                    <a:latin typeface="Times New Roman" panose="02020603050405020304" charset="0"/>
                    <a:ea typeface="宋体" pitchFamily="2" charset="-122"/>
                  </a:rPr>
                  <a:t>0</a:t>
                </a:r>
                <a:r>
                  <a:rPr lang="zh-CN" altLang="en-US" dirty="0">
                    <a:solidFill>
                      <a:schemeClr val="bg1"/>
                    </a:solidFill>
                    <a:latin typeface="Times New Roman" panose="02020603050405020304" charset="0"/>
                    <a:ea typeface="宋体" pitchFamily="2" charset="-122"/>
                  </a:rPr>
                  <a:t>）</a:t>
                </a:r>
                <a:endParaRPr lang="zh-CN" altLang="en-US" dirty="0">
                  <a:solidFill>
                    <a:schemeClr val="bg1"/>
                  </a:solidFill>
                  <a:latin typeface="Times New Roman" panose="02020603050405020304" charset="0"/>
                  <a:ea typeface="宋体" pitchFamily="2" charset="-122"/>
                </a:endParaRPr>
              </a:p>
            </p:txBody>
          </p:sp>
          <p:sp>
            <p:nvSpPr>
              <p:cNvPr id="129083" name="Line 74"/>
              <p:cNvSpPr/>
              <p:nvPr/>
            </p:nvSpPr>
            <p:spPr>
              <a:xfrm>
                <a:off x="10140" y="4720"/>
                <a:ext cx="2720" cy="0"/>
              </a:xfrm>
              <a:prstGeom prst="line">
                <a:avLst/>
              </a:prstGeom>
              <a:ln w="25400" cap="flat" cmpd="sng">
                <a:solidFill>
                  <a:srgbClr val="FFFF00"/>
                </a:solidFill>
                <a:prstDash val="solid"/>
                <a:round/>
                <a:headEnd type="none" w="med" len="med"/>
                <a:tailEnd type="triangle" w="med" len="med"/>
              </a:ln>
            </p:spPr>
          </p:sp>
          <p:sp>
            <p:nvSpPr>
              <p:cNvPr id="129084" name="Line 75"/>
              <p:cNvSpPr/>
              <p:nvPr/>
            </p:nvSpPr>
            <p:spPr>
              <a:xfrm flipV="1">
                <a:off x="10480" y="2905"/>
                <a:ext cx="0" cy="3175"/>
              </a:xfrm>
              <a:prstGeom prst="line">
                <a:avLst/>
              </a:prstGeom>
              <a:ln w="25400" cap="flat" cmpd="sng">
                <a:solidFill>
                  <a:srgbClr val="FFFF00"/>
                </a:solidFill>
                <a:prstDash val="solid"/>
                <a:round/>
                <a:headEnd type="none" w="med" len="med"/>
                <a:tailEnd type="triangle" w="med" len="med"/>
              </a:ln>
            </p:spPr>
          </p:sp>
          <p:sp>
            <p:nvSpPr>
              <p:cNvPr id="129092" name="Text Box 83"/>
              <p:cNvSpPr txBox="1"/>
              <p:nvPr/>
            </p:nvSpPr>
            <p:spPr>
              <a:xfrm>
                <a:off x="11048" y="3813"/>
                <a:ext cx="1135" cy="1307"/>
              </a:xfrm>
              <a:prstGeom prst="rect">
                <a:avLst/>
              </a:prstGeom>
              <a:noFill/>
              <a:ln w="9525">
                <a:noFill/>
              </a:ln>
            </p:spPr>
            <p:txBody>
              <a:bodyPr anchor="t" anchorCtr="0">
                <a:spAutoFit/>
              </a:bodyPr>
              <a:p>
                <a:r>
                  <a:rPr lang="en-US" altLang="zh-CN" sz="4800">
                    <a:solidFill>
                      <a:schemeClr val="bg1"/>
                    </a:solidFill>
                    <a:latin typeface="Times New Roman" panose="02020603050405020304" charset="0"/>
                    <a:ea typeface="宋体" pitchFamily="2" charset="-122"/>
                  </a:rPr>
                  <a:t>.</a:t>
                </a:r>
                <a:endParaRPr lang="en-US" altLang="zh-CN" sz="4800">
                  <a:solidFill>
                    <a:schemeClr val="bg1"/>
                  </a:solidFill>
                  <a:latin typeface="Times New Roman" panose="02020603050405020304" charset="0"/>
                  <a:ea typeface="宋体" pitchFamily="2" charset="-122"/>
                </a:endParaRPr>
              </a:p>
            </p:txBody>
          </p:sp>
        </p:grpSp>
      </p:grpSp>
      <p:grpSp>
        <p:nvGrpSpPr>
          <p:cNvPr id="7" name="组合 6"/>
          <p:cNvGrpSpPr/>
          <p:nvPr/>
        </p:nvGrpSpPr>
        <p:grpSpPr>
          <a:xfrm>
            <a:off x="9302115" y="2675890"/>
            <a:ext cx="3668395" cy="2015490"/>
            <a:chOff x="13090" y="2905"/>
            <a:chExt cx="5777" cy="3174"/>
          </a:xfrm>
        </p:grpSpPr>
        <p:sp>
          <p:nvSpPr>
            <p:cNvPr id="129088" name="Arc 79"/>
            <p:cNvSpPr/>
            <p:nvPr/>
          </p:nvSpPr>
          <p:spPr>
            <a:xfrm rot="6960284" flipV="1">
              <a:off x="15243" y="2228"/>
              <a:ext cx="1472" cy="5777"/>
            </a:xfrm>
            <a:custGeom>
              <a:avLst/>
              <a:gdLst/>
              <a:ahLst/>
              <a:cxnLst>
                <a:cxn ang="0">
                  <a:pos x="427382404" y="0"/>
                </a:cxn>
                <a:cxn ang="0">
                  <a:pos x="2147483647" y="2147483647"/>
                </a:cxn>
                <a:cxn ang="0">
                  <a:pos x="0" y="2147483647"/>
                </a:cxn>
              </a:cxnLst>
              <a:pathLst>
                <a:path w="18376" h="21355" fill="none">
                  <a:moveTo>
                    <a:pt x="3244" y="-1"/>
                  </a:moveTo>
                  <a:cubicBezTo>
                    <a:pt x="9511" y="952"/>
                    <a:pt x="15043" y="4609"/>
                    <a:pt x="18375" y="10002"/>
                  </a:cubicBezTo>
                </a:path>
                <a:path w="18376" h="21355" stroke="0">
                  <a:moveTo>
                    <a:pt x="3244" y="-1"/>
                  </a:moveTo>
                  <a:cubicBezTo>
                    <a:pt x="9511" y="952"/>
                    <a:pt x="15043" y="4609"/>
                    <a:pt x="18375" y="10002"/>
                  </a:cubicBezTo>
                  <a:lnTo>
                    <a:pt x="0" y="21355"/>
                  </a:lnTo>
                  <a:close/>
                </a:path>
              </a:pathLst>
            </a:custGeom>
            <a:noFill/>
            <a:ln w="38100" cap="flat" cmpd="sng">
              <a:solidFill>
                <a:srgbClr val="FF00FF"/>
              </a:solidFill>
              <a:prstDash val="solid"/>
              <a:round/>
              <a:headEnd type="none" w="med" len="med"/>
              <a:tailEnd type="none" w="med" len="med"/>
            </a:ln>
          </p:spPr>
          <p:txBody>
            <a:bodyPr/>
            <a:p>
              <a:endParaRPr lang="zh-CN" altLang="en-US"/>
            </a:p>
          </p:txBody>
        </p:sp>
        <p:grpSp>
          <p:nvGrpSpPr>
            <p:cNvPr id="3" name="组合 2"/>
            <p:cNvGrpSpPr/>
            <p:nvPr/>
          </p:nvGrpSpPr>
          <p:grpSpPr>
            <a:xfrm>
              <a:off x="13090" y="2905"/>
              <a:ext cx="2633" cy="3174"/>
              <a:chOff x="13090" y="2905"/>
              <a:chExt cx="2633" cy="3174"/>
            </a:xfrm>
          </p:grpSpPr>
          <p:sp>
            <p:nvSpPr>
              <p:cNvPr id="129086" name="Line 77"/>
              <p:cNvSpPr/>
              <p:nvPr/>
            </p:nvSpPr>
            <p:spPr>
              <a:xfrm>
                <a:off x="13090" y="4720"/>
                <a:ext cx="2493" cy="0"/>
              </a:xfrm>
              <a:prstGeom prst="line">
                <a:avLst/>
              </a:prstGeom>
              <a:ln w="25400" cap="flat" cmpd="sng">
                <a:solidFill>
                  <a:srgbClr val="FFFF00"/>
                </a:solidFill>
                <a:prstDash val="solid"/>
                <a:round/>
                <a:headEnd type="none" w="med" len="med"/>
                <a:tailEnd type="triangle" w="med" len="med"/>
              </a:ln>
            </p:spPr>
          </p:sp>
          <p:sp>
            <p:nvSpPr>
              <p:cNvPr id="129087" name="Line 78"/>
              <p:cNvSpPr/>
              <p:nvPr/>
            </p:nvSpPr>
            <p:spPr>
              <a:xfrm flipV="1">
                <a:off x="13430" y="2905"/>
                <a:ext cx="0" cy="3175"/>
              </a:xfrm>
              <a:prstGeom prst="line">
                <a:avLst/>
              </a:prstGeom>
              <a:ln w="25400" cap="flat" cmpd="sng">
                <a:solidFill>
                  <a:srgbClr val="FFFF00"/>
                </a:solidFill>
                <a:prstDash val="solid"/>
                <a:round/>
                <a:headEnd type="none" w="med" len="med"/>
                <a:tailEnd type="triangle" w="med" len="med"/>
              </a:ln>
            </p:spPr>
          </p:sp>
          <p:sp>
            <p:nvSpPr>
              <p:cNvPr id="129089" name="Rectangle 80"/>
              <p:cNvSpPr/>
              <p:nvPr/>
            </p:nvSpPr>
            <p:spPr>
              <a:xfrm>
                <a:off x="13995" y="4153"/>
                <a:ext cx="1728" cy="580"/>
              </a:xfrm>
              <a:prstGeom prst="rect">
                <a:avLst/>
              </a:prstGeom>
              <a:noFill/>
              <a:ln w="9525">
                <a:noFill/>
              </a:ln>
            </p:spPr>
            <p:txBody>
              <a:bodyPr wrap="none" anchor="t" anchorCtr="0">
                <a:spAutoFit/>
              </a:bodyPr>
              <a:p>
                <a:r>
                  <a:rPr lang="zh-CN" altLang="en-US" dirty="0">
                    <a:solidFill>
                      <a:schemeClr val="bg1"/>
                    </a:solidFill>
                    <a:latin typeface="Times New Roman" panose="02020603050405020304" charset="0"/>
                    <a:ea typeface="宋体" pitchFamily="2" charset="-122"/>
                  </a:rPr>
                  <a:t>（</a:t>
                </a:r>
                <a:r>
                  <a:rPr lang="en-US" altLang="zh-CN">
                    <a:solidFill>
                      <a:schemeClr val="bg1"/>
                    </a:solidFill>
                    <a:latin typeface="Times New Roman" panose="02020603050405020304" charset="0"/>
                    <a:ea typeface="宋体" pitchFamily="2" charset="-122"/>
                  </a:rPr>
                  <a:t>1</a:t>
                </a:r>
                <a:r>
                  <a:rPr lang="zh-CN" altLang="en-US" dirty="0">
                    <a:solidFill>
                      <a:schemeClr val="bg1"/>
                    </a:solidFill>
                    <a:latin typeface="Times New Roman" panose="02020603050405020304" charset="0"/>
                    <a:ea typeface="宋体" pitchFamily="2" charset="-122"/>
                  </a:rPr>
                  <a:t>，</a:t>
                </a:r>
                <a:r>
                  <a:rPr lang="en-US" altLang="zh-CN">
                    <a:solidFill>
                      <a:schemeClr val="bg1"/>
                    </a:solidFill>
                    <a:latin typeface="Times New Roman" panose="02020603050405020304" charset="0"/>
                    <a:ea typeface="宋体" pitchFamily="2" charset="-122"/>
                  </a:rPr>
                  <a:t>0</a:t>
                </a:r>
                <a:r>
                  <a:rPr lang="zh-CN" altLang="en-US" dirty="0">
                    <a:solidFill>
                      <a:schemeClr val="bg1"/>
                    </a:solidFill>
                    <a:latin typeface="Times New Roman" panose="02020603050405020304" charset="0"/>
                    <a:ea typeface="宋体" pitchFamily="2" charset="-122"/>
                  </a:rPr>
                  <a:t>）</a:t>
                </a:r>
                <a:endParaRPr lang="zh-CN" altLang="en-US" dirty="0">
                  <a:solidFill>
                    <a:schemeClr val="bg1"/>
                  </a:solidFill>
                  <a:latin typeface="Times New Roman" panose="02020603050405020304" charset="0"/>
                  <a:ea typeface="宋体" pitchFamily="2" charset="-122"/>
                </a:endParaRPr>
              </a:p>
            </p:txBody>
          </p:sp>
          <p:sp>
            <p:nvSpPr>
              <p:cNvPr id="129093" name="Text Box 84"/>
              <p:cNvSpPr txBox="1"/>
              <p:nvPr/>
            </p:nvSpPr>
            <p:spPr>
              <a:xfrm>
                <a:off x="14110" y="3813"/>
                <a:ext cx="1135" cy="1307"/>
              </a:xfrm>
              <a:prstGeom prst="rect">
                <a:avLst/>
              </a:prstGeom>
              <a:noFill/>
              <a:ln w="9525">
                <a:noFill/>
              </a:ln>
            </p:spPr>
            <p:txBody>
              <a:bodyPr anchor="t" anchorCtr="0">
                <a:spAutoFit/>
              </a:bodyPr>
              <a:p>
                <a:r>
                  <a:rPr lang="en-US" altLang="zh-CN" sz="4800">
                    <a:solidFill>
                      <a:schemeClr val="bg1"/>
                    </a:solidFill>
                    <a:latin typeface="Times New Roman" panose="02020603050405020304" charset="0"/>
                    <a:ea typeface="宋体" pitchFamily="2" charset="-122"/>
                  </a:rPr>
                  <a:t>.</a:t>
                </a:r>
                <a:endParaRPr lang="en-US" altLang="zh-CN" sz="4800">
                  <a:solidFill>
                    <a:schemeClr val="bg1"/>
                  </a:solidFill>
                  <a:latin typeface="Times New Roman" panose="02020603050405020304" charset="0"/>
                  <a:ea typeface="宋体" pitchFamily="2" charset="-122"/>
                </a:endParaRPr>
              </a:p>
            </p:txBody>
          </p:sp>
        </p:grpSp>
      </p:grpSp>
      <p:grpSp>
        <p:nvGrpSpPr>
          <p:cNvPr id="4" name="组合 3"/>
          <p:cNvGrpSpPr/>
          <p:nvPr/>
        </p:nvGrpSpPr>
        <p:grpSpPr>
          <a:xfrm>
            <a:off x="2134870" y="554355"/>
            <a:ext cx="2016125" cy="3881755"/>
            <a:chOff x="3903" y="82"/>
            <a:chExt cx="3175" cy="6113"/>
          </a:xfrm>
        </p:grpSpPr>
        <p:sp>
          <p:nvSpPr>
            <p:cNvPr id="129025" name="Rectangle 10"/>
            <p:cNvSpPr/>
            <p:nvPr/>
          </p:nvSpPr>
          <p:spPr>
            <a:xfrm>
              <a:off x="5150" y="5400"/>
              <a:ext cx="1928" cy="410"/>
            </a:xfrm>
            <a:prstGeom prst="rect">
              <a:avLst/>
            </a:prstGeom>
            <a:noFill/>
            <a:ln w="9525">
              <a:noFill/>
            </a:ln>
          </p:spPr>
          <p:txBody>
            <a:bodyPr anchor="ctr" anchorCtr="0">
              <a:spAutoFit/>
            </a:bodyPr>
            <a:p>
              <a:pPr eaLnBrk="0" hangingPunct="0"/>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129075" name="Line 66"/>
            <p:cNvSpPr/>
            <p:nvPr/>
          </p:nvSpPr>
          <p:spPr>
            <a:xfrm>
              <a:off x="4245" y="5968"/>
              <a:ext cx="2493" cy="0"/>
            </a:xfrm>
            <a:prstGeom prst="line">
              <a:avLst/>
            </a:prstGeom>
            <a:ln w="25400" cap="flat" cmpd="sng">
              <a:solidFill>
                <a:srgbClr val="FFFF00"/>
              </a:solidFill>
              <a:prstDash val="solid"/>
              <a:round/>
              <a:headEnd type="none" w="med" len="med"/>
              <a:tailEnd type="triangle" w="med" len="med"/>
            </a:ln>
          </p:spPr>
        </p:sp>
        <p:sp>
          <p:nvSpPr>
            <p:cNvPr id="129076" name="Line 67"/>
            <p:cNvSpPr/>
            <p:nvPr/>
          </p:nvSpPr>
          <p:spPr>
            <a:xfrm flipV="1">
              <a:off x="5378" y="2905"/>
              <a:ext cx="0" cy="3290"/>
            </a:xfrm>
            <a:prstGeom prst="line">
              <a:avLst/>
            </a:prstGeom>
            <a:ln w="25400" cap="flat" cmpd="sng">
              <a:solidFill>
                <a:srgbClr val="FFFF00"/>
              </a:solidFill>
              <a:prstDash val="solid"/>
              <a:round/>
              <a:headEnd type="none" w="med" len="med"/>
              <a:tailEnd type="triangle" w="med" len="med"/>
            </a:ln>
          </p:spPr>
        </p:sp>
        <p:sp>
          <p:nvSpPr>
            <p:cNvPr id="129077" name="Arc 68"/>
            <p:cNvSpPr/>
            <p:nvPr/>
          </p:nvSpPr>
          <p:spPr>
            <a:xfrm flipV="1">
              <a:off x="3903" y="82"/>
              <a:ext cx="2835" cy="5771"/>
            </a:xfrm>
            <a:custGeom>
              <a:avLst/>
              <a:gdLst/>
              <a:ahLst/>
              <a:cxnLst>
                <a:cxn ang="0">
                  <a:pos x="2147483647" y="0"/>
                </a:cxn>
                <a:cxn ang="0">
                  <a:pos x="2147483647" y="2147483647"/>
                </a:cxn>
                <a:cxn ang="0">
                  <a:pos x="0" y="2147483647"/>
                </a:cxn>
              </a:cxnLst>
              <a:pathLst>
                <a:path w="18376" h="21355" fill="none">
                  <a:moveTo>
                    <a:pt x="3244" y="-1"/>
                  </a:moveTo>
                  <a:cubicBezTo>
                    <a:pt x="9511" y="952"/>
                    <a:pt x="15043" y="4609"/>
                    <a:pt x="18375" y="10002"/>
                  </a:cubicBezTo>
                </a:path>
                <a:path w="18376" h="21355" stroke="0">
                  <a:moveTo>
                    <a:pt x="3244" y="-1"/>
                  </a:moveTo>
                  <a:cubicBezTo>
                    <a:pt x="9511" y="952"/>
                    <a:pt x="15043" y="4609"/>
                    <a:pt x="18375" y="10002"/>
                  </a:cubicBezTo>
                  <a:lnTo>
                    <a:pt x="0" y="21355"/>
                  </a:lnTo>
                  <a:close/>
                </a:path>
              </a:pathLst>
            </a:custGeom>
            <a:noFill/>
            <a:ln w="38100" cap="flat" cmpd="sng">
              <a:solidFill>
                <a:srgbClr val="FF00FF"/>
              </a:solidFill>
              <a:prstDash val="solid"/>
              <a:round/>
              <a:headEnd type="none" w="med" len="med"/>
              <a:tailEnd type="none" w="med" len="med"/>
            </a:ln>
          </p:spPr>
          <p:txBody>
            <a:bodyPr/>
            <a:p>
              <a:endParaRPr lang="zh-CN" altLang="en-US"/>
            </a:p>
          </p:txBody>
        </p:sp>
        <p:sp>
          <p:nvSpPr>
            <p:cNvPr id="129078" name="Rectangle 69"/>
            <p:cNvSpPr/>
            <p:nvPr/>
          </p:nvSpPr>
          <p:spPr>
            <a:xfrm>
              <a:off x="5150" y="5173"/>
              <a:ext cx="1728" cy="580"/>
            </a:xfrm>
            <a:prstGeom prst="rect">
              <a:avLst/>
            </a:prstGeom>
            <a:noFill/>
            <a:ln w="9525">
              <a:noFill/>
            </a:ln>
          </p:spPr>
          <p:txBody>
            <a:bodyPr wrap="none" anchor="t" anchorCtr="0">
              <a:spAutoFit/>
            </a:bodyPr>
            <a:p>
              <a:r>
                <a:rPr lang="zh-CN" altLang="en-US" dirty="0">
                  <a:solidFill>
                    <a:schemeClr val="bg1"/>
                  </a:solidFill>
                  <a:latin typeface="Times New Roman" panose="02020603050405020304" charset="0"/>
                  <a:ea typeface="宋体" pitchFamily="2" charset="-122"/>
                </a:rPr>
                <a:t>（</a:t>
              </a:r>
              <a:r>
                <a:rPr lang="en-US" altLang="zh-CN">
                  <a:solidFill>
                    <a:schemeClr val="bg1"/>
                  </a:solidFill>
                  <a:latin typeface="Times New Roman" panose="02020603050405020304" charset="0"/>
                  <a:ea typeface="宋体" pitchFamily="2" charset="-122"/>
                </a:rPr>
                <a:t>0</a:t>
              </a:r>
              <a:r>
                <a:rPr lang="zh-CN" altLang="en-US" dirty="0">
                  <a:solidFill>
                    <a:schemeClr val="bg1"/>
                  </a:solidFill>
                  <a:latin typeface="Times New Roman" panose="02020603050405020304" charset="0"/>
                  <a:ea typeface="宋体" pitchFamily="2" charset="-122"/>
                </a:rPr>
                <a:t>，</a:t>
              </a:r>
              <a:r>
                <a:rPr lang="en-US" altLang="zh-CN">
                  <a:solidFill>
                    <a:schemeClr val="bg1"/>
                  </a:solidFill>
                  <a:latin typeface="Times New Roman" panose="02020603050405020304" charset="0"/>
                  <a:ea typeface="宋体" pitchFamily="2" charset="-122"/>
                </a:rPr>
                <a:t>1</a:t>
              </a:r>
              <a:r>
                <a:rPr lang="zh-CN" altLang="en-US" dirty="0">
                  <a:solidFill>
                    <a:schemeClr val="bg1"/>
                  </a:solidFill>
                  <a:latin typeface="Times New Roman" panose="02020603050405020304" charset="0"/>
                  <a:ea typeface="宋体" pitchFamily="2" charset="-122"/>
                </a:rPr>
                <a:t>）</a:t>
              </a:r>
              <a:endParaRPr lang="zh-CN" altLang="en-US" dirty="0">
                <a:solidFill>
                  <a:schemeClr val="bg1"/>
                </a:solidFill>
                <a:latin typeface="Times New Roman" panose="02020603050405020304" charset="0"/>
                <a:ea typeface="宋体" pitchFamily="2" charset="-122"/>
              </a:endParaRPr>
            </a:p>
          </p:txBody>
        </p:sp>
        <p:sp>
          <p:nvSpPr>
            <p:cNvPr id="129090" name="Text Box 81"/>
            <p:cNvSpPr txBox="1"/>
            <p:nvPr/>
          </p:nvSpPr>
          <p:spPr>
            <a:xfrm>
              <a:off x="5150" y="4380"/>
              <a:ext cx="1135" cy="1307"/>
            </a:xfrm>
            <a:prstGeom prst="rect">
              <a:avLst/>
            </a:prstGeom>
            <a:noFill/>
            <a:ln w="9525">
              <a:noFill/>
            </a:ln>
          </p:spPr>
          <p:txBody>
            <a:bodyPr anchor="t" anchorCtr="0">
              <a:spAutoFit/>
            </a:bodyPr>
            <a:p>
              <a:r>
                <a:rPr lang="en-US" altLang="zh-CN" sz="4800">
                  <a:solidFill>
                    <a:schemeClr val="bg1"/>
                  </a:solidFill>
                  <a:latin typeface="Times New Roman" panose="02020603050405020304" charset="0"/>
                  <a:ea typeface="宋体" pitchFamily="2" charset="-122"/>
                </a:rPr>
                <a:t>.</a:t>
              </a:r>
              <a:endParaRPr lang="en-US" altLang="zh-CN" sz="4800">
                <a:solidFill>
                  <a:schemeClr val="bg1"/>
                </a:solidFill>
                <a:latin typeface="Times New Roman" panose="02020603050405020304" charset="0"/>
                <a:ea typeface="宋体" pitchFamily="2" charset="-122"/>
              </a:endParaRPr>
            </a:p>
          </p:txBody>
        </p:sp>
        <p:sp>
          <p:nvSpPr>
            <p:cNvPr id="129095" name="Text Box 86"/>
            <p:cNvSpPr txBox="1"/>
            <p:nvPr/>
          </p:nvSpPr>
          <p:spPr>
            <a:xfrm>
              <a:off x="5350" y="4580"/>
              <a:ext cx="1135" cy="1307"/>
            </a:xfrm>
            <a:prstGeom prst="rect">
              <a:avLst/>
            </a:prstGeom>
            <a:noFill/>
            <a:ln w="9525">
              <a:noFill/>
            </a:ln>
          </p:spPr>
          <p:txBody>
            <a:bodyPr anchor="t" anchorCtr="0">
              <a:spAutoFit/>
            </a:bodyPr>
            <a:p>
              <a:r>
                <a:rPr lang="en-US" altLang="zh-CN" sz="4800">
                  <a:solidFill>
                    <a:schemeClr val="bg1"/>
                  </a:solidFill>
                  <a:latin typeface="Times New Roman" panose="02020603050405020304" charset="0"/>
                  <a:ea typeface="宋体" pitchFamily="2" charset="-122"/>
                </a:rPr>
                <a:t>.</a:t>
              </a:r>
              <a:endParaRPr lang="en-US" altLang="zh-CN" sz="4800">
                <a:solidFill>
                  <a:schemeClr val="bg1"/>
                </a:solidFill>
                <a:latin typeface="Times New Roman" panose="02020603050405020304" charset="0"/>
                <a:ea typeface="宋体" pitchFamily="2" charset="-122"/>
              </a:endParaRPr>
            </a:p>
          </p:txBody>
        </p:sp>
      </p:grpSp>
      <p:grpSp>
        <p:nvGrpSpPr>
          <p:cNvPr id="9" name="组合 8"/>
          <p:cNvGrpSpPr/>
          <p:nvPr/>
        </p:nvGrpSpPr>
        <p:grpSpPr>
          <a:xfrm>
            <a:off x="4638675" y="2705735"/>
            <a:ext cx="4004310" cy="2089150"/>
            <a:chOff x="6853" y="2905"/>
            <a:chExt cx="6306" cy="3290"/>
          </a:xfrm>
        </p:grpSpPr>
        <p:sp>
          <p:nvSpPr>
            <p:cNvPr id="129080" name="Arc 71"/>
            <p:cNvSpPr/>
            <p:nvPr/>
          </p:nvSpPr>
          <p:spPr>
            <a:xfrm rot="5990497" flipV="1">
              <a:off x="8695" y="1403"/>
              <a:ext cx="2623" cy="6307"/>
            </a:xfrm>
            <a:custGeom>
              <a:avLst/>
              <a:gdLst/>
              <a:ahLst/>
              <a:cxnLst>
                <a:cxn ang="0">
                  <a:pos x="2147483647" y="0"/>
                </a:cxn>
                <a:cxn ang="0">
                  <a:pos x="2147483647" y="2147483647"/>
                </a:cxn>
                <a:cxn ang="0">
                  <a:pos x="0" y="2147483647"/>
                </a:cxn>
              </a:cxnLst>
              <a:pathLst>
                <a:path w="18376" h="21355" fill="none">
                  <a:moveTo>
                    <a:pt x="3244" y="-1"/>
                  </a:moveTo>
                  <a:cubicBezTo>
                    <a:pt x="9511" y="952"/>
                    <a:pt x="15043" y="4609"/>
                    <a:pt x="18375" y="10002"/>
                  </a:cubicBezTo>
                </a:path>
                <a:path w="18376" h="21355" stroke="0">
                  <a:moveTo>
                    <a:pt x="3244" y="-1"/>
                  </a:moveTo>
                  <a:cubicBezTo>
                    <a:pt x="9511" y="952"/>
                    <a:pt x="15043" y="4609"/>
                    <a:pt x="18375" y="10002"/>
                  </a:cubicBezTo>
                  <a:lnTo>
                    <a:pt x="0" y="21355"/>
                  </a:lnTo>
                  <a:close/>
                </a:path>
              </a:pathLst>
            </a:custGeom>
            <a:noFill/>
            <a:ln w="38100" cap="flat" cmpd="sng">
              <a:solidFill>
                <a:srgbClr val="FF00FF"/>
              </a:solidFill>
              <a:prstDash val="solid"/>
              <a:round/>
              <a:headEnd type="none" w="med" len="med"/>
              <a:tailEnd type="none" w="med" len="med"/>
            </a:ln>
          </p:spPr>
          <p:txBody>
            <a:bodyPr/>
            <a:p>
              <a:endParaRPr lang="zh-CN" altLang="en-US"/>
            </a:p>
          </p:txBody>
        </p:sp>
        <p:grpSp>
          <p:nvGrpSpPr>
            <p:cNvPr id="5" name="组合 4"/>
            <p:cNvGrpSpPr/>
            <p:nvPr/>
          </p:nvGrpSpPr>
          <p:grpSpPr>
            <a:xfrm>
              <a:off x="6965" y="2905"/>
              <a:ext cx="2835" cy="3290"/>
              <a:chOff x="6965" y="2905"/>
              <a:chExt cx="2835" cy="3290"/>
            </a:xfrm>
          </p:grpSpPr>
          <p:sp>
            <p:nvSpPr>
              <p:cNvPr id="129079" name="Line 70"/>
              <p:cNvSpPr/>
              <p:nvPr/>
            </p:nvSpPr>
            <p:spPr>
              <a:xfrm flipV="1">
                <a:off x="8213" y="2905"/>
                <a:ext cx="0" cy="3290"/>
              </a:xfrm>
              <a:prstGeom prst="line">
                <a:avLst/>
              </a:prstGeom>
              <a:ln w="25400" cap="flat" cmpd="sng">
                <a:solidFill>
                  <a:srgbClr val="FFFF00"/>
                </a:solidFill>
                <a:prstDash val="solid"/>
                <a:round/>
                <a:headEnd type="none" w="med" len="med"/>
                <a:tailEnd type="triangle" w="med" len="med"/>
              </a:ln>
            </p:spPr>
          </p:sp>
          <p:sp>
            <p:nvSpPr>
              <p:cNvPr id="129082" name="Line 73"/>
              <p:cNvSpPr/>
              <p:nvPr/>
            </p:nvSpPr>
            <p:spPr>
              <a:xfrm>
                <a:off x="6965" y="5968"/>
                <a:ext cx="2835" cy="0"/>
              </a:xfrm>
              <a:prstGeom prst="line">
                <a:avLst/>
              </a:prstGeom>
              <a:ln w="25400" cap="flat" cmpd="sng">
                <a:solidFill>
                  <a:srgbClr val="FFFF00"/>
                </a:solidFill>
                <a:prstDash val="solid"/>
                <a:round/>
                <a:headEnd type="none" w="med" len="med"/>
                <a:tailEnd type="triangle" w="med" len="med"/>
              </a:ln>
            </p:spPr>
          </p:sp>
          <p:sp>
            <p:nvSpPr>
              <p:cNvPr id="129091" name="Text Box 82"/>
              <p:cNvSpPr txBox="1"/>
              <p:nvPr/>
            </p:nvSpPr>
            <p:spPr>
              <a:xfrm>
                <a:off x="7985" y="4040"/>
                <a:ext cx="1135" cy="1307"/>
              </a:xfrm>
              <a:prstGeom prst="rect">
                <a:avLst/>
              </a:prstGeom>
              <a:noFill/>
              <a:ln w="9525">
                <a:noFill/>
              </a:ln>
            </p:spPr>
            <p:txBody>
              <a:bodyPr anchor="t" anchorCtr="0">
                <a:spAutoFit/>
              </a:bodyPr>
              <a:p>
                <a:r>
                  <a:rPr lang="en-US" altLang="zh-CN" sz="4800">
                    <a:solidFill>
                      <a:schemeClr val="bg1"/>
                    </a:solidFill>
                    <a:latin typeface="Times New Roman" panose="02020603050405020304" charset="0"/>
                    <a:ea typeface="宋体" pitchFamily="2" charset="-122"/>
                  </a:rPr>
                  <a:t>.</a:t>
                </a:r>
                <a:endParaRPr lang="en-US" altLang="zh-CN" sz="4800">
                  <a:solidFill>
                    <a:schemeClr val="bg1"/>
                  </a:solidFill>
                  <a:latin typeface="Times New Roman" panose="02020603050405020304" charset="0"/>
                  <a:ea typeface="宋体" pitchFamily="2" charset="-122"/>
                </a:endParaRPr>
              </a:p>
            </p:txBody>
          </p:sp>
          <p:sp>
            <p:nvSpPr>
              <p:cNvPr id="129094" name="Rectangle 85"/>
              <p:cNvSpPr/>
              <p:nvPr/>
            </p:nvSpPr>
            <p:spPr>
              <a:xfrm>
                <a:off x="7985" y="4493"/>
                <a:ext cx="1728" cy="580"/>
              </a:xfrm>
              <a:prstGeom prst="rect">
                <a:avLst/>
              </a:prstGeom>
              <a:noFill/>
              <a:ln w="9525">
                <a:noFill/>
              </a:ln>
            </p:spPr>
            <p:txBody>
              <a:bodyPr wrap="none" anchor="t" anchorCtr="0">
                <a:spAutoFit/>
              </a:bodyPr>
              <a:p>
                <a:r>
                  <a:rPr lang="zh-CN" altLang="en-US" dirty="0">
                    <a:solidFill>
                      <a:schemeClr val="bg1"/>
                    </a:solidFill>
                    <a:latin typeface="Times New Roman" panose="02020603050405020304" charset="0"/>
                    <a:ea typeface="宋体" pitchFamily="2" charset="-122"/>
                  </a:rPr>
                  <a:t>（</a:t>
                </a:r>
                <a:r>
                  <a:rPr lang="en-US" altLang="zh-CN">
                    <a:solidFill>
                      <a:schemeClr val="bg1"/>
                    </a:solidFill>
                    <a:latin typeface="Times New Roman" panose="02020603050405020304" charset="0"/>
                    <a:ea typeface="宋体" pitchFamily="2" charset="-122"/>
                  </a:rPr>
                  <a:t>0</a:t>
                </a:r>
                <a:r>
                  <a:rPr lang="zh-CN" altLang="en-US" dirty="0">
                    <a:solidFill>
                      <a:schemeClr val="bg1"/>
                    </a:solidFill>
                    <a:latin typeface="Times New Roman" panose="02020603050405020304" charset="0"/>
                    <a:ea typeface="宋体" pitchFamily="2" charset="-122"/>
                  </a:rPr>
                  <a:t>，</a:t>
                </a:r>
                <a:r>
                  <a:rPr lang="en-US" altLang="zh-CN">
                    <a:solidFill>
                      <a:schemeClr val="bg1"/>
                    </a:solidFill>
                    <a:latin typeface="Times New Roman" panose="02020603050405020304" charset="0"/>
                    <a:ea typeface="宋体" pitchFamily="2" charset="-122"/>
                  </a:rPr>
                  <a:t>1</a:t>
                </a:r>
                <a:r>
                  <a:rPr lang="zh-CN" altLang="en-US" dirty="0">
                    <a:solidFill>
                      <a:schemeClr val="bg1"/>
                    </a:solidFill>
                    <a:latin typeface="Times New Roman" panose="02020603050405020304" charset="0"/>
                    <a:ea typeface="宋体" pitchFamily="2" charset="-122"/>
                  </a:rPr>
                  <a:t>）</a:t>
                </a:r>
                <a:endParaRPr lang="zh-CN" altLang="en-US" dirty="0">
                  <a:solidFill>
                    <a:schemeClr val="bg1"/>
                  </a:solidFill>
                  <a:latin typeface="Times New Roman" panose="02020603050405020304" charset="0"/>
                  <a:ea typeface="宋体" pitchFamily="2" charset="-122"/>
                </a:endParaRPr>
              </a:p>
            </p:txBody>
          </p:sp>
        </p:grpSp>
      </p:gr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6387" name="矩形"/>
          <p:cNvSpPr/>
          <p:nvPr/>
        </p:nvSpPr>
        <p:spPr>
          <a:xfrm>
            <a:off x="4656455" y="1196975"/>
            <a:ext cx="2880000" cy="1440000"/>
          </a:xfrm>
          <a:prstGeom prst="rect">
            <a:avLst/>
          </a:prstGeom>
          <a:noFill/>
          <a:ln w="9525">
            <a:noFill/>
          </a:ln>
        </p:spPr>
        <p:txBody>
          <a:bodyPr wrap="square" lIns="91440" tIns="45720" rIns="91440" bIns="45720" anchor="t" anchorCtr="0">
            <a:noAutofit/>
          </a:bodyPr>
          <a:p>
            <a:pPr algn="dist">
              <a:lnSpc>
                <a:spcPct val="100000"/>
              </a:lnSpc>
            </a:pPr>
            <a:r>
              <a:rPr lang="zh-CN" altLang="en-US" sz="8800" baseline="0">
                <a:solidFill>
                  <a:schemeClr val="bg1"/>
                </a:solidFill>
                <a:latin typeface="微软雅黑" panose="020B0503020204020204" pitchFamily="34" charset="-122"/>
                <a:ea typeface="微软雅黑" panose="020B0503020204020204" pitchFamily="34" charset="-122"/>
              </a:rPr>
              <a:t>函数</a:t>
            </a:r>
            <a:endParaRPr lang="zh-CN" altLang="en-US" sz="8800" baseline="0">
              <a:solidFill>
                <a:schemeClr val="bg1"/>
              </a:solidFill>
              <a:latin typeface="微软雅黑" panose="020B0503020204020204" pitchFamily="34" charset="-122"/>
              <a:ea typeface="微软雅黑" panose="020B0503020204020204" pitchFamily="34" charset="-122"/>
            </a:endParaRPr>
          </a:p>
        </p:txBody>
      </p:sp>
      <p:grpSp>
        <p:nvGrpSpPr>
          <p:cNvPr id="16388" name="组合"/>
          <p:cNvGrpSpPr/>
          <p:nvPr/>
        </p:nvGrpSpPr>
        <p:grpSpPr>
          <a:xfrm>
            <a:off x="551180" y="548640"/>
            <a:ext cx="3008630" cy="2080186"/>
            <a:chOff x="1056000" y="621000"/>
            <a:chExt cx="3816000" cy="2808000"/>
          </a:xfrm>
        </p:grpSpPr>
        <p:sp>
          <p:nvSpPr>
            <p:cNvPr id="16389" name="等腰三角形"/>
            <p:cNvSpPr/>
            <p:nvPr/>
          </p:nvSpPr>
          <p:spPr>
            <a:xfrm rot="1501635">
              <a:off x="1771453" y="660334"/>
              <a:ext cx="2073278" cy="2284431"/>
            </a:xfrm>
            <a:prstGeom prst="triangle">
              <a:avLst>
                <a:gd name="adj" fmla="val 19685"/>
              </a:avLst>
            </a:prstGeom>
            <a:solidFill>
              <a:srgbClr val="FF3939"/>
            </a:solidFill>
            <a:ln w="12700">
              <a:noFill/>
            </a:ln>
          </p:spPr>
          <p:txBody>
            <a:bodyPr anchor="t" anchorCtr="0"/>
            <a:p>
              <a:endParaRPr lang="zh-CN" altLang="en-US">
                <a:latin typeface="Times New Roman" panose="02020603050405020304" charset="0"/>
                <a:ea typeface="宋体" pitchFamily="2" charset="-122"/>
              </a:endParaRPr>
            </a:p>
          </p:txBody>
        </p:sp>
        <p:sp>
          <p:nvSpPr>
            <p:cNvPr id="16390" name="等腰三角形"/>
            <p:cNvSpPr/>
            <p:nvPr/>
          </p:nvSpPr>
          <p:spPr>
            <a:xfrm rot="1578245">
              <a:off x="2330029" y="1154816"/>
              <a:ext cx="2240400" cy="1740367"/>
            </a:xfrm>
            <a:prstGeom prst="triangle">
              <a:avLst>
                <a:gd name="adj" fmla="val 19685"/>
              </a:avLst>
            </a:prstGeom>
            <a:solidFill>
              <a:srgbClr val="FFE12C"/>
            </a:solidFill>
            <a:ln w="12700">
              <a:noFill/>
            </a:ln>
          </p:spPr>
          <p:txBody>
            <a:bodyPr anchor="t" anchorCtr="0"/>
            <a:p>
              <a:endParaRPr lang="zh-CN" altLang="en-US">
                <a:latin typeface="Times New Roman" panose="02020603050405020304" charset="0"/>
                <a:ea typeface="宋体" pitchFamily="2" charset="-122"/>
              </a:endParaRPr>
            </a:p>
          </p:txBody>
        </p:sp>
        <p:sp>
          <p:nvSpPr>
            <p:cNvPr id="16391" name="等腰三角形"/>
            <p:cNvSpPr/>
            <p:nvPr/>
          </p:nvSpPr>
          <p:spPr>
            <a:xfrm>
              <a:off x="1056000" y="621000"/>
              <a:ext cx="3816000" cy="2808000"/>
            </a:xfrm>
            <a:prstGeom prst="triangle">
              <a:avLst>
                <a:gd name="adj" fmla="val 19685"/>
              </a:avLst>
            </a:prstGeom>
            <a:solidFill>
              <a:schemeClr val="bg1"/>
            </a:solidFill>
            <a:ln w="12700">
              <a:noFill/>
            </a:ln>
          </p:spPr>
          <p:txBody>
            <a:bodyPr anchor="t" anchorCtr="0"/>
            <a:p>
              <a:endParaRPr lang="zh-CN" altLang="en-US">
                <a:latin typeface="Times New Roman" panose="02020603050405020304" charset="0"/>
                <a:ea typeface="宋体" pitchFamily="2" charset="-122"/>
              </a:endParaRPr>
            </a:p>
          </p:txBody>
        </p:sp>
        <p:sp>
          <p:nvSpPr>
            <p:cNvPr id="16392" name="矩形"/>
            <p:cNvSpPr/>
            <p:nvPr/>
          </p:nvSpPr>
          <p:spPr>
            <a:xfrm>
              <a:off x="1420848" y="2272774"/>
              <a:ext cx="2210832" cy="888889"/>
            </a:xfrm>
            <a:prstGeom prst="rect">
              <a:avLst/>
            </a:prstGeom>
            <a:noFill/>
            <a:ln w="9525">
              <a:noFill/>
            </a:ln>
          </p:spPr>
          <p:txBody>
            <a:bodyPr wrap="square" lIns="91440" tIns="45720" rIns="91440" bIns="45720" anchor="t" anchorCtr="0">
              <a:noAutofit/>
            </a:bodyPr>
            <a:p>
              <a:pPr>
                <a:lnSpc>
                  <a:spcPct val="100000"/>
                </a:lnSpc>
              </a:pPr>
              <a:r>
                <a:rPr lang="zh-CN" altLang="en-US" sz="4000" baseline="0">
                  <a:latin typeface="楷体" pitchFamily="-128" charset="-122"/>
                  <a:ea typeface="楷体" pitchFamily="-128" charset="-122"/>
                </a:rPr>
                <a:t>第一章</a:t>
              </a:r>
              <a:endParaRPr lang="zh-CN" altLang="en-US" sz="4000" baseline="0">
                <a:latin typeface="楷体" pitchFamily="-128" charset="-122"/>
                <a:ea typeface="楷体" pitchFamily="-128" charset="-122"/>
              </a:endParaRPr>
            </a:p>
          </p:txBody>
        </p:sp>
      </p:grpSp>
      <p:sp>
        <p:nvSpPr>
          <p:cNvPr id="2" name="文本框 1"/>
          <p:cNvSpPr txBox="1"/>
          <p:nvPr/>
        </p:nvSpPr>
        <p:spPr>
          <a:xfrm>
            <a:off x="2313305" y="3357245"/>
            <a:ext cx="7560000" cy="1800000"/>
          </a:xfrm>
          <a:prstGeom prst="rect">
            <a:avLst/>
          </a:prstGeom>
          <a:noFill/>
        </p:spPr>
        <p:txBody>
          <a:bodyPr wrap="square" rtlCol="0">
            <a:no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rPr>
              <a:t>函数是高等数学主要研究的对象，在自然科学、工程技术和经济学中都有广泛的应用。本章将介绍函数的概念、函数关系的构建与函数的特性。</a:t>
            </a:r>
            <a:endParaRPr lang="zh-CN" altLang="en-US" sz="2000">
              <a:solidFill>
                <a:schemeClr val="bg1"/>
              </a:solidFill>
              <a:latin typeface="Microsoft YaHei Regular" panose="020B0503020204020204" charset="-122"/>
              <a:ea typeface="Microsoft YaHei Regular" panose="020B0503020204020204" charset="-122"/>
            </a:endParaRPr>
          </a:p>
        </p:txBody>
      </p:sp>
    </p:spTree>
  </p:cSld>
  <p:clrMapOvr>
    <a:masterClrMapping/>
  </p:clrMapOvr>
  <p:transition spd="slow" advTm="3000">
    <p:random/>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矩形 50184"/>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124932" name="矩形 50188"/>
              <p:cNvSpPr/>
              <p:nvPr/>
            </p:nvSpPr>
            <p:spPr>
              <a:xfrm>
                <a:off x="1056005" y="1800225"/>
                <a:ext cx="10079990" cy="4165600"/>
              </a:xfrm>
              <a:prstGeom prst="rect">
                <a:avLst/>
              </a:prstGeom>
              <a:noFill/>
              <a:ln w="9525">
                <a:noFill/>
              </a:ln>
            </p:spPr>
            <p:txBody>
              <a:bodyPr wrap="square" anchor="t" anchorCtr="0">
                <a:noAutofit/>
              </a:bodyPr>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三角函数有以下六个：</a:t>
                </a: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正弦函数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uFillTx/>
                    <a:ea typeface="Microsoft YaHei Regular" panose="020B0503020204020204" charset="-122"/>
                  </a:rPr>
                  <a:t>=sin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lang="zh-CN"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uFillTx/>
                    <a:ea typeface="Microsoft YaHei Regular" panose="020B0503020204020204" charset="-122"/>
                  </a:rPr>
                  <a:t>∈(−∞, +∞)；</a:t>
                </a: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余弦函数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uFillTx/>
                    <a:ea typeface="Microsoft YaHei Regular" panose="020B0503020204020204" charset="-122"/>
                  </a:rPr>
                  <a:t>=cos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uFillTx/>
                    <a:ea typeface="Microsoft YaHei Regular" panose="020B0503020204020204" charset="-122"/>
                  </a:rPr>
                  <a:t>，</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uFillTx/>
                    <a:ea typeface="Microsoft YaHei Regular" panose="020B0503020204020204" charset="-122"/>
                  </a:rPr>
                  <a:t>∈(−∞, +∞)；</a:t>
                </a: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正切函数　 </a:t>
                </a:r>
                <a14:m>
                  <m:oMath xmlns:m="http://schemas.openxmlformats.org/officeDocument/2006/math">
                    <m:r>
                      <a:rPr lang="en-US" sz="2000" i="1">
                        <a:solidFill>
                          <a:schemeClr val="bg1"/>
                        </a:solidFill>
                        <a:uFillTx/>
                        <a:latin typeface="DejaVu Math TeX Gyre" panose="02000503000000000000" charset="0"/>
                        <a:ea typeface="Microsoft YaHei" panose="020B0503020204020204" charset="-122"/>
                        <a:cs typeface="DejaVu Math TeX Gyre" panose="02000503000000000000" charset="0"/>
                      </a:rPr>
                      <m:t>𝑦</m:t>
                    </m:r>
                    <m:r>
                      <a:rPr lang="en-US" sz="2000" i="1">
                        <a:solidFill>
                          <a:schemeClr val="bg1"/>
                        </a:solidFill>
                        <a:uFillTx/>
                        <a:latin typeface="DejaVu Math TeX Gyre" panose="02000503000000000000" charset="0"/>
                        <a:ea typeface="Microsoft YaHei" panose="020B0503020204020204" charset="-122"/>
                        <a:cs typeface="DejaVu Math TeX Gyre" panose="02000503000000000000" charset="0"/>
                      </a:rPr>
                      <m:t>=</m:t>
                    </m:r>
                    <m:func>
                      <m:funcPr>
                        <m:ctrlPr>
                          <a:rPr lang="en-US" sz="2000">
                            <a:solidFill>
                              <a:schemeClr val="bg1"/>
                            </a:solidFill>
                            <a:uFillTx/>
                            <a:latin typeface="DejaVu Math TeX Gyre" panose="02000503000000000000" charset="0"/>
                            <a:ea typeface="Microsoft YaHei" panose="020B0503020204020204" charset="-122"/>
                            <a:cs typeface="DejaVu Math TeX Gyre" panose="02000503000000000000" charset="0"/>
                          </a:rPr>
                        </m:ctrlPr>
                      </m:funcPr>
                      <m:fName>
                        <m:r>
                          <m:rPr>
                            <m:sty m:val="p"/>
                          </m:rPr>
                          <a:rPr lang="en-US" sz="2000">
                            <a:solidFill>
                              <a:schemeClr val="bg1"/>
                            </a:solidFill>
                            <a:uFillTx/>
                            <a:latin typeface="DejaVu Math TeX Gyre" panose="02000503000000000000" charset="0"/>
                            <a:ea typeface="Microsoft YaHei" panose="020B0503020204020204" charset="-122"/>
                            <a:cs typeface="DejaVu Math TeX Gyre" panose="02000503000000000000" charset="0"/>
                          </a:rPr>
                          <m:t>tan</m:t>
                        </m:r>
                      </m:fName>
                      <m:e>
                        <m:r>
                          <a:rPr lang="en-US" sz="2000" i="1">
                            <a:solidFill>
                              <a:schemeClr val="bg1"/>
                            </a:solidFill>
                            <a:uFillTx/>
                            <a:latin typeface="DejaVu Math TeX Gyre" panose="02000503000000000000" charset="0"/>
                            <a:ea typeface="Microsoft YaHei" panose="020B0503020204020204" charset="-122"/>
                            <a:cs typeface="DejaVu Math TeX Gyre" panose="02000503000000000000" charset="0"/>
                          </a:rPr>
                          <m:t>𝑥</m:t>
                        </m:r>
                      </m:e>
                    </m:func>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d>
                      <m:dPr>
                        <m:begChr m:val="{"/>
                        <m:endChr m:val="}"/>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𝜋</m:t>
                            </m:r>
                          </m:num>
                          <m:den>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2</m:t>
                            </m:r>
                          </m:den>
                        </m:f>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𝑘</m:t>
                        </m:r>
                        <m:r>
                          <a:rPr lang="el-GR" altLang="zh-CN" sz="2000" i="1" dirty="0">
                            <a:solidFill>
                              <a:schemeClr val="bg1"/>
                            </a:solidFill>
                            <a:latin typeface="DejaVu Math TeX Gyre" panose="02000503000000000000" charset="0"/>
                            <a:sym typeface="+mn-ea"/>
                          </a:rPr>
                          <m:t>𝜋</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𝑘</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𝑍</m:t>
                        </m:r>
                      </m:e>
                    </m:d>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oMath>
                </a14:m>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余切函数　 </a:t>
                </a:r>
                <a14:m>
                  <m:oMath xmlns:m="http://schemas.openxmlformats.org/officeDocument/2006/math">
                    <m:r>
                      <a:rPr lang="en-US" sz="2000" i="1">
                        <a:solidFill>
                          <a:schemeClr val="bg1"/>
                        </a:solidFill>
                        <a:uFillTx/>
                        <a:latin typeface="DejaVu Math TeX Gyre" panose="02000503000000000000" charset="0"/>
                        <a:ea typeface="Microsoft YaHei" panose="020B0503020204020204" charset="-122"/>
                        <a:cs typeface="DejaVu Math TeX Gyre" panose="02000503000000000000" charset="0"/>
                      </a:rPr>
                      <m:t>𝑦</m:t>
                    </m:r>
                    <m:r>
                      <a:rPr lang="en-US" sz="2000" i="1">
                        <a:solidFill>
                          <a:schemeClr val="bg1"/>
                        </a:solidFill>
                        <a:uFillTx/>
                        <a:latin typeface="DejaVu Math TeX Gyre" panose="02000503000000000000" charset="0"/>
                        <a:ea typeface="Microsoft YaHei" panose="020B0503020204020204" charset="-122"/>
                        <a:cs typeface="DejaVu Math TeX Gyre" panose="02000503000000000000" charset="0"/>
                      </a:rPr>
                      <m:t>=</m:t>
                    </m:r>
                    <m:func>
                      <m:funcPr>
                        <m:ctrlPr>
                          <a:rPr lang="en-US" sz="2000">
                            <a:solidFill>
                              <a:schemeClr val="bg1"/>
                            </a:solidFill>
                            <a:uFillTx/>
                            <a:latin typeface="DejaVu Math TeX Gyre" panose="02000503000000000000" charset="0"/>
                            <a:ea typeface="Microsoft YaHei" panose="020B0503020204020204" charset="-122"/>
                            <a:cs typeface="DejaVu Math TeX Gyre" panose="02000503000000000000" charset="0"/>
                          </a:rPr>
                        </m:ctrlPr>
                      </m:funcPr>
                      <m:fName>
                        <m:r>
                          <m:rPr>
                            <m:sty m:val="p"/>
                          </m:rPr>
                          <a:rPr lang="en-US" sz="2000">
                            <a:solidFill>
                              <a:schemeClr val="bg1"/>
                            </a:solidFill>
                            <a:uFillTx/>
                            <a:latin typeface="DejaVu Math TeX Gyre" panose="02000503000000000000" charset="0"/>
                            <a:ea typeface="Microsoft YaHei" panose="020B0503020204020204" charset="-122"/>
                            <a:cs typeface="DejaVu Math TeX Gyre" panose="02000503000000000000" charset="0"/>
                          </a:rPr>
                          <m:t>tan</m:t>
                        </m:r>
                      </m:fName>
                      <m:e>
                        <m:r>
                          <a:rPr lang="en-US" sz="2000" i="1">
                            <a:solidFill>
                              <a:schemeClr val="bg1"/>
                            </a:solidFill>
                            <a:uFillTx/>
                            <a:latin typeface="DejaVu Math TeX Gyre" panose="02000503000000000000" charset="0"/>
                            <a:ea typeface="Microsoft YaHei" panose="020B0503020204020204" charset="-122"/>
                            <a:cs typeface="DejaVu Math TeX Gyre" panose="02000503000000000000" charset="0"/>
                          </a:rPr>
                          <m:t>𝑥</m:t>
                        </m:r>
                      </m:e>
                    </m:func>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d>
                      <m:dPr>
                        <m:begChr m:val="{"/>
                        <m:endChr m:val="}"/>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𝑘</m:t>
                        </m:r>
                        <m:r>
                          <a:rPr lang="el-GR" altLang="zh-CN" sz="2000" i="1" dirty="0">
                            <a:solidFill>
                              <a:schemeClr val="bg1"/>
                            </a:solidFill>
                            <a:latin typeface="DejaVu Math TeX Gyre" panose="02000503000000000000" charset="0"/>
                            <a:sym typeface="+mn-ea"/>
                          </a:rPr>
                          <m:t>𝜋</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𝑘</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𝑍</m:t>
                        </m:r>
                      </m:e>
                    </m:d>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oMath>
                </a14:m>
                <a:endPar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正割函数　 </a:t>
                </a:r>
                <a14:m>
                  <m:oMath xmlns:m="http://schemas.openxmlformats.org/officeDocument/2006/math">
                    <m:r>
                      <a:rPr lang="en-US" sz="2000" i="1">
                        <a:solidFill>
                          <a:schemeClr val="bg1"/>
                        </a:solidFill>
                        <a:uFillTx/>
                        <a:latin typeface="DejaVu Math TeX Gyre" panose="02000503000000000000" charset="0"/>
                        <a:ea typeface="Microsoft YaHei" panose="020B0503020204020204" charset="-122"/>
                        <a:cs typeface="DejaVu Math TeX Gyre" panose="02000503000000000000" charset="0"/>
                      </a:rPr>
                      <m:t>𝑦</m:t>
                    </m:r>
                    <m:r>
                      <a:rPr lang="en-US" sz="2000" i="1">
                        <a:solidFill>
                          <a:schemeClr val="bg1"/>
                        </a:solidFill>
                        <a:uFillTx/>
                        <a:latin typeface="DejaVu Math TeX Gyre" panose="02000503000000000000" charset="0"/>
                        <a:ea typeface="Microsoft YaHei" panose="020B0503020204020204" charset="-122"/>
                        <a:cs typeface="DejaVu Math TeX Gyre" panose="02000503000000000000" charset="0"/>
                      </a:rPr>
                      <m:t>=</m:t>
                    </m:r>
                    <m:func>
                      <m:funcPr>
                        <m:ctrlPr>
                          <a:rPr lang="en-US" sz="2000">
                            <a:solidFill>
                              <a:schemeClr val="bg1"/>
                            </a:solidFill>
                            <a:uFillTx/>
                            <a:latin typeface="DejaVu Math TeX Gyre" panose="02000503000000000000" charset="0"/>
                            <a:ea typeface="Microsoft YaHei" panose="020B0503020204020204" charset="-122"/>
                            <a:cs typeface="DejaVu Math TeX Gyre" panose="02000503000000000000" charset="0"/>
                          </a:rPr>
                        </m:ctrlPr>
                      </m:funcPr>
                      <m:fName>
                        <m:r>
                          <m:rPr>
                            <m:sty m:val="p"/>
                          </m:rPr>
                          <a:rPr lang="en-US" sz="2000">
                            <a:solidFill>
                              <a:schemeClr val="bg1"/>
                            </a:solidFill>
                            <a:uFillTx/>
                            <a:latin typeface="DejaVu Math TeX Gyre" panose="02000503000000000000" charset="0"/>
                            <a:ea typeface="Microsoft YaHei" panose="020B0503020204020204" charset="-122"/>
                            <a:cs typeface="DejaVu Math TeX Gyre" panose="02000503000000000000" charset="0"/>
                          </a:rPr>
                          <m:t>sec</m:t>
                        </m:r>
                      </m:fName>
                      <m:e>
                        <m:r>
                          <a:rPr lang="en-US" sz="2000" i="1">
                            <a:solidFill>
                              <a:schemeClr val="bg1"/>
                            </a:solidFill>
                            <a:uFillTx/>
                            <a:latin typeface="DejaVu Math TeX Gyre" panose="02000503000000000000" charset="0"/>
                            <a:ea typeface="Microsoft YaHei" panose="020B0503020204020204" charset="-122"/>
                            <a:cs typeface="DejaVu Math TeX Gyre" panose="02000503000000000000" charset="0"/>
                          </a:rPr>
                          <m:t>𝑥</m:t>
                        </m:r>
                      </m:e>
                    </m:func>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d>
                      <m:dPr>
                        <m:begChr m:val="{"/>
                        <m:endChr m:val="}"/>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𝜋</m:t>
                            </m:r>
                          </m:num>
                          <m:den>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2</m:t>
                            </m:r>
                          </m:den>
                        </m:f>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𝑘</m:t>
                        </m:r>
                        <m:r>
                          <a:rPr lang="el-GR" altLang="zh-CN" sz="2000" i="1" dirty="0">
                            <a:solidFill>
                              <a:schemeClr val="bg1"/>
                            </a:solidFill>
                            <a:latin typeface="DejaVu Math TeX Gyre" panose="02000503000000000000" charset="0"/>
                            <a:sym typeface="+mn-ea"/>
                          </a:rPr>
                          <m:t>𝜋</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𝑘</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𝑍</m:t>
                        </m:r>
                      </m:e>
                    </m:d>
                  </m:oMath>
                </a14:m>
                <a:r>
                  <a:rPr lang="zh-CN" altLang="en-US" sz="2000">
                    <a:solidFill>
                      <a:schemeClr val="bg1"/>
                    </a:solidFill>
                    <a:uFillTx/>
                    <a:latin typeface="DejaVu Math TeX Gyre" panose="02000503000000000000" charset="0"/>
                    <a:ea typeface="Microsoft YaHei Regular" panose="020B0503020204020204" charset="-122"/>
                    <a:cs typeface="DejaVu Math TeX Gyre" panose="02000503000000000000" charset="0"/>
                  </a:rPr>
                  <a:t>；</a:t>
                </a: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余割函数　 </a:t>
                </a:r>
                <a14:m>
                  <m:oMath xmlns:m="http://schemas.openxmlformats.org/officeDocument/2006/math">
                    <m:r>
                      <a:rPr lang="en-US" sz="2000" i="1">
                        <a:solidFill>
                          <a:schemeClr val="bg1"/>
                        </a:solidFill>
                        <a:uFillTx/>
                        <a:latin typeface="DejaVu Math TeX Gyre" panose="02000503000000000000" charset="0"/>
                        <a:ea typeface="Microsoft YaHei" panose="020B0503020204020204" charset="-122"/>
                        <a:cs typeface="DejaVu Math TeX Gyre" panose="02000503000000000000" charset="0"/>
                      </a:rPr>
                      <m:t>𝑦</m:t>
                    </m:r>
                    <m:r>
                      <a:rPr lang="en-US" sz="2000" i="1">
                        <a:solidFill>
                          <a:schemeClr val="bg1"/>
                        </a:solidFill>
                        <a:uFillTx/>
                        <a:latin typeface="DejaVu Math TeX Gyre" panose="02000503000000000000" charset="0"/>
                        <a:ea typeface="Microsoft YaHei" panose="020B0503020204020204" charset="-122"/>
                        <a:cs typeface="DejaVu Math TeX Gyre" panose="02000503000000000000" charset="0"/>
                      </a:rPr>
                      <m:t>=</m:t>
                    </m:r>
                    <m:func>
                      <m:funcPr>
                        <m:ctrlPr>
                          <a:rPr lang="en-US" sz="2000">
                            <a:solidFill>
                              <a:schemeClr val="bg1"/>
                            </a:solidFill>
                            <a:uFillTx/>
                            <a:latin typeface="DejaVu Math TeX Gyre" panose="02000503000000000000" charset="0"/>
                            <a:ea typeface="Microsoft YaHei" panose="020B0503020204020204" charset="-122"/>
                            <a:cs typeface="DejaVu Math TeX Gyre" panose="02000503000000000000" charset="0"/>
                          </a:rPr>
                        </m:ctrlPr>
                      </m:funcPr>
                      <m:fName>
                        <m:r>
                          <m:rPr>
                            <m:sty m:val="p"/>
                          </m:rPr>
                          <a:rPr lang="en-US" sz="2000">
                            <a:solidFill>
                              <a:schemeClr val="bg1"/>
                            </a:solidFill>
                            <a:uFillTx/>
                            <a:latin typeface="DejaVu Math TeX Gyre" panose="02000503000000000000" charset="0"/>
                            <a:ea typeface="Microsoft YaHei" panose="020B0503020204020204" charset="-122"/>
                            <a:cs typeface="DejaVu Math TeX Gyre" panose="02000503000000000000" charset="0"/>
                          </a:rPr>
                          <m:t>csc</m:t>
                        </m:r>
                      </m:fName>
                      <m:e>
                        <m:r>
                          <a:rPr lang="en-US" sz="2000" i="1">
                            <a:solidFill>
                              <a:schemeClr val="bg1"/>
                            </a:solidFill>
                            <a:uFillTx/>
                            <a:latin typeface="DejaVu Math TeX Gyre" panose="02000503000000000000" charset="0"/>
                            <a:ea typeface="Microsoft YaHei" panose="020B0503020204020204" charset="-122"/>
                            <a:cs typeface="DejaVu Math TeX Gyre" panose="02000503000000000000" charset="0"/>
                          </a:rPr>
                          <m:t>𝑥</m:t>
                        </m:r>
                      </m:e>
                    </m:func>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d>
                      <m:dPr>
                        <m:begChr m:val="{"/>
                        <m:endChr m:val="}"/>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𝑘</m:t>
                        </m:r>
                        <m:r>
                          <a:rPr lang="el-GR" altLang="zh-CN" sz="2000" i="1" dirty="0">
                            <a:solidFill>
                              <a:schemeClr val="bg1"/>
                            </a:solidFill>
                            <a:latin typeface="DejaVu Math TeX Gyre" panose="02000503000000000000" charset="0"/>
                            <a:sym typeface="+mn-ea"/>
                          </a:rPr>
                          <m:t>𝜋</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𝑘</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𝑍</m:t>
                        </m:r>
                      </m:e>
                    </m:d>
                  </m:oMath>
                </a14:m>
                <a:r>
                  <a:rPr lang="en-US" sz="2000">
                    <a:solidFill>
                      <a:schemeClr val="bg1"/>
                    </a:solidFill>
                    <a:uFillTx/>
                    <a:ea typeface="Microsoft YaHei Regular" panose="020B0503020204020204" charset="-122"/>
                  </a:rPr>
                  <a:t>.</a:t>
                </a:r>
                <a:endParaRPr sz="2000">
                  <a:solidFill>
                    <a:schemeClr val="bg1"/>
                  </a:solidFill>
                  <a:uFillTx/>
                  <a:ea typeface="Microsoft YaHei Regular" panose="020B0503020204020204" charset="-122"/>
                </a:endParaRPr>
              </a:p>
              <a:p>
                <a:pPr eaLnBrk="0" hangingPunct="0">
                  <a:lnSpc>
                    <a:spcPct val="150000"/>
                  </a:lnSpc>
                  <a:buSzPct val="100000"/>
                </a:pPr>
                <a:r>
                  <a:rPr sz="2000">
                    <a:solidFill>
                      <a:schemeClr val="bg1"/>
                    </a:solidFill>
                    <a:uFillTx/>
                    <a:ea typeface="Microsoft YaHei Regular" panose="020B0503020204020204" charset="-122"/>
                  </a:rPr>
                  <a:t>其中，自变量单位均以弧度来表示 .</a:t>
                </a:r>
                <a:endParaRPr sz="2000">
                  <a:solidFill>
                    <a:schemeClr val="bg1"/>
                  </a:solidFill>
                  <a:uFillTx/>
                  <a:ea typeface="Microsoft YaHei Regular" panose="020B0503020204020204" charset="-122"/>
                </a:endParaRPr>
              </a:p>
            </p:txBody>
          </p:sp>
        </mc:Choice>
        <mc:Fallback>
          <p:sp>
            <p:nvSpPr>
              <p:cNvPr id="124932" name="矩形 50188"/>
              <p:cNvSpPr>
                <a:spLocks noRot="1" noChangeAspect="1" noMove="1" noResize="1" noEditPoints="1" noAdjustHandles="1" noChangeArrowheads="1" noChangeShapeType="1" noTextEdit="1"/>
              </p:cNvSpPr>
              <p:nvPr/>
            </p:nvSpPr>
            <p:spPr>
              <a:xfrm>
                <a:off x="1056005" y="1800225"/>
                <a:ext cx="10079990" cy="416560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 name="矩形 1"/>
          <p:cNvSpPr/>
          <p:nvPr/>
        </p:nvSpPr>
        <p:spPr>
          <a:xfrm>
            <a:off x="1055688" y="836930"/>
            <a:ext cx="10080000" cy="540000"/>
          </a:xfrm>
          <a:prstGeom prst="rect">
            <a:avLst/>
          </a:prstGeom>
          <a:noFill/>
          <a:ln w="9525">
            <a:noFill/>
          </a:ln>
        </p:spPr>
        <p:txBody>
          <a:bodyPr wrap="none">
            <a:noAutofit/>
          </a:bodyPr>
          <a:p>
            <a:pPr algn="l" eaLnBrk="0" fontAlgn="auto" hangingPunct="0">
              <a:buSzPct val="100000"/>
            </a:pPr>
            <a:r>
              <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4. 三角函数</a:t>
            </a:r>
            <a:endPar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endParaRP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矩形 50184"/>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24932" name="矩形 50188"/>
          <p:cNvSpPr/>
          <p:nvPr/>
        </p:nvSpPr>
        <p:spPr>
          <a:xfrm>
            <a:off x="1056005" y="2188845"/>
            <a:ext cx="10079990" cy="1104265"/>
          </a:xfrm>
          <a:prstGeom prst="rect">
            <a:avLst/>
          </a:prstGeom>
          <a:noFill/>
          <a:ln w="9525">
            <a:noFill/>
          </a:ln>
        </p:spPr>
        <p:txBody>
          <a:bodyPr wrap="square" anchor="t" anchorCtr="0">
            <a:noAutofit/>
          </a:bodyPr>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正弦函数和余弦函数都是以 2π 为周期的周期有界函数，正弦函数是奇函数，余弦函数是偶函数( 图 1-10).</a:t>
            </a:r>
            <a:endParaRPr sz="2000">
              <a:solidFill>
                <a:schemeClr val="bg1"/>
              </a:solidFill>
              <a:uFillTx/>
              <a:ea typeface="Microsoft YaHei Regular" panose="020B0503020204020204" charset="-122"/>
            </a:endParaRPr>
          </a:p>
        </p:txBody>
      </p:sp>
      <p:sp>
        <p:nvSpPr>
          <p:cNvPr id="2" name="矩形 1"/>
          <p:cNvSpPr/>
          <p:nvPr/>
        </p:nvSpPr>
        <p:spPr>
          <a:xfrm>
            <a:off x="1055688" y="836930"/>
            <a:ext cx="10080000" cy="540000"/>
          </a:xfrm>
          <a:prstGeom prst="rect">
            <a:avLst/>
          </a:prstGeom>
          <a:noFill/>
          <a:ln w="9525">
            <a:noFill/>
          </a:ln>
        </p:spPr>
        <p:txBody>
          <a:bodyPr wrap="none">
            <a:noAutofit/>
          </a:bodyPr>
          <a:p>
            <a:pPr algn="l" eaLnBrk="0" fontAlgn="auto" hangingPunct="0">
              <a:buSzPct val="100000"/>
            </a:pPr>
            <a:r>
              <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4. 三角函数</a:t>
            </a:r>
            <a:endPar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endParaRPr>
          </a:p>
        </p:txBody>
      </p:sp>
      <p:pic>
        <p:nvPicPr>
          <p:cNvPr id="3" name="图片 2"/>
          <p:cNvPicPr>
            <a:picLocks noChangeAspect="1"/>
          </p:cNvPicPr>
          <p:nvPr/>
        </p:nvPicPr>
        <p:blipFill>
          <a:blip r:embed="rId1"/>
          <a:stretch>
            <a:fillRect/>
          </a:stretch>
        </p:blipFill>
        <p:spPr>
          <a:xfrm>
            <a:off x="5664200" y="3068955"/>
            <a:ext cx="5177454" cy="3276000"/>
          </a:xfrm>
          <a:prstGeom prst="rect">
            <a:avLst/>
          </a:prstGeom>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矩形 50184"/>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124932" name="矩形 50188"/>
              <p:cNvSpPr/>
              <p:nvPr/>
            </p:nvSpPr>
            <p:spPr>
              <a:xfrm>
                <a:off x="1056005" y="2188845"/>
                <a:ext cx="10079990" cy="4234180"/>
              </a:xfrm>
              <a:prstGeom prst="rect">
                <a:avLst/>
              </a:prstGeom>
              <a:noFill/>
              <a:ln w="9525">
                <a:noFill/>
              </a:ln>
            </p:spPr>
            <p:txBody>
              <a:bodyPr wrap="square" anchor="t" anchorCtr="0">
                <a:noAutofit/>
              </a:bodyPr>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正切函数和余切函数都是以 π 为周期的周期函数，它们都是奇函数且无界 ( 图 1-11).</a:t>
                </a: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此外，</a:t>
                </a:r>
                <a14:m>
                  <m:oMath xmlns:m="http://schemas.openxmlformats.org/officeDocument/2006/math">
                    <m:func>
                      <m:funcPr>
                        <m:ctrlPr>
                          <a:rPr lang="en-US" sz="2000">
                            <a:solidFill>
                              <a:schemeClr val="bg1"/>
                            </a:solidFill>
                            <a:uFillTx/>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000">
                            <a:solidFill>
                              <a:schemeClr val="bg1"/>
                            </a:solidFill>
                            <a:uFillTx/>
                            <a:latin typeface="DejaVu Math TeX Gyre" panose="02000503000000000000" charset="0"/>
                            <a:ea typeface="Microsoft YaHei Regular" panose="020B0503020204020204" charset="-122"/>
                            <a:cs typeface="DejaVu Math TeX Gyre" panose="02000503000000000000" charset="0"/>
                          </a:rPr>
                          <m:t>sec</m:t>
                        </m:r>
                      </m:fName>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e>
                    </m:func>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1</m:t>
                        </m:r>
                      </m:num>
                      <m:den>
                        <m:func>
                          <m:funcPr>
                            <m:ctrlPr>
                              <a:rPr lang="en-US" sz="2000">
                                <a:solidFill>
                                  <a:schemeClr val="bg1"/>
                                </a:solidFill>
                                <a:uFillTx/>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000">
                                <a:solidFill>
                                  <a:schemeClr val="bg1"/>
                                </a:solidFill>
                                <a:uFillTx/>
                                <a:latin typeface="DejaVu Math TeX Gyre" panose="02000503000000000000" charset="0"/>
                                <a:ea typeface="Microsoft YaHei Regular" panose="020B0503020204020204" charset="-122"/>
                                <a:cs typeface="DejaVu Math TeX Gyre" panose="02000503000000000000" charset="0"/>
                              </a:rPr>
                              <m:t>csc</m:t>
                            </m:r>
                          </m:fName>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e>
                        </m:func>
                      </m:den>
                    </m:f>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func>
                      <m:funcPr>
                        <m:ctrlPr>
                          <a:rPr lang="en-US" sz="2000">
                            <a:solidFill>
                              <a:schemeClr val="bg1"/>
                            </a:solidFill>
                            <a:uFillTx/>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000">
                            <a:solidFill>
                              <a:schemeClr val="bg1"/>
                            </a:solidFill>
                            <a:uFillTx/>
                            <a:latin typeface="DejaVu Math TeX Gyre" panose="02000503000000000000" charset="0"/>
                            <a:ea typeface="Microsoft YaHei Regular" panose="020B0503020204020204" charset="-122"/>
                            <a:cs typeface="DejaVu Math TeX Gyre" panose="02000503000000000000" charset="0"/>
                          </a:rPr>
                          <m:t>csc</m:t>
                        </m:r>
                      </m:fName>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e>
                    </m:func>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1</m:t>
                        </m:r>
                      </m:num>
                      <m:den>
                        <m:func>
                          <m:funcPr>
                            <m:ctrlPr>
                              <a:rPr lang="en-US" sz="2000">
                                <a:solidFill>
                                  <a:schemeClr val="bg1"/>
                                </a:solidFill>
                                <a:uFillTx/>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sz="2000">
                                <a:solidFill>
                                  <a:schemeClr val="bg1"/>
                                </a:solidFill>
                                <a:uFillTx/>
                                <a:latin typeface="DejaVu Math TeX Gyre" panose="02000503000000000000" charset="0"/>
                                <a:ea typeface="Microsoft YaHei Regular" panose="020B0503020204020204" charset="-122"/>
                                <a:cs typeface="DejaVu Math TeX Gyre" panose="02000503000000000000" charset="0"/>
                              </a:rPr>
                              <m:t>sin</m:t>
                            </m:r>
                          </m:fName>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e>
                        </m:func>
                      </m:den>
                    </m:f>
                  </m:oMath>
                </a14:m>
                <a:r>
                  <a:rPr lang="en-US" altLang="zh-CN" sz="2000">
                    <a:solidFill>
                      <a:schemeClr val="bg1"/>
                    </a:solidFill>
                    <a:uFillTx/>
                    <a:latin typeface="DejaVu Math TeX Gyre" panose="02000503000000000000" charset="0"/>
                    <a:ea typeface="Microsoft YaHei Regular" panose="020B0503020204020204" charset="-122"/>
                    <a:cs typeface="DejaVu Math TeX Gyre" panose="02000503000000000000" charset="0"/>
                  </a:rPr>
                  <a:t>.</a:t>
                </a:r>
                <a:endParaRPr lang="en-US" altLang="zh-CN" sz="2000">
                  <a:solidFill>
                    <a:schemeClr val="bg1"/>
                  </a:solidFill>
                  <a:uFillTx/>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124932" name="矩形 50188"/>
              <p:cNvSpPr>
                <a:spLocks noRot="1" noChangeAspect="1" noMove="1" noResize="1" noEditPoints="1" noAdjustHandles="1" noChangeArrowheads="1" noChangeShapeType="1" noTextEdit="1"/>
              </p:cNvSpPr>
              <p:nvPr/>
            </p:nvSpPr>
            <p:spPr>
              <a:xfrm>
                <a:off x="1056005" y="2188845"/>
                <a:ext cx="10079990" cy="423418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 name="矩形 1"/>
          <p:cNvSpPr/>
          <p:nvPr/>
        </p:nvSpPr>
        <p:spPr>
          <a:xfrm>
            <a:off x="1055688" y="836930"/>
            <a:ext cx="10080000" cy="540000"/>
          </a:xfrm>
          <a:prstGeom prst="rect">
            <a:avLst/>
          </a:prstGeom>
          <a:noFill/>
          <a:ln w="9525">
            <a:noFill/>
          </a:ln>
        </p:spPr>
        <p:txBody>
          <a:bodyPr wrap="none">
            <a:noAutofit/>
          </a:bodyPr>
          <a:p>
            <a:pPr algn="l" eaLnBrk="0" fontAlgn="auto" hangingPunct="0">
              <a:buSzPct val="100000"/>
            </a:pPr>
            <a:r>
              <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4. 三角函数</a:t>
            </a:r>
            <a:endPar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endParaRPr>
          </a:p>
        </p:txBody>
      </p:sp>
      <p:pic>
        <p:nvPicPr>
          <p:cNvPr id="4" name="图片 3"/>
          <p:cNvPicPr>
            <a:picLocks noChangeAspect="1"/>
          </p:cNvPicPr>
          <p:nvPr/>
        </p:nvPicPr>
        <p:blipFill>
          <a:blip r:embed="rId2"/>
          <a:stretch>
            <a:fillRect/>
          </a:stretch>
        </p:blipFill>
        <p:spPr>
          <a:xfrm>
            <a:off x="3288030" y="2924810"/>
            <a:ext cx="5740400" cy="2451100"/>
          </a:xfrm>
          <a:prstGeom prst="rect">
            <a:avLst/>
          </a:prstGeom>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0049" name="矩形 55304"/>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30050" name="矩形 55305"/>
          <p:cNvSpPr/>
          <p:nvPr/>
        </p:nvSpPr>
        <p:spPr>
          <a:xfrm>
            <a:off x="3575050" y="3425825"/>
            <a:ext cx="1223963" cy="260350"/>
          </a:xfrm>
          <a:prstGeom prst="rect">
            <a:avLst/>
          </a:prstGeom>
          <a:noFill/>
          <a:ln w="9525">
            <a:noFill/>
          </a:ln>
        </p:spPr>
        <p:txBody>
          <a:bodyPr anchor="ctr" anchorCtr="0">
            <a:spAutoFit/>
          </a:bodyPr>
          <a:p>
            <a:pPr eaLnBrk="0" hangingPunct="0">
              <a:buSzPct val="100000"/>
            </a:pPr>
            <a:r>
              <a:rPr lang="en-US" altLang="zh-CN" sz="1100">
                <a:latin typeface="Times New Roman" panose="02020603050405020304" charset="0"/>
                <a:ea typeface="楷体_GB2312" pitchFamily="49" charset="-122"/>
              </a:rPr>
              <a:t> </a:t>
            </a:r>
            <a:endParaRPr lang="en-US" altLang="zh-CN" sz="2400">
              <a:latin typeface="Times New Roman" panose="02020603050405020304" charset="0"/>
              <a:ea typeface="宋体" pitchFamily="2" charset="-122"/>
            </a:endParaRPr>
          </a:p>
        </p:txBody>
      </p:sp>
      <p:sp>
        <p:nvSpPr>
          <p:cNvPr id="55307" name="矩形 55306"/>
          <p:cNvSpPr/>
          <p:nvPr/>
        </p:nvSpPr>
        <p:spPr>
          <a:xfrm>
            <a:off x="5159375" y="1268413"/>
            <a:ext cx="2879725" cy="706755"/>
          </a:xfrm>
          <a:prstGeom prst="rect">
            <a:avLst/>
          </a:prstGeom>
          <a:noFill/>
          <a:ln w="9525">
            <a:noFill/>
          </a:ln>
        </p:spPr>
        <p:txBody>
          <a:bodyPr anchor="t" anchorCtr="0">
            <a:spAutoFit/>
          </a:bodyPr>
          <a:p>
            <a:pPr eaLnBrk="0" hangingPunct="0">
              <a:buSzPct val="100000"/>
            </a:pPr>
            <a:r>
              <a:rPr lang="en-US" altLang="zh-CN" sz="4000">
                <a:latin typeface="Times New Roman" panose="02020603050405020304" charset="0"/>
                <a:ea typeface="楷体_GB2312" pitchFamily="49" charset="-122"/>
              </a:rPr>
              <a:t>y=sinx</a:t>
            </a:r>
            <a:endParaRPr lang="en-US" altLang="zh-CN" sz="4000">
              <a:latin typeface="Times New Roman" panose="02020603050405020304" charset="0"/>
              <a:ea typeface="楷体_GB2312" pitchFamily="49" charset="-122"/>
            </a:endParaRPr>
          </a:p>
        </p:txBody>
      </p:sp>
      <p:grpSp>
        <p:nvGrpSpPr>
          <p:cNvPr id="55308" name="组合 55307"/>
          <p:cNvGrpSpPr/>
          <p:nvPr/>
        </p:nvGrpSpPr>
        <p:grpSpPr>
          <a:xfrm>
            <a:off x="2065338" y="2060575"/>
            <a:ext cx="8602662" cy="2193925"/>
            <a:chOff x="341" y="1298"/>
            <a:chExt cx="5419" cy="1382"/>
          </a:xfrm>
        </p:grpSpPr>
        <p:sp>
          <p:nvSpPr>
            <p:cNvPr id="130053" name="文本框 55308"/>
            <p:cNvSpPr txBox="1"/>
            <p:nvPr/>
          </p:nvSpPr>
          <p:spPr>
            <a:xfrm>
              <a:off x="5572" y="1841"/>
              <a:ext cx="188" cy="251"/>
            </a:xfrm>
            <a:prstGeom prst="rect">
              <a:avLst/>
            </a:prstGeom>
            <a:noFill/>
            <a:ln w="9525">
              <a:noFill/>
            </a:ln>
          </p:spPr>
          <p:txBody>
            <a:bodyPr anchor="t" anchorCtr="0">
              <a:spAutoFit/>
            </a:bodyPr>
            <a:p>
              <a:pPr>
                <a:spcBef>
                  <a:spcPct val="50000"/>
                </a:spcBef>
                <a:buSzPct val="100000"/>
              </a:pPr>
              <a:r>
                <a:rPr lang="en-US" altLang="zh-CN" sz="2000" i="1">
                  <a:latin typeface="Times New Roman" panose="02020603050405020304" charset="0"/>
                  <a:ea typeface="宋体" pitchFamily="2" charset="-122"/>
                </a:rPr>
                <a:t>x</a:t>
              </a:r>
              <a:endParaRPr lang="en-US" altLang="zh-CN" sz="2000" i="1">
                <a:latin typeface="Times New Roman" panose="02020603050405020304" charset="0"/>
                <a:ea typeface="宋体" pitchFamily="2" charset="-122"/>
              </a:endParaRPr>
            </a:p>
          </p:txBody>
        </p:sp>
        <p:sp>
          <p:nvSpPr>
            <p:cNvPr id="130054" name="直接连接符 55309"/>
            <p:cNvSpPr/>
            <p:nvPr/>
          </p:nvSpPr>
          <p:spPr>
            <a:xfrm>
              <a:off x="349" y="2117"/>
              <a:ext cx="5355" cy="0"/>
            </a:xfrm>
            <a:prstGeom prst="line">
              <a:avLst/>
            </a:prstGeom>
            <a:ln w="9525" cap="flat" cmpd="sng">
              <a:solidFill>
                <a:schemeClr val="tx1"/>
              </a:solidFill>
              <a:prstDash val="solid"/>
              <a:round/>
              <a:headEnd type="none" w="med" len="med"/>
              <a:tailEnd type="triangle" w="sm" len="lg"/>
            </a:ln>
          </p:spPr>
        </p:sp>
        <p:sp>
          <p:nvSpPr>
            <p:cNvPr id="130055" name="直接连接符 55310"/>
            <p:cNvSpPr/>
            <p:nvPr/>
          </p:nvSpPr>
          <p:spPr>
            <a:xfrm>
              <a:off x="534" y="2380"/>
              <a:ext cx="4955" cy="0"/>
            </a:xfrm>
            <a:prstGeom prst="line">
              <a:avLst/>
            </a:prstGeom>
            <a:ln w="9525" cap="flat" cmpd="sng">
              <a:solidFill>
                <a:schemeClr val="tx1"/>
              </a:solidFill>
              <a:prstDash val="lgDash"/>
              <a:round/>
              <a:headEnd type="none" w="med" len="med"/>
              <a:tailEnd type="none" w="med" len="med"/>
            </a:ln>
          </p:spPr>
        </p:sp>
        <p:sp>
          <p:nvSpPr>
            <p:cNvPr id="130056" name="直接连接符 55311"/>
            <p:cNvSpPr/>
            <p:nvPr/>
          </p:nvSpPr>
          <p:spPr>
            <a:xfrm>
              <a:off x="533" y="1887"/>
              <a:ext cx="4967" cy="0"/>
            </a:xfrm>
            <a:prstGeom prst="line">
              <a:avLst/>
            </a:prstGeom>
            <a:ln w="9525" cap="flat" cmpd="sng">
              <a:solidFill>
                <a:schemeClr val="tx1"/>
              </a:solidFill>
              <a:prstDash val="lgDash"/>
              <a:round/>
              <a:headEnd type="none" w="med" len="med"/>
              <a:tailEnd type="none" w="med" len="med"/>
            </a:ln>
          </p:spPr>
        </p:sp>
        <p:sp>
          <p:nvSpPr>
            <p:cNvPr id="130057" name="文本框 55312"/>
            <p:cNvSpPr txBox="1"/>
            <p:nvPr/>
          </p:nvSpPr>
          <p:spPr>
            <a:xfrm>
              <a:off x="2569" y="1298"/>
              <a:ext cx="188" cy="251"/>
            </a:xfrm>
            <a:prstGeom prst="rect">
              <a:avLst/>
            </a:prstGeom>
            <a:noFill/>
            <a:ln w="9525">
              <a:noFill/>
            </a:ln>
          </p:spPr>
          <p:txBody>
            <a:bodyPr anchor="t" anchorCtr="0">
              <a:spAutoFit/>
            </a:bodyPr>
            <a:p>
              <a:pPr>
                <a:spcBef>
                  <a:spcPct val="50000"/>
                </a:spcBef>
                <a:buSzPct val="100000"/>
              </a:pPr>
              <a:r>
                <a:rPr lang="en-US" altLang="zh-CN" sz="2000" i="1">
                  <a:latin typeface="Times New Roman" panose="02020603050405020304" charset="0"/>
                  <a:ea typeface="宋体" pitchFamily="2" charset="-122"/>
                </a:rPr>
                <a:t>y</a:t>
              </a:r>
              <a:endParaRPr lang="en-US" altLang="zh-CN" sz="2000" i="1">
                <a:latin typeface="Times New Roman" panose="02020603050405020304" charset="0"/>
                <a:ea typeface="宋体" pitchFamily="2" charset="-122"/>
              </a:endParaRPr>
            </a:p>
          </p:txBody>
        </p:sp>
        <p:sp>
          <p:nvSpPr>
            <p:cNvPr id="130058" name="直接连接符 55313"/>
            <p:cNvSpPr/>
            <p:nvPr/>
          </p:nvSpPr>
          <p:spPr>
            <a:xfrm flipV="1">
              <a:off x="2723" y="1475"/>
              <a:ext cx="0" cy="1205"/>
            </a:xfrm>
            <a:prstGeom prst="line">
              <a:avLst/>
            </a:prstGeom>
            <a:ln w="9525" cap="flat" cmpd="sng">
              <a:solidFill>
                <a:schemeClr val="tx1"/>
              </a:solidFill>
              <a:prstDash val="solid"/>
              <a:round/>
              <a:headEnd type="none" w="med" len="med"/>
              <a:tailEnd type="triangle" w="sm" len="lg"/>
            </a:ln>
          </p:spPr>
        </p:sp>
        <p:sp>
          <p:nvSpPr>
            <p:cNvPr id="130059" name="文本框 55314"/>
            <p:cNvSpPr txBox="1"/>
            <p:nvPr/>
          </p:nvSpPr>
          <p:spPr>
            <a:xfrm>
              <a:off x="2563" y="1997"/>
              <a:ext cx="219" cy="290"/>
            </a:xfrm>
            <a:prstGeom prst="rect">
              <a:avLst/>
            </a:prstGeom>
            <a:noFill/>
            <a:ln w="9525">
              <a:noFill/>
            </a:ln>
          </p:spPr>
          <p:txBody>
            <a:bodyPr anchor="t" anchorCtr="0">
              <a:spAutoFit/>
            </a:bodyPr>
            <a:p>
              <a:pPr>
                <a:spcBef>
                  <a:spcPct val="50000"/>
                </a:spcBef>
                <a:buSzPct val="100000"/>
              </a:pPr>
              <a:r>
                <a:rPr lang="en-US" altLang="zh-CN" sz="2400" i="1">
                  <a:latin typeface="Times New Roman" panose="02020603050405020304" charset="0"/>
                  <a:ea typeface="宋体" pitchFamily="2" charset="-122"/>
                </a:rPr>
                <a:t>o</a:t>
              </a:r>
              <a:endParaRPr lang="en-US" altLang="zh-CN" sz="2400" i="1">
                <a:latin typeface="Times New Roman" panose="02020603050405020304" charset="0"/>
                <a:ea typeface="宋体" pitchFamily="2" charset="-122"/>
              </a:endParaRPr>
            </a:p>
          </p:txBody>
        </p:sp>
        <p:sp>
          <p:nvSpPr>
            <p:cNvPr id="130060" name="直接连接符 55315"/>
            <p:cNvSpPr/>
            <p:nvPr/>
          </p:nvSpPr>
          <p:spPr>
            <a:xfrm>
              <a:off x="4460" y="2083"/>
              <a:ext cx="0" cy="34"/>
            </a:xfrm>
            <a:prstGeom prst="line">
              <a:avLst/>
            </a:prstGeom>
            <a:ln w="9525" cap="flat" cmpd="sng">
              <a:solidFill>
                <a:schemeClr val="tx1"/>
              </a:solidFill>
              <a:prstDash val="solid"/>
              <a:round/>
              <a:headEnd type="none" w="med" len="med"/>
              <a:tailEnd type="none" w="med" len="med"/>
            </a:ln>
          </p:spPr>
        </p:sp>
        <p:sp>
          <p:nvSpPr>
            <p:cNvPr id="130061" name="直接连接符 55316"/>
            <p:cNvSpPr/>
            <p:nvPr/>
          </p:nvSpPr>
          <p:spPr>
            <a:xfrm>
              <a:off x="3420" y="2085"/>
              <a:ext cx="0" cy="34"/>
            </a:xfrm>
            <a:prstGeom prst="line">
              <a:avLst/>
            </a:prstGeom>
            <a:ln w="9525" cap="flat" cmpd="sng">
              <a:solidFill>
                <a:schemeClr val="tx1"/>
              </a:solidFill>
              <a:prstDash val="solid"/>
              <a:round/>
              <a:headEnd type="none" w="med" len="med"/>
              <a:tailEnd type="none" w="med" len="med"/>
            </a:ln>
          </p:spPr>
        </p:sp>
        <p:sp>
          <p:nvSpPr>
            <p:cNvPr id="130062" name="直接连接符 55317"/>
            <p:cNvSpPr/>
            <p:nvPr/>
          </p:nvSpPr>
          <p:spPr>
            <a:xfrm>
              <a:off x="4133" y="2086"/>
              <a:ext cx="0" cy="34"/>
            </a:xfrm>
            <a:prstGeom prst="line">
              <a:avLst/>
            </a:prstGeom>
            <a:ln w="9525" cap="flat" cmpd="sng">
              <a:solidFill>
                <a:schemeClr val="tx1"/>
              </a:solidFill>
              <a:prstDash val="solid"/>
              <a:round/>
              <a:headEnd type="none" w="med" len="med"/>
              <a:tailEnd type="none" w="med" len="med"/>
            </a:ln>
          </p:spPr>
        </p:sp>
        <p:sp>
          <p:nvSpPr>
            <p:cNvPr id="130063" name="直接连接符 55318"/>
            <p:cNvSpPr/>
            <p:nvPr/>
          </p:nvSpPr>
          <p:spPr>
            <a:xfrm>
              <a:off x="4843" y="2089"/>
              <a:ext cx="0" cy="34"/>
            </a:xfrm>
            <a:prstGeom prst="line">
              <a:avLst/>
            </a:prstGeom>
            <a:ln w="9525" cap="flat" cmpd="sng">
              <a:solidFill>
                <a:schemeClr val="tx1"/>
              </a:solidFill>
              <a:prstDash val="solid"/>
              <a:round/>
              <a:headEnd type="none" w="med" len="med"/>
              <a:tailEnd type="none" w="med" len="med"/>
            </a:ln>
          </p:spPr>
        </p:sp>
        <p:sp>
          <p:nvSpPr>
            <p:cNvPr id="130064" name="直接连接符 55319"/>
            <p:cNvSpPr/>
            <p:nvPr/>
          </p:nvSpPr>
          <p:spPr>
            <a:xfrm>
              <a:off x="1310" y="2092"/>
              <a:ext cx="0" cy="34"/>
            </a:xfrm>
            <a:prstGeom prst="line">
              <a:avLst/>
            </a:prstGeom>
            <a:ln w="9525" cap="flat" cmpd="sng">
              <a:solidFill>
                <a:schemeClr val="tx1"/>
              </a:solidFill>
              <a:prstDash val="solid"/>
              <a:round/>
              <a:headEnd type="none" w="med" len="med"/>
              <a:tailEnd type="none" w="med" len="med"/>
            </a:ln>
          </p:spPr>
        </p:sp>
        <p:sp>
          <p:nvSpPr>
            <p:cNvPr id="130065" name="直接连接符 55320"/>
            <p:cNvSpPr/>
            <p:nvPr/>
          </p:nvSpPr>
          <p:spPr>
            <a:xfrm>
              <a:off x="5205" y="2094"/>
              <a:ext cx="0" cy="34"/>
            </a:xfrm>
            <a:prstGeom prst="line">
              <a:avLst/>
            </a:prstGeom>
            <a:ln w="9525" cap="flat" cmpd="sng">
              <a:solidFill>
                <a:schemeClr val="tx1"/>
              </a:solidFill>
              <a:prstDash val="solid"/>
              <a:round/>
              <a:headEnd type="none" w="med" len="med"/>
              <a:tailEnd type="none" w="med" len="med"/>
            </a:ln>
          </p:spPr>
        </p:sp>
        <p:sp>
          <p:nvSpPr>
            <p:cNvPr id="130066" name="直接连接符 55321"/>
            <p:cNvSpPr/>
            <p:nvPr/>
          </p:nvSpPr>
          <p:spPr>
            <a:xfrm>
              <a:off x="341" y="2082"/>
              <a:ext cx="0" cy="34"/>
            </a:xfrm>
            <a:prstGeom prst="line">
              <a:avLst/>
            </a:prstGeom>
            <a:ln w="9525" cap="flat" cmpd="sng">
              <a:solidFill>
                <a:schemeClr val="tx1"/>
              </a:solidFill>
              <a:prstDash val="solid"/>
              <a:round/>
              <a:headEnd type="none" w="med" len="med"/>
              <a:tailEnd type="none" w="med" len="med"/>
            </a:ln>
          </p:spPr>
        </p:sp>
        <p:sp>
          <p:nvSpPr>
            <p:cNvPr id="130067" name="直接连接符 55322"/>
            <p:cNvSpPr/>
            <p:nvPr/>
          </p:nvSpPr>
          <p:spPr>
            <a:xfrm>
              <a:off x="2376" y="2083"/>
              <a:ext cx="0" cy="34"/>
            </a:xfrm>
            <a:prstGeom prst="line">
              <a:avLst/>
            </a:prstGeom>
            <a:ln w="9525" cap="flat" cmpd="sng">
              <a:solidFill>
                <a:schemeClr val="tx1"/>
              </a:solidFill>
              <a:prstDash val="solid"/>
              <a:round/>
              <a:headEnd type="none" w="med" len="med"/>
              <a:tailEnd type="none" w="med" len="med"/>
            </a:ln>
          </p:spPr>
        </p:sp>
        <p:sp>
          <p:nvSpPr>
            <p:cNvPr id="130068" name="直接连接符 55323"/>
            <p:cNvSpPr/>
            <p:nvPr/>
          </p:nvSpPr>
          <p:spPr>
            <a:xfrm>
              <a:off x="1618" y="2085"/>
              <a:ext cx="0" cy="34"/>
            </a:xfrm>
            <a:prstGeom prst="line">
              <a:avLst/>
            </a:prstGeom>
            <a:ln w="9525" cap="flat" cmpd="sng">
              <a:solidFill>
                <a:schemeClr val="tx1"/>
              </a:solidFill>
              <a:prstDash val="solid"/>
              <a:round/>
              <a:headEnd type="none" w="med" len="med"/>
              <a:tailEnd type="none" w="med" len="med"/>
            </a:ln>
          </p:spPr>
        </p:sp>
        <p:sp>
          <p:nvSpPr>
            <p:cNvPr id="130069" name="直接连接符 55324"/>
            <p:cNvSpPr/>
            <p:nvPr/>
          </p:nvSpPr>
          <p:spPr>
            <a:xfrm>
              <a:off x="961" y="2092"/>
              <a:ext cx="0" cy="34"/>
            </a:xfrm>
            <a:prstGeom prst="line">
              <a:avLst/>
            </a:prstGeom>
            <a:ln w="9525" cap="flat" cmpd="sng">
              <a:solidFill>
                <a:schemeClr val="tx1"/>
              </a:solidFill>
              <a:prstDash val="solid"/>
              <a:round/>
              <a:headEnd type="none" w="med" len="med"/>
              <a:tailEnd type="none" w="med" len="med"/>
            </a:ln>
          </p:spPr>
        </p:sp>
        <p:sp>
          <p:nvSpPr>
            <p:cNvPr id="130070" name="文本框 55325"/>
            <p:cNvSpPr txBox="1"/>
            <p:nvPr/>
          </p:nvSpPr>
          <p:spPr>
            <a:xfrm>
              <a:off x="1861" y="2061"/>
              <a:ext cx="250"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a:t>
              </a:r>
              <a:endParaRPr lang="en-US" altLang="zh-CN" sz="1600">
                <a:latin typeface="Times New Roman" panose="02020603050405020304" charset="0"/>
                <a:ea typeface="宋体" pitchFamily="2" charset="-122"/>
              </a:endParaRPr>
            </a:p>
          </p:txBody>
        </p:sp>
        <p:sp>
          <p:nvSpPr>
            <p:cNvPr id="130071" name="文本框 55326"/>
            <p:cNvSpPr txBox="1"/>
            <p:nvPr/>
          </p:nvSpPr>
          <p:spPr>
            <a:xfrm>
              <a:off x="2536" y="2362"/>
              <a:ext cx="282"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rPr>
                <a:t>-1</a:t>
              </a:r>
              <a:endParaRPr lang="en-US" altLang="zh-CN" sz="1600">
                <a:latin typeface="Times New Roman" panose="02020603050405020304" charset="0"/>
                <a:ea typeface="宋体" pitchFamily="2" charset="-122"/>
              </a:endParaRPr>
            </a:p>
          </p:txBody>
        </p:sp>
        <p:sp>
          <p:nvSpPr>
            <p:cNvPr id="130072" name="文本框 55327"/>
            <p:cNvSpPr txBox="1"/>
            <p:nvPr/>
          </p:nvSpPr>
          <p:spPr>
            <a:xfrm>
              <a:off x="4019" y="2114"/>
              <a:ext cx="272"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2</a:t>
              </a:r>
              <a:endParaRPr lang="en-US" altLang="zh-CN" sz="1600">
                <a:latin typeface="Times New Roman" panose="02020603050405020304" charset="0"/>
                <a:ea typeface="宋体" pitchFamily="2" charset="-122"/>
              </a:endParaRPr>
            </a:p>
          </p:txBody>
        </p:sp>
        <p:sp>
          <p:nvSpPr>
            <p:cNvPr id="130073" name="文本框 55328"/>
            <p:cNvSpPr txBox="1"/>
            <p:nvPr/>
          </p:nvSpPr>
          <p:spPr>
            <a:xfrm>
              <a:off x="4739" y="2096"/>
              <a:ext cx="272"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3</a:t>
              </a:r>
              <a:endParaRPr lang="en-US" altLang="zh-CN" sz="1600">
                <a:latin typeface="Times New Roman" panose="02020603050405020304" charset="0"/>
                <a:ea typeface="宋体" pitchFamily="2" charset="-122"/>
              </a:endParaRPr>
            </a:p>
          </p:txBody>
        </p:sp>
        <p:sp>
          <p:nvSpPr>
            <p:cNvPr id="130074" name="文本框 55329"/>
            <p:cNvSpPr txBox="1"/>
            <p:nvPr/>
          </p:nvSpPr>
          <p:spPr>
            <a:xfrm>
              <a:off x="5431" y="2108"/>
              <a:ext cx="272"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4</a:t>
              </a:r>
              <a:endParaRPr lang="en-US" altLang="zh-CN" sz="1600">
                <a:latin typeface="Times New Roman" panose="02020603050405020304" charset="0"/>
                <a:ea typeface="宋体" pitchFamily="2" charset="-122"/>
              </a:endParaRPr>
            </a:p>
          </p:txBody>
        </p:sp>
        <p:sp>
          <p:nvSpPr>
            <p:cNvPr id="130075" name="直接连接符 55330"/>
            <p:cNvSpPr/>
            <p:nvPr/>
          </p:nvSpPr>
          <p:spPr>
            <a:xfrm>
              <a:off x="5546" y="2099"/>
              <a:ext cx="0" cy="33"/>
            </a:xfrm>
            <a:prstGeom prst="line">
              <a:avLst/>
            </a:prstGeom>
            <a:ln w="9525" cap="flat" cmpd="sng">
              <a:solidFill>
                <a:schemeClr val="tx1"/>
              </a:solidFill>
              <a:prstDash val="solid"/>
              <a:round/>
              <a:headEnd type="none" w="med" len="med"/>
              <a:tailEnd type="none" w="med" len="med"/>
            </a:ln>
          </p:spPr>
        </p:sp>
        <p:sp>
          <p:nvSpPr>
            <p:cNvPr id="130076" name="文本框 55331"/>
            <p:cNvSpPr txBox="1"/>
            <p:nvPr/>
          </p:nvSpPr>
          <p:spPr>
            <a:xfrm>
              <a:off x="1131" y="2063"/>
              <a:ext cx="303"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-2</a:t>
              </a:r>
              <a:endParaRPr lang="en-US" altLang="zh-CN" sz="1600">
                <a:latin typeface="Times New Roman" panose="02020603050405020304" charset="0"/>
                <a:ea typeface="宋体" pitchFamily="2" charset="-122"/>
              </a:endParaRPr>
            </a:p>
          </p:txBody>
        </p:sp>
        <p:sp>
          <p:nvSpPr>
            <p:cNvPr id="130077" name="文本框 55332"/>
            <p:cNvSpPr txBox="1"/>
            <p:nvPr/>
          </p:nvSpPr>
          <p:spPr>
            <a:xfrm>
              <a:off x="451" y="2077"/>
              <a:ext cx="303"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-3</a:t>
              </a:r>
              <a:endParaRPr lang="en-US" altLang="zh-CN" sz="1600">
                <a:latin typeface="Times New Roman" panose="02020603050405020304" charset="0"/>
                <a:ea typeface="宋体" pitchFamily="2" charset="-122"/>
              </a:endParaRPr>
            </a:p>
          </p:txBody>
        </p:sp>
        <p:sp>
          <p:nvSpPr>
            <p:cNvPr id="130078" name="文本框 55333"/>
            <p:cNvSpPr txBox="1"/>
            <p:nvPr/>
          </p:nvSpPr>
          <p:spPr>
            <a:xfrm>
              <a:off x="2575" y="1678"/>
              <a:ext cx="282"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rPr>
                <a:t>1</a:t>
              </a:r>
              <a:endParaRPr lang="en-US" altLang="zh-CN" sz="1600">
                <a:latin typeface="Times New Roman" panose="02020603050405020304" charset="0"/>
                <a:ea typeface="宋体" pitchFamily="2" charset="-122"/>
              </a:endParaRPr>
            </a:p>
          </p:txBody>
        </p:sp>
        <p:sp>
          <p:nvSpPr>
            <p:cNvPr id="130079" name="文本框 55334"/>
            <p:cNvSpPr txBox="1"/>
            <p:nvPr/>
          </p:nvSpPr>
          <p:spPr>
            <a:xfrm>
              <a:off x="3322" y="2084"/>
              <a:ext cx="250"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a:t>
              </a:r>
              <a:endParaRPr lang="en-US" altLang="zh-CN" sz="1600">
                <a:latin typeface="Times New Roman" panose="02020603050405020304" charset="0"/>
                <a:ea typeface="宋体" pitchFamily="2" charset="-122"/>
              </a:endParaRPr>
            </a:p>
          </p:txBody>
        </p:sp>
        <p:sp>
          <p:nvSpPr>
            <p:cNvPr id="130080" name="直接连接符 55335"/>
            <p:cNvSpPr/>
            <p:nvPr/>
          </p:nvSpPr>
          <p:spPr>
            <a:xfrm>
              <a:off x="2004" y="2082"/>
              <a:ext cx="0" cy="34"/>
            </a:xfrm>
            <a:prstGeom prst="line">
              <a:avLst/>
            </a:prstGeom>
            <a:ln w="9525" cap="flat" cmpd="sng">
              <a:solidFill>
                <a:schemeClr val="tx1"/>
              </a:solidFill>
              <a:prstDash val="solid"/>
              <a:round/>
              <a:headEnd type="none" w="med" len="med"/>
              <a:tailEnd type="none" w="med" len="med"/>
            </a:ln>
          </p:spPr>
        </p:sp>
        <p:sp>
          <p:nvSpPr>
            <p:cNvPr id="130081" name="直接连接符 55336"/>
            <p:cNvSpPr/>
            <p:nvPr/>
          </p:nvSpPr>
          <p:spPr>
            <a:xfrm>
              <a:off x="3058" y="2088"/>
              <a:ext cx="0" cy="34"/>
            </a:xfrm>
            <a:prstGeom prst="line">
              <a:avLst/>
            </a:prstGeom>
            <a:ln w="9525" cap="flat" cmpd="sng">
              <a:solidFill>
                <a:schemeClr val="tx1"/>
              </a:solidFill>
              <a:prstDash val="solid"/>
              <a:round/>
              <a:headEnd type="none" w="med" len="med"/>
              <a:tailEnd type="none" w="med" len="med"/>
            </a:ln>
          </p:spPr>
        </p:sp>
        <p:sp>
          <p:nvSpPr>
            <p:cNvPr id="130082" name="直接连接符 55337"/>
            <p:cNvSpPr/>
            <p:nvPr/>
          </p:nvSpPr>
          <p:spPr>
            <a:xfrm>
              <a:off x="3781" y="2084"/>
              <a:ext cx="0" cy="34"/>
            </a:xfrm>
            <a:prstGeom prst="line">
              <a:avLst/>
            </a:prstGeom>
            <a:ln w="9525" cap="flat" cmpd="sng">
              <a:solidFill>
                <a:schemeClr val="tx1"/>
              </a:solidFill>
              <a:prstDash val="solid"/>
              <a:round/>
              <a:headEnd type="none" w="med" len="med"/>
              <a:tailEnd type="none" w="med" len="med"/>
            </a:ln>
          </p:spPr>
        </p:sp>
        <p:pic>
          <p:nvPicPr>
            <p:cNvPr id="130083" name="图片 55338" descr="582008171610270285617.wmf"/>
            <p:cNvPicPr>
              <a:picLocks noChangeAspect="1"/>
            </p:cNvPicPr>
            <p:nvPr/>
          </p:nvPicPr>
          <p:blipFill>
            <a:blip r:embed="rId1">
              <a:lum bright="100000"/>
            </a:blip>
            <a:stretch>
              <a:fillRect/>
            </a:stretch>
          </p:blipFill>
          <p:spPr>
            <a:xfrm>
              <a:off x="3002" y="2074"/>
              <a:ext cx="131" cy="252"/>
            </a:xfrm>
            <a:prstGeom prst="rect">
              <a:avLst/>
            </a:prstGeom>
            <a:noFill/>
            <a:ln w="9525">
              <a:noFill/>
            </a:ln>
          </p:spPr>
        </p:pic>
        <p:pic>
          <p:nvPicPr>
            <p:cNvPr id="130084" name="图片 55339" descr="5459684051610270285618.wmf"/>
            <p:cNvPicPr>
              <a:picLocks noChangeAspect="1"/>
            </p:cNvPicPr>
            <p:nvPr/>
          </p:nvPicPr>
          <p:blipFill>
            <a:blip r:embed="rId2">
              <a:lum bright="100000"/>
            </a:blip>
            <a:stretch>
              <a:fillRect/>
            </a:stretch>
          </p:blipFill>
          <p:spPr>
            <a:xfrm>
              <a:off x="1513" y="2102"/>
              <a:ext cx="209" cy="252"/>
            </a:xfrm>
            <a:prstGeom prst="rect">
              <a:avLst/>
            </a:prstGeom>
            <a:noFill/>
            <a:ln w="9525">
              <a:noFill/>
            </a:ln>
          </p:spPr>
        </p:pic>
        <p:pic>
          <p:nvPicPr>
            <p:cNvPr id="130085" name="图片 55340" descr="7794627701610270285619.wmf"/>
            <p:cNvPicPr>
              <a:picLocks noChangeAspect="1"/>
            </p:cNvPicPr>
            <p:nvPr/>
          </p:nvPicPr>
          <p:blipFill>
            <a:blip r:embed="rId3">
              <a:lum bright="100000"/>
            </a:blip>
            <a:stretch>
              <a:fillRect/>
            </a:stretch>
          </p:blipFill>
          <p:spPr>
            <a:xfrm>
              <a:off x="4376" y="2090"/>
              <a:ext cx="182" cy="284"/>
            </a:xfrm>
            <a:prstGeom prst="rect">
              <a:avLst/>
            </a:prstGeom>
            <a:noFill/>
            <a:ln w="9525">
              <a:noFill/>
            </a:ln>
          </p:spPr>
        </p:pic>
        <p:pic>
          <p:nvPicPr>
            <p:cNvPr id="130086" name="图片 55341" descr="6004019941610270285620.wmf"/>
            <p:cNvPicPr>
              <a:picLocks noChangeAspect="1"/>
            </p:cNvPicPr>
            <p:nvPr/>
          </p:nvPicPr>
          <p:blipFill>
            <a:blip r:embed="rId4">
              <a:lum bright="100000"/>
            </a:blip>
            <a:stretch>
              <a:fillRect/>
            </a:stretch>
          </p:blipFill>
          <p:spPr>
            <a:xfrm>
              <a:off x="5131" y="2117"/>
              <a:ext cx="169" cy="215"/>
            </a:xfrm>
            <a:prstGeom prst="rect">
              <a:avLst/>
            </a:prstGeom>
            <a:noFill/>
            <a:ln w="9525">
              <a:noFill/>
            </a:ln>
          </p:spPr>
        </p:pic>
        <p:pic>
          <p:nvPicPr>
            <p:cNvPr id="130087" name="图片 55342" descr="4692171781610270285621.wmf"/>
            <p:cNvPicPr>
              <a:picLocks noChangeAspect="1"/>
            </p:cNvPicPr>
            <p:nvPr/>
          </p:nvPicPr>
          <p:blipFill>
            <a:blip r:embed="rId5">
              <a:lum bright="100000"/>
            </a:blip>
            <a:stretch>
              <a:fillRect/>
            </a:stretch>
          </p:blipFill>
          <p:spPr>
            <a:xfrm>
              <a:off x="2233" y="2057"/>
              <a:ext cx="250" cy="305"/>
            </a:xfrm>
            <a:prstGeom prst="rect">
              <a:avLst/>
            </a:prstGeom>
            <a:noFill/>
            <a:ln w="9525">
              <a:noFill/>
            </a:ln>
          </p:spPr>
        </p:pic>
        <p:sp>
          <p:nvSpPr>
            <p:cNvPr id="130088" name="直接连接符 55343"/>
            <p:cNvSpPr/>
            <p:nvPr/>
          </p:nvSpPr>
          <p:spPr>
            <a:xfrm flipV="1">
              <a:off x="3057" y="1873"/>
              <a:ext cx="0" cy="250"/>
            </a:xfrm>
            <a:prstGeom prst="line">
              <a:avLst/>
            </a:prstGeom>
            <a:ln w="9525" cap="flat" cmpd="sng">
              <a:solidFill>
                <a:schemeClr val="tx1"/>
              </a:solidFill>
              <a:prstDash val="dash"/>
              <a:round/>
              <a:headEnd type="none" w="med" len="med"/>
              <a:tailEnd type="none" w="med" len="med"/>
            </a:ln>
          </p:spPr>
        </p:sp>
        <p:sp>
          <p:nvSpPr>
            <p:cNvPr id="130089" name="直接连接符 55344"/>
            <p:cNvSpPr/>
            <p:nvPr/>
          </p:nvSpPr>
          <p:spPr>
            <a:xfrm flipV="1">
              <a:off x="3783" y="2123"/>
              <a:ext cx="0" cy="249"/>
            </a:xfrm>
            <a:prstGeom prst="line">
              <a:avLst/>
            </a:prstGeom>
            <a:ln w="9525" cap="flat" cmpd="sng">
              <a:solidFill>
                <a:schemeClr val="tx1"/>
              </a:solidFill>
              <a:prstDash val="dash"/>
              <a:round/>
              <a:headEnd type="none" w="med" len="med"/>
              <a:tailEnd type="none" w="med" len="med"/>
            </a:ln>
          </p:spPr>
        </p:sp>
        <p:sp>
          <p:nvSpPr>
            <p:cNvPr id="130090" name="直接连接符 55345"/>
            <p:cNvSpPr/>
            <p:nvPr/>
          </p:nvSpPr>
          <p:spPr>
            <a:xfrm flipV="1">
              <a:off x="4461" y="1866"/>
              <a:ext cx="0" cy="250"/>
            </a:xfrm>
            <a:prstGeom prst="line">
              <a:avLst/>
            </a:prstGeom>
            <a:ln w="9525" cap="flat" cmpd="sng">
              <a:solidFill>
                <a:schemeClr val="tx1"/>
              </a:solidFill>
              <a:prstDash val="dash"/>
              <a:round/>
              <a:headEnd type="none" w="med" len="med"/>
              <a:tailEnd type="none" w="med" len="med"/>
            </a:ln>
          </p:spPr>
        </p:sp>
        <p:sp>
          <p:nvSpPr>
            <p:cNvPr id="130091" name="直接连接符 55346"/>
            <p:cNvSpPr/>
            <p:nvPr/>
          </p:nvSpPr>
          <p:spPr>
            <a:xfrm flipV="1">
              <a:off x="5205" y="2109"/>
              <a:ext cx="0" cy="250"/>
            </a:xfrm>
            <a:prstGeom prst="line">
              <a:avLst/>
            </a:prstGeom>
            <a:ln w="9525" cap="flat" cmpd="sng">
              <a:solidFill>
                <a:schemeClr val="tx1"/>
              </a:solidFill>
              <a:prstDash val="dash"/>
              <a:round/>
              <a:headEnd type="none" w="med" len="med"/>
              <a:tailEnd type="none" w="med" len="med"/>
            </a:ln>
          </p:spPr>
        </p:sp>
        <p:sp>
          <p:nvSpPr>
            <p:cNvPr id="130092" name="直接连接符 55347"/>
            <p:cNvSpPr/>
            <p:nvPr/>
          </p:nvSpPr>
          <p:spPr>
            <a:xfrm flipV="1">
              <a:off x="2379" y="2129"/>
              <a:ext cx="0" cy="250"/>
            </a:xfrm>
            <a:prstGeom prst="line">
              <a:avLst/>
            </a:prstGeom>
            <a:ln w="9525" cap="flat" cmpd="sng">
              <a:solidFill>
                <a:schemeClr val="tx1"/>
              </a:solidFill>
              <a:prstDash val="dash"/>
              <a:round/>
              <a:headEnd type="none" w="med" len="med"/>
              <a:tailEnd type="none" w="med" len="med"/>
            </a:ln>
          </p:spPr>
        </p:sp>
        <p:sp>
          <p:nvSpPr>
            <p:cNvPr id="130093" name="直接连接符 55348"/>
            <p:cNvSpPr/>
            <p:nvPr/>
          </p:nvSpPr>
          <p:spPr>
            <a:xfrm flipV="1">
              <a:off x="1623" y="1866"/>
              <a:ext cx="0" cy="250"/>
            </a:xfrm>
            <a:prstGeom prst="line">
              <a:avLst/>
            </a:prstGeom>
            <a:ln w="9525" cap="flat" cmpd="sng">
              <a:solidFill>
                <a:schemeClr val="tx1"/>
              </a:solidFill>
              <a:prstDash val="dash"/>
              <a:round/>
              <a:headEnd type="none" w="med" len="med"/>
              <a:tailEnd type="none" w="med" len="med"/>
            </a:ln>
          </p:spPr>
        </p:sp>
        <p:sp>
          <p:nvSpPr>
            <p:cNvPr id="130094" name="直接连接符 55349"/>
            <p:cNvSpPr/>
            <p:nvPr/>
          </p:nvSpPr>
          <p:spPr>
            <a:xfrm flipV="1">
              <a:off x="963" y="2129"/>
              <a:ext cx="0" cy="250"/>
            </a:xfrm>
            <a:prstGeom prst="line">
              <a:avLst/>
            </a:prstGeom>
            <a:ln w="9525" cap="flat" cmpd="sng">
              <a:solidFill>
                <a:schemeClr val="tx1"/>
              </a:solidFill>
              <a:prstDash val="dash"/>
              <a:round/>
              <a:headEnd type="none" w="med" len="med"/>
              <a:tailEnd type="none" w="med" len="med"/>
            </a:ln>
          </p:spPr>
        </p:sp>
        <p:pic>
          <p:nvPicPr>
            <p:cNvPr id="130095" name="图片 55350" descr="3156925461610270285622.wmf"/>
            <p:cNvPicPr>
              <a:picLocks noChangeAspect="1"/>
            </p:cNvPicPr>
            <p:nvPr/>
          </p:nvPicPr>
          <p:blipFill>
            <a:blip r:embed="rId6">
              <a:lum bright="100000"/>
            </a:blip>
            <a:stretch>
              <a:fillRect/>
            </a:stretch>
          </p:blipFill>
          <p:spPr>
            <a:xfrm>
              <a:off x="3713" y="2086"/>
              <a:ext cx="197" cy="253"/>
            </a:xfrm>
            <a:prstGeom prst="rect">
              <a:avLst/>
            </a:prstGeom>
            <a:noFill/>
            <a:ln w="9525">
              <a:noFill/>
            </a:ln>
          </p:spPr>
        </p:pic>
        <p:pic>
          <p:nvPicPr>
            <p:cNvPr id="130096" name="图片 55351" descr="3702829841610270285623.wmf"/>
            <p:cNvPicPr>
              <a:picLocks noChangeAspect="1"/>
            </p:cNvPicPr>
            <p:nvPr/>
          </p:nvPicPr>
          <p:blipFill>
            <a:blip r:embed="rId7">
              <a:lum bright="100000"/>
            </a:blip>
            <a:stretch>
              <a:fillRect/>
            </a:stretch>
          </p:blipFill>
          <p:spPr>
            <a:xfrm>
              <a:off x="837" y="2102"/>
              <a:ext cx="217" cy="252"/>
            </a:xfrm>
            <a:prstGeom prst="rect">
              <a:avLst/>
            </a:prstGeom>
            <a:noFill/>
            <a:ln w="9525">
              <a:noFill/>
            </a:ln>
          </p:spPr>
        </p:pic>
      </p:grpSp>
      <p:grpSp>
        <p:nvGrpSpPr>
          <p:cNvPr id="55353" name="组合 55352"/>
          <p:cNvGrpSpPr/>
          <p:nvPr/>
        </p:nvGrpSpPr>
        <p:grpSpPr>
          <a:xfrm>
            <a:off x="1343025" y="2997200"/>
            <a:ext cx="9001125" cy="765175"/>
            <a:chOff x="-114" y="1888"/>
            <a:chExt cx="5670" cy="482"/>
          </a:xfrm>
        </p:grpSpPr>
        <p:grpSp>
          <p:nvGrpSpPr>
            <p:cNvPr id="130098" name="组合 55353"/>
            <p:cNvGrpSpPr/>
            <p:nvPr/>
          </p:nvGrpSpPr>
          <p:grpSpPr>
            <a:xfrm>
              <a:off x="-114" y="1888"/>
              <a:ext cx="2836" cy="481"/>
              <a:chOff x="-114" y="1888"/>
              <a:chExt cx="2836" cy="481"/>
            </a:xfrm>
          </p:grpSpPr>
          <p:sp>
            <p:nvSpPr>
              <p:cNvPr id="130099" name="任意多边形 55354"/>
              <p:cNvSpPr/>
              <p:nvPr/>
            </p:nvSpPr>
            <p:spPr>
              <a:xfrm>
                <a:off x="1303" y="1888"/>
                <a:ext cx="1419" cy="480"/>
              </a:xfrm>
              <a:custGeom>
                <a:avLst/>
                <a:gdLst/>
                <a:ahLst/>
                <a:cxnLst>
                  <a:cxn ang="0">
                    <a:pos x="0" y="210"/>
                  </a:cxn>
                  <a:cxn ang="0">
                    <a:pos x="278" y="0"/>
                  </a:cxn>
                  <a:cxn ang="0">
                    <a:pos x="585" y="210"/>
                  </a:cxn>
                  <a:cxn ang="0">
                    <a:pos x="893" y="456"/>
                  </a:cxn>
                  <a:cxn ang="0">
                    <a:pos x="1186"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25400" cap="flat" cmpd="sng">
                <a:solidFill>
                  <a:srgbClr val="FFFFFF"/>
                </a:solidFill>
                <a:prstDash val="solid"/>
                <a:miter/>
                <a:headEnd type="none" w="med" len="med"/>
                <a:tailEnd type="none" w="med" len="med"/>
              </a:ln>
            </p:spPr>
            <p:txBody>
              <a:bodyPr/>
              <a:p>
                <a:endParaRPr lang="zh-CN" altLang="en-US"/>
              </a:p>
            </p:txBody>
          </p:sp>
          <p:sp>
            <p:nvSpPr>
              <p:cNvPr id="130100" name="任意多边形 55355"/>
              <p:cNvSpPr/>
              <p:nvPr/>
            </p:nvSpPr>
            <p:spPr>
              <a:xfrm>
                <a:off x="-114" y="1889"/>
                <a:ext cx="1418" cy="480"/>
              </a:xfrm>
              <a:custGeom>
                <a:avLst/>
                <a:gdLst/>
                <a:ahLst/>
                <a:cxnLst>
                  <a:cxn ang="0">
                    <a:pos x="0" y="210"/>
                  </a:cxn>
                  <a:cxn ang="0">
                    <a:pos x="278" y="0"/>
                  </a:cxn>
                  <a:cxn ang="0">
                    <a:pos x="585" y="210"/>
                  </a:cxn>
                  <a:cxn ang="0">
                    <a:pos x="893" y="456"/>
                  </a:cxn>
                  <a:cxn ang="0">
                    <a:pos x="1186"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25400" cap="flat" cmpd="sng">
                <a:solidFill>
                  <a:srgbClr val="FFFFFF"/>
                </a:solidFill>
                <a:prstDash val="solid"/>
                <a:miter/>
                <a:headEnd type="none" w="med" len="med"/>
                <a:tailEnd type="none" w="med" len="med"/>
              </a:ln>
            </p:spPr>
            <p:txBody>
              <a:bodyPr/>
              <a:p>
                <a:endParaRPr lang="zh-CN" altLang="en-US"/>
              </a:p>
            </p:txBody>
          </p:sp>
        </p:grpSp>
        <p:grpSp>
          <p:nvGrpSpPr>
            <p:cNvPr id="130101" name="组合 55356"/>
            <p:cNvGrpSpPr/>
            <p:nvPr/>
          </p:nvGrpSpPr>
          <p:grpSpPr>
            <a:xfrm>
              <a:off x="2720" y="1889"/>
              <a:ext cx="2836" cy="481"/>
              <a:chOff x="2720" y="1889"/>
              <a:chExt cx="2836" cy="481"/>
            </a:xfrm>
          </p:grpSpPr>
          <p:sp>
            <p:nvSpPr>
              <p:cNvPr id="130102" name="任意多边形 55357"/>
              <p:cNvSpPr/>
              <p:nvPr/>
            </p:nvSpPr>
            <p:spPr>
              <a:xfrm>
                <a:off x="4138" y="1889"/>
                <a:ext cx="1418" cy="480"/>
              </a:xfrm>
              <a:custGeom>
                <a:avLst/>
                <a:gdLst/>
                <a:ahLst/>
                <a:cxnLst>
                  <a:cxn ang="0">
                    <a:pos x="0" y="210"/>
                  </a:cxn>
                  <a:cxn ang="0">
                    <a:pos x="278" y="0"/>
                  </a:cxn>
                  <a:cxn ang="0">
                    <a:pos x="585" y="210"/>
                  </a:cxn>
                  <a:cxn ang="0">
                    <a:pos x="893" y="456"/>
                  </a:cxn>
                  <a:cxn ang="0">
                    <a:pos x="1186"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25400" cap="flat" cmpd="sng">
                <a:solidFill>
                  <a:srgbClr val="FF3300"/>
                </a:solidFill>
                <a:prstDash val="solid"/>
                <a:miter/>
                <a:headEnd type="none" w="med" len="med"/>
                <a:tailEnd type="none" w="med" len="med"/>
              </a:ln>
            </p:spPr>
            <p:txBody>
              <a:bodyPr/>
              <a:p>
                <a:endParaRPr lang="zh-CN" altLang="en-US"/>
              </a:p>
            </p:txBody>
          </p:sp>
          <p:sp>
            <p:nvSpPr>
              <p:cNvPr id="130103" name="任意多边形 55358"/>
              <p:cNvSpPr/>
              <p:nvPr/>
            </p:nvSpPr>
            <p:spPr>
              <a:xfrm>
                <a:off x="2720" y="1890"/>
                <a:ext cx="1419" cy="480"/>
              </a:xfrm>
              <a:custGeom>
                <a:avLst/>
                <a:gdLst/>
                <a:ahLst/>
                <a:cxnLst>
                  <a:cxn ang="0">
                    <a:pos x="0" y="210"/>
                  </a:cxn>
                  <a:cxn ang="0">
                    <a:pos x="278" y="0"/>
                  </a:cxn>
                  <a:cxn ang="0">
                    <a:pos x="585" y="210"/>
                  </a:cxn>
                  <a:cxn ang="0">
                    <a:pos x="893" y="456"/>
                  </a:cxn>
                  <a:cxn ang="0">
                    <a:pos x="1186"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25400" cap="flat" cmpd="sng">
                <a:solidFill>
                  <a:srgbClr val="FF3300"/>
                </a:solidFill>
                <a:prstDash val="solid"/>
                <a:miter/>
                <a:headEnd type="none" w="med" len="med"/>
                <a:tailEnd type="none" w="med" len="med"/>
              </a:ln>
            </p:spPr>
            <p:txBody>
              <a:bodyPr/>
              <a:p>
                <a:endParaRPr lang="zh-CN" altLang="en-US"/>
              </a:p>
            </p:txBody>
          </p:sp>
        </p:grpSp>
      </p:grpSp>
      <p:grpSp>
        <p:nvGrpSpPr>
          <p:cNvPr id="55360" name="组合 55359"/>
          <p:cNvGrpSpPr/>
          <p:nvPr/>
        </p:nvGrpSpPr>
        <p:grpSpPr>
          <a:xfrm>
            <a:off x="3575050" y="2997200"/>
            <a:ext cx="2195513" cy="795338"/>
            <a:chOff x="1292" y="1888"/>
            <a:chExt cx="1383" cy="501"/>
          </a:xfrm>
        </p:grpSpPr>
        <p:sp>
          <p:nvSpPr>
            <p:cNvPr id="130105" name="任意多边形 55360"/>
            <p:cNvSpPr/>
            <p:nvPr/>
          </p:nvSpPr>
          <p:spPr>
            <a:xfrm>
              <a:off x="1292" y="1888"/>
              <a:ext cx="692" cy="251"/>
            </a:xfrm>
            <a:custGeom>
              <a:avLst/>
              <a:gdLst/>
              <a:ahLst/>
              <a:cxnLst>
                <a:cxn ang="0">
                  <a:pos x="0" y="336"/>
                </a:cxn>
                <a:cxn ang="0">
                  <a:pos x="528" y="0"/>
                </a:cxn>
                <a:cxn ang="0">
                  <a:pos x="1104" y="336"/>
                </a:cxn>
              </a:cxnLst>
              <a:pathLst>
                <a:path w="1104" h="336">
                  <a:moveTo>
                    <a:pt x="0" y="336"/>
                  </a:moveTo>
                  <a:cubicBezTo>
                    <a:pt x="172" y="168"/>
                    <a:pt x="344" y="0"/>
                    <a:pt x="528" y="0"/>
                  </a:cubicBezTo>
                  <a:cubicBezTo>
                    <a:pt x="712" y="0"/>
                    <a:pt x="908" y="168"/>
                    <a:pt x="1104" y="336"/>
                  </a:cubicBezTo>
                </a:path>
              </a:pathLst>
            </a:custGeom>
            <a:noFill/>
            <a:ln w="25400" cap="flat" cmpd="sng">
              <a:solidFill>
                <a:srgbClr val="FF0000"/>
              </a:solidFill>
              <a:prstDash val="solid"/>
              <a:miter/>
              <a:headEnd type="none" w="med" len="med"/>
              <a:tailEnd type="none" w="med" len="med"/>
            </a:ln>
          </p:spPr>
          <p:txBody>
            <a:bodyPr/>
            <a:p>
              <a:endParaRPr lang="zh-CN" altLang="en-US"/>
            </a:p>
          </p:txBody>
        </p:sp>
        <p:sp>
          <p:nvSpPr>
            <p:cNvPr id="130106" name="任意多边形 55361"/>
            <p:cNvSpPr/>
            <p:nvPr/>
          </p:nvSpPr>
          <p:spPr>
            <a:xfrm rot="10798380">
              <a:off x="1984" y="2139"/>
              <a:ext cx="691" cy="250"/>
            </a:xfrm>
            <a:custGeom>
              <a:avLst/>
              <a:gdLst/>
              <a:ahLst/>
              <a:cxnLst>
                <a:cxn ang="0">
                  <a:pos x="0" y="336"/>
                </a:cxn>
                <a:cxn ang="0">
                  <a:pos x="528" y="0"/>
                </a:cxn>
                <a:cxn ang="0">
                  <a:pos x="1104" y="336"/>
                </a:cxn>
              </a:cxnLst>
              <a:pathLst>
                <a:path w="1104" h="336">
                  <a:moveTo>
                    <a:pt x="0" y="336"/>
                  </a:moveTo>
                  <a:cubicBezTo>
                    <a:pt x="172" y="168"/>
                    <a:pt x="344" y="0"/>
                    <a:pt x="528" y="0"/>
                  </a:cubicBezTo>
                  <a:cubicBezTo>
                    <a:pt x="712" y="0"/>
                    <a:pt x="908" y="168"/>
                    <a:pt x="1104" y="336"/>
                  </a:cubicBezTo>
                </a:path>
              </a:pathLst>
            </a:custGeom>
            <a:noFill/>
            <a:ln w="25400" cap="flat" cmpd="sng">
              <a:solidFill>
                <a:srgbClr val="FF0000"/>
              </a:solidFill>
              <a:prstDash val="solid"/>
              <a:miter/>
              <a:headEnd type="none" w="med" len="med"/>
              <a:tailEnd type="none" w="med" len="med"/>
            </a:ln>
          </p:spPr>
          <p:txBody>
            <a:bodyPr/>
            <a:p>
              <a:endParaRPr lang="zh-CN" altLang="en-US"/>
            </a:p>
          </p:txBody>
        </p:sp>
      </p:grpSp>
      <p:grpSp>
        <p:nvGrpSpPr>
          <p:cNvPr id="55363" name="组合 55362"/>
          <p:cNvGrpSpPr/>
          <p:nvPr/>
        </p:nvGrpSpPr>
        <p:grpSpPr>
          <a:xfrm>
            <a:off x="1416050" y="2997200"/>
            <a:ext cx="2195513" cy="795338"/>
            <a:chOff x="-68" y="1888"/>
            <a:chExt cx="1383" cy="501"/>
          </a:xfrm>
        </p:grpSpPr>
        <p:sp>
          <p:nvSpPr>
            <p:cNvPr id="130108" name="任意多边形 55363"/>
            <p:cNvSpPr/>
            <p:nvPr/>
          </p:nvSpPr>
          <p:spPr>
            <a:xfrm>
              <a:off x="-68" y="1888"/>
              <a:ext cx="692" cy="251"/>
            </a:xfrm>
            <a:custGeom>
              <a:avLst/>
              <a:gdLst/>
              <a:ahLst/>
              <a:cxnLst>
                <a:cxn ang="0">
                  <a:pos x="0" y="336"/>
                </a:cxn>
                <a:cxn ang="0">
                  <a:pos x="528" y="0"/>
                </a:cxn>
                <a:cxn ang="0">
                  <a:pos x="1104" y="336"/>
                </a:cxn>
              </a:cxnLst>
              <a:pathLst>
                <a:path w="1104" h="336">
                  <a:moveTo>
                    <a:pt x="0" y="336"/>
                  </a:moveTo>
                  <a:cubicBezTo>
                    <a:pt x="172" y="168"/>
                    <a:pt x="344" y="0"/>
                    <a:pt x="528" y="0"/>
                  </a:cubicBezTo>
                  <a:cubicBezTo>
                    <a:pt x="712" y="0"/>
                    <a:pt x="908" y="168"/>
                    <a:pt x="1104" y="336"/>
                  </a:cubicBezTo>
                </a:path>
              </a:pathLst>
            </a:custGeom>
            <a:noFill/>
            <a:ln w="0" cap="rnd" cmpd="sng">
              <a:solidFill>
                <a:srgbClr val="0000FF"/>
              </a:solidFill>
              <a:prstDash val="sysDot"/>
              <a:miter/>
              <a:headEnd type="none" w="med" len="med"/>
              <a:tailEnd type="none" w="med" len="med"/>
            </a:ln>
          </p:spPr>
          <p:txBody>
            <a:bodyPr/>
            <a:p>
              <a:endParaRPr lang="zh-CN" altLang="en-US"/>
            </a:p>
          </p:txBody>
        </p:sp>
        <p:sp>
          <p:nvSpPr>
            <p:cNvPr id="130109" name="任意多边形 55364"/>
            <p:cNvSpPr/>
            <p:nvPr/>
          </p:nvSpPr>
          <p:spPr>
            <a:xfrm rot="10798380">
              <a:off x="624" y="2139"/>
              <a:ext cx="691" cy="250"/>
            </a:xfrm>
            <a:custGeom>
              <a:avLst/>
              <a:gdLst/>
              <a:ahLst/>
              <a:cxnLst>
                <a:cxn ang="0">
                  <a:pos x="0" y="336"/>
                </a:cxn>
                <a:cxn ang="0">
                  <a:pos x="528" y="0"/>
                </a:cxn>
                <a:cxn ang="0">
                  <a:pos x="1104" y="336"/>
                </a:cxn>
              </a:cxnLst>
              <a:pathLst>
                <a:path w="1104" h="336">
                  <a:moveTo>
                    <a:pt x="0" y="336"/>
                  </a:moveTo>
                  <a:cubicBezTo>
                    <a:pt x="172" y="168"/>
                    <a:pt x="344" y="0"/>
                    <a:pt x="528" y="0"/>
                  </a:cubicBezTo>
                  <a:cubicBezTo>
                    <a:pt x="712" y="0"/>
                    <a:pt x="908" y="168"/>
                    <a:pt x="1104" y="336"/>
                  </a:cubicBezTo>
                </a:path>
              </a:pathLst>
            </a:custGeom>
            <a:noFill/>
            <a:ln w="25400" cap="flat" cmpd="sng">
              <a:solidFill>
                <a:srgbClr val="FF0000"/>
              </a:solidFill>
              <a:prstDash val="solid"/>
              <a:miter/>
              <a:headEnd type="none" w="med" len="med"/>
              <a:tailEnd type="none" w="med" len="med"/>
            </a:ln>
          </p:spPr>
          <p:txBody>
            <a:bodyPr/>
            <a:p>
              <a:endParaRPr lang="zh-CN" altLang="en-US"/>
            </a:p>
          </p:txBody>
        </p:sp>
      </p:grpSp>
      <p:sp>
        <p:nvSpPr>
          <p:cNvPr id="130110" name="矩形 55367"/>
          <p:cNvSpPr/>
          <p:nvPr/>
        </p:nvSpPr>
        <p:spPr>
          <a:xfrm>
            <a:off x="3287713" y="549275"/>
            <a:ext cx="4572000" cy="583565"/>
          </a:xfrm>
          <a:prstGeom prst="rect">
            <a:avLst/>
          </a:prstGeom>
          <a:noFill/>
          <a:ln w="9525">
            <a:noFill/>
          </a:ln>
        </p:spPr>
        <p:txBody>
          <a:bodyPr anchor="t" anchorCtr="0">
            <a:spAutoFit/>
          </a:bodyPr>
          <a:p>
            <a:pPr>
              <a:spcBef>
                <a:spcPct val="50000"/>
              </a:spcBef>
              <a:buSzPct val="100000"/>
            </a:pPr>
            <a:r>
              <a:rPr lang="en-US" altLang="zh-CN" sz="2000" b="1">
                <a:latin typeface="Arial" panose="020B0604020202090204" pitchFamily="34" charset="0"/>
                <a:ea typeface="宋体" pitchFamily="2" charset="-122"/>
              </a:rPr>
              <a:t>                     </a:t>
            </a:r>
            <a:r>
              <a:rPr lang="en-US" altLang="zh-CN" sz="2000" b="1">
                <a:solidFill>
                  <a:schemeClr val="bg1"/>
                </a:solidFill>
                <a:latin typeface="Arial" panose="020B0604020202090204" pitchFamily="34" charset="0"/>
                <a:ea typeface="宋体" pitchFamily="2" charset="-122"/>
              </a:rPr>
              <a:t>  </a:t>
            </a:r>
            <a:r>
              <a:rPr lang="zh-CN" altLang="en-US" sz="3200" b="1">
                <a:solidFill>
                  <a:schemeClr val="bg1"/>
                </a:solidFill>
                <a:latin typeface="Arial" panose="020B0604020202090204" pitchFamily="34" charset="0"/>
                <a:ea typeface="宋体" pitchFamily="2" charset="-122"/>
              </a:rPr>
              <a:t>三角函数</a:t>
            </a:r>
            <a:endParaRPr lang="zh-CN" altLang="en-US" sz="3200" b="1">
              <a:solidFill>
                <a:schemeClr val="bg1"/>
              </a:solidFill>
              <a:latin typeface="Arial" panose="020B0604020202090204" pitchFamily="3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5307"/>
                                        </p:tgtEl>
                                        <p:attrNameLst>
                                          <p:attrName>style.visibility</p:attrName>
                                        </p:attrNameLst>
                                      </p:cBhvr>
                                      <p:to>
                                        <p:strVal val="visible"/>
                                      </p:to>
                                    </p:set>
                                    <p:anim calcmode="lin" valueType="num">
                                      <p:cBhvr>
                                        <p:cTn id="7" dur="1000" fill="hold"/>
                                        <p:tgtEl>
                                          <p:spTgt spid="55307"/>
                                        </p:tgtEl>
                                        <p:attrNameLst>
                                          <p:attrName>ppt_x</p:attrName>
                                        </p:attrNameLst>
                                      </p:cBhvr>
                                      <p:tavLst>
                                        <p:tav tm="0">
                                          <p:val>
                                            <p:strVal val="#ppt_x-.2"/>
                                          </p:val>
                                        </p:tav>
                                        <p:tav tm="100000">
                                          <p:val>
                                            <p:strVal val="#ppt_x"/>
                                          </p:val>
                                        </p:tav>
                                      </p:tavLst>
                                    </p:anim>
                                    <p:anim calcmode="lin" valueType="num">
                                      <p:cBhvr>
                                        <p:cTn id="8" dur="1000" fill="hold"/>
                                        <p:tgtEl>
                                          <p:spTgt spid="55307"/>
                                        </p:tgtEl>
                                        <p:attrNameLst>
                                          <p:attrName>ppt_y</p:attrName>
                                        </p:attrNameLst>
                                      </p:cBhvr>
                                      <p:tavLst>
                                        <p:tav tm="0">
                                          <p:val>
                                            <p:strVal val="#ppt_y"/>
                                          </p:val>
                                        </p:tav>
                                        <p:tav tm="100000">
                                          <p:val>
                                            <p:strVal val="#ppt_y"/>
                                          </p:val>
                                        </p:tav>
                                      </p:tavLst>
                                    </p:anim>
                                    <p:animEffect transition="in" filter="wipe(right)" prLst="gradientSize: 0.1">
                                      <p:cBhvr>
                                        <p:cTn id="9" dur="1000"/>
                                        <p:tgtEl>
                                          <p:spTgt spid="55307"/>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55308"/>
                                        </p:tgtEl>
                                        <p:attrNameLst>
                                          <p:attrName>style.visibility</p:attrName>
                                        </p:attrNameLst>
                                      </p:cBhvr>
                                      <p:to>
                                        <p:strVal val="visible"/>
                                      </p:to>
                                    </p:set>
                                    <p:anim calcmode="lin" valueType="num">
                                      <p:cBhvr>
                                        <p:cTn id="14" dur="1000" fill="hold"/>
                                        <p:tgtEl>
                                          <p:spTgt spid="55308"/>
                                        </p:tgtEl>
                                        <p:attrNameLst>
                                          <p:attrName>ppt_x</p:attrName>
                                        </p:attrNameLst>
                                      </p:cBhvr>
                                      <p:tavLst>
                                        <p:tav tm="0">
                                          <p:val>
                                            <p:strVal val="#ppt_x-.2"/>
                                          </p:val>
                                        </p:tav>
                                        <p:tav tm="100000">
                                          <p:val>
                                            <p:strVal val="#ppt_x"/>
                                          </p:val>
                                        </p:tav>
                                      </p:tavLst>
                                    </p:anim>
                                    <p:anim calcmode="lin" valueType="num">
                                      <p:cBhvr>
                                        <p:cTn id="15" dur="1000" fill="hold"/>
                                        <p:tgtEl>
                                          <p:spTgt spid="5530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5308"/>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55363"/>
                                        </p:tgtEl>
                                        <p:attrNameLst>
                                          <p:attrName>style.visibility</p:attrName>
                                        </p:attrNameLst>
                                      </p:cBhvr>
                                      <p:to>
                                        <p:strVal val="visible"/>
                                      </p:to>
                                    </p:set>
                                    <p:anim calcmode="lin" valueType="num">
                                      <p:cBhvr>
                                        <p:cTn id="21" dur="1000" fill="hold"/>
                                        <p:tgtEl>
                                          <p:spTgt spid="55363"/>
                                        </p:tgtEl>
                                        <p:attrNameLst>
                                          <p:attrName>ppt_x</p:attrName>
                                        </p:attrNameLst>
                                      </p:cBhvr>
                                      <p:tavLst>
                                        <p:tav tm="0">
                                          <p:val>
                                            <p:strVal val="#ppt_x-.2"/>
                                          </p:val>
                                        </p:tav>
                                        <p:tav tm="100000">
                                          <p:val>
                                            <p:strVal val="#ppt_x"/>
                                          </p:val>
                                        </p:tav>
                                      </p:tavLst>
                                    </p:anim>
                                    <p:anim calcmode="lin" valueType="num">
                                      <p:cBhvr>
                                        <p:cTn id="22" dur="1000" fill="hold"/>
                                        <p:tgtEl>
                                          <p:spTgt spid="55363"/>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5363"/>
                                        </p:tgtEl>
                                      </p:cBhvr>
                                    </p:animEffect>
                                  </p:childTnLst>
                                </p:cTn>
                              </p:par>
                              <p:par>
                                <p:cTn id="24" presetID="29" presetClass="entr" presetSubtype="0" fill="hold" grpId="0" nodeType="withEffect">
                                  <p:stCondLst>
                                    <p:cond delay="0"/>
                                  </p:stCondLst>
                                  <p:childTnLst>
                                    <p:set>
                                      <p:cBhvr>
                                        <p:cTn id="25" dur="1" fill="hold">
                                          <p:stCondLst>
                                            <p:cond delay="0"/>
                                          </p:stCondLst>
                                        </p:cTn>
                                        <p:tgtEl>
                                          <p:spTgt spid="55360"/>
                                        </p:tgtEl>
                                        <p:attrNameLst>
                                          <p:attrName>style.visibility</p:attrName>
                                        </p:attrNameLst>
                                      </p:cBhvr>
                                      <p:to>
                                        <p:strVal val="visible"/>
                                      </p:to>
                                    </p:set>
                                    <p:anim calcmode="lin" valueType="num">
                                      <p:cBhvr>
                                        <p:cTn id="26" dur="1000" fill="hold"/>
                                        <p:tgtEl>
                                          <p:spTgt spid="55360"/>
                                        </p:tgtEl>
                                        <p:attrNameLst>
                                          <p:attrName>ppt_x</p:attrName>
                                        </p:attrNameLst>
                                      </p:cBhvr>
                                      <p:tavLst>
                                        <p:tav tm="0">
                                          <p:val>
                                            <p:strVal val="#ppt_x-.2"/>
                                          </p:val>
                                        </p:tav>
                                        <p:tav tm="100000">
                                          <p:val>
                                            <p:strVal val="#ppt_x"/>
                                          </p:val>
                                        </p:tav>
                                      </p:tavLst>
                                    </p:anim>
                                    <p:anim calcmode="lin" valueType="num">
                                      <p:cBhvr>
                                        <p:cTn id="27" dur="1000" fill="hold"/>
                                        <p:tgtEl>
                                          <p:spTgt spid="55360"/>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5360"/>
                                        </p:tgtEl>
                                      </p:cBhvr>
                                    </p:animEffect>
                                  </p:childTnLst>
                                </p:cTn>
                              </p:par>
                              <p:par>
                                <p:cTn id="29" presetID="29" presetClass="entr" presetSubtype="0" fill="hold" grpId="0" nodeType="withEffect">
                                  <p:stCondLst>
                                    <p:cond delay="0"/>
                                  </p:stCondLst>
                                  <p:childTnLst>
                                    <p:set>
                                      <p:cBhvr>
                                        <p:cTn id="30" dur="1" fill="hold">
                                          <p:stCondLst>
                                            <p:cond delay="0"/>
                                          </p:stCondLst>
                                        </p:cTn>
                                        <p:tgtEl>
                                          <p:spTgt spid="55353"/>
                                        </p:tgtEl>
                                        <p:attrNameLst>
                                          <p:attrName>style.visibility</p:attrName>
                                        </p:attrNameLst>
                                      </p:cBhvr>
                                      <p:to>
                                        <p:strVal val="visible"/>
                                      </p:to>
                                    </p:set>
                                    <p:anim calcmode="lin" valueType="num">
                                      <p:cBhvr>
                                        <p:cTn id="31" dur="1000" fill="hold"/>
                                        <p:tgtEl>
                                          <p:spTgt spid="55353"/>
                                        </p:tgtEl>
                                        <p:attrNameLst>
                                          <p:attrName>ppt_x</p:attrName>
                                        </p:attrNameLst>
                                      </p:cBhvr>
                                      <p:tavLst>
                                        <p:tav tm="0">
                                          <p:val>
                                            <p:strVal val="#ppt_x-.2"/>
                                          </p:val>
                                        </p:tav>
                                        <p:tav tm="100000">
                                          <p:val>
                                            <p:strVal val="#ppt_x"/>
                                          </p:val>
                                        </p:tav>
                                      </p:tavLst>
                                    </p:anim>
                                    <p:anim calcmode="lin" valueType="num">
                                      <p:cBhvr>
                                        <p:cTn id="32" dur="1000" fill="hold"/>
                                        <p:tgtEl>
                                          <p:spTgt spid="55353"/>
                                        </p:tgtEl>
                                        <p:attrNameLst>
                                          <p:attrName>ppt_y</p:attrName>
                                        </p:attrNameLst>
                                      </p:cBhvr>
                                      <p:tavLst>
                                        <p:tav tm="0">
                                          <p:val>
                                            <p:strVal val="#ppt_y"/>
                                          </p:val>
                                        </p:tav>
                                        <p:tav tm="100000">
                                          <p:val>
                                            <p:strVal val="#ppt_y"/>
                                          </p:val>
                                        </p:tav>
                                      </p:tavLst>
                                    </p:anim>
                                    <p:animEffect transition="in" filter="wipe(right)" prLst="gradientSize: 0.1">
                                      <p:cBhvr>
                                        <p:cTn id="33" dur="1000"/>
                                        <p:tgtEl>
                                          <p:spTgt spid="553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1073" name="矩形 56328"/>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31074" name="矩形 56329"/>
          <p:cNvSpPr/>
          <p:nvPr/>
        </p:nvSpPr>
        <p:spPr>
          <a:xfrm>
            <a:off x="3575050" y="3425825"/>
            <a:ext cx="1223963" cy="260350"/>
          </a:xfrm>
          <a:prstGeom prst="rect">
            <a:avLst/>
          </a:prstGeom>
          <a:noFill/>
          <a:ln w="9525">
            <a:noFill/>
          </a:ln>
        </p:spPr>
        <p:txBody>
          <a:bodyPr anchor="ctr" anchorCtr="0">
            <a:spAutoFit/>
          </a:bodyPr>
          <a:p>
            <a:pPr eaLnBrk="0" hangingPunct="0">
              <a:buSzPct val="100000"/>
            </a:pPr>
            <a:r>
              <a:rPr lang="en-US" altLang="zh-CN" sz="1100">
                <a:latin typeface="Times New Roman" panose="02020603050405020304" charset="0"/>
                <a:ea typeface="楷体_GB2312" pitchFamily="49" charset="-122"/>
              </a:rPr>
              <a:t> </a:t>
            </a:r>
            <a:endParaRPr lang="en-US" altLang="zh-CN" sz="2400">
              <a:latin typeface="Times New Roman" panose="02020603050405020304" charset="0"/>
              <a:ea typeface="宋体" pitchFamily="2" charset="-122"/>
            </a:endParaRPr>
          </a:p>
        </p:txBody>
      </p:sp>
      <p:sp>
        <p:nvSpPr>
          <p:cNvPr id="56331" name="矩形 56330"/>
          <p:cNvSpPr/>
          <p:nvPr/>
        </p:nvSpPr>
        <p:spPr>
          <a:xfrm>
            <a:off x="5159375" y="836613"/>
            <a:ext cx="2232025" cy="583565"/>
          </a:xfrm>
          <a:prstGeom prst="rect">
            <a:avLst/>
          </a:prstGeom>
          <a:noFill/>
          <a:ln w="9525">
            <a:noFill/>
          </a:ln>
        </p:spPr>
        <p:txBody>
          <a:bodyPr anchor="t" anchorCtr="0">
            <a:spAutoFit/>
          </a:bodyPr>
          <a:p>
            <a:pPr>
              <a:spcBef>
                <a:spcPct val="20000"/>
              </a:spcBef>
              <a:buSzPct val="100000"/>
            </a:pPr>
            <a:r>
              <a:rPr lang="en-US" altLang="zh-CN" sz="3200">
                <a:latin typeface="Times New Roman" panose="02020603050405020304" charset="0"/>
                <a:ea typeface="楷体_GB2312" pitchFamily="49" charset="-122"/>
              </a:rPr>
              <a:t>y=cosx</a:t>
            </a:r>
            <a:endParaRPr lang="en-US" altLang="zh-CN" sz="3200">
              <a:latin typeface="Times New Roman" panose="02020603050405020304" charset="0"/>
              <a:ea typeface="楷体_GB2312" pitchFamily="49" charset="-122"/>
            </a:endParaRPr>
          </a:p>
        </p:txBody>
      </p:sp>
      <p:grpSp>
        <p:nvGrpSpPr>
          <p:cNvPr id="56332" name="组合 56331"/>
          <p:cNvGrpSpPr/>
          <p:nvPr/>
        </p:nvGrpSpPr>
        <p:grpSpPr>
          <a:xfrm>
            <a:off x="2065338" y="2060575"/>
            <a:ext cx="8602662" cy="2193925"/>
            <a:chOff x="341" y="1298"/>
            <a:chExt cx="5419" cy="1382"/>
          </a:xfrm>
        </p:grpSpPr>
        <p:sp>
          <p:nvSpPr>
            <p:cNvPr id="131077" name="文本框 56332"/>
            <p:cNvSpPr txBox="1"/>
            <p:nvPr/>
          </p:nvSpPr>
          <p:spPr>
            <a:xfrm>
              <a:off x="5572" y="1841"/>
              <a:ext cx="188" cy="251"/>
            </a:xfrm>
            <a:prstGeom prst="rect">
              <a:avLst/>
            </a:prstGeom>
            <a:noFill/>
            <a:ln w="9525">
              <a:noFill/>
            </a:ln>
          </p:spPr>
          <p:txBody>
            <a:bodyPr anchor="t" anchorCtr="0">
              <a:spAutoFit/>
            </a:bodyPr>
            <a:p>
              <a:pPr>
                <a:spcBef>
                  <a:spcPct val="50000"/>
                </a:spcBef>
                <a:buSzPct val="100000"/>
              </a:pPr>
              <a:r>
                <a:rPr lang="en-US" altLang="zh-CN" sz="2000" i="1">
                  <a:latin typeface="Times New Roman" panose="02020603050405020304" charset="0"/>
                  <a:ea typeface="宋体" pitchFamily="2" charset="-122"/>
                </a:rPr>
                <a:t>x</a:t>
              </a:r>
              <a:endParaRPr lang="en-US" altLang="zh-CN" sz="2000" i="1">
                <a:latin typeface="Times New Roman" panose="02020603050405020304" charset="0"/>
                <a:ea typeface="宋体" pitchFamily="2" charset="-122"/>
              </a:endParaRPr>
            </a:p>
          </p:txBody>
        </p:sp>
        <p:sp>
          <p:nvSpPr>
            <p:cNvPr id="131078" name="直接连接符 56333"/>
            <p:cNvSpPr/>
            <p:nvPr/>
          </p:nvSpPr>
          <p:spPr>
            <a:xfrm>
              <a:off x="349" y="2117"/>
              <a:ext cx="5355" cy="0"/>
            </a:xfrm>
            <a:prstGeom prst="line">
              <a:avLst/>
            </a:prstGeom>
            <a:ln w="9525" cap="flat" cmpd="sng">
              <a:solidFill>
                <a:schemeClr val="tx1"/>
              </a:solidFill>
              <a:prstDash val="solid"/>
              <a:round/>
              <a:headEnd type="none" w="med" len="med"/>
              <a:tailEnd type="triangle" w="sm" len="lg"/>
            </a:ln>
          </p:spPr>
        </p:sp>
        <p:sp>
          <p:nvSpPr>
            <p:cNvPr id="131079" name="直接连接符 56334"/>
            <p:cNvSpPr/>
            <p:nvPr/>
          </p:nvSpPr>
          <p:spPr>
            <a:xfrm>
              <a:off x="534" y="2380"/>
              <a:ext cx="4955" cy="0"/>
            </a:xfrm>
            <a:prstGeom prst="line">
              <a:avLst/>
            </a:prstGeom>
            <a:ln w="9525" cap="flat" cmpd="sng">
              <a:solidFill>
                <a:schemeClr val="tx1"/>
              </a:solidFill>
              <a:prstDash val="lgDash"/>
              <a:round/>
              <a:headEnd type="none" w="med" len="med"/>
              <a:tailEnd type="none" w="med" len="med"/>
            </a:ln>
          </p:spPr>
        </p:sp>
        <p:sp>
          <p:nvSpPr>
            <p:cNvPr id="131080" name="直接连接符 56335"/>
            <p:cNvSpPr/>
            <p:nvPr/>
          </p:nvSpPr>
          <p:spPr>
            <a:xfrm>
              <a:off x="533" y="1887"/>
              <a:ext cx="4967" cy="0"/>
            </a:xfrm>
            <a:prstGeom prst="line">
              <a:avLst/>
            </a:prstGeom>
            <a:ln w="9525" cap="flat" cmpd="sng">
              <a:solidFill>
                <a:schemeClr val="tx1"/>
              </a:solidFill>
              <a:prstDash val="lgDash"/>
              <a:round/>
              <a:headEnd type="none" w="med" len="med"/>
              <a:tailEnd type="none" w="med" len="med"/>
            </a:ln>
          </p:spPr>
        </p:sp>
        <p:sp>
          <p:nvSpPr>
            <p:cNvPr id="131081" name="文本框 56336"/>
            <p:cNvSpPr txBox="1"/>
            <p:nvPr/>
          </p:nvSpPr>
          <p:spPr>
            <a:xfrm>
              <a:off x="2569" y="1298"/>
              <a:ext cx="188" cy="251"/>
            </a:xfrm>
            <a:prstGeom prst="rect">
              <a:avLst/>
            </a:prstGeom>
            <a:noFill/>
            <a:ln w="9525">
              <a:noFill/>
            </a:ln>
          </p:spPr>
          <p:txBody>
            <a:bodyPr anchor="t" anchorCtr="0">
              <a:spAutoFit/>
            </a:bodyPr>
            <a:p>
              <a:pPr>
                <a:spcBef>
                  <a:spcPct val="50000"/>
                </a:spcBef>
                <a:buSzPct val="100000"/>
              </a:pPr>
              <a:r>
                <a:rPr lang="en-US" altLang="zh-CN" sz="2000" i="1">
                  <a:latin typeface="Times New Roman" panose="02020603050405020304" charset="0"/>
                  <a:ea typeface="宋体" pitchFamily="2" charset="-122"/>
                </a:rPr>
                <a:t>y</a:t>
              </a:r>
              <a:endParaRPr lang="en-US" altLang="zh-CN" sz="2000" i="1">
                <a:latin typeface="Times New Roman" panose="02020603050405020304" charset="0"/>
                <a:ea typeface="宋体" pitchFamily="2" charset="-122"/>
              </a:endParaRPr>
            </a:p>
          </p:txBody>
        </p:sp>
        <p:sp>
          <p:nvSpPr>
            <p:cNvPr id="131082" name="直接连接符 56337"/>
            <p:cNvSpPr/>
            <p:nvPr/>
          </p:nvSpPr>
          <p:spPr>
            <a:xfrm flipV="1">
              <a:off x="2723" y="1475"/>
              <a:ext cx="0" cy="1205"/>
            </a:xfrm>
            <a:prstGeom prst="line">
              <a:avLst/>
            </a:prstGeom>
            <a:ln w="9525" cap="flat" cmpd="sng">
              <a:solidFill>
                <a:schemeClr val="tx1"/>
              </a:solidFill>
              <a:prstDash val="solid"/>
              <a:round/>
              <a:headEnd type="none" w="med" len="med"/>
              <a:tailEnd type="triangle" w="sm" len="lg"/>
            </a:ln>
          </p:spPr>
        </p:sp>
        <p:sp>
          <p:nvSpPr>
            <p:cNvPr id="131083" name="文本框 56338"/>
            <p:cNvSpPr txBox="1"/>
            <p:nvPr/>
          </p:nvSpPr>
          <p:spPr>
            <a:xfrm>
              <a:off x="2563" y="1997"/>
              <a:ext cx="219" cy="290"/>
            </a:xfrm>
            <a:prstGeom prst="rect">
              <a:avLst/>
            </a:prstGeom>
            <a:noFill/>
            <a:ln w="9525">
              <a:noFill/>
            </a:ln>
          </p:spPr>
          <p:txBody>
            <a:bodyPr anchor="t" anchorCtr="0">
              <a:spAutoFit/>
            </a:bodyPr>
            <a:p>
              <a:pPr>
                <a:spcBef>
                  <a:spcPct val="50000"/>
                </a:spcBef>
                <a:buSzPct val="100000"/>
              </a:pPr>
              <a:r>
                <a:rPr lang="en-US" altLang="zh-CN" sz="2400" i="1">
                  <a:latin typeface="Times New Roman" panose="02020603050405020304" charset="0"/>
                  <a:ea typeface="宋体" pitchFamily="2" charset="-122"/>
                </a:rPr>
                <a:t>o</a:t>
              </a:r>
              <a:endParaRPr lang="en-US" altLang="zh-CN" sz="2400" i="1">
                <a:latin typeface="Times New Roman" panose="02020603050405020304" charset="0"/>
                <a:ea typeface="宋体" pitchFamily="2" charset="-122"/>
              </a:endParaRPr>
            </a:p>
          </p:txBody>
        </p:sp>
        <p:sp>
          <p:nvSpPr>
            <p:cNvPr id="131084" name="直接连接符 56339"/>
            <p:cNvSpPr/>
            <p:nvPr/>
          </p:nvSpPr>
          <p:spPr>
            <a:xfrm>
              <a:off x="4460" y="2083"/>
              <a:ext cx="0" cy="34"/>
            </a:xfrm>
            <a:prstGeom prst="line">
              <a:avLst/>
            </a:prstGeom>
            <a:ln w="9525" cap="flat" cmpd="sng">
              <a:solidFill>
                <a:schemeClr val="tx1"/>
              </a:solidFill>
              <a:prstDash val="solid"/>
              <a:round/>
              <a:headEnd type="none" w="med" len="med"/>
              <a:tailEnd type="none" w="med" len="med"/>
            </a:ln>
          </p:spPr>
        </p:sp>
        <p:sp>
          <p:nvSpPr>
            <p:cNvPr id="131085" name="直接连接符 56340"/>
            <p:cNvSpPr/>
            <p:nvPr/>
          </p:nvSpPr>
          <p:spPr>
            <a:xfrm>
              <a:off x="3420" y="2085"/>
              <a:ext cx="0" cy="34"/>
            </a:xfrm>
            <a:prstGeom prst="line">
              <a:avLst/>
            </a:prstGeom>
            <a:ln w="9525" cap="flat" cmpd="sng">
              <a:solidFill>
                <a:schemeClr val="tx1"/>
              </a:solidFill>
              <a:prstDash val="solid"/>
              <a:round/>
              <a:headEnd type="none" w="med" len="med"/>
              <a:tailEnd type="none" w="med" len="med"/>
            </a:ln>
          </p:spPr>
        </p:sp>
        <p:sp>
          <p:nvSpPr>
            <p:cNvPr id="131086" name="直接连接符 56341"/>
            <p:cNvSpPr/>
            <p:nvPr/>
          </p:nvSpPr>
          <p:spPr>
            <a:xfrm>
              <a:off x="4133" y="2086"/>
              <a:ext cx="0" cy="34"/>
            </a:xfrm>
            <a:prstGeom prst="line">
              <a:avLst/>
            </a:prstGeom>
            <a:ln w="9525" cap="flat" cmpd="sng">
              <a:solidFill>
                <a:schemeClr val="tx1"/>
              </a:solidFill>
              <a:prstDash val="solid"/>
              <a:round/>
              <a:headEnd type="none" w="med" len="med"/>
              <a:tailEnd type="none" w="med" len="med"/>
            </a:ln>
          </p:spPr>
        </p:sp>
        <p:sp>
          <p:nvSpPr>
            <p:cNvPr id="131087" name="直接连接符 56342"/>
            <p:cNvSpPr/>
            <p:nvPr/>
          </p:nvSpPr>
          <p:spPr>
            <a:xfrm>
              <a:off x="4843" y="2089"/>
              <a:ext cx="0" cy="34"/>
            </a:xfrm>
            <a:prstGeom prst="line">
              <a:avLst/>
            </a:prstGeom>
            <a:ln w="9525" cap="flat" cmpd="sng">
              <a:solidFill>
                <a:schemeClr val="tx1"/>
              </a:solidFill>
              <a:prstDash val="solid"/>
              <a:round/>
              <a:headEnd type="none" w="med" len="med"/>
              <a:tailEnd type="none" w="med" len="med"/>
            </a:ln>
          </p:spPr>
        </p:sp>
        <p:sp>
          <p:nvSpPr>
            <p:cNvPr id="131088" name="直接连接符 56343"/>
            <p:cNvSpPr/>
            <p:nvPr/>
          </p:nvSpPr>
          <p:spPr>
            <a:xfrm>
              <a:off x="1310" y="2092"/>
              <a:ext cx="0" cy="34"/>
            </a:xfrm>
            <a:prstGeom prst="line">
              <a:avLst/>
            </a:prstGeom>
            <a:ln w="9525" cap="flat" cmpd="sng">
              <a:solidFill>
                <a:schemeClr val="tx1"/>
              </a:solidFill>
              <a:prstDash val="solid"/>
              <a:round/>
              <a:headEnd type="none" w="med" len="med"/>
              <a:tailEnd type="none" w="med" len="med"/>
            </a:ln>
          </p:spPr>
        </p:sp>
        <p:sp>
          <p:nvSpPr>
            <p:cNvPr id="131089" name="直接连接符 56344"/>
            <p:cNvSpPr/>
            <p:nvPr/>
          </p:nvSpPr>
          <p:spPr>
            <a:xfrm>
              <a:off x="5205" y="2094"/>
              <a:ext cx="0" cy="34"/>
            </a:xfrm>
            <a:prstGeom prst="line">
              <a:avLst/>
            </a:prstGeom>
            <a:ln w="9525" cap="flat" cmpd="sng">
              <a:solidFill>
                <a:schemeClr val="tx1"/>
              </a:solidFill>
              <a:prstDash val="solid"/>
              <a:round/>
              <a:headEnd type="none" w="med" len="med"/>
              <a:tailEnd type="none" w="med" len="med"/>
            </a:ln>
          </p:spPr>
        </p:sp>
        <p:sp>
          <p:nvSpPr>
            <p:cNvPr id="131090" name="直接连接符 56345"/>
            <p:cNvSpPr/>
            <p:nvPr/>
          </p:nvSpPr>
          <p:spPr>
            <a:xfrm>
              <a:off x="341" y="2082"/>
              <a:ext cx="0" cy="34"/>
            </a:xfrm>
            <a:prstGeom prst="line">
              <a:avLst/>
            </a:prstGeom>
            <a:ln w="9525" cap="flat" cmpd="sng">
              <a:solidFill>
                <a:schemeClr val="tx1"/>
              </a:solidFill>
              <a:prstDash val="solid"/>
              <a:round/>
              <a:headEnd type="none" w="med" len="med"/>
              <a:tailEnd type="none" w="med" len="med"/>
            </a:ln>
          </p:spPr>
        </p:sp>
        <p:sp>
          <p:nvSpPr>
            <p:cNvPr id="131091" name="直接连接符 56346"/>
            <p:cNvSpPr/>
            <p:nvPr/>
          </p:nvSpPr>
          <p:spPr>
            <a:xfrm>
              <a:off x="2376" y="2083"/>
              <a:ext cx="0" cy="34"/>
            </a:xfrm>
            <a:prstGeom prst="line">
              <a:avLst/>
            </a:prstGeom>
            <a:ln w="9525" cap="flat" cmpd="sng">
              <a:solidFill>
                <a:schemeClr val="tx1"/>
              </a:solidFill>
              <a:prstDash val="solid"/>
              <a:round/>
              <a:headEnd type="none" w="med" len="med"/>
              <a:tailEnd type="none" w="med" len="med"/>
            </a:ln>
          </p:spPr>
        </p:sp>
        <p:sp>
          <p:nvSpPr>
            <p:cNvPr id="131092" name="直接连接符 56347"/>
            <p:cNvSpPr/>
            <p:nvPr/>
          </p:nvSpPr>
          <p:spPr>
            <a:xfrm>
              <a:off x="1618" y="2085"/>
              <a:ext cx="0" cy="34"/>
            </a:xfrm>
            <a:prstGeom prst="line">
              <a:avLst/>
            </a:prstGeom>
            <a:ln w="9525" cap="flat" cmpd="sng">
              <a:solidFill>
                <a:schemeClr val="tx1"/>
              </a:solidFill>
              <a:prstDash val="solid"/>
              <a:round/>
              <a:headEnd type="none" w="med" len="med"/>
              <a:tailEnd type="none" w="med" len="med"/>
            </a:ln>
          </p:spPr>
        </p:sp>
        <p:sp>
          <p:nvSpPr>
            <p:cNvPr id="131093" name="直接连接符 56348"/>
            <p:cNvSpPr/>
            <p:nvPr/>
          </p:nvSpPr>
          <p:spPr>
            <a:xfrm>
              <a:off x="961" y="2092"/>
              <a:ext cx="0" cy="34"/>
            </a:xfrm>
            <a:prstGeom prst="line">
              <a:avLst/>
            </a:prstGeom>
            <a:ln w="9525" cap="flat" cmpd="sng">
              <a:solidFill>
                <a:schemeClr val="tx1"/>
              </a:solidFill>
              <a:prstDash val="solid"/>
              <a:round/>
              <a:headEnd type="none" w="med" len="med"/>
              <a:tailEnd type="none" w="med" len="med"/>
            </a:ln>
          </p:spPr>
        </p:sp>
        <p:sp>
          <p:nvSpPr>
            <p:cNvPr id="131094" name="文本框 56349"/>
            <p:cNvSpPr txBox="1"/>
            <p:nvPr/>
          </p:nvSpPr>
          <p:spPr>
            <a:xfrm>
              <a:off x="1861" y="2061"/>
              <a:ext cx="250"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a:t>
              </a:r>
              <a:endParaRPr lang="en-US" altLang="zh-CN" sz="1600">
                <a:latin typeface="Times New Roman" panose="02020603050405020304" charset="0"/>
                <a:ea typeface="宋体" pitchFamily="2" charset="-122"/>
              </a:endParaRPr>
            </a:p>
          </p:txBody>
        </p:sp>
        <p:sp>
          <p:nvSpPr>
            <p:cNvPr id="131095" name="文本框 56350"/>
            <p:cNvSpPr txBox="1"/>
            <p:nvPr/>
          </p:nvSpPr>
          <p:spPr>
            <a:xfrm>
              <a:off x="2536" y="2362"/>
              <a:ext cx="282"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rPr>
                <a:t>-1</a:t>
              </a:r>
              <a:endParaRPr lang="en-US" altLang="zh-CN" sz="1600">
                <a:latin typeface="Times New Roman" panose="02020603050405020304" charset="0"/>
                <a:ea typeface="宋体" pitchFamily="2" charset="-122"/>
              </a:endParaRPr>
            </a:p>
          </p:txBody>
        </p:sp>
        <p:sp>
          <p:nvSpPr>
            <p:cNvPr id="131096" name="文本框 56351"/>
            <p:cNvSpPr txBox="1"/>
            <p:nvPr/>
          </p:nvSpPr>
          <p:spPr>
            <a:xfrm>
              <a:off x="4019" y="2114"/>
              <a:ext cx="272"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2</a:t>
              </a:r>
              <a:endParaRPr lang="en-US" altLang="zh-CN" sz="1600">
                <a:latin typeface="Times New Roman" panose="02020603050405020304" charset="0"/>
                <a:ea typeface="宋体" pitchFamily="2" charset="-122"/>
              </a:endParaRPr>
            </a:p>
          </p:txBody>
        </p:sp>
        <p:sp>
          <p:nvSpPr>
            <p:cNvPr id="131097" name="文本框 56352"/>
            <p:cNvSpPr txBox="1"/>
            <p:nvPr/>
          </p:nvSpPr>
          <p:spPr>
            <a:xfrm>
              <a:off x="4739" y="2096"/>
              <a:ext cx="272"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3</a:t>
              </a:r>
              <a:endParaRPr lang="en-US" altLang="zh-CN" sz="1600">
                <a:latin typeface="Times New Roman" panose="02020603050405020304" charset="0"/>
                <a:ea typeface="宋体" pitchFamily="2" charset="-122"/>
              </a:endParaRPr>
            </a:p>
          </p:txBody>
        </p:sp>
        <p:sp>
          <p:nvSpPr>
            <p:cNvPr id="131098" name="文本框 56353"/>
            <p:cNvSpPr txBox="1"/>
            <p:nvPr/>
          </p:nvSpPr>
          <p:spPr>
            <a:xfrm>
              <a:off x="5431" y="2108"/>
              <a:ext cx="272"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4</a:t>
              </a:r>
              <a:endParaRPr lang="en-US" altLang="zh-CN" sz="1600">
                <a:latin typeface="Times New Roman" panose="02020603050405020304" charset="0"/>
                <a:ea typeface="宋体" pitchFamily="2" charset="-122"/>
              </a:endParaRPr>
            </a:p>
          </p:txBody>
        </p:sp>
        <p:sp>
          <p:nvSpPr>
            <p:cNvPr id="131099" name="直接连接符 56354"/>
            <p:cNvSpPr/>
            <p:nvPr/>
          </p:nvSpPr>
          <p:spPr>
            <a:xfrm>
              <a:off x="5546" y="2099"/>
              <a:ext cx="0" cy="33"/>
            </a:xfrm>
            <a:prstGeom prst="line">
              <a:avLst/>
            </a:prstGeom>
            <a:ln w="9525" cap="flat" cmpd="sng">
              <a:solidFill>
                <a:schemeClr val="tx1"/>
              </a:solidFill>
              <a:prstDash val="solid"/>
              <a:round/>
              <a:headEnd type="none" w="med" len="med"/>
              <a:tailEnd type="none" w="med" len="med"/>
            </a:ln>
          </p:spPr>
        </p:sp>
        <p:sp>
          <p:nvSpPr>
            <p:cNvPr id="131100" name="文本框 56355"/>
            <p:cNvSpPr txBox="1"/>
            <p:nvPr/>
          </p:nvSpPr>
          <p:spPr>
            <a:xfrm>
              <a:off x="1131" y="2063"/>
              <a:ext cx="303"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-2</a:t>
              </a:r>
              <a:endParaRPr lang="en-US" altLang="zh-CN" sz="1600">
                <a:latin typeface="Times New Roman" panose="02020603050405020304" charset="0"/>
                <a:ea typeface="宋体" pitchFamily="2" charset="-122"/>
              </a:endParaRPr>
            </a:p>
          </p:txBody>
        </p:sp>
        <p:sp>
          <p:nvSpPr>
            <p:cNvPr id="131101" name="文本框 56356"/>
            <p:cNvSpPr txBox="1"/>
            <p:nvPr/>
          </p:nvSpPr>
          <p:spPr>
            <a:xfrm>
              <a:off x="451" y="2077"/>
              <a:ext cx="303"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-3</a:t>
              </a:r>
              <a:endParaRPr lang="en-US" altLang="zh-CN" sz="1600">
                <a:latin typeface="Times New Roman" panose="02020603050405020304" charset="0"/>
                <a:ea typeface="宋体" pitchFamily="2" charset="-122"/>
              </a:endParaRPr>
            </a:p>
          </p:txBody>
        </p:sp>
        <p:sp>
          <p:nvSpPr>
            <p:cNvPr id="131102" name="文本框 56357"/>
            <p:cNvSpPr txBox="1"/>
            <p:nvPr/>
          </p:nvSpPr>
          <p:spPr>
            <a:xfrm>
              <a:off x="2575" y="1678"/>
              <a:ext cx="282"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rPr>
                <a:t>1</a:t>
              </a:r>
              <a:endParaRPr lang="en-US" altLang="zh-CN" sz="1600">
                <a:latin typeface="Times New Roman" panose="02020603050405020304" charset="0"/>
                <a:ea typeface="宋体" pitchFamily="2" charset="-122"/>
              </a:endParaRPr>
            </a:p>
          </p:txBody>
        </p:sp>
        <p:sp>
          <p:nvSpPr>
            <p:cNvPr id="131103" name="文本框 56358"/>
            <p:cNvSpPr txBox="1"/>
            <p:nvPr/>
          </p:nvSpPr>
          <p:spPr>
            <a:xfrm>
              <a:off x="3322" y="2084"/>
              <a:ext cx="250" cy="212"/>
            </a:xfrm>
            <a:prstGeom prst="rect">
              <a:avLst/>
            </a:prstGeom>
            <a:noFill/>
            <a:ln w="9525">
              <a:noFill/>
            </a:ln>
          </p:spPr>
          <p:txBody>
            <a:bodyPr anchor="t" anchorCtr="0">
              <a:spAutoFit/>
            </a:bodyPr>
            <a:p>
              <a:pPr>
                <a:spcBef>
                  <a:spcPct val="50000"/>
                </a:spcBef>
                <a:buSzPct val="100000"/>
              </a:pPr>
              <a:r>
                <a:rPr lang="en-US" altLang="zh-CN" sz="1600">
                  <a:latin typeface="Times New Roman" panose="02020603050405020304" charset="0"/>
                  <a:ea typeface="宋体" pitchFamily="2" charset="-122"/>
                  <a:sym typeface="Symbol" pitchFamily="18" charset="2"/>
                </a:rPr>
                <a:t></a:t>
              </a:r>
              <a:endParaRPr lang="en-US" altLang="zh-CN" sz="1600">
                <a:latin typeface="Times New Roman" panose="02020603050405020304" charset="0"/>
                <a:ea typeface="宋体" pitchFamily="2" charset="-122"/>
              </a:endParaRPr>
            </a:p>
          </p:txBody>
        </p:sp>
        <p:sp>
          <p:nvSpPr>
            <p:cNvPr id="131104" name="直接连接符 56359"/>
            <p:cNvSpPr/>
            <p:nvPr/>
          </p:nvSpPr>
          <p:spPr>
            <a:xfrm>
              <a:off x="2004" y="2082"/>
              <a:ext cx="0" cy="34"/>
            </a:xfrm>
            <a:prstGeom prst="line">
              <a:avLst/>
            </a:prstGeom>
            <a:ln w="9525" cap="flat" cmpd="sng">
              <a:solidFill>
                <a:schemeClr val="tx1"/>
              </a:solidFill>
              <a:prstDash val="solid"/>
              <a:round/>
              <a:headEnd type="none" w="med" len="med"/>
              <a:tailEnd type="none" w="med" len="med"/>
            </a:ln>
          </p:spPr>
        </p:sp>
        <p:sp>
          <p:nvSpPr>
            <p:cNvPr id="131105" name="直接连接符 56360"/>
            <p:cNvSpPr/>
            <p:nvPr/>
          </p:nvSpPr>
          <p:spPr>
            <a:xfrm>
              <a:off x="3058" y="2088"/>
              <a:ext cx="0" cy="34"/>
            </a:xfrm>
            <a:prstGeom prst="line">
              <a:avLst/>
            </a:prstGeom>
            <a:ln w="9525" cap="flat" cmpd="sng">
              <a:solidFill>
                <a:schemeClr val="tx1"/>
              </a:solidFill>
              <a:prstDash val="solid"/>
              <a:round/>
              <a:headEnd type="none" w="med" len="med"/>
              <a:tailEnd type="none" w="med" len="med"/>
            </a:ln>
          </p:spPr>
        </p:sp>
        <p:sp>
          <p:nvSpPr>
            <p:cNvPr id="131106" name="直接连接符 56361"/>
            <p:cNvSpPr/>
            <p:nvPr/>
          </p:nvSpPr>
          <p:spPr>
            <a:xfrm>
              <a:off x="3781" y="2084"/>
              <a:ext cx="0" cy="34"/>
            </a:xfrm>
            <a:prstGeom prst="line">
              <a:avLst/>
            </a:prstGeom>
            <a:ln w="9525" cap="flat" cmpd="sng">
              <a:solidFill>
                <a:schemeClr val="tx1"/>
              </a:solidFill>
              <a:prstDash val="solid"/>
              <a:round/>
              <a:headEnd type="none" w="med" len="med"/>
              <a:tailEnd type="none" w="med" len="med"/>
            </a:ln>
          </p:spPr>
        </p:sp>
        <p:pic>
          <p:nvPicPr>
            <p:cNvPr id="131107" name="图片 56362" descr="2897261161610270285624.wmf"/>
            <p:cNvPicPr>
              <a:picLocks noChangeAspect="1"/>
            </p:cNvPicPr>
            <p:nvPr/>
          </p:nvPicPr>
          <p:blipFill>
            <a:blip r:embed="rId1">
              <a:lum bright="100000"/>
            </a:blip>
            <a:stretch>
              <a:fillRect/>
            </a:stretch>
          </p:blipFill>
          <p:spPr>
            <a:xfrm>
              <a:off x="3002" y="2074"/>
              <a:ext cx="131" cy="252"/>
            </a:xfrm>
            <a:prstGeom prst="rect">
              <a:avLst/>
            </a:prstGeom>
            <a:noFill/>
            <a:ln w="9525">
              <a:noFill/>
            </a:ln>
          </p:spPr>
        </p:pic>
        <p:pic>
          <p:nvPicPr>
            <p:cNvPr id="131108" name="图片 56363" descr="1277948741610270285625.wmf"/>
            <p:cNvPicPr>
              <a:picLocks noChangeAspect="1"/>
            </p:cNvPicPr>
            <p:nvPr/>
          </p:nvPicPr>
          <p:blipFill>
            <a:blip r:embed="rId2">
              <a:lum bright="100000"/>
            </a:blip>
            <a:stretch>
              <a:fillRect/>
            </a:stretch>
          </p:blipFill>
          <p:spPr>
            <a:xfrm>
              <a:off x="1513" y="2102"/>
              <a:ext cx="209" cy="252"/>
            </a:xfrm>
            <a:prstGeom prst="rect">
              <a:avLst/>
            </a:prstGeom>
            <a:noFill/>
            <a:ln w="9525">
              <a:noFill/>
            </a:ln>
          </p:spPr>
        </p:pic>
        <p:pic>
          <p:nvPicPr>
            <p:cNvPr id="131109" name="图片 56364" descr="1362425051610270285626.wmf"/>
            <p:cNvPicPr>
              <a:picLocks noChangeAspect="1"/>
            </p:cNvPicPr>
            <p:nvPr/>
          </p:nvPicPr>
          <p:blipFill>
            <a:blip r:embed="rId3">
              <a:lum bright="100000"/>
            </a:blip>
            <a:stretch>
              <a:fillRect/>
            </a:stretch>
          </p:blipFill>
          <p:spPr>
            <a:xfrm>
              <a:off x="4376" y="2090"/>
              <a:ext cx="182" cy="284"/>
            </a:xfrm>
            <a:prstGeom prst="rect">
              <a:avLst/>
            </a:prstGeom>
            <a:noFill/>
            <a:ln w="9525">
              <a:noFill/>
            </a:ln>
          </p:spPr>
        </p:pic>
        <p:pic>
          <p:nvPicPr>
            <p:cNvPr id="131110" name="图片 56365" descr="5083185201610270285627.wmf"/>
            <p:cNvPicPr>
              <a:picLocks noChangeAspect="1"/>
            </p:cNvPicPr>
            <p:nvPr/>
          </p:nvPicPr>
          <p:blipFill>
            <a:blip r:embed="rId4">
              <a:lum bright="100000"/>
            </a:blip>
            <a:stretch>
              <a:fillRect/>
            </a:stretch>
          </p:blipFill>
          <p:spPr>
            <a:xfrm>
              <a:off x="5131" y="2117"/>
              <a:ext cx="169" cy="215"/>
            </a:xfrm>
            <a:prstGeom prst="rect">
              <a:avLst/>
            </a:prstGeom>
            <a:noFill/>
            <a:ln w="9525">
              <a:noFill/>
            </a:ln>
          </p:spPr>
        </p:pic>
        <p:pic>
          <p:nvPicPr>
            <p:cNvPr id="131111" name="图片 56366" descr="2222281331610270285628.wmf"/>
            <p:cNvPicPr>
              <a:picLocks noChangeAspect="1"/>
            </p:cNvPicPr>
            <p:nvPr/>
          </p:nvPicPr>
          <p:blipFill>
            <a:blip r:embed="rId5">
              <a:lum bright="100000"/>
            </a:blip>
            <a:stretch>
              <a:fillRect/>
            </a:stretch>
          </p:blipFill>
          <p:spPr>
            <a:xfrm>
              <a:off x="2233" y="2057"/>
              <a:ext cx="250" cy="305"/>
            </a:xfrm>
            <a:prstGeom prst="rect">
              <a:avLst/>
            </a:prstGeom>
            <a:noFill/>
            <a:ln w="9525">
              <a:noFill/>
            </a:ln>
          </p:spPr>
        </p:pic>
        <p:sp>
          <p:nvSpPr>
            <p:cNvPr id="131112" name="直接连接符 56367"/>
            <p:cNvSpPr/>
            <p:nvPr/>
          </p:nvSpPr>
          <p:spPr>
            <a:xfrm flipV="1">
              <a:off x="3057" y="1873"/>
              <a:ext cx="0" cy="250"/>
            </a:xfrm>
            <a:prstGeom prst="line">
              <a:avLst/>
            </a:prstGeom>
            <a:ln w="9525" cap="flat" cmpd="sng">
              <a:solidFill>
                <a:schemeClr val="tx1"/>
              </a:solidFill>
              <a:prstDash val="dash"/>
              <a:round/>
              <a:headEnd type="none" w="med" len="med"/>
              <a:tailEnd type="none" w="med" len="med"/>
            </a:ln>
          </p:spPr>
        </p:sp>
        <p:sp>
          <p:nvSpPr>
            <p:cNvPr id="131113" name="直接连接符 56368"/>
            <p:cNvSpPr/>
            <p:nvPr/>
          </p:nvSpPr>
          <p:spPr>
            <a:xfrm flipV="1">
              <a:off x="3783" y="2123"/>
              <a:ext cx="0" cy="249"/>
            </a:xfrm>
            <a:prstGeom prst="line">
              <a:avLst/>
            </a:prstGeom>
            <a:ln w="9525" cap="flat" cmpd="sng">
              <a:solidFill>
                <a:schemeClr val="tx1"/>
              </a:solidFill>
              <a:prstDash val="dash"/>
              <a:round/>
              <a:headEnd type="none" w="med" len="med"/>
              <a:tailEnd type="none" w="med" len="med"/>
            </a:ln>
          </p:spPr>
        </p:sp>
        <p:sp>
          <p:nvSpPr>
            <p:cNvPr id="131114" name="直接连接符 56369"/>
            <p:cNvSpPr/>
            <p:nvPr/>
          </p:nvSpPr>
          <p:spPr>
            <a:xfrm flipV="1">
              <a:off x="4461" y="1866"/>
              <a:ext cx="0" cy="250"/>
            </a:xfrm>
            <a:prstGeom prst="line">
              <a:avLst/>
            </a:prstGeom>
            <a:ln w="9525" cap="flat" cmpd="sng">
              <a:solidFill>
                <a:schemeClr val="tx1"/>
              </a:solidFill>
              <a:prstDash val="dash"/>
              <a:round/>
              <a:headEnd type="none" w="med" len="med"/>
              <a:tailEnd type="none" w="med" len="med"/>
            </a:ln>
          </p:spPr>
        </p:sp>
        <p:sp>
          <p:nvSpPr>
            <p:cNvPr id="131115" name="直接连接符 56370"/>
            <p:cNvSpPr/>
            <p:nvPr/>
          </p:nvSpPr>
          <p:spPr>
            <a:xfrm flipV="1">
              <a:off x="5205" y="2109"/>
              <a:ext cx="0" cy="250"/>
            </a:xfrm>
            <a:prstGeom prst="line">
              <a:avLst/>
            </a:prstGeom>
            <a:ln w="9525" cap="flat" cmpd="sng">
              <a:solidFill>
                <a:schemeClr val="tx1"/>
              </a:solidFill>
              <a:prstDash val="dash"/>
              <a:round/>
              <a:headEnd type="none" w="med" len="med"/>
              <a:tailEnd type="none" w="med" len="med"/>
            </a:ln>
          </p:spPr>
        </p:sp>
        <p:sp>
          <p:nvSpPr>
            <p:cNvPr id="131116" name="直接连接符 56371"/>
            <p:cNvSpPr/>
            <p:nvPr/>
          </p:nvSpPr>
          <p:spPr>
            <a:xfrm flipV="1">
              <a:off x="2379" y="2129"/>
              <a:ext cx="0" cy="250"/>
            </a:xfrm>
            <a:prstGeom prst="line">
              <a:avLst/>
            </a:prstGeom>
            <a:ln w="9525" cap="flat" cmpd="sng">
              <a:solidFill>
                <a:schemeClr val="tx1"/>
              </a:solidFill>
              <a:prstDash val="dash"/>
              <a:round/>
              <a:headEnd type="none" w="med" len="med"/>
              <a:tailEnd type="none" w="med" len="med"/>
            </a:ln>
          </p:spPr>
        </p:sp>
        <p:sp>
          <p:nvSpPr>
            <p:cNvPr id="131117" name="直接连接符 56372"/>
            <p:cNvSpPr/>
            <p:nvPr/>
          </p:nvSpPr>
          <p:spPr>
            <a:xfrm flipV="1">
              <a:off x="1623" y="1866"/>
              <a:ext cx="0" cy="250"/>
            </a:xfrm>
            <a:prstGeom prst="line">
              <a:avLst/>
            </a:prstGeom>
            <a:ln w="9525" cap="flat" cmpd="sng">
              <a:solidFill>
                <a:schemeClr val="tx1"/>
              </a:solidFill>
              <a:prstDash val="dash"/>
              <a:round/>
              <a:headEnd type="none" w="med" len="med"/>
              <a:tailEnd type="none" w="med" len="med"/>
            </a:ln>
          </p:spPr>
        </p:sp>
        <p:sp>
          <p:nvSpPr>
            <p:cNvPr id="131118" name="直接连接符 56373"/>
            <p:cNvSpPr/>
            <p:nvPr/>
          </p:nvSpPr>
          <p:spPr>
            <a:xfrm flipV="1">
              <a:off x="963" y="2129"/>
              <a:ext cx="0" cy="250"/>
            </a:xfrm>
            <a:prstGeom prst="line">
              <a:avLst/>
            </a:prstGeom>
            <a:ln w="9525" cap="flat" cmpd="sng">
              <a:solidFill>
                <a:schemeClr val="tx1"/>
              </a:solidFill>
              <a:prstDash val="dash"/>
              <a:round/>
              <a:headEnd type="none" w="med" len="med"/>
              <a:tailEnd type="none" w="med" len="med"/>
            </a:ln>
          </p:spPr>
        </p:sp>
        <p:pic>
          <p:nvPicPr>
            <p:cNvPr id="131119" name="图片 56374" descr="5182682451610270285628.wmf"/>
            <p:cNvPicPr>
              <a:picLocks noChangeAspect="1"/>
            </p:cNvPicPr>
            <p:nvPr/>
          </p:nvPicPr>
          <p:blipFill>
            <a:blip r:embed="rId6">
              <a:lum bright="100000"/>
            </a:blip>
            <a:stretch>
              <a:fillRect/>
            </a:stretch>
          </p:blipFill>
          <p:spPr>
            <a:xfrm>
              <a:off x="3713" y="2086"/>
              <a:ext cx="197" cy="253"/>
            </a:xfrm>
            <a:prstGeom prst="rect">
              <a:avLst/>
            </a:prstGeom>
            <a:noFill/>
            <a:ln w="9525">
              <a:noFill/>
            </a:ln>
          </p:spPr>
        </p:pic>
        <p:pic>
          <p:nvPicPr>
            <p:cNvPr id="131120" name="图片 56375" descr="7644203121610270285629.wmf"/>
            <p:cNvPicPr>
              <a:picLocks noChangeAspect="1"/>
            </p:cNvPicPr>
            <p:nvPr/>
          </p:nvPicPr>
          <p:blipFill>
            <a:blip r:embed="rId7">
              <a:lum bright="100000"/>
            </a:blip>
            <a:stretch>
              <a:fillRect/>
            </a:stretch>
          </p:blipFill>
          <p:spPr>
            <a:xfrm>
              <a:off x="837" y="2102"/>
              <a:ext cx="217" cy="252"/>
            </a:xfrm>
            <a:prstGeom prst="rect">
              <a:avLst/>
            </a:prstGeom>
            <a:noFill/>
            <a:ln w="9525">
              <a:noFill/>
            </a:ln>
          </p:spPr>
        </p:pic>
      </p:grpSp>
      <p:grpSp>
        <p:nvGrpSpPr>
          <p:cNvPr id="56377" name="组合 56376"/>
          <p:cNvGrpSpPr/>
          <p:nvPr/>
        </p:nvGrpSpPr>
        <p:grpSpPr>
          <a:xfrm>
            <a:off x="839788" y="2997200"/>
            <a:ext cx="9001125" cy="765175"/>
            <a:chOff x="-431" y="1888"/>
            <a:chExt cx="5670" cy="482"/>
          </a:xfrm>
        </p:grpSpPr>
        <p:grpSp>
          <p:nvGrpSpPr>
            <p:cNvPr id="131122" name="组合 56377"/>
            <p:cNvGrpSpPr/>
            <p:nvPr/>
          </p:nvGrpSpPr>
          <p:grpSpPr>
            <a:xfrm>
              <a:off x="-431" y="1888"/>
              <a:ext cx="2836" cy="481"/>
              <a:chOff x="-431" y="1888"/>
              <a:chExt cx="2836" cy="481"/>
            </a:xfrm>
          </p:grpSpPr>
          <p:sp>
            <p:nvSpPr>
              <p:cNvPr id="131123" name="任意多边形 56378"/>
              <p:cNvSpPr/>
              <p:nvPr/>
            </p:nvSpPr>
            <p:spPr>
              <a:xfrm>
                <a:off x="986" y="1888"/>
                <a:ext cx="1419" cy="480"/>
              </a:xfrm>
              <a:custGeom>
                <a:avLst/>
                <a:gdLst/>
                <a:ahLst/>
                <a:cxnLst>
                  <a:cxn ang="0">
                    <a:pos x="0" y="210"/>
                  </a:cxn>
                  <a:cxn ang="0">
                    <a:pos x="278" y="0"/>
                  </a:cxn>
                  <a:cxn ang="0">
                    <a:pos x="585" y="210"/>
                  </a:cxn>
                  <a:cxn ang="0">
                    <a:pos x="893" y="456"/>
                  </a:cxn>
                  <a:cxn ang="0">
                    <a:pos x="1186"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25400" cap="flat" cmpd="sng">
                <a:solidFill>
                  <a:srgbClr val="FFFFFF"/>
                </a:solidFill>
                <a:prstDash val="solid"/>
                <a:miter/>
                <a:headEnd type="none" w="med" len="med"/>
                <a:tailEnd type="none" w="med" len="med"/>
              </a:ln>
            </p:spPr>
            <p:txBody>
              <a:bodyPr/>
              <a:p>
                <a:endParaRPr lang="zh-CN" altLang="en-US"/>
              </a:p>
            </p:txBody>
          </p:sp>
          <p:sp>
            <p:nvSpPr>
              <p:cNvPr id="131124" name="任意多边形 56379"/>
              <p:cNvSpPr/>
              <p:nvPr/>
            </p:nvSpPr>
            <p:spPr>
              <a:xfrm>
                <a:off x="-431" y="1889"/>
                <a:ext cx="1418" cy="480"/>
              </a:xfrm>
              <a:custGeom>
                <a:avLst/>
                <a:gdLst/>
                <a:ahLst/>
                <a:cxnLst>
                  <a:cxn ang="0">
                    <a:pos x="0" y="210"/>
                  </a:cxn>
                  <a:cxn ang="0">
                    <a:pos x="278" y="0"/>
                  </a:cxn>
                  <a:cxn ang="0">
                    <a:pos x="585" y="210"/>
                  </a:cxn>
                  <a:cxn ang="0">
                    <a:pos x="893" y="456"/>
                  </a:cxn>
                  <a:cxn ang="0">
                    <a:pos x="1186"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25400" cap="flat" cmpd="sng">
                <a:solidFill>
                  <a:srgbClr val="FFFFFF"/>
                </a:solidFill>
                <a:prstDash val="solid"/>
                <a:miter/>
                <a:headEnd type="none" w="med" len="med"/>
                <a:tailEnd type="none" w="med" len="med"/>
              </a:ln>
            </p:spPr>
            <p:txBody>
              <a:bodyPr/>
              <a:p>
                <a:endParaRPr lang="zh-CN" altLang="en-US"/>
              </a:p>
            </p:txBody>
          </p:sp>
        </p:grpSp>
        <p:grpSp>
          <p:nvGrpSpPr>
            <p:cNvPr id="131125" name="组合 56380"/>
            <p:cNvGrpSpPr/>
            <p:nvPr/>
          </p:nvGrpSpPr>
          <p:grpSpPr>
            <a:xfrm>
              <a:off x="2403" y="1889"/>
              <a:ext cx="2836" cy="481"/>
              <a:chOff x="2403" y="1889"/>
              <a:chExt cx="2836" cy="481"/>
            </a:xfrm>
          </p:grpSpPr>
          <p:sp>
            <p:nvSpPr>
              <p:cNvPr id="131126" name="任意多边形 56381"/>
              <p:cNvSpPr/>
              <p:nvPr/>
            </p:nvSpPr>
            <p:spPr>
              <a:xfrm>
                <a:off x="3821" y="1889"/>
                <a:ext cx="1418" cy="480"/>
              </a:xfrm>
              <a:custGeom>
                <a:avLst/>
                <a:gdLst/>
                <a:ahLst/>
                <a:cxnLst>
                  <a:cxn ang="0">
                    <a:pos x="0" y="210"/>
                  </a:cxn>
                  <a:cxn ang="0">
                    <a:pos x="278" y="0"/>
                  </a:cxn>
                  <a:cxn ang="0">
                    <a:pos x="585" y="210"/>
                  </a:cxn>
                  <a:cxn ang="0">
                    <a:pos x="893" y="456"/>
                  </a:cxn>
                  <a:cxn ang="0">
                    <a:pos x="1186"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25400" cap="flat" cmpd="sng">
                <a:solidFill>
                  <a:srgbClr val="FF3300"/>
                </a:solidFill>
                <a:prstDash val="solid"/>
                <a:miter/>
                <a:headEnd type="none" w="med" len="med"/>
                <a:tailEnd type="none" w="med" len="med"/>
              </a:ln>
            </p:spPr>
            <p:txBody>
              <a:bodyPr/>
              <a:p>
                <a:endParaRPr lang="zh-CN" altLang="en-US"/>
              </a:p>
            </p:txBody>
          </p:sp>
          <p:sp>
            <p:nvSpPr>
              <p:cNvPr id="131127" name="任意多边形 56382"/>
              <p:cNvSpPr/>
              <p:nvPr/>
            </p:nvSpPr>
            <p:spPr>
              <a:xfrm>
                <a:off x="2403" y="1890"/>
                <a:ext cx="1419" cy="480"/>
              </a:xfrm>
              <a:custGeom>
                <a:avLst/>
                <a:gdLst/>
                <a:ahLst/>
                <a:cxnLst>
                  <a:cxn ang="0">
                    <a:pos x="0" y="210"/>
                  </a:cxn>
                  <a:cxn ang="0">
                    <a:pos x="278" y="0"/>
                  </a:cxn>
                  <a:cxn ang="0">
                    <a:pos x="585" y="210"/>
                  </a:cxn>
                  <a:cxn ang="0">
                    <a:pos x="893" y="456"/>
                  </a:cxn>
                  <a:cxn ang="0">
                    <a:pos x="1186"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25400" cap="flat" cmpd="sng">
                <a:solidFill>
                  <a:srgbClr val="FF3300"/>
                </a:solidFill>
                <a:prstDash val="solid"/>
                <a:miter/>
                <a:headEnd type="none" w="med" len="med"/>
                <a:tailEnd type="none" w="med" len="med"/>
              </a:ln>
            </p:spPr>
            <p:txBody>
              <a:bodyPr/>
              <a:p>
                <a:endParaRPr lang="zh-CN" altLang="en-US"/>
              </a:p>
            </p:txBody>
          </p:sp>
        </p:grpSp>
      </p:grpSp>
      <p:grpSp>
        <p:nvGrpSpPr>
          <p:cNvPr id="56384" name="组合 56383"/>
          <p:cNvGrpSpPr/>
          <p:nvPr/>
        </p:nvGrpSpPr>
        <p:grpSpPr>
          <a:xfrm>
            <a:off x="3143250" y="2997200"/>
            <a:ext cx="2195513" cy="792163"/>
            <a:chOff x="1020" y="1888"/>
            <a:chExt cx="1383" cy="499"/>
          </a:xfrm>
        </p:grpSpPr>
        <p:sp>
          <p:nvSpPr>
            <p:cNvPr id="131129" name="任意多边形 56384"/>
            <p:cNvSpPr/>
            <p:nvPr/>
          </p:nvSpPr>
          <p:spPr>
            <a:xfrm>
              <a:off x="1020" y="1888"/>
              <a:ext cx="691" cy="250"/>
            </a:xfrm>
            <a:custGeom>
              <a:avLst/>
              <a:gdLst/>
              <a:ahLst/>
              <a:cxnLst>
                <a:cxn ang="0">
                  <a:pos x="0" y="336"/>
                </a:cxn>
                <a:cxn ang="0">
                  <a:pos x="528" y="0"/>
                </a:cxn>
                <a:cxn ang="0">
                  <a:pos x="1104" y="336"/>
                </a:cxn>
              </a:cxnLst>
              <a:pathLst>
                <a:path w="1104" h="336">
                  <a:moveTo>
                    <a:pt x="0" y="336"/>
                  </a:moveTo>
                  <a:cubicBezTo>
                    <a:pt x="172" y="168"/>
                    <a:pt x="344" y="0"/>
                    <a:pt x="528" y="0"/>
                  </a:cubicBezTo>
                  <a:cubicBezTo>
                    <a:pt x="712" y="0"/>
                    <a:pt x="908" y="168"/>
                    <a:pt x="1104" y="336"/>
                  </a:cubicBezTo>
                </a:path>
              </a:pathLst>
            </a:custGeom>
            <a:noFill/>
            <a:ln w="25400" cap="flat" cmpd="sng">
              <a:solidFill>
                <a:srgbClr val="FF0000"/>
              </a:solidFill>
              <a:prstDash val="solid"/>
              <a:miter/>
              <a:headEnd type="none" w="med" len="med"/>
              <a:tailEnd type="none" w="med" len="med"/>
            </a:ln>
          </p:spPr>
          <p:txBody>
            <a:bodyPr/>
            <a:p>
              <a:endParaRPr lang="zh-CN" altLang="en-US"/>
            </a:p>
          </p:txBody>
        </p:sp>
        <p:sp>
          <p:nvSpPr>
            <p:cNvPr id="131130" name="任意多边形 56385"/>
            <p:cNvSpPr/>
            <p:nvPr/>
          </p:nvSpPr>
          <p:spPr>
            <a:xfrm rot="10798380">
              <a:off x="1711" y="2138"/>
              <a:ext cx="692" cy="249"/>
            </a:xfrm>
            <a:custGeom>
              <a:avLst/>
              <a:gdLst/>
              <a:ahLst/>
              <a:cxnLst>
                <a:cxn ang="0">
                  <a:pos x="0" y="336"/>
                </a:cxn>
                <a:cxn ang="0">
                  <a:pos x="528" y="0"/>
                </a:cxn>
                <a:cxn ang="0">
                  <a:pos x="1104" y="336"/>
                </a:cxn>
              </a:cxnLst>
              <a:pathLst>
                <a:path w="1104" h="336">
                  <a:moveTo>
                    <a:pt x="0" y="336"/>
                  </a:moveTo>
                  <a:cubicBezTo>
                    <a:pt x="172" y="168"/>
                    <a:pt x="344" y="0"/>
                    <a:pt x="528" y="0"/>
                  </a:cubicBezTo>
                  <a:cubicBezTo>
                    <a:pt x="712" y="0"/>
                    <a:pt x="908" y="168"/>
                    <a:pt x="1104" y="336"/>
                  </a:cubicBezTo>
                </a:path>
              </a:pathLst>
            </a:custGeom>
            <a:noFill/>
            <a:ln w="25400" cap="flat" cmpd="sng">
              <a:solidFill>
                <a:srgbClr val="FF0000"/>
              </a:solidFill>
              <a:prstDash val="solid"/>
              <a:miter/>
              <a:headEnd type="none" w="med" len="med"/>
              <a:tailEnd type="none" w="med" len="med"/>
            </a:ln>
          </p:spPr>
          <p:txBody>
            <a:bodyPr/>
            <a:p>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6331"/>
                                        </p:tgtEl>
                                        <p:attrNameLst>
                                          <p:attrName>style.visibility</p:attrName>
                                        </p:attrNameLst>
                                      </p:cBhvr>
                                      <p:to>
                                        <p:strVal val="visible"/>
                                      </p:to>
                                    </p:set>
                                    <p:anim calcmode="lin" valueType="num">
                                      <p:cBhvr>
                                        <p:cTn id="7" dur="1000" fill="hold"/>
                                        <p:tgtEl>
                                          <p:spTgt spid="56331"/>
                                        </p:tgtEl>
                                        <p:attrNameLst>
                                          <p:attrName>ppt_x</p:attrName>
                                        </p:attrNameLst>
                                      </p:cBhvr>
                                      <p:tavLst>
                                        <p:tav tm="0">
                                          <p:val>
                                            <p:strVal val="#ppt_x-.2"/>
                                          </p:val>
                                        </p:tav>
                                        <p:tav tm="100000">
                                          <p:val>
                                            <p:strVal val="#ppt_x"/>
                                          </p:val>
                                        </p:tav>
                                      </p:tavLst>
                                    </p:anim>
                                    <p:anim calcmode="lin" valueType="num">
                                      <p:cBhvr>
                                        <p:cTn id="8" dur="1000" fill="hold"/>
                                        <p:tgtEl>
                                          <p:spTgt spid="56331"/>
                                        </p:tgtEl>
                                        <p:attrNameLst>
                                          <p:attrName>ppt_y</p:attrName>
                                        </p:attrNameLst>
                                      </p:cBhvr>
                                      <p:tavLst>
                                        <p:tav tm="0">
                                          <p:val>
                                            <p:strVal val="#ppt_y"/>
                                          </p:val>
                                        </p:tav>
                                        <p:tav tm="100000">
                                          <p:val>
                                            <p:strVal val="#ppt_y"/>
                                          </p:val>
                                        </p:tav>
                                      </p:tavLst>
                                    </p:anim>
                                    <p:animEffect transition="in" filter="wipe(right)" prLst="gradientSize: 0.1">
                                      <p:cBhvr>
                                        <p:cTn id="9" dur="1000"/>
                                        <p:tgtEl>
                                          <p:spTgt spid="56331"/>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56332"/>
                                        </p:tgtEl>
                                        <p:attrNameLst>
                                          <p:attrName>style.visibility</p:attrName>
                                        </p:attrNameLst>
                                      </p:cBhvr>
                                      <p:to>
                                        <p:strVal val="visible"/>
                                      </p:to>
                                    </p:set>
                                    <p:anim calcmode="lin" valueType="num">
                                      <p:cBhvr>
                                        <p:cTn id="14" dur="1000" fill="hold"/>
                                        <p:tgtEl>
                                          <p:spTgt spid="56332"/>
                                        </p:tgtEl>
                                        <p:attrNameLst>
                                          <p:attrName>ppt_x</p:attrName>
                                        </p:attrNameLst>
                                      </p:cBhvr>
                                      <p:tavLst>
                                        <p:tav tm="0">
                                          <p:val>
                                            <p:strVal val="#ppt_x-.2"/>
                                          </p:val>
                                        </p:tav>
                                        <p:tav tm="100000">
                                          <p:val>
                                            <p:strVal val="#ppt_x"/>
                                          </p:val>
                                        </p:tav>
                                      </p:tavLst>
                                    </p:anim>
                                    <p:anim calcmode="lin" valueType="num">
                                      <p:cBhvr>
                                        <p:cTn id="15" dur="1000" fill="hold"/>
                                        <p:tgtEl>
                                          <p:spTgt spid="5633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633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6384"/>
                                        </p:tgtEl>
                                        <p:attrNameLst>
                                          <p:attrName>style.visibility</p:attrName>
                                        </p:attrNameLst>
                                      </p:cBhvr>
                                      <p:to>
                                        <p:strVal val="visible"/>
                                      </p:to>
                                    </p:set>
                                    <p:animEffect transition="in" filter="wipe(left)">
                                      <p:cBhvr>
                                        <p:cTn id="21" dur="2000"/>
                                        <p:tgtEl>
                                          <p:spTgt spid="56384"/>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56377"/>
                                        </p:tgtEl>
                                        <p:attrNameLst>
                                          <p:attrName>style.visibility</p:attrName>
                                        </p:attrNameLst>
                                      </p:cBhvr>
                                      <p:to>
                                        <p:strVal val="visible"/>
                                      </p:to>
                                    </p:set>
                                    <p:animEffect transition="in" filter="wipe(left)">
                                      <p:cBhvr>
                                        <p:cTn id="25" dur="2000"/>
                                        <p:tgtEl>
                                          <p:spTgt spid="56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2097" name="矩形 57352"/>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32098" name="Rectangle 10"/>
          <p:cNvSpPr/>
          <p:nvPr/>
        </p:nvSpPr>
        <p:spPr>
          <a:xfrm>
            <a:off x="3916363" y="3571875"/>
            <a:ext cx="1223962" cy="260350"/>
          </a:xfrm>
          <a:prstGeom prst="rect">
            <a:avLst/>
          </a:prstGeom>
          <a:noFill/>
          <a:ln w="9525">
            <a:noFill/>
          </a:ln>
        </p:spPr>
        <p:txBody>
          <a:bodyPr anchor="ctr" anchorCtr="0">
            <a:spAutoFit/>
          </a:bodyPr>
          <a:p>
            <a:pPr eaLnBrk="0" hangingPunct="0"/>
            <a:r>
              <a:rPr lang="en-US" altLang="zh-CN" sz="1100">
                <a:latin typeface="Times New Roman" panose="02020603050405020304" charset="0"/>
                <a:ea typeface="楷体_GB2312" pitchFamily="49" charset="-122"/>
              </a:rPr>
              <a:t> </a:t>
            </a:r>
            <a:endParaRPr lang="en-US" altLang="zh-CN" sz="2400">
              <a:latin typeface="Times New Roman" panose="02020603050405020304" charset="0"/>
              <a:ea typeface="宋体" pitchFamily="2" charset="-122"/>
            </a:endParaRPr>
          </a:p>
        </p:txBody>
      </p:sp>
      <p:sp>
        <p:nvSpPr>
          <p:cNvPr id="132099" name="Rectangle 12"/>
          <p:cNvSpPr/>
          <p:nvPr/>
        </p:nvSpPr>
        <p:spPr>
          <a:xfrm>
            <a:off x="5645150" y="476250"/>
            <a:ext cx="2160588" cy="583565"/>
          </a:xfrm>
          <a:prstGeom prst="rect">
            <a:avLst/>
          </a:prstGeom>
          <a:noFill/>
          <a:ln w="9525">
            <a:noFill/>
          </a:ln>
        </p:spPr>
        <p:txBody>
          <a:bodyPr anchor="t" anchorCtr="0">
            <a:spAutoFit/>
          </a:bodyPr>
          <a:p>
            <a:pPr>
              <a:spcBef>
                <a:spcPct val="20000"/>
              </a:spcBef>
            </a:pPr>
            <a:r>
              <a:rPr lang="en-US" altLang="zh-CN" sz="3200">
                <a:solidFill>
                  <a:schemeClr val="bg1"/>
                </a:solidFill>
                <a:latin typeface="Times New Roman" panose="02020603050405020304" charset="0"/>
                <a:ea typeface="楷体_GB2312" pitchFamily="49" charset="-122"/>
              </a:rPr>
              <a:t>y=</a:t>
            </a:r>
            <a:r>
              <a:rPr lang="en-US" altLang="zh-CN" sz="3200" err="1">
                <a:solidFill>
                  <a:schemeClr val="bg1"/>
                </a:solidFill>
                <a:latin typeface="Times New Roman" panose="02020603050405020304" charset="0"/>
                <a:ea typeface="楷体_GB2312" pitchFamily="49" charset="-122"/>
              </a:rPr>
              <a:t>tanx</a:t>
            </a:r>
            <a:endParaRPr lang="en-US" altLang="zh-CN" sz="3200" err="1">
              <a:solidFill>
                <a:schemeClr val="bg1"/>
              </a:solidFill>
              <a:latin typeface="Times New Roman" panose="02020603050405020304" charset="0"/>
              <a:ea typeface="楷体_GB2312" pitchFamily="49" charset="-122"/>
            </a:endParaRPr>
          </a:p>
        </p:txBody>
      </p:sp>
      <p:sp>
        <p:nvSpPr>
          <p:cNvPr id="119821" name="Line 13"/>
          <p:cNvSpPr/>
          <p:nvPr/>
        </p:nvSpPr>
        <p:spPr>
          <a:xfrm flipV="1">
            <a:off x="2476500" y="3716338"/>
            <a:ext cx="7848600" cy="0"/>
          </a:xfrm>
          <a:prstGeom prst="line">
            <a:avLst/>
          </a:prstGeom>
          <a:ln w="25400" cap="flat" cmpd="sng">
            <a:solidFill>
              <a:srgbClr val="FFFF00"/>
            </a:solidFill>
            <a:prstDash val="solid"/>
            <a:round/>
            <a:headEnd type="none" w="med" len="med"/>
            <a:tailEnd type="triangle" w="med" len="med"/>
          </a:ln>
        </p:spPr>
      </p:sp>
      <p:sp>
        <p:nvSpPr>
          <p:cNvPr id="119822" name="Line 14"/>
          <p:cNvSpPr/>
          <p:nvPr/>
        </p:nvSpPr>
        <p:spPr>
          <a:xfrm flipV="1">
            <a:off x="6365875" y="1123950"/>
            <a:ext cx="0" cy="5184775"/>
          </a:xfrm>
          <a:prstGeom prst="line">
            <a:avLst/>
          </a:prstGeom>
          <a:ln w="25400" cap="flat" cmpd="sng">
            <a:solidFill>
              <a:srgbClr val="FFFF00"/>
            </a:solidFill>
            <a:prstDash val="solid"/>
            <a:round/>
            <a:headEnd type="none" w="med" len="med"/>
            <a:tailEnd type="triangle" w="med" len="med"/>
          </a:ln>
        </p:spPr>
      </p:sp>
      <p:sp>
        <p:nvSpPr>
          <p:cNvPr id="119823" name="Line 15"/>
          <p:cNvSpPr/>
          <p:nvPr/>
        </p:nvSpPr>
        <p:spPr>
          <a:xfrm>
            <a:off x="5213350" y="1339850"/>
            <a:ext cx="0" cy="4968875"/>
          </a:xfrm>
          <a:prstGeom prst="line">
            <a:avLst/>
          </a:prstGeom>
          <a:ln w="25400" cap="rnd" cmpd="sng">
            <a:solidFill>
              <a:schemeClr val="tx1"/>
            </a:solidFill>
            <a:prstDash val="sysDot"/>
            <a:round/>
            <a:headEnd type="none" w="med" len="med"/>
            <a:tailEnd type="none" w="med" len="med"/>
          </a:ln>
        </p:spPr>
      </p:sp>
      <p:sp>
        <p:nvSpPr>
          <p:cNvPr id="119824" name="Line 16"/>
          <p:cNvSpPr/>
          <p:nvPr/>
        </p:nvSpPr>
        <p:spPr>
          <a:xfrm>
            <a:off x="7516813" y="1339850"/>
            <a:ext cx="0" cy="4968875"/>
          </a:xfrm>
          <a:prstGeom prst="line">
            <a:avLst/>
          </a:prstGeom>
          <a:ln w="25400" cap="rnd" cmpd="sng">
            <a:solidFill>
              <a:schemeClr val="tx1"/>
            </a:solidFill>
            <a:prstDash val="sysDot"/>
            <a:round/>
            <a:headEnd type="none" w="med" len="med"/>
            <a:tailEnd type="none" w="med" len="med"/>
          </a:ln>
        </p:spPr>
      </p:sp>
      <p:sp>
        <p:nvSpPr>
          <p:cNvPr id="119825" name="Line 17"/>
          <p:cNvSpPr/>
          <p:nvPr/>
        </p:nvSpPr>
        <p:spPr>
          <a:xfrm>
            <a:off x="9750425" y="1268413"/>
            <a:ext cx="0" cy="4968875"/>
          </a:xfrm>
          <a:prstGeom prst="line">
            <a:avLst/>
          </a:prstGeom>
          <a:ln w="25400" cap="rnd" cmpd="sng">
            <a:solidFill>
              <a:schemeClr val="tx1"/>
            </a:solidFill>
            <a:prstDash val="sysDot"/>
            <a:round/>
            <a:headEnd type="none" w="med" len="med"/>
            <a:tailEnd type="none" w="med" len="med"/>
          </a:ln>
        </p:spPr>
      </p:sp>
      <p:sp>
        <p:nvSpPr>
          <p:cNvPr id="119826" name="Line 18"/>
          <p:cNvSpPr/>
          <p:nvPr/>
        </p:nvSpPr>
        <p:spPr>
          <a:xfrm>
            <a:off x="2836863" y="1268413"/>
            <a:ext cx="0" cy="4968875"/>
          </a:xfrm>
          <a:prstGeom prst="line">
            <a:avLst/>
          </a:prstGeom>
          <a:ln w="25400" cap="rnd" cmpd="sng">
            <a:solidFill>
              <a:schemeClr val="tx1"/>
            </a:solidFill>
            <a:prstDash val="sysDot"/>
            <a:round/>
            <a:headEnd type="none" w="med" len="med"/>
            <a:tailEnd type="none" w="med" len="med"/>
          </a:ln>
        </p:spPr>
      </p:sp>
      <p:sp>
        <p:nvSpPr>
          <p:cNvPr id="119827" name="Arc 19"/>
          <p:cNvSpPr/>
          <p:nvPr/>
        </p:nvSpPr>
        <p:spPr>
          <a:xfrm flipH="1">
            <a:off x="5284788" y="3716338"/>
            <a:ext cx="1081087" cy="2519362"/>
          </a:xfrm>
          <a:custGeom>
            <a:avLst/>
            <a:gdLst/>
            <a:ahLst/>
            <a:cxnLst>
              <a:cxn ang="0">
                <a:pos x="0" y="0"/>
              </a:cxn>
              <a:cxn ang="0">
                <a:pos x="2147483647" y="2147483647"/>
              </a:cxn>
              <a:cxn ang="0">
                <a:pos x="0" y="2147483647"/>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
        <p:nvSpPr>
          <p:cNvPr id="119828" name="Arc 20"/>
          <p:cNvSpPr/>
          <p:nvPr/>
        </p:nvSpPr>
        <p:spPr>
          <a:xfrm rot="-10470277" flipH="1">
            <a:off x="6437313" y="1339850"/>
            <a:ext cx="792162" cy="2432050"/>
          </a:xfrm>
          <a:custGeom>
            <a:avLst/>
            <a:gdLst/>
            <a:ahLst/>
            <a:cxnLst>
              <a:cxn ang="0">
                <a:pos x="0" y="0"/>
              </a:cxn>
              <a:cxn ang="0">
                <a:pos x="1065457383" y="2147483647"/>
              </a:cxn>
              <a:cxn ang="0">
                <a:pos x="0" y="2147483647"/>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
        <p:nvSpPr>
          <p:cNvPr id="119830" name="Arc 22"/>
          <p:cNvSpPr/>
          <p:nvPr/>
        </p:nvSpPr>
        <p:spPr>
          <a:xfrm flipH="1">
            <a:off x="2981325" y="3716338"/>
            <a:ext cx="1081088" cy="2519362"/>
          </a:xfrm>
          <a:custGeom>
            <a:avLst/>
            <a:gdLst/>
            <a:ahLst/>
            <a:cxnLst>
              <a:cxn ang="0">
                <a:pos x="0" y="0"/>
              </a:cxn>
              <a:cxn ang="0">
                <a:pos x="2147483647" y="2147483647"/>
              </a:cxn>
              <a:cxn ang="0">
                <a:pos x="0" y="2147483647"/>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
        <p:nvSpPr>
          <p:cNvPr id="119831" name="Arc 23"/>
          <p:cNvSpPr/>
          <p:nvPr/>
        </p:nvSpPr>
        <p:spPr>
          <a:xfrm rot="-10470277" flipH="1">
            <a:off x="4133850" y="1339850"/>
            <a:ext cx="792163" cy="2432050"/>
          </a:xfrm>
          <a:custGeom>
            <a:avLst/>
            <a:gdLst/>
            <a:ahLst/>
            <a:cxnLst>
              <a:cxn ang="0">
                <a:pos x="0" y="0"/>
              </a:cxn>
              <a:cxn ang="0">
                <a:pos x="1065453104" y="2147483647"/>
              </a:cxn>
              <a:cxn ang="0">
                <a:pos x="0" y="2147483647"/>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
        <p:nvSpPr>
          <p:cNvPr id="119833" name="Arc 25"/>
          <p:cNvSpPr/>
          <p:nvPr/>
        </p:nvSpPr>
        <p:spPr>
          <a:xfrm flipH="1">
            <a:off x="7588250" y="3716338"/>
            <a:ext cx="1081088" cy="2519362"/>
          </a:xfrm>
          <a:custGeom>
            <a:avLst/>
            <a:gdLst/>
            <a:ahLst/>
            <a:cxnLst>
              <a:cxn ang="0">
                <a:pos x="0" y="0"/>
              </a:cxn>
              <a:cxn ang="0">
                <a:pos x="2147483647" y="2147483647"/>
              </a:cxn>
              <a:cxn ang="0">
                <a:pos x="0" y="2147483647"/>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
        <p:nvSpPr>
          <p:cNvPr id="119834" name="Arc 26"/>
          <p:cNvSpPr/>
          <p:nvPr/>
        </p:nvSpPr>
        <p:spPr>
          <a:xfrm rot="-10470277" flipH="1">
            <a:off x="8742363" y="1339850"/>
            <a:ext cx="792162" cy="2432050"/>
          </a:xfrm>
          <a:custGeom>
            <a:avLst/>
            <a:gdLst/>
            <a:ahLst/>
            <a:cxnLst>
              <a:cxn ang="0">
                <a:pos x="0" y="0"/>
              </a:cxn>
              <a:cxn ang="0">
                <a:pos x="1065457383" y="2147483647"/>
              </a:cxn>
              <a:cxn ang="0">
                <a:pos x="0" y="2147483647"/>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19821"/>
                                        </p:tgtEl>
                                        <p:attrNameLst>
                                          <p:attrName>style.visibility</p:attrName>
                                        </p:attrNameLst>
                                      </p:cBhvr>
                                      <p:to>
                                        <p:strVal val="visible"/>
                                      </p:to>
                                    </p:set>
                                    <p:anim calcmode="lin" valueType="num">
                                      <p:cBhvr>
                                        <p:cTn id="7" dur="1000" fill="hold"/>
                                        <p:tgtEl>
                                          <p:spTgt spid="119821"/>
                                        </p:tgtEl>
                                        <p:attrNameLst>
                                          <p:attrName>ppt_x</p:attrName>
                                        </p:attrNameLst>
                                      </p:cBhvr>
                                      <p:tavLst>
                                        <p:tav tm="0">
                                          <p:val>
                                            <p:strVal val="#ppt_x-.2"/>
                                          </p:val>
                                        </p:tav>
                                        <p:tav tm="100000">
                                          <p:val>
                                            <p:strVal val="#ppt_x"/>
                                          </p:val>
                                        </p:tav>
                                      </p:tavLst>
                                    </p:anim>
                                    <p:anim calcmode="lin" valueType="num">
                                      <p:cBhvr>
                                        <p:cTn id="8" dur="1000" fill="hold"/>
                                        <p:tgtEl>
                                          <p:spTgt spid="119821"/>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9821"/>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119822"/>
                                        </p:tgtEl>
                                        <p:attrNameLst>
                                          <p:attrName>style.visibility</p:attrName>
                                        </p:attrNameLst>
                                      </p:cBhvr>
                                      <p:to>
                                        <p:strVal val="visible"/>
                                      </p:to>
                                    </p:set>
                                    <p:anim calcmode="lin" valueType="num">
                                      <p:cBhvr>
                                        <p:cTn id="14" dur="1000" fill="hold"/>
                                        <p:tgtEl>
                                          <p:spTgt spid="119822"/>
                                        </p:tgtEl>
                                        <p:attrNameLst>
                                          <p:attrName>ppt_x</p:attrName>
                                        </p:attrNameLst>
                                      </p:cBhvr>
                                      <p:tavLst>
                                        <p:tav tm="0">
                                          <p:val>
                                            <p:strVal val="#ppt_x-.2"/>
                                          </p:val>
                                        </p:tav>
                                        <p:tav tm="100000">
                                          <p:val>
                                            <p:strVal val="#ppt_x"/>
                                          </p:val>
                                        </p:tav>
                                      </p:tavLst>
                                    </p:anim>
                                    <p:anim calcmode="lin" valueType="num">
                                      <p:cBhvr>
                                        <p:cTn id="15" dur="1000" fill="hold"/>
                                        <p:tgtEl>
                                          <p:spTgt spid="119822"/>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19822"/>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119824"/>
                                        </p:tgtEl>
                                        <p:attrNameLst>
                                          <p:attrName>style.visibility</p:attrName>
                                        </p:attrNameLst>
                                      </p:cBhvr>
                                      <p:to>
                                        <p:strVal val="visible"/>
                                      </p:to>
                                    </p:set>
                                    <p:anim calcmode="lin" valueType="num">
                                      <p:cBhvr>
                                        <p:cTn id="21" dur="1000" fill="hold"/>
                                        <p:tgtEl>
                                          <p:spTgt spid="119824"/>
                                        </p:tgtEl>
                                        <p:attrNameLst>
                                          <p:attrName>ppt_x</p:attrName>
                                        </p:attrNameLst>
                                      </p:cBhvr>
                                      <p:tavLst>
                                        <p:tav tm="0">
                                          <p:val>
                                            <p:strVal val="#ppt_x-.2"/>
                                          </p:val>
                                        </p:tav>
                                        <p:tav tm="100000">
                                          <p:val>
                                            <p:strVal val="#ppt_x"/>
                                          </p:val>
                                        </p:tav>
                                      </p:tavLst>
                                    </p:anim>
                                    <p:anim calcmode="lin" valueType="num">
                                      <p:cBhvr>
                                        <p:cTn id="22" dur="1000" fill="hold"/>
                                        <p:tgtEl>
                                          <p:spTgt spid="119824"/>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19824"/>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119823"/>
                                        </p:tgtEl>
                                        <p:attrNameLst>
                                          <p:attrName>style.visibility</p:attrName>
                                        </p:attrNameLst>
                                      </p:cBhvr>
                                      <p:to>
                                        <p:strVal val="visible"/>
                                      </p:to>
                                    </p:set>
                                    <p:anim calcmode="lin" valueType="num">
                                      <p:cBhvr>
                                        <p:cTn id="28" dur="1000" fill="hold"/>
                                        <p:tgtEl>
                                          <p:spTgt spid="119823"/>
                                        </p:tgtEl>
                                        <p:attrNameLst>
                                          <p:attrName>ppt_x</p:attrName>
                                        </p:attrNameLst>
                                      </p:cBhvr>
                                      <p:tavLst>
                                        <p:tav tm="0">
                                          <p:val>
                                            <p:strVal val="#ppt_x-.2"/>
                                          </p:val>
                                        </p:tav>
                                        <p:tav tm="100000">
                                          <p:val>
                                            <p:strVal val="#ppt_x"/>
                                          </p:val>
                                        </p:tav>
                                      </p:tavLst>
                                    </p:anim>
                                    <p:anim calcmode="lin" valueType="num">
                                      <p:cBhvr>
                                        <p:cTn id="29" dur="1000" fill="hold"/>
                                        <p:tgtEl>
                                          <p:spTgt spid="119823"/>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19823"/>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119828"/>
                                        </p:tgtEl>
                                        <p:attrNameLst>
                                          <p:attrName>style.visibility</p:attrName>
                                        </p:attrNameLst>
                                      </p:cBhvr>
                                      <p:to>
                                        <p:strVal val="visible"/>
                                      </p:to>
                                    </p:set>
                                    <p:anim calcmode="lin" valueType="num">
                                      <p:cBhvr>
                                        <p:cTn id="35" dur="1000" fill="hold"/>
                                        <p:tgtEl>
                                          <p:spTgt spid="119828"/>
                                        </p:tgtEl>
                                        <p:attrNameLst>
                                          <p:attrName>ppt_x</p:attrName>
                                        </p:attrNameLst>
                                      </p:cBhvr>
                                      <p:tavLst>
                                        <p:tav tm="0">
                                          <p:val>
                                            <p:strVal val="#ppt_x-.2"/>
                                          </p:val>
                                        </p:tav>
                                        <p:tav tm="100000">
                                          <p:val>
                                            <p:strVal val="#ppt_x"/>
                                          </p:val>
                                        </p:tav>
                                      </p:tavLst>
                                    </p:anim>
                                    <p:anim calcmode="lin" valueType="num">
                                      <p:cBhvr>
                                        <p:cTn id="36" dur="1000" fill="hold"/>
                                        <p:tgtEl>
                                          <p:spTgt spid="119828"/>
                                        </p:tgtEl>
                                        <p:attrNameLst>
                                          <p:attrName>ppt_y</p:attrName>
                                        </p:attrNameLst>
                                      </p:cBhvr>
                                      <p:tavLst>
                                        <p:tav tm="0">
                                          <p:val>
                                            <p:strVal val="#ppt_y"/>
                                          </p:val>
                                        </p:tav>
                                        <p:tav tm="100000">
                                          <p:val>
                                            <p:strVal val="#ppt_y"/>
                                          </p:val>
                                        </p:tav>
                                      </p:tavLst>
                                    </p:anim>
                                    <p:animEffect transition="in" filter="wipe(right)" prLst="gradientSize: 0.1">
                                      <p:cBhvr>
                                        <p:cTn id="37" dur="1000"/>
                                        <p:tgtEl>
                                          <p:spTgt spid="119828"/>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119827"/>
                                        </p:tgtEl>
                                        <p:attrNameLst>
                                          <p:attrName>style.visibility</p:attrName>
                                        </p:attrNameLst>
                                      </p:cBhvr>
                                      <p:to>
                                        <p:strVal val="visible"/>
                                      </p:to>
                                    </p:set>
                                    <p:anim calcmode="lin" valueType="num">
                                      <p:cBhvr>
                                        <p:cTn id="40" dur="1000" fill="hold"/>
                                        <p:tgtEl>
                                          <p:spTgt spid="119827"/>
                                        </p:tgtEl>
                                        <p:attrNameLst>
                                          <p:attrName>ppt_x</p:attrName>
                                        </p:attrNameLst>
                                      </p:cBhvr>
                                      <p:tavLst>
                                        <p:tav tm="0">
                                          <p:val>
                                            <p:strVal val="#ppt_x-.2"/>
                                          </p:val>
                                        </p:tav>
                                        <p:tav tm="100000">
                                          <p:val>
                                            <p:strVal val="#ppt_x"/>
                                          </p:val>
                                        </p:tav>
                                      </p:tavLst>
                                    </p:anim>
                                    <p:anim calcmode="lin" valueType="num">
                                      <p:cBhvr>
                                        <p:cTn id="41" dur="1000" fill="hold"/>
                                        <p:tgtEl>
                                          <p:spTgt spid="119827"/>
                                        </p:tgtEl>
                                        <p:attrNameLst>
                                          <p:attrName>ppt_y</p:attrName>
                                        </p:attrNameLst>
                                      </p:cBhvr>
                                      <p:tavLst>
                                        <p:tav tm="0">
                                          <p:val>
                                            <p:strVal val="#ppt_y"/>
                                          </p:val>
                                        </p:tav>
                                        <p:tav tm="100000">
                                          <p:val>
                                            <p:strVal val="#ppt_y"/>
                                          </p:val>
                                        </p:tav>
                                      </p:tavLst>
                                    </p:anim>
                                    <p:animEffect transition="in" filter="wipe(right)" prLst="gradientSize: 0.1">
                                      <p:cBhvr>
                                        <p:cTn id="42" dur="1000"/>
                                        <p:tgtEl>
                                          <p:spTgt spid="119827"/>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nodeType="clickEffect">
                                  <p:stCondLst>
                                    <p:cond delay="0"/>
                                  </p:stCondLst>
                                  <p:childTnLst>
                                    <p:set>
                                      <p:cBhvr>
                                        <p:cTn id="46" dur="1" fill="hold">
                                          <p:stCondLst>
                                            <p:cond delay="0"/>
                                          </p:stCondLst>
                                        </p:cTn>
                                        <p:tgtEl>
                                          <p:spTgt spid="119825"/>
                                        </p:tgtEl>
                                        <p:attrNameLst>
                                          <p:attrName>style.visibility</p:attrName>
                                        </p:attrNameLst>
                                      </p:cBhvr>
                                      <p:to>
                                        <p:strVal val="visible"/>
                                      </p:to>
                                    </p:set>
                                    <p:anim calcmode="lin" valueType="num">
                                      <p:cBhvr>
                                        <p:cTn id="47" dur="1000" fill="hold"/>
                                        <p:tgtEl>
                                          <p:spTgt spid="119825"/>
                                        </p:tgtEl>
                                        <p:attrNameLst>
                                          <p:attrName>ppt_x</p:attrName>
                                        </p:attrNameLst>
                                      </p:cBhvr>
                                      <p:tavLst>
                                        <p:tav tm="0">
                                          <p:val>
                                            <p:strVal val="#ppt_x-.2"/>
                                          </p:val>
                                        </p:tav>
                                        <p:tav tm="100000">
                                          <p:val>
                                            <p:strVal val="#ppt_x"/>
                                          </p:val>
                                        </p:tav>
                                      </p:tavLst>
                                    </p:anim>
                                    <p:anim calcmode="lin" valueType="num">
                                      <p:cBhvr>
                                        <p:cTn id="48" dur="1000" fill="hold"/>
                                        <p:tgtEl>
                                          <p:spTgt spid="119825"/>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19825"/>
                                        </p:tgtEl>
                                      </p:cBhvr>
                                    </p:animEffect>
                                  </p:childTnLst>
                                </p:cTn>
                              </p:par>
                            </p:childTnLst>
                          </p:cTn>
                        </p:par>
                      </p:childTnLst>
                    </p:cTn>
                  </p:par>
                  <p:par>
                    <p:cTn id="50" fill="hold">
                      <p:stCondLst>
                        <p:cond delay="indefinite"/>
                      </p:stCondLst>
                      <p:childTnLst>
                        <p:par>
                          <p:cTn id="51" fill="hold">
                            <p:stCondLst>
                              <p:cond delay="0"/>
                            </p:stCondLst>
                            <p:childTnLst>
                              <p:par>
                                <p:cTn id="52" presetID="29" presetClass="entr" presetSubtype="0" fill="hold" grpId="0" nodeType="clickEffect">
                                  <p:stCondLst>
                                    <p:cond delay="0"/>
                                  </p:stCondLst>
                                  <p:childTnLst>
                                    <p:set>
                                      <p:cBhvr>
                                        <p:cTn id="53" dur="1" fill="hold">
                                          <p:stCondLst>
                                            <p:cond delay="0"/>
                                          </p:stCondLst>
                                        </p:cTn>
                                        <p:tgtEl>
                                          <p:spTgt spid="119834"/>
                                        </p:tgtEl>
                                        <p:attrNameLst>
                                          <p:attrName>style.visibility</p:attrName>
                                        </p:attrNameLst>
                                      </p:cBhvr>
                                      <p:to>
                                        <p:strVal val="visible"/>
                                      </p:to>
                                    </p:set>
                                    <p:anim calcmode="lin" valueType="num">
                                      <p:cBhvr>
                                        <p:cTn id="54" dur="1000" fill="hold"/>
                                        <p:tgtEl>
                                          <p:spTgt spid="119834"/>
                                        </p:tgtEl>
                                        <p:attrNameLst>
                                          <p:attrName>ppt_x</p:attrName>
                                        </p:attrNameLst>
                                      </p:cBhvr>
                                      <p:tavLst>
                                        <p:tav tm="0">
                                          <p:val>
                                            <p:strVal val="#ppt_x-.2"/>
                                          </p:val>
                                        </p:tav>
                                        <p:tav tm="100000">
                                          <p:val>
                                            <p:strVal val="#ppt_x"/>
                                          </p:val>
                                        </p:tav>
                                      </p:tavLst>
                                    </p:anim>
                                    <p:anim calcmode="lin" valueType="num">
                                      <p:cBhvr>
                                        <p:cTn id="55" dur="1000" fill="hold"/>
                                        <p:tgtEl>
                                          <p:spTgt spid="119834"/>
                                        </p:tgtEl>
                                        <p:attrNameLst>
                                          <p:attrName>ppt_y</p:attrName>
                                        </p:attrNameLst>
                                      </p:cBhvr>
                                      <p:tavLst>
                                        <p:tav tm="0">
                                          <p:val>
                                            <p:strVal val="#ppt_y"/>
                                          </p:val>
                                        </p:tav>
                                        <p:tav tm="100000">
                                          <p:val>
                                            <p:strVal val="#ppt_y"/>
                                          </p:val>
                                        </p:tav>
                                      </p:tavLst>
                                    </p:anim>
                                    <p:animEffect transition="in" filter="wipe(right)" prLst="gradientSize: 0.1">
                                      <p:cBhvr>
                                        <p:cTn id="56" dur="1000"/>
                                        <p:tgtEl>
                                          <p:spTgt spid="119834"/>
                                        </p:tgtEl>
                                      </p:cBhvr>
                                    </p:animEffect>
                                  </p:childTnLst>
                                </p:cTn>
                              </p:par>
                              <p:par>
                                <p:cTn id="57" presetID="29" presetClass="entr" presetSubtype="0" fill="hold" grpId="0" nodeType="withEffect">
                                  <p:stCondLst>
                                    <p:cond delay="0"/>
                                  </p:stCondLst>
                                  <p:childTnLst>
                                    <p:set>
                                      <p:cBhvr>
                                        <p:cTn id="58" dur="1" fill="hold">
                                          <p:stCondLst>
                                            <p:cond delay="0"/>
                                          </p:stCondLst>
                                        </p:cTn>
                                        <p:tgtEl>
                                          <p:spTgt spid="119833"/>
                                        </p:tgtEl>
                                        <p:attrNameLst>
                                          <p:attrName>style.visibility</p:attrName>
                                        </p:attrNameLst>
                                      </p:cBhvr>
                                      <p:to>
                                        <p:strVal val="visible"/>
                                      </p:to>
                                    </p:set>
                                    <p:anim calcmode="lin" valueType="num">
                                      <p:cBhvr>
                                        <p:cTn id="59" dur="1000" fill="hold"/>
                                        <p:tgtEl>
                                          <p:spTgt spid="119833"/>
                                        </p:tgtEl>
                                        <p:attrNameLst>
                                          <p:attrName>ppt_x</p:attrName>
                                        </p:attrNameLst>
                                      </p:cBhvr>
                                      <p:tavLst>
                                        <p:tav tm="0">
                                          <p:val>
                                            <p:strVal val="#ppt_x-.2"/>
                                          </p:val>
                                        </p:tav>
                                        <p:tav tm="100000">
                                          <p:val>
                                            <p:strVal val="#ppt_x"/>
                                          </p:val>
                                        </p:tav>
                                      </p:tavLst>
                                    </p:anim>
                                    <p:anim calcmode="lin" valueType="num">
                                      <p:cBhvr>
                                        <p:cTn id="60" dur="1000" fill="hold"/>
                                        <p:tgtEl>
                                          <p:spTgt spid="119833"/>
                                        </p:tgtEl>
                                        <p:attrNameLst>
                                          <p:attrName>ppt_y</p:attrName>
                                        </p:attrNameLst>
                                      </p:cBhvr>
                                      <p:tavLst>
                                        <p:tav tm="0">
                                          <p:val>
                                            <p:strVal val="#ppt_y"/>
                                          </p:val>
                                        </p:tav>
                                        <p:tav tm="100000">
                                          <p:val>
                                            <p:strVal val="#ppt_y"/>
                                          </p:val>
                                        </p:tav>
                                      </p:tavLst>
                                    </p:anim>
                                    <p:animEffect transition="in" filter="wipe(right)" prLst="gradientSize: 0.1">
                                      <p:cBhvr>
                                        <p:cTn id="61" dur="1000"/>
                                        <p:tgtEl>
                                          <p:spTgt spid="119833"/>
                                        </p:tgtEl>
                                      </p:cBhvr>
                                    </p:animEffect>
                                  </p:childTnLst>
                                </p:cTn>
                              </p:par>
                            </p:childTnLst>
                          </p:cTn>
                        </p:par>
                      </p:childTnLst>
                    </p:cTn>
                  </p:par>
                  <p:par>
                    <p:cTn id="62" fill="hold">
                      <p:stCondLst>
                        <p:cond delay="indefinite"/>
                      </p:stCondLst>
                      <p:childTnLst>
                        <p:par>
                          <p:cTn id="63" fill="hold">
                            <p:stCondLst>
                              <p:cond delay="0"/>
                            </p:stCondLst>
                            <p:childTnLst>
                              <p:par>
                                <p:cTn id="64" presetID="29" presetClass="entr" presetSubtype="0" fill="hold" nodeType="clickEffect">
                                  <p:stCondLst>
                                    <p:cond delay="0"/>
                                  </p:stCondLst>
                                  <p:childTnLst>
                                    <p:set>
                                      <p:cBhvr>
                                        <p:cTn id="65" dur="1" fill="hold">
                                          <p:stCondLst>
                                            <p:cond delay="0"/>
                                          </p:stCondLst>
                                        </p:cTn>
                                        <p:tgtEl>
                                          <p:spTgt spid="119826"/>
                                        </p:tgtEl>
                                        <p:attrNameLst>
                                          <p:attrName>style.visibility</p:attrName>
                                        </p:attrNameLst>
                                      </p:cBhvr>
                                      <p:to>
                                        <p:strVal val="visible"/>
                                      </p:to>
                                    </p:set>
                                    <p:anim calcmode="lin" valueType="num">
                                      <p:cBhvr>
                                        <p:cTn id="66" dur="1000" fill="hold"/>
                                        <p:tgtEl>
                                          <p:spTgt spid="119826"/>
                                        </p:tgtEl>
                                        <p:attrNameLst>
                                          <p:attrName>ppt_x</p:attrName>
                                        </p:attrNameLst>
                                      </p:cBhvr>
                                      <p:tavLst>
                                        <p:tav tm="0">
                                          <p:val>
                                            <p:strVal val="#ppt_x-.2"/>
                                          </p:val>
                                        </p:tav>
                                        <p:tav tm="100000">
                                          <p:val>
                                            <p:strVal val="#ppt_x"/>
                                          </p:val>
                                        </p:tav>
                                      </p:tavLst>
                                    </p:anim>
                                    <p:anim calcmode="lin" valueType="num">
                                      <p:cBhvr>
                                        <p:cTn id="67" dur="1000" fill="hold"/>
                                        <p:tgtEl>
                                          <p:spTgt spid="119826"/>
                                        </p:tgtEl>
                                        <p:attrNameLst>
                                          <p:attrName>ppt_y</p:attrName>
                                        </p:attrNameLst>
                                      </p:cBhvr>
                                      <p:tavLst>
                                        <p:tav tm="0">
                                          <p:val>
                                            <p:strVal val="#ppt_y"/>
                                          </p:val>
                                        </p:tav>
                                        <p:tav tm="100000">
                                          <p:val>
                                            <p:strVal val="#ppt_y"/>
                                          </p:val>
                                        </p:tav>
                                      </p:tavLst>
                                    </p:anim>
                                    <p:animEffect transition="in" filter="wipe(right)" prLst="gradientSize: 0.1">
                                      <p:cBhvr>
                                        <p:cTn id="68" dur="1000"/>
                                        <p:tgtEl>
                                          <p:spTgt spid="119826"/>
                                        </p:tgtEl>
                                      </p:cBhvr>
                                    </p:animEffect>
                                  </p:childTnLst>
                                </p:cTn>
                              </p:par>
                            </p:childTnLst>
                          </p:cTn>
                        </p:par>
                      </p:childTnLst>
                    </p:cTn>
                  </p:par>
                  <p:par>
                    <p:cTn id="69" fill="hold">
                      <p:stCondLst>
                        <p:cond delay="indefinite"/>
                      </p:stCondLst>
                      <p:childTnLst>
                        <p:par>
                          <p:cTn id="70" fill="hold">
                            <p:stCondLst>
                              <p:cond delay="0"/>
                            </p:stCondLst>
                            <p:childTnLst>
                              <p:par>
                                <p:cTn id="71" presetID="29" presetClass="entr" presetSubtype="0" fill="hold" grpId="0" nodeType="clickEffect">
                                  <p:stCondLst>
                                    <p:cond delay="0"/>
                                  </p:stCondLst>
                                  <p:childTnLst>
                                    <p:set>
                                      <p:cBhvr>
                                        <p:cTn id="72" dur="1" fill="hold">
                                          <p:stCondLst>
                                            <p:cond delay="0"/>
                                          </p:stCondLst>
                                        </p:cTn>
                                        <p:tgtEl>
                                          <p:spTgt spid="119831"/>
                                        </p:tgtEl>
                                        <p:attrNameLst>
                                          <p:attrName>style.visibility</p:attrName>
                                        </p:attrNameLst>
                                      </p:cBhvr>
                                      <p:to>
                                        <p:strVal val="visible"/>
                                      </p:to>
                                    </p:set>
                                    <p:anim calcmode="lin" valueType="num">
                                      <p:cBhvr>
                                        <p:cTn id="73" dur="1000" fill="hold"/>
                                        <p:tgtEl>
                                          <p:spTgt spid="119831"/>
                                        </p:tgtEl>
                                        <p:attrNameLst>
                                          <p:attrName>ppt_x</p:attrName>
                                        </p:attrNameLst>
                                      </p:cBhvr>
                                      <p:tavLst>
                                        <p:tav tm="0">
                                          <p:val>
                                            <p:strVal val="#ppt_x-.2"/>
                                          </p:val>
                                        </p:tav>
                                        <p:tav tm="100000">
                                          <p:val>
                                            <p:strVal val="#ppt_x"/>
                                          </p:val>
                                        </p:tav>
                                      </p:tavLst>
                                    </p:anim>
                                    <p:anim calcmode="lin" valueType="num">
                                      <p:cBhvr>
                                        <p:cTn id="74" dur="1000" fill="hold"/>
                                        <p:tgtEl>
                                          <p:spTgt spid="119831"/>
                                        </p:tgtEl>
                                        <p:attrNameLst>
                                          <p:attrName>ppt_y</p:attrName>
                                        </p:attrNameLst>
                                      </p:cBhvr>
                                      <p:tavLst>
                                        <p:tav tm="0">
                                          <p:val>
                                            <p:strVal val="#ppt_y"/>
                                          </p:val>
                                        </p:tav>
                                        <p:tav tm="100000">
                                          <p:val>
                                            <p:strVal val="#ppt_y"/>
                                          </p:val>
                                        </p:tav>
                                      </p:tavLst>
                                    </p:anim>
                                    <p:animEffect transition="in" filter="wipe(right)" prLst="gradientSize: 0.1">
                                      <p:cBhvr>
                                        <p:cTn id="75" dur="1000"/>
                                        <p:tgtEl>
                                          <p:spTgt spid="119831"/>
                                        </p:tgtEl>
                                      </p:cBhvr>
                                    </p:animEffect>
                                  </p:childTnLst>
                                </p:cTn>
                              </p:par>
                              <p:par>
                                <p:cTn id="76" presetID="29" presetClass="entr" presetSubtype="0" fill="hold" grpId="0" nodeType="withEffect">
                                  <p:stCondLst>
                                    <p:cond delay="0"/>
                                  </p:stCondLst>
                                  <p:childTnLst>
                                    <p:set>
                                      <p:cBhvr>
                                        <p:cTn id="77" dur="1" fill="hold">
                                          <p:stCondLst>
                                            <p:cond delay="0"/>
                                          </p:stCondLst>
                                        </p:cTn>
                                        <p:tgtEl>
                                          <p:spTgt spid="119830"/>
                                        </p:tgtEl>
                                        <p:attrNameLst>
                                          <p:attrName>style.visibility</p:attrName>
                                        </p:attrNameLst>
                                      </p:cBhvr>
                                      <p:to>
                                        <p:strVal val="visible"/>
                                      </p:to>
                                    </p:set>
                                    <p:anim calcmode="lin" valueType="num">
                                      <p:cBhvr>
                                        <p:cTn id="78" dur="1000" fill="hold"/>
                                        <p:tgtEl>
                                          <p:spTgt spid="119830"/>
                                        </p:tgtEl>
                                        <p:attrNameLst>
                                          <p:attrName>ppt_x</p:attrName>
                                        </p:attrNameLst>
                                      </p:cBhvr>
                                      <p:tavLst>
                                        <p:tav tm="0">
                                          <p:val>
                                            <p:strVal val="#ppt_x-.2"/>
                                          </p:val>
                                        </p:tav>
                                        <p:tav tm="100000">
                                          <p:val>
                                            <p:strVal val="#ppt_x"/>
                                          </p:val>
                                        </p:tav>
                                      </p:tavLst>
                                    </p:anim>
                                    <p:anim calcmode="lin" valueType="num">
                                      <p:cBhvr>
                                        <p:cTn id="79" dur="1000" fill="hold"/>
                                        <p:tgtEl>
                                          <p:spTgt spid="119830"/>
                                        </p:tgtEl>
                                        <p:attrNameLst>
                                          <p:attrName>ppt_y</p:attrName>
                                        </p:attrNameLst>
                                      </p:cBhvr>
                                      <p:tavLst>
                                        <p:tav tm="0">
                                          <p:val>
                                            <p:strVal val="#ppt_y"/>
                                          </p:val>
                                        </p:tav>
                                        <p:tav tm="100000">
                                          <p:val>
                                            <p:strVal val="#ppt_y"/>
                                          </p:val>
                                        </p:tav>
                                      </p:tavLst>
                                    </p:anim>
                                    <p:animEffect transition="in" filter="wipe(right)" prLst="gradientSize: 0.1">
                                      <p:cBhvr>
                                        <p:cTn id="80" dur="1000"/>
                                        <p:tgtEl>
                                          <p:spTgt spid="119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27" grpId="0" bldLvl="0" animBg="1"/>
      <p:bldP spid="119828" grpId="0" bldLvl="0" animBg="1"/>
      <p:bldP spid="119830" grpId="0" bldLvl="0" animBg="1"/>
      <p:bldP spid="119831" grpId="0" bldLvl="0" animBg="1"/>
      <p:bldP spid="119833" grpId="0" bldLvl="0" animBg="1"/>
      <p:bldP spid="119834"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21" name="Rectangle 9"/>
          <p:cNvSpPr/>
          <p:nvPr/>
        </p:nvSpPr>
        <p:spPr>
          <a:xfrm>
            <a:off x="1863725" y="53975"/>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133122" name="Rectangle 10"/>
          <p:cNvSpPr/>
          <p:nvPr/>
        </p:nvSpPr>
        <p:spPr>
          <a:xfrm>
            <a:off x="3914775" y="3667125"/>
            <a:ext cx="1223963" cy="260350"/>
          </a:xfrm>
          <a:prstGeom prst="rect">
            <a:avLst/>
          </a:prstGeom>
          <a:noFill/>
          <a:ln w="9525">
            <a:noFill/>
          </a:ln>
        </p:spPr>
        <p:txBody>
          <a:bodyPr anchor="ctr" anchorCtr="0">
            <a:spAutoFit/>
          </a:bodyPr>
          <a:p>
            <a:pPr eaLnBrk="0" hangingPunct="0"/>
            <a:r>
              <a:rPr lang="en-US" altLang="zh-CN" sz="1100">
                <a:latin typeface="Times New Roman" panose="02020603050405020304" charset="0"/>
                <a:ea typeface="楷体_GB2312" pitchFamily="49" charset="-122"/>
              </a:rPr>
              <a:t> </a:t>
            </a:r>
            <a:endParaRPr lang="en-US" altLang="zh-CN" sz="2400">
              <a:latin typeface="Times New Roman" panose="02020603050405020304" charset="0"/>
              <a:ea typeface="宋体" pitchFamily="2" charset="-122"/>
            </a:endParaRPr>
          </a:p>
        </p:txBody>
      </p:sp>
      <p:sp>
        <p:nvSpPr>
          <p:cNvPr id="133123" name="Rectangle 12"/>
          <p:cNvSpPr/>
          <p:nvPr/>
        </p:nvSpPr>
        <p:spPr>
          <a:xfrm>
            <a:off x="5210175" y="504825"/>
            <a:ext cx="2160588" cy="645160"/>
          </a:xfrm>
          <a:prstGeom prst="rect">
            <a:avLst/>
          </a:prstGeom>
          <a:noFill/>
          <a:ln w="9525">
            <a:noFill/>
          </a:ln>
        </p:spPr>
        <p:txBody>
          <a:bodyPr anchor="t" anchorCtr="0">
            <a:spAutoFit/>
          </a:bodyPr>
          <a:p>
            <a:pPr>
              <a:spcBef>
                <a:spcPct val="20000"/>
              </a:spcBef>
            </a:pPr>
            <a:r>
              <a:rPr lang="en-US" altLang="zh-CN" sz="3600">
                <a:solidFill>
                  <a:schemeClr val="bg1"/>
                </a:solidFill>
                <a:latin typeface="Times New Roman" panose="02020603050405020304" charset="0"/>
                <a:ea typeface="楷体_GB2312" pitchFamily="49" charset="-122"/>
              </a:rPr>
              <a:t>y=</a:t>
            </a:r>
            <a:r>
              <a:rPr lang="en-US" altLang="zh-CN" sz="3600" err="1">
                <a:solidFill>
                  <a:schemeClr val="bg1"/>
                </a:solidFill>
                <a:latin typeface="Times New Roman" panose="02020603050405020304" charset="0"/>
                <a:ea typeface="楷体_GB2312" pitchFamily="49" charset="-122"/>
              </a:rPr>
              <a:t>cotx</a:t>
            </a:r>
            <a:endParaRPr lang="en-US" altLang="zh-CN" sz="3600" err="1">
              <a:solidFill>
                <a:schemeClr val="bg1"/>
              </a:solidFill>
              <a:latin typeface="Times New Roman" panose="02020603050405020304" charset="0"/>
              <a:ea typeface="楷体_GB2312" pitchFamily="49" charset="-122"/>
            </a:endParaRPr>
          </a:p>
        </p:txBody>
      </p:sp>
      <p:sp>
        <p:nvSpPr>
          <p:cNvPr id="5" name="Line 13"/>
          <p:cNvSpPr/>
          <p:nvPr/>
        </p:nvSpPr>
        <p:spPr>
          <a:xfrm flipV="1">
            <a:off x="2187575" y="3811588"/>
            <a:ext cx="8569325" cy="71437"/>
          </a:xfrm>
          <a:prstGeom prst="line">
            <a:avLst/>
          </a:prstGeom>
          <a:ln w="38100" cap="flat" cmpd="sng">
            <a:solidFill>
              <a:srgbClr val="FFFF00"/>
            </a:solidFill>
            <a:prstDash val="solid"/>
            <a:round/>
            <a:headEnd type="none" w="med" len="med"/>
            <a:tailEnd type="triangle" w="med" len="med"/>
          </a:ln>
        </p:spPr>
      </p:sp>
      <p:sp>
        <p:nvSpPr>
          <p:cNvPr id="6" name="Line 14"/>
          <p:cNvSpPr/>
          <p:nvPr/>
        </p:nvSpPr>
        <p:spPr>
          <a:xfrm flipV="1">
            <a:off x="6291263" y="1146175"/>
            <a:ext cx="0" cy="5545138"/>
          </a:xfrm>
          <a:prstGeom prst="line">
            <a:avLst/>
          </a:prstGeom>
          <a:ln w="38100" cap="flat" cmpd="sng">
            <a:solidFill>
              <a:srgbClr val="FFFF00"/>
            </a:solidFill>
            <a:prstDash val="solid"/>
            <a:round/>
            <a:headEnd type="none" w="med" len="med"/>
            <a:tailEnd type="triangle" w="med" len="med"/>
          </a:ln>
        </p:spPr>
      </p:sp>
      <p:sp>
        <p:nvSpPr>
          <p:cNvPr id="7" name="Line 15"/>
          <p:cNvSpPr/>
          <p:nvPr/>
        </p:nvSpPr>
        <p:spPr>
          <a:xfrm>
            <a:off x="8164513" y="1219200"/>
            <a:ext cx="73025" cy="5327650"/>
          </a:xfrm>
          <a:prstGeom prst="line">
            <a:avLst/>
          </a:prstGeom>
          <a:ln w="25400" cap="rnd" cmpd="sng">
            <a:solidFill>
              <a:schemeClr val="tx1"/>
            </a:solidFill>
            <a:prstDash val="sysDot"/>
            <a:round/>
            <a:headEnd type="none" w="med" len="med"/>
            <a:tailEnd type="none" w="med" len="med"/>
          </a:ln>
        </p:spPr>
      </p:sp>
      <p:sp>
        <p:nvSpPr>
          <p:cNvPr id="8" name="Line 16"/>
          <p:cNvSpPr/>
          <p:nvPr/>
        </p:nvSpPr>
        <p:spPr>
          <a:xfrm>
            <a:off x="10036175" y="1146175"/>
            <a:ext cx="71438" cy="5329238"/>
          </a:xfrm>
          <a:prstGeom prst="line">
            <a:avLst/>
          </a:prstGeom>
          <a:ln w="25400" cap="rnd" cmpd="sng">
            <a:solidFill>
              <a:schemeClr val="tx1"/>
            </a:solidFill>
            <a:prstDash val="sysDot"/>
            <a:round/>
            <a:headEnd type="none" w="med" len="med"/>
            <a:tailEnd type="none" w="med" len="med"/>
          </a:ln>
        </p:spPr>
      </p:sp>
      <p:sp>
        <p:nvSpPr>
          <p:cNvPr id="9" name="Line 17"/>
          <p:cNvSpPr/>
          <p:nvPr/>
        </p:nvSpPr>
        <p:spPr>
          <a:xfrm>
            <a:off x="4348163" y="1219200"/>
            <a:ext cx="1587" cy="5327650"/>
          </a:xfrm>
          <a:prstGeom prst="line">
            <a:avLst/>
          </a:prstGeom>
          <a:ln w="25400" cap="rnd" cmpd="sng">
            <a:solidFill>
              <a:schemeClr val="tx1"/>
            </a:solidFill>
            <a:prstDash val="sysDot"/>
            <a:round/>
            <a:headEnd type="none" w="med" len="med"/>
            <a:tailEnd type="none" w="med" len="med"/>
          </a:ln>
        </p:spPr>
      </p:sp>
      <p:sp>
        <p:nvSpPr>
          <p:cNvPr id="10" name="Line 18"/>
          <p:cNvSpPr/>
          <p:nvPr/>
        </p:nvSpPr>
        <p:spPr>
          <a:xfrm>
            <a:off x="2403475" y="1219200"/>
            <a:ext cx="1588" cy="5327650"/>
          </a:xfrm>
          <a:prstGeom prst="line">
            <a:avLst/>
          </a:prstGeom>
          <a:ln w="25400" cap="rnd" cmpd="sng">
            <a:solidFill>
              <a:schemeClr val="tx1"/>
            </a:solidFill>
            <a:prstDash val="sysDot"/>
            <a:round/>
            <a:headEnd type="none" w="med" len="med"/>
            <a:tailEnd type="none" w="med" len="med"/>
          </a:ln>
        </p:spPr>
      </p:sp>
      <p:sp>
        <p:nvSpPr>
          <p:cNvPr id="120854" name="Arc 22"/>
          <p:cNvSpPr/>
          <p:nvPr/>
        </p:nvSpPr>
        <p:spPr>
          <a:xfrm rot="1026485" flipH="1" flipV="1">
            <a:off x="6364288" y="-796925"/>
            <a:ext cx="2005012" cy="4616450"/>
          </a:xfrm>
          <a:custGeom>
            <a:avLst/>
            <a:gdLst/>
            <a:ahLst/>
            <a:cxnLst>
              <a:cxn ang="0">
                <a:pos x="2147483647" y="0"/>
              </a:cxn>
              <a:cxn ang="0">
                <a:pos x="2147483647" y="2147483647"/>
              </a:cxn>
              <a:cxn ang="0">
                <a:pos x="0" y="2147483647"/>
              </a:cxn>
            </a:cxnLst>
            <a:pathLst>
              <a:path w="18406" h="21355" fill="none">
                <a:moveTo>
                  <a:pt x="3244" y="-1"/>
                </a:moveTo>
                <a:cubicBezTo>
                  <a:pt x="9531" y="955"/>
                  <a:pt x="15078" y="4632"/>
                  <a:pt x="18406" y="10051"/>
                </a:cubicBezTo>
              </a:path>
              <a:path w="18406" h="21355" stroke="0">
                <a:moveTo>
                  <a:pt x="3244" y="-1"/>
                </a:moveTo>
                <a:cubicBezTo>
                  <a:pt x="9531" y="955"/>
                  <a:pt x="15078" y="4632"/>
                  <a:pt x="18406" y="10051"/>
                </a:cubicBezTo>
                <a:lnTo>
                  <a:pt x="0" y="21355"/>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
        <p:nvSpPr>
          <p:cNvPr id="120856" name="Arc 24"/>
          <p:cNvSpPr/>
          <p:nvPr/>
        </p:nvSpPr>
        <p:spPr>
          <a:xfrm rot="-9634365" flipH="1" flipV="1">
            <a:off x="6075363" y="3954463"/>
            <a:ext cx="2089150" cy="4686300"/>
          </a:xfrm>
          <a:custGeom>
            <a:avLst/>
            <a:gdLst/>
            <a:ahLst/>
            <a:cxnLst>
              <a:cxn ang="0">
                <a:pos x="2147483647" y="0"/>
              </a:cxn>
              <a:cxn ang="0">
                <a:pos x="2147483647" y="2147483647"/>
              </a:cxn>
              <a:cxn ang="0">
                <a:pos x="0" y="2147483647"/>
              </a:cxn>
            </a:cxnLst>
            <a:pathLst>
              <a:path w="18406" h="21355" fill="none">
                <a:moveTo>
                  <a:pt x="3244" y="-1"/>
                </a:moveTo>
                <a:cubicBezTo>
                  <a:pt x="9531" y="955"/>
                  <a:pt x="15078" y="4632"/>
                  <a:pt x="18406" y="10051"/>
                </a:cubicBezTo>
              </a:path>
              <a:path w="18406" h="21355" stroke="0">
                <a:moveTo>
                  <a:pt x="3244" y="-1"/>
                </a:moveTo>
                <a:cubicBezTo>
                  <a:pt x="9531" y="955"/>
                  <a:pt x="15078" y="4632"/>
                  <a:pt x="18406" y="10051"/>
                </a:cubicBezTo>
                <a:lnTo>
                  <a:pt x="0" y="21355"/>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
        <p:nvSpPr>
          <p:cNvPr id="120863" name="Arc 31"/>
          <p:cNvSpPr/>
          <p:nvPr/>
        </p:nvSpPr>
        <p:spPr>
          <a:xfrm rot="1026485" flipH="1" flipV="1">
            <a:off x="8235950" y="-869950"/>
            <a:ext cx="2005013" cy="4616450"/>
          </a:xfrm>
          <a:custGeom>
            <a:avLst/>
            <a:gdLst/>
            <a:ahLst/>
            <a:cxnLst>
              <a:cxn ang="0">
                <a:pos x="2147483647" y="0"/>
              </a:cxn>
              <a:cxn ang="0">
                <a:pos x="2147483647" y="2147483647"/>
              </a:cxn>
              <a:cxn ang="0">
                <a:pos x="0" y="2147483647"/>
              </a:cxn>
            </a:cxnLst>
            <a:pathLst>
              <a:path w="18406" h="21355" fill="none">
                <a:moveTo>
                  <a:pt x="3244" y="-1"/>
                </a:moveTo>
                <a:cubicBezTo>
                  <a:pt x="9531" y="955"/>
                  <a:pt x="15078" y="4632"/>
                  <a:pt x="18406" y="10051"/>
                </a:cubicBezTo>
              </a:path>
              <a:path w="18406" h="21355" stroke="0">
                <a:moveTo>
                  <a:pt x="3244" y="-1"/>
                </a:moveTo>
                <a:cubicBezTo>
                  <a:pt x="9531" y="955"/>
                  <a:pt x="15078" y="4632"/>
                  <a:pt x="18406" y="10051"/>
                </a:cubicBezTo>
                <a:lnTo>
                  <a:pt x="0" y="21355"/>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
        <p:nvSpPr>
          <p:cNvPr id="120864" name="Arc 32"/>
          <p:cNvSpPr/>
          <p:nvPr/>
        </p:nvSpPr>
        <p:spPr>
          <a:xfrm rot="-9634365" flipH="1" flipV="1">
            <a:off x="7947025" y="3881438"/>
            <a:ext cx="2089150" cy="4686300"/>
          </a:xfrm>
          <a:custGeom>
            <a:avLst/>
            <a:gdLst/>
            <a:ahLst/>
            <a:cxnLst>
              <a:cxn ang="0">
                <a:pos x="2147483647" y="0"/>
              </a:cxn>
              <a:cxn ang="0">
                <a:pos x="2147483647" y="2147483647"/>
              </a:cxn>
              <a:cxn ang="0">
                <a:pos x="0" y="2147483647"/>
              </a:cxn>
            </a:cxnLst>
            <a:pathLst>
              <a:path w="18406" h="21355" fill="none">
                <a:moveTo>
                  <a:pt x="3244" y="-1"/>
                </a:moveTo>
                <a:cubicBezTo>
                  <a:pt x="9531" y="955"/>
                  <a:pt x="15078" y="4632"/>
                  <a:pt x="18406" y="10051"/>
                </a:cubicBezTo>
              </a:path>
              <a:path w="18406" h="21355" stroke="0">
                <a:moveTo>
                  <a:pt x="3244" y="-1"/>
                </a:moveTo>
                <a:cubicBezTo>
                  <a:pt x="9531" y="955"/>
                  <a:pt x="15078" y="4632"/>
                  <a:pt x="18406" y="10051"/>
                </a:cubicBezTo>
                <a:lnTo>
                  <a:pt x="0" y="21355"/>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
        <p:nvSpPr>
          <p:cNvPr id="120866" name="Arc 34"/>
          <p:cNvSpPr/>
          <p:nvPr/>
        </p:nvSpPr>
        <p:spPr>
          <a:xfrm rot="-9634365" flipH="1" flipV="1">
            <a:off x="2185988" y="3954463"/>
            <a:ext cx="2089150" cy="4686300"/>
          </a:xfrm>
          <a:custGeom>
            <a:avLst/>
            <a:gdLst/>
            <a:ahLst/>
            <a:cxnLst>
              <a:cxn ang="0">
                <a:pos x="2147483647" y="0"/>
              </a:cxn>
              <a:cxn ang="0">
                <a:pos x="2147483647" y="2147483647"/>
              </a:cxn>
              <a:cxn ang="0">
                <a:pos x="0" y="2147483647"/>
              </a:cxn>
            </a:cxnLst>
            <a:pathLst>
              <a:path w="18406" h="21355" fill="none">
                <a:moveTo>
                  <a:pt x="3244" y="-1"/>
                </a:moveTo>
                <a:cubicBezTo>
                  <a:pt x="9531" y="955"/>
                  <a:pt x="15078" y="4632"/>
                  <a:pt x="18406" y="10051"/>
                </a:cubicBezTo>
              </a:path>
              <a:path w="18406" h="21355" stroke="0">
                <a:moveTo>
                  <a:pt x="3244" y="-1"/>
                </a:moveTo>
                <a:cubicBezTo>
                  <a:pt x="9531" y="955"/>
                  <a:pt x="15078" y="4632"/>
                  <a:pt x="18406" y="10051"/>
                </a:cubicBezTo>
                <a:lnTo>
                  <a:pt x="0" y="21355"/>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
        <p:nvSpPr>
          <p:cNvPr id="120867" name="Arc 35"/>
          <p:cNvSpPr/>
          <p:nvPr/>
        </p:nvSpPr>
        <p:spPr>
          <a:xfrm rot="1026485" flipH="1" flipV="1">
            <a:off x="4419600" y="-725487"/>
            <a:ext cx="2005013" cy="4616450"/>
          </a:xfrm>
          <a:custGeom>
            <a:avLst/>
            <a:gdLst/>
            <a:ahLst/>
            <a:cxnLst>
              <a:cxn ang="0">
                <a:pos x="2147483647" y="0"/>
              </a:cxn>
              <a:cxn ang="0">
                <a:pos x="2147483647" y="2147483647"/>
              </a:cxn>
              <a:cxn ang="0">
                <a:pos x="0" y="2147483647"/>
              </a:cxn>
            </a:cxnLst>
            <a:pathLst>
              <a:path w="18406" h="21355" fill="none">
                <a:moveTo>
                  <a:pt x="3244" y="-1"/>
                </a:moveTo>
                <a:cubicBezTo>
                  <a:pt x="9531" y="955"/>
                  <a:pt x="15078" y="4632"/>
                  <a:pt x="18406" y="10051"/>
                </a:cubicBezTo>
              </a:path>
              <a:path w="18406" h="21355" stroke="0">
                <a:moveTo>
                  <a:pt x="3244" y="-1"/>
                </a:moveTo>
                <a:cubicBezTo>
                  <a:pt x="9531" y="955"/>
                  <a:pt x="15078" y="4632"/>
                  <a:pt x="18406" y="10051"/>
                </a:cubicBezTo>
                <a:lnTo>
                  <a:pt x="0" y="21355"/>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
        <p:nvSpPr>
          <p:cNvPr id="120868" name="Arc 36"/>
          <p:cNvSpPr/>
          <p:nvPr/>
        </p:nvSpPr>
        <p:spPr>
          <a:xfrm rot="-9634365" flipH="1" flipV="1">
            <a:off x="4130675" y="4025900"/>
            <a:ext cx="2089150" cy="4686300"/>
          </a:xfrm>
          <a:custGeom>
            <a:avLst/>
            <a:gdLst/>
            <a:ahLst/>
            <a:cxnLst>
              <a:cxn ang="0">
                <a:pos x="2147483647" y="0"/>
              </a:cxn>
              <a:cxn ang="0">
                <a:pos x="2147483647" y="2147483647"/>
              </a:cxn>
              <a:cxn ang="0">
                <a:pos x="0" y="2147483647"/>
              </a:cxn>
            </a:cxnLst>
            <a:pathLst>
              <a:path w="18406" h="21355" fill="none">
                <a:moveTo>
                  <a:pt x="3244" y="-1"/>
                </a:moveTo>
                <a:cubicBezTo>
                  <a:pt x="9531" y="955"/>
                  <a:pt x="15078" y="4632"/>
                  <a:pt x="18406" y="10051"/>
                </a:cubicBezTo>
              </a:path>
              <a:path w="18406" h="21355" stroke="0">
                <a:moveTo>
                  <a:pt x="3244" y="-1"/>
                </a:moveTo>
                <a:cubicBezTo>
                  <a:pt x="9531" y="955"/>
                  <a:pt x="15078" y="4632"/>
                  <a:pt x="18406" y="10051"/>
                </a:cubicBezTo>
                <a:lnTo>
                  <a:pt x="0" y="21355"/>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
        <p:nvSpPr>
          <p:cNvPr id="120869" name="Arc 37"/>
          <p:cNvSpPr/>
          <p:nvPr/>
        </p:nvSpPr>
        <p:spPr>
          <a:xfrm rot="1026485" flipH="1" flipV="1">
            <a:off x="2474913" y="-796925"/>
            <a:ext cx="2005012" cy="4616450"/>
          </a:xfrm>
          <a:custGeom>
            <a:avLst/>
            <a:gdLst/>
            <a:ahLst/>
            <a:cxnLst>
              <a:cxn ang="0">
                <a:pos x="2147483647" y="0"/>
              </a:cxn>
              <a:cxn ang="0">
                <a:pos x="2147483647" y="2147483647"/>
              </a:cxn>
              <a:cxn ang="0">
                <a:pos x="0" y="2147483647"/>
              </a:cxn>
            </a:cxnLst>
            <a:pathLst>
              <a:path w="18406" h="21355" fill="none">
                <a:moveTo>
                  <a:pt x="3244" y="-1"/>
                </a:moveTo>
                <a:cubicBezTo>
                  <a:pt x="9531" y="955"/>
                  <a:pt x="15078" y="4632"/>
                  <a:pt x="18406" y="10051"/>
                </a:cubicBezTo>
              </a:path>
              <a:path w="18406" h="21355" stroke="0">
                <a:moveTo>
                  <a:pt x="3244" y="-1"/>
                </a:moveTo>
                <a:cubicBezTo>
                  <a:pt x="9531" y="955"/>
                  <a:pt x="15078" y="4632"/>
                  <a:pt x="18406" y="10051"/>
                </a:cubicBezTo>
                <a:lnTo>
                  <a:pt x="0" y="21355"/>
                </a:lnTo>
                <a:close/>
              </a:path>
            </a:pathLst>
          </a:custGeom>
          <a:noFill/>
          <a:ln w="38100" cap="flat" cmpd="sng">
            <a:solidFill>
              <a:srgbClr val="FF0000"/>
            </a:solidFill>
            <a:prstDash val="solid"/>
            <a:round/>
            <a:headEnd type="none" w="med" len="med"/>
            <a:tailEnd type="none" w="med" len="med"/>
          </a:ln>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ppt_x</p:attrName>
                                        </p:attrNameLst>
                                      </p:cBhvr>
                                      <p:tavLst>
                                        <p:tav tm="0">
                                          <p:val>
                                            <p:strVal val="#ppt_x-.2"/>
                                          </p:val>
                                        </p:tav>
                                        <p:tav tm="100000">
                                          <p:val>
                                            <p:strVal val="#ppt_x"/>
                                          </p:val>
                                        </p:tav>
                                      </p:tavLst>
                                    </p:anim>
                                    <p:anim calcmode="lin" valueType="num">
                                      <p:cBhvr>
                                        <p:cTn id="15"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ppt_x</p:attrName>
                                        </p:attrNameLst>
                                      </p:cBhvr>
                                      <p:tavLst>
                                        <p:tav tm="0">
                                          <p:val>
                                            <p:strVal val="#ppt_x-.2"/>
                                          </p:val>
                                        </p:tav>
                                        <p:tav tm="100000">
                                          <p:val>
                                            <p:strVal val="#ppt_x"/>
                                          </p:val>
                                        </p:tav>
                                      </p:tavLst>
                                    </p:anim>
                                    <p:anim calcmode="lin" valueType="num">
                                      <p:cBhvr>
                                        <p:cTn id="22"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120854"/>
                                        </p:tgtEl>
                                        <p:attrNameLst>
                                          <p:attrName>style.visibility</p:attrName>
                                        </p:attrNameLst>
                                      </p:cBhvr>
                                      <p:to>
                                        <p:strVal val="visible"/>
                                      </p:to>
                                    </p:set>
                                    <p:anim calcmode="lin" valueType="num">
                                      <p:cBhvr>
                                        <p:cTn id="28" dur="1000" fill="hold"/>
                                        <p:tgtEl>
                                          <p:spTgt spid="120854"/>
                                        </p:tgtEl>
                                        <p:attrNameLst>
                                          <p:attrName>ppt_x</p:attrName>
                                        </p:attrNameLst>
                                      </p:cBhvr>
                                      <p:tavLst>
                                        <p:tav tm="0">
                                          <p:val>
                                            <p:strVal val="#ppt_x-.2"/>
                                          </p:val>
                                        </p:tav>
                                        <p:tav tm="100000">
                                          <p:val>
                                            <p:strVal val="#ppt_x"/>
                                          </p:val>
                                        </p:tav>
                                      </p:tavLst>
                                    </p:anim>
                                    <p:anim calcmode="lin" valueType="num">
                                      <p:cBhvr>
                                        <p:cTn id="29" dur="1000" fill="hold"/>
                                        <p:tgtEl>
                                          <p:spTgt spid="12085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120854"/>
                                        </p:tgtEl>
                                      </p:cBhvr>
                                    </p:animEffect>
                                  </p:childTnLst>
                                </p:cTn>
                              </p:par>
                              <p:par>
                                <p:cTn id="31" presetID="29" presetClass="entr" presetSubtype="0" fill="hold" grpId="0" nodeType="withEffect">
                                  <p:stCondLst>
                                    <p:cond delay="0"/>
                                  </p:stCondLst>
                                  <p:childTnLst>
                                    <p:set>
                                      <p:cBhvr>
                                        <p:cTn id="32" dur="1" fill="hold">
                                          <p:stCondLst>
                                            <p:cond delay="0"/>
                                          </p:stCondLst>
                                        </p:cTn>
                                        <p:tgtEl>
                                          <p:spTgt spid="120856"/>
                                        </p:tgtEl>
                                        <p:attrNameLst>
                                          <p:attrName>style.visibility</p:attrName>
                                        </p:attrNameLst>
                                      </p:cBhvr>
                                      <p:to>
                                        <p:strVal val="visible"/>
                                      </p:to>
                                    </p:set>
                                    <p:anim calcmode="lin" valueType="num">
                                      <p:cBhvr>
                                        <p:cTn id="33" dur="1000" fill="hold"/>
                                        <p:tgtEl>
                                          <p:spTgt spid="120856"/>
                                        </p:tgtEl>
                                        <p:attrNameLst>
                                          <p:attrName>ppt_x</p:attrName>
                                        </p:attrNameLst>
                                      </p:cBhvr>
                                      <p:tavLst>
                                        <p:tav tm="0">
                                          <p:val>
                                            <p:strVal val="#ppt_x-.2"/>
                                          </p:val>
                                        </p:tav>
                                        <p:tav tm="100000">
                                          <p:val>
                                            <p:strVal val="#ppt_x"/>
                                          </p:val>
                                        </p:tav>
                                      </p:tavLst>
                                    </p:anim>
                                    <p:anim calcmode="lin" valueType="num">
                                      <p:cBhvr>
                                        <p:cTn id="34" dur="1000" fill="hold"/>
                                        <p:tgtEl>
                                          <p:spTgt spid="120856"/>
                                        </p:tgtEl>
                                        <p:attrNameLst>
                                          <p:attrName>ppt_y</p:attrName>
                                        </p:attrNameLst>
                                      </p:cBhvr>
                                      <p:tavLst>
                                        <p:tav tm="0">
                                          <p:val>
                                            <p:strVal val="#ppt_y"/>
                                          </p:val>
                                        </p:tav>
                                        <p:tav tm="100000">
                                          <p:val>
                                            <p:strVal val="#ppt_y"/>
                                          </p:val>
                                        </p:tav>
                                      </p:tavLst>
                                    </p:anim>
                                    <p:animEffect transition="in" filter="wipe(right)" prLst="gradientSize: 0.1">
                                      <p:cBhvr>
                                        <p:cTn id="35" dur="1000"/>
                                        <p:tgtEl>
                                          <p:spTgt spid="120856"/>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1000" fill="hold"/>
                                        <p:tgtEl>
                                          <p:spTgt spid="8"/>
                                        </p:tgtEl>
                                        <p:attrNameLst>
                                          <p:attrName>ppt_x</p:attrName>
                                        </p:attrNameLst>
                                      </p:cBhvr>
                                      <p:tavLst>
                                        <p:tav tm="0">
                                          <p:val>
                                            <p:strVal val="#ppt_x-.2"/>
                                          </p:val>
                                        </p:tav>
                                        <p:tav tm="100000">
                                          <p:val>
                                            <p:strVal val="#ppt_x"/>
                                          </p:val>
                                        </p:tav>
                                      </p:tavLst>
                                    </p:anim>
                                    <p:anim calcmode="lin" valueType="num">
                                      <p:cBhvr>
                                        <p:cTn id="41"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2" dur="10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0" nodeType="clickEffect">
                                  <p:stCondLst>
                                    <p:cond delay="0"/>
                                  </p:stCondLst>
                                  <p:childTnLst>
                                    <p:set>
                                      <p:cBhvr>
                                        <p:cTn id="46" dur="1" fill="hold">
                                          <p:stCondLst>
                                            <p:cond delay="0"/>
                                          </p:stCondLst>
                                        </p:cTn>
                                        <p:tgtEl>
                                          <p:spTgt spid="120863"/>
                                        </p:tgtEl>
                                        <p:attrNameLst>
                                          <p:attrName>style.visibility</p:attrName>
                                        </p:attrNameLst>
                                      </p:cBhvr>
                                      <p:to>
                                        <p:strVal val="visible"/>
                                      </p:to>
                                    </p:set>
                                    <p:anim calcmode="lin" valueType="num">
                                      <p:cBhvr>
                                        <p:cTn id="47" dur="1000" fill="hold"/>
                                        <p:tgtEl>
                                          <p:spTgt spid="120863"/>
                                        </p:tgtEl>
                                        <p:attrNameLst>
                                          <p:attrName>ppt_x</p:attrName>
                                        </p:attrNameLst>
                                      </p:cBhvr>
                                      <p:tavLst>
                                        <p:tav tm="0">
                                          <p:val>
                                            <p:strVal val="#ppt_x-.2"/>
                                          </p:val>
                                        </p:tav>
                                        <p:tav tm="100000">
                                          <p:val>
                                            <p:strVal val="#ppt_x"/>
                                          </p:val>
                                        </p:tav>
                                      </p:tavLst>
                                    </p:anim>
                                    <p:anim calcmode="lin" valueType="num">
                                      <p:cBhvr>
                                        <p:cTn id="48" dur="1000" fill="hold"/>
                                        <p:tgtEl>
                                          <p:spTgt spid="120863"/>
                                        </p:tgtEl>
                                        <p:attrNameLst>
                                          <p:attrName>ppt_y</p:attrName>
                                        </p:attrNameLst>
                                      </p:cBhvr>
                                      <p:tavLst>
                                        <p:tav tm="0">
                                          <p:val>
                                            <p:strVal val="#ppt_y"/>
                                          </p:val>
                                        </p:tav>
                                        <p:tav tm="100000">
                                          <p:val>
                                            <p:strVal val="#ppt_y"/>
                                          </p:val>
                                        </p:tav>
                                      </p:tavLst>
                                    </p:anim>
                                    <p:animEffect transition="in" filter="wipe(right)" prLst="gradientSize: 0.1">
                                      <p:cBhvr>
                                        <p:cTn id="49" dur="1000"/>
                                        <p:tgtEl>
                                          <p:spTgt spid="120863"/>
                                        </p:tgtEl>
                                      </p:cBhvr>
                                    </p:animEffect>
                                  </p:childTnLst>
                                </p:cTn>
                              </p:par>
                              <p:par>
                                <p:cTn id="50" presetID="29" presetClass="entr" presetSubtype="0" fill="hold" grpId="0" nodeType="withEffect">
                                  <p:stCondLst>
                                    <p:cond delay="0"/>
                                  </p:stCondLst>
                                  <p:childTnLst>
                                    <p:set>
                                      <p:cBhvr>
                                        <p:cTn id="51" dur="1" fill="hold">
                                          <p:stCondLst>
                                            <p:cond delay="0"/>
                                          </p:stCondLst>
                                        </p:cTn>
                                        <p:tgtEl>
                                          <p:spTgt spid="120864"/>
                                        </p:tgtEl>
                                        <p:attrNameLst>
                                          <p:attrName>style.visibility</p:attrName>
                                        </p:attrNameLst>
                                      </p:cBhvr>
                                      <p:to>
                                        <p:strVal val="visible"/>
                                      </p:to>
                                    </p:set>
                                    <p:anim calcmode="lin" valueType="num">
                                      <p:cBhvr>
                                        <p:cTn id="52" dur="1000" fill="hold"/>
                                        <p:tgtEl>
                                          <p:spTgt spid="120864"/>
                                        </p:tgtEl>
                                        <p:attrNameLst>
                                          <p:attrName>ppt_x</p:attrName>
                                        </p:attrNameLst>
                                      </p:cBhvr>
                                      <p:tavLst>
                                        <p:tav tm="0">
                                          <p:val>
                                            <p:strVal val="#ppt_x-.2"/>
                                          </p:val>
                                        </p:tav>
                                        <p:tav tm="100000">
                                          <p:val>
                                            <p:strVal val="#ppt_x"/>
                                          </p:val>
                                        </p:tav>
                                      </p:tavLst>
                                    </p:anim>
                                    <p:anim calcmode="lin" valueType="num">
                                      <p:cBhvr>
                                        <p:cTn id="53" dur="1000" fill="hold"/>
                                        <p:tgtEl>
                                          <p:spTgt spid="120864"/>
                                        </p:tgtEl>
                                        <p:attrNameLst>
                                          <p:attrName>ppt_y</p:attrName>
                                        </p:attrNameLst>
                                      </p:cBhvr>
                                      <p:tavLst>
                                        <p:tav tm="0">
                                          <p:val>
                                            <p:strVal val="#ppt_y"/>
                                          </p:val>
                                        </p:tav>
                                        <p:tav tm="100000">
                                          <p:val>
                                            <p:strVal val="#ppt_y"/>
                                          </p:val>
                                        </p:tav>
                                      </p:tavLst>
                                    </p:anim>
                                    <p:animEffect transition="in" filter="wipe(right)" prLst="gradientSize: 0.1">
                                      <p:cBhvr>
                                        <p:cTn id="54" dur="1000"/>
                                        <p:tgtEl>
                                          <p:spTgt spid="120864"/>
                                        </p:tgtEl>
                                      </p:cBhvr>
                                    </p:animEffect>
                                  </p:childTnLst>
                                </p:cTn>
                              </p:par>
                            </p:childTnLst>
                          </p:cTn>
                        </p:par>
                      </p:childTnLst>
                    </p:cTn>
                  </p:par>
                  <p:par>
                    <p:cTn id="55" fill="hold">
                      <p:stCondLst>
                        <p:cond delay="indefinite"/>
                      </p:stCondLst>
                      <p:childTnLst>
                        <p:par>
                          <p:cTn id="56" fill="hold">
                            <p:stCondLst>
                              <p:cond delay="0"/>
                            </p:stCondLst>
                            <p:childTnLst>
                              <p:par>
                                <p:cTn id="57" presetID="29" presetClass="entr" presetSubtype="0" fill="hold" nodeType="click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1000" fill="hold"/>
                                        <p:tgtEl>
                                          <p:spTgt spid="9"/>
                                        </p:tgtEl>
                                        <p:attrNameLst>
                                          <p:attrName>ppt_x</p:attrName>
                                        </p:attrNameLst>
                                      </p:cBhvr>
                                      <p:tavLst>
                                        <p:tav tm="0">
                                          <p:val>
                                            <p:strVal val="#ppt_x-.2"/>
                                          </p:val>
                                        </p:tav>
                                        <p:tav tm="100000">
                                          <p:val>
                                            <p:strVal val="#ppt_x"/>
                                          </p:val>
                                        </p:tav>
                                      </p:tavLst>
                                    </p:anim>
                                    <p:anim calcmode="lin" valueType="num">
                                      <p:cBhvr>
                                        <p:cTn id="60"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61" dur="1000"/>
                                        <p:tgtEl>
                                          <p:spTgt spid="9"/>
                                        </p:tgtEl>
                                      </p:cBhvr>
                                    </p:animEffect>
                                  </p:childTnLst>
                                </p:cTn>
                              </p:par>
                            </p:childTnLst>
                          </p:cTn>
                        </p:par>
                      </p:childTnLst>
                    </p:cTn>
                  </p:par>
                  <p:par>
                    <p:cTn id="62" fill="hold">
                      <p:stCondLst>
                        <p:cond delay="indefinite"/>
                      </p:stCondLst>
                      <p:childTnLst>
                        <p:par>
                          <p:cTn id="63" fill="hold">
                            <p:stCondLst>
                              <p:cond delay="0"/>
                            </p:stCondLst>
                            <p:childTnLst>
                              <p:par>
                                <p:cTn id="64" presetID="29" presetClass="entr" presetSubtype="0" fill="hold" grpId="0" nodeType="clickEffect">
                                  <p:stCondLst>
                                    <p:cond delay="0"/>
                                  </p:stCondLst>
                                  <p:childTnLst>
                                    <p:set>
                                      <p:cBhvr>
                                        <p:cTn id="65" dur="1" fill="hold">
                                          <p:stCondLst>
                                            <p:cond delay="0"/>
                                          </p:stCondLst>
                                        </p:cTn>
                                        <p:tgtEl>
                                          <p:spTgt spid="120867"/>
                                        </p:tgtEl>
                                        <p:attrNameLst>
                                          <p:attrName>style.visibility</p:attrName>
                                        </p:attrNameLst>
                                      </p:cBhvr>
                                      <p:to>
                                        <p:strVal val="visible"/>
                                      </p:to>
                                    </p:set>
                                    <p:anim calcmode="lin" valueType="num">
                                      <p:cBhvr>
                                        <p:cTn id="66" dur="1000" fill="hold"/>
                                        <p:tgtEl>
                                          <p:spTgt spid="120867"/>
                                        </p:tgtEl>
                                        <p:attrNameLst>
                                          <p:attrName>ppt_x</p:attrName>
                                        </p:attrNameLst>
                                      </p:cBhvr>
                                      <p:tavLst>
                                        <p:tav tm="0">
                                          <p:val>
                                            <p:strVal val="#ppt_x-.2"/>
                                          </p:val>
                                        </p:tav>
                                        <p:tav tm="100000">
                                          <p:val>
                                            <p:strVal val="#ppt_x"/>
                                          </p:val>
                                        </p:tav>
                                      </p:tavLst>
                                    </p:anim>
                                    <p:anim calcmode="lin" valueType="num">
                                      <p:cBhvr>
                                        <p:cTn id="67" dur="1000" fill="hold"/>
                                        <p:tgtEl>
                                          <p:spTgt spid="120867"/>
                                        </p:tgtEl>
                                        <p:attrNameLst>
                                          <p:attrName>ppt_y</p:attrName>
                                        </p:attrNameLst>
                                      </p:cBhvr>
                                      <p:tavLst>
                                        <p:tav tm="0">
                                          <p:val>
                                            <p:strVal val="#ppt_y"/>
                                          </p:val>
                                        </p:tav>
                                        <p:tav tm="100000">
                                          <p:val>
                                            <p:strVal val="#ppt_y"/>
                                          </p:val>
                                        </p:tav>
                                      </p:tavLst>
                                    </p:anim>
                                    <p:animEffect transition="in" filter="wipe(right)" prLst="gradientSize: 0.1">
                                      <p:cBhvr>
                                        <p:cTn id="68" dur="1000"/>
                                        <p:tgtEl>
                                          <p:spTgt spid="120867"/>
                                        </p:tgtEl>
                                      </p:cBhvr>
                                    </p:animEffect>
                                  </p:childTnLst>
                                </p:cTn>
                              </p:par>
                              <p:par>
                                <p:cTn id="69" presetID="29" presetClass="entr" presetSubtype="0" fill="hold" grpId="0" nodeType="withEffect">
                                  <p:stCondLst>
                                    <p:cond delay="0"/>
                                  </p:stCondLst>
                                  <p:childTnLst>
                                    <p:set>
                                      <p:cBhvr>
                                        <p:cTn id="70" dur="1" fill="hold">
                                          <p:stCondLst>
                                            <p:cond delay="0"/>
                                          </p:stCondLst>
                                        </p:cTn>
                                        <p:tgtEl>
                                          <p:spTgt spid="120868"/>
                                        </p:tgtEl>
                                        <p:attrNameLst>
                                          <p:attrName>style.visibility</p:attrName>
                                        </p:attrNameLst>
                                      </p:cBhvr>
                                      <p:to>
                                        <p:strVal val="visible"/>
                                      </p:to>
                                    </p:set>
                                    <p:anim calcmode="lin" valueType="num">
                                      <p:cBhvr>
                                        <p:cTn id="71" dur="1000" fill="hold"/>
                                        <p:tgtEl>
                                          <p:spTgt spid="120868"/>
                                        </p:tgtEl>
                                        <p:attrNameLst>
                                          <p:attrName>ppt_x</p:attrName>
                                        </p:attrNameLst>
                                      </p:cBhvr>
                                      <p:tavLst>
                                        <p:tav tm="0">
                                          <p:val>
                                            <p:strVal val="#ppt_x-.2"/>
                                          </p:val>
                                        </p:tav>
                                        <p:tav tm="100000">
                                          <p:val>
                                            <p:strVal val="#ppt_x"/>
                                          </p:val>
                                        </p:tav>
                                      </p:tavLst>
                                    </p:anim>
                                    <p:anim calcmode="lin" valueType="num">
                                      <p:cBhvr>
                                        <p:cTn id="72" dur="1000" fill="hold"/>
                                        <p:tgtEl>
                                          <p:spTgt spid="120868"/>
                                        </p:tgtEl>
                                        <p:attrNameLst>
                                          <p:attrName>ppt_y</p:attrName>
                                        </p:attrNameLst>
                                      </p:cBhvr>
                                      <p:tavLst>
                                        <p:tav tm="0">
                                          <p:val>
                                            <p:strVal val="#ppt_y"/>
                                          </p:val>
                                        </p:tav>
                                        <p:tav tm="100000">
                                          <p:val>
                                            <p:strVal val="#ppt_y"/>
                                          </p:val>
                                        </p:tav>
                                      </p:tavLst>
                                    </p:anim>
                                    <p:animEffect transition="in" filter="wipe(right)" prLst="gradientSize: 0.1">
                                      <p:cBhvr>
                                        <p:cTn id="73" dur="1000"/>
                                        <p:tgtEl>
                                          <p:spTgt spid="120868"/>
                                        </p:tgtEl>
                                      </p:cBhvr>
                                    </p:animEffect>
                                  </p:childTnLst>
                                </p:cTn>
                              </p:par>
                            </p:childTnLst>
                          </p:cTn>
                        </p:par>
                      </p:childTnLst>
                    </p:cTn>
                  </p:par>
                  <p:par>
                    <p:cTn id="74" fill="hold">
                      <p:stCondLst>
                        <p:cond delay="indefinite"/>
                      </p:stCondLst>
                      <p:childTnLst>
                        <p:par>
                          <p:cTn id="75" fill="hold">
                            <p:stCondLst>
                              <p:cond delay="0"/>
                            </p:stCondLst>
                            <p:childTnLst>
                              <p:par>
                                <p:cTn id="76" presetID="29" presetClass="entr" presetSubtype="0" fill="hold" nodeType="clickEffect">
                                  <p:stCondLst>
                                    <p:cond delay="0"/>
                                  </p:stCondLst>
                                  <p:childTnLst>
                                    <p:set>
                                      <p:cBhvr>
                                        <p:cTn id="77" dur="1" fill="hold">
                                          <p:stCondLst>
                                            <p:cond delay="0"/>
                                          </p:stCondLst>
                                        </p:cTn>
                                        <p:tgtEl>
                                          <p:spTgt spid="10"/>
                                        </p:tgtEl>
                                        <p:attrNameLst>
                                          <p:attrName>style.visibility</p:attrName>
                                        </p:attrNameLst>
                                      </p:cBhvr>
                                      <p:to>
                                        <p:strVal val="visible"/>
                                      </p:to>
                                    </p:set>
                                    <p:anim calcmode="lin" valueType="num">
                                      <p:cBhvr>
                                        <p:cTn id="78" dur="1000" fill="hold"/>
                                        <p:tgtEl>
                                          <p:spTgt spid="10"/>
                                        </p:tgtEl>
                                        <p:attrNameLst>
                                          <p:attrName>ppt_x</p:attrName>
                                        </p:attrNameLst>
                                      </p:cBhvr>
                                      <p:tavLst>
                                        <p:tav tm="0">
                                          <p:val>
                                            <p:strVal val="#ppt_x-.2"/>
                                          </p:val>
                                        </p:tav>
                                        <p:tav tm="100000">
                                          <p:val>
                                            <p:strVal val="#ppt_x"/>
                                          </p:val>
                                        </p:tav>
                                      </p:tavLst>
                                    </p:anim>
                                    <p:anim calcmode="lin" valueType="num">
                                      <p:cBhvr>
                                        <p:cTn id="79"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80" dur="1000"/>
                                        <p:tgtEl>
                                          <p:spTgt spid="10"/>
                                        </p:tgtEl>
                                      </p:cBhvr>
                                    </p:animEffect>
                                  </p:childTnLst>
                                </p:cTn>
                              </p:par>
                            </p:childTnLst>
                          </p:cTn>
                        </p:par>
                      </p:childTnLst>
                    </p:cTn>
                  </p:par>
                  <p:par>
                    <p:cTn id="81" fill="hold">
                      <p:stCondLst>
                        <p:cond delay="indefinite"/>
                      </p:stCondLst>
                      <p:childTnLst>
                        <p:par>
                          <p:cTn id="82" fill="hold">
                            <p:stCondLst>
                              <p:cond delay="0"/>
                            </p:stCondLst>
                            <p:childTnLst>
                              <p:par>
                                <p:cTn id="83" presetID="29" presetClass="entr" presetSubtype="0" fill="hold" grpId="0" nodeType="clickEffect">
                                  <p:stCondLst>
                                    <p:cond delay="0"/>
                                  </p:stCondLst>
                                  <p:childTnLst>
                                    <p:set>
                                      <p:cBhvr>
                                        <p:cTn id="84" dur="1" fill="hold">
                                          <p:stCondLst>
                                            <p:cond delay="0"/>
                                          </p:stCondLst>
                                        </p:cTn>
                                        <p:tgtEl>
                                          <p:spTgt spid="120869"/>
                                        </p:tgtEl>
                                        <p:attrNameLst>
                                          <p:attrName>style.visibility</p:attrName>
                                        </p:attrNameLst>
                                      </p:cBhvr>
                                      <p:to>
                                        <p:strVal val="visible"/>
                                      </p:to>
                                    </p:set>
                                    <p:anim calcmode="lin" valueType="num">
                                      <p:cBhvr>
                                        <p:cTn id="85" dur="1000" fill="hold"/>
                                        <p:tgtEl>
                                          <p:spTgt spid="120869"/>
                                        </p:tgtEl>
                                        <p:attrNameLst>
                                          <p:attrName>ppt_x</p:attrName>
                                        </p:attrNameLst>
                                      </p:cBhvr>
                                      <p:tavLst>
                                        <p:tav tm="0">
                                          <p:val>
                                            <p:strVal val="#ppt_x-.2"/>
                                          </p:val>
                                        </p:tav>
                                        <p:tav tm="100000">
                                          <p:val>
                                            <p:strVal val="#ppt_x"/>
                                          </p:val>
                                        </p:tav>
                                      </p:tavLst>
                                    </p:anim>
                                    <p:anim calcmode="lin" valueType="num">
                                      <p:cBhvr>
                                        <p:cTn id="86" dur="1000" fill="hold"/>
                                        <p:tgtEl>
                                          <p:spTgt spid="120869"/>
                                        </p:tgtEl>
                                        <p:attrNameLst>
                                          <p:attrName>ppt_y</p:attrName>
                                        </p:attrNameLst>
                                      </p:cBhvr>
                                      <p:tavLst>
                                        <p:tav tm="0">
                                          <p:val>
                                            <p:strVal val="#ppt_y"/>
                                          </p:val>
                                        </p:tav>
                                        <p:tav tm="100000">
                                          <p:val>
                                            <p:strVal val="#ppt_y"/>
                                          </p:val>
                                        </p:tav>
                                      </p:tavLst>
                                    </p:anim>
                                    <p:animEffect transition="in" filter="wipe(right)" prLst="gradientSize: 0.1">
                                      <p:cBhvr>
                                        <p:cTn id="87" dur="1000"/>
                                        <p:tgtEl>
                                          <p:spTgt spid="120869"/>
                                        </p:tgtEl>
                                      </p:cBhvr>
                                    </p:animEffect>
                                  </p:childTnLst>
                                </p:cTn>
                              </p:par>
                              <p:par>
                                <p:cTn id="88" presetID="29" presetClass="entr" presetSubtype="0" fill="hold" grpId="0" nodeType="withEffect">
                                  <p:stCondLst>
                                    <p:cond delay="0"/>
                                  </p:stCondLst>
                                  <p:childTnLst>
                                    <p:set>
                                      <p:cBhvr>
                                        <p:cTn id="89" dur="1" fill="hold">
                                          <p:stCondLst>
                                            <p:cond delay="0"/>
                                          </p:stCondLst>
                                        </p:cTn>
                                        <p:tgtEl>
                                          <p:spTgt spid="120866"/>
                                        </p:tgtEl>
                                        <p:attrNameLst>
                                          <p:attrName>style.visibility</p:attrName>
                                        </p:attrNameLst>
                                      </p:cBhvr>
                                      <p:to>
                                        <p:strVal val="visible"/>
                                      </p:to>
                                    </p:set>
                                    <p:anim calcmode="lin" valueType="num">
                                      <p:cBhvr>
                                        <p:cTn id="90" dur="1000" fill="hold"/>
                                        <p:tgtEl>
                                          <p:spTgt spid="120866"/>
                                        </p:tgtEl>
                                        <p:attrNameLst>
                                          <p:attrName>ppt_x</p:attrName>
                                        </p:attrNameLst>
                                      </p:cBhvr>
                                      <p:tavLst>
                                        <p:tav tm="0">
                                          <p:val>
                                            <p:strVal val="#ppt_x-.2"/>
                                          </p:val>
                                        </p:tav>
                                        <p:tav tm="100000">
                                          <p:val>
                                            <p:strVal val="#ppt_x"/>
                                          </p:val>
                                        </p:tav>
                                      </p:tavLst>
                                    </p:anim>
                                    <p:anim calcmode="lin" valueType="num">
                                      <p:cBhvr>
                                        <p:cTn id="91" dur="1000" fill="hold"/>
                                        <p:tgtEl>
                                          <p:spTgt spid="120866"/>
                                        </p:tgtEl>
                                        <p:attrNameLst>
                                          <p:attrName>ppt_y</p:attrName>
                                        </p:attrNameLst>
                                      </p:cBhvr>
                                      <p:tavLst>
                                        <p:tav tm="0">
                                          <p:val>
                                            <p:strVal val="#ppt_y"/>
                                          </p:val>
                                        </p:tav>
                                        <p:tav tm="100000">
                                          <p:val>
                                            <p:strVal val="#ppt_y"/>
                                          </p:val>
                                        </p:tav>
                                      </p:tavLst>
                                    </p:anim>
                                    <p:animEffect transition="in" filter="wipe(right)" prLst="gradientSize: 0.1">
                                      <p:cBhvr>
                                        <p:cTn id="92" dur="1000"/>
                                        <p:tgtEl>
                                          <p:spTgt spid="120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54" grpId="0" bldLvl="0" animBg="1"/>
      <p:bldP spid="120856" grpId="0" bldLvl="0" animBg="1"/>
      <p:bldP spid="120863" grpId="0" bldLvl="0" animBg="1"/>
      <p:bldP spid="120864" grpId="0" bldLvl="0" animBg="1"/>
      <p:bldP spid="120866" grpId="0" bldLvl="0" animBg="1"/>
      <p:bldP spid="120867" grpId="0" bldLvl="0" animBg="1"/>
      <p:bldP spid="120868" grpId="0" bldLvl="0" animBg="1"/>
      <p:bldP spid="120869"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4145" name="Rectangle 9"/>
          <p:cNvSpPr/>
          <p:nvPr/>
        </p:nvSpPr>
        <p:spPr>
          <a:xfrm>
            <a:off x="1219200" y="31750"/>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134146" name="Rectangle 10"/>
          <p:cNvSpPr/>
          <p:nvPr/>
        </p:nvSpPr>
        <p:spPr>
          <a:xfrm>
            <a:off x="3270250" y="3644900"/>
            <a:ext cx="1223963" cy="260350"/>
          </a:xfrm>
          <a:prstGeom prst="rect">
            <a:avLst/>
          </a:prstGeom>
          <a:noFill/>
          <a:ln w="9525">
            <a:noFill/>
          </a:ln>
        </p:spPr>
        <p:txBody>
          <a:bodyPr anchor="ctr" anchorCtr="0">
            <a:spAutoFit/>
          </a:bodyPr>
          <a:p>
            <a:pPr eaLnBrk="0" hangingPunct="0"/>
            <a:r>
              <a:rPr lang="en-US" altLang="zh-CN" sz="1100">
                <a:latin typeface="Times New Roman" panose="02020603050405020304" charset="0"/>
                <a:ea typeface="楷体_GB2312" pitchFamily="49" charset="-122"/>
              </a:rPr>
              <a:t> </a:t>
            </a:r>
            <a:endParaRPr lang="en-US" altLang="zh-CN" sz="2400">
              <a:latin typeface="Times New Roman" panose="02020603050405020304" charset="0"/>
              <a:ea typeface="宋体" pitchFamily="2" charset="-122"/>
            </a:endParaRPr>
          </a:p>
        </p:txBody>
      </p:sp>
      <p:sp>
        <p:nvSpPr>
          <p:cNvPr id="134147" name="Rectangle 11"/>
          <p:cNvSpPr/>
          <p:nvPr/>
        </p:nvSpPr>
        <p:spPr>
          <a:xfrm>
            <a:off x="3630930" y="476885"/>
            <a:ext cx="4572000" cy="405765"/>
          </a:xfrm>
          <a:prstGeom prst="rect">
            <a:avLst/>
          </a:prstGeom>
          <a:noFill/>
          <a:ln w="9525">
            <a:noFill/>
          </a:ln>
        </p:spPr>
        <p:txBody>
          <a:bodyPr anchor="t" anchorCtr="0">
            <a:noAutofit/>
          </a:bodyPr>
          <a:p>
            <a:pPr algn="ctr"/>
            <a:r>
              <a:rPr lang="zh-CN" altLang="en-US" sz="2400" dirty="0">
                <a:solidFill>
                  <a:schemeClr val="bg1"/>
                </a:solidFill>
                <a:latin typeface="Microsoft YaHei Bold" panose="020B0503020204020204" charset="-122"/>
                <a:ea typeface="Microsoft YaHei Bold" panose="020B0503020204020204" charset="-122"/>
                <a:cs typeface="Microsoft YaHei Bold" panose="020B0503020204020204" charset="-122"/>
              </a:rPr>
              <a:t>三角函数</a:t>
            </a:r>
            <a:endParaRPr lang="zh-CN" altLang="en-US" sz="2400" dirty="0">
              <a:solidFill>
                <a:schemeClr val="bg1"/>
              </a:solidFill>
              <a:latin typeface="Microsoft YaHei Bold" panose="020B0503020204020204" charset="-122"/>
              <a:ea typeface="Microsoft YaHei Bold" panose="020B0503020204020204" charset="-122"/>
              <a:cs typeface="Microsoft YaHei Bold" panose="020B0503020204020204" charset="-122"/>
            </a:endParaRPr>
          </a:p>
          <a:p>
            <a:pPr algn="ctr"/>
            <a:endParaRPr lang="zh-CN" altLang="en-US" sz="2400" dirty="0">
              <a:solidFill>
                <a:schemeClr val="bg1"/>
              </a:solidFill>
              <a:latin typeface="Microsoft YaHei Bold" panose="020B0503020204020204" charset="-122"/>
              <a:ea typeface="Microsoft YaHei Bold" panose="020B0503020204020204" charset="-122"/>
              <a:cs typeface="Microsoft YaHei Bold" panose="020B0503020204020204" charset="-122"/>
            </a:endParaRPr>
          </a:p>
        </p:txBody>
      </p:sp>
      <p:graphicFrame>
        <p:nvGraphicFramePr>
          <p:cNvPr id="51323" name="表格 51322"/>
          <p:cNvGraphicFramePr/>
          <p:nvPr/>
        </p:nvGraphicFramePr>
        <p:xfrm>
          <a:off x="1758950" y="1123950"/>
          <a:ext cx="8382000" cy="5185410"/>
        </p:xfrm>
        <a:graphic>
          <a:graphicData uri="http://schemas.openxmlformats.org/drawingml/2006/table">
            <a:tbl>
              <a:tblPr/>
              <a:tblGrid>
                <a:gridCol w="973455"/>
                <a:gridCol w="1797050"/>
                <a:gridCol w="2096770"/>
                <a:gridCol w="1840230"/>
                <a:gridCol w="1674495"/>
              </a:tblGrid>
              <a:tr h="365760">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函 数</a:t>
                      </a:r>
                      <a:endParaRPr lang="zh-CN" altLang="en-US" sz="18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y=</a:t>
                      </a:r>
                      <a:r>
                        <a:rPr lang="en-US" altLang="zh-CN" sz="1800" err="1">
                          <a:solidFill>
                            <a:schemeClr val="bg1"/>
                          </a:solidFill>
                          <a:latin typeface="Microsoft YaHei Regular" panose="020B0503020204020204" charset="-122"/>
                          <a:ea typeface="Microsoft YaHei Regular" panose="020B0503020204020204" charset="-122"/>
                        </a:rPr>
                        <a:t>sinx</a:t>
                      </a:r>
                      <a:endParaRPr lang="en-US" altLang="zh-CN" sz="1800" err="1">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y=</a:t>
                      </a:r>
                      <a:r>
                        <a:rPr lang="en-US" altLang="zh-CN" sz="1800" err="1">
                          <a:solidFill>
                            <a:schemeClr val="bg1"/>
                          </a:solidFill>
                          <a:latin typeface="Microsoft YaHei Regular" panose="020B0503020204020204" charset="-122"/>
                          <a:ea typeface="Microsoft YaHei Regular" panose="020B0503020204020204" charset="-122"/>
                        </a:rPr>
                        <a:t>cosx</a:t>
                      </a:r>
                      <a:endParaRPr lang="en-US" altLang="zh-CN" sz="1800" err="1">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y=</a:t>
                      </a:r>
                      <a:r>
                        <a:rPr lang="en-US" altLang="zh-CN" sz="1800" err="1">
                          <a:solidFill>
                            <a:schemeClr val="bg1"/>
                          </a:solidFill>
                          <a:latin typeface="Microsoft YaHei Regular" panose="020B0503020204020204" charset="-122"/>
                          <a:ea typeface="Microsoft YaHei Regular" panose="020B0503020204020204" charset="-122"/>
                        </a:rPr>
                        <a:t>tanx</a:t>
                      </a:r>
                      <a:endParaRPr lang="en-US" altLang="zh-CN" sz="1800" err="1">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y=</a:t>
                      </a:r>
                      <a:r>
                        <a:rPr lang="en-US" altLang="zh-CN" sz="1800" err="1">
                          <a:solidFill>
                            <a:schemeClr val="bg1"/>
                          </a:solidFill>
                          <a:latin typeface="Microsoft YaHei Regular" panose="020B0503020204020204" charset="-122"/>
                          <a:ea typeface="Microsoft YaHei Regular" panose="020B0503020204020204" charset="-122"/>
                        </a:rPr>
                        <a:t>cotx</a:t>
                      </a:r>
                      <a:endParaRPr lang="en-US" altLang="zh-CN" sz="1800" err="1">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1876425">
                <a:tc>
                  <a:txBody>
                    <a:bodyPr/>
                    <a:p>
                      <a:pPr marL="0" lvl="0" indent="0" algn="ctr" eaLnBrk="1" hangingPunct="1">
                        <a:spcBef>
                          <a:spcPct val="0"/>
                        </a:spcBef>
                        <a:buClrTx/>
                        <a:buSzTx/>
                        <a:buFont typeface="Arial" panose="020B0604020202090204" pitchFamily="34" charset="0"/>
                        <a:buNone/>
                      </a:pPr>
                      <a:endParaRPr lang="en-US" altLang="zh-CN" sz="1800">
                        <a:solidFill>
                          <a:schemeClr val="bg1"/>
                        </a:solidFill>
                        <a:latin typeface="Microsoft YaHei Regular" panose="020B0503020204020204" charset="-122"/>
                        <a:ea typeface="Microsoft YaHei Regular" panose="020B0503020204020204" charset="-122"/>
                      </a:endParaRPr>
                    </a:p>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图</a:t>
                      </a:r>
                      <a:endParaRPr lang="zh-CN" altLang="en-US" sz="1800" dirty="0">
                        <a:solidFill>
                          <a:schemeClr val="bg1"/>
                        </a:solidFill>
                        <a:latin typeface="Microsoft YaHei Regular" panose="020B0503020204020204" charset="-122"/>
                        <a:ea typeface="Microsoft YaHei Regular" panose="020B0503020204020204" charset="-122"/>
                      </a:endParaRPr>
                    </a:p>
                    <a:p>
                      <a:pPr marL="0" lvl="0" indent="0" algn="ctr" eaLnBrk="1" hangingPunct="1">
                        <a:spcBef>
                          <a:spcPct val="0"/>
                        </a:spcBef>
                        <a:buClrTx/>
                        <a:buSzTx/>
                        <a:buFont typeface="Arial" panose="020B0604020202090204" pitchFamily="34" charset="0"/>
                        <a:buNone/>
                      </a:pPr>
                      <a:endParaRPr lang="zh-CN" altLang="en-US" sz="1800" dirty="0">
                        <a:solidFill>
                          <a:schemeClr val="bg1"/>
                        </a:solidFill>
                        <a:latin typeface="Microsoft YaHei Regular" panose="020B0503020204020204" charset="-122"/>
                        <a:ea typeface="Microsoft YaHei Regular" panose="020B0503020204020204" charset="-122"/>
                      </a:endParaRPr>
                    </a:p>
                    <a:p>
                      <a:pPr marL="0" lvl="0" indent="0" algn="ctr" eaLnBrk="1" hangingPunct="1">
                        <a:spcBef>
                          <a:spcPct val="0"/>
                        </a:spcBef>
                        <a:buClrTx/>
                        <a:buSzTx/>
                        <a:buFont typeface="Arial" panose="020B0604020202090204" pitchFamily="34" charset="0"/>
                        <a:buNone/>
                      </a:pPr>
                      <a:endParaRPr lang="zh-CN" altLang="en-US" sz="1800" dirty="0">
                        <a:solidFill>
                          <a:schemeClr val="bg1"/>
                        </a:solidFill>
                        <a:latin typeface="Microsoft YaHei Regular" panose="020B0503020204020204" charset="-122"/>
                        <a:ea typeface="Microsoft YaHei Regular" panose="020B0503020204020204" charset="-122"/>
                      </a:endParaRPr>
                    </a:p>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像</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365760">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定义域</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a:t>
                      </a:r>
                      <a:endParaRPr lang="en-US" altLang="zh-CN" sz="180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a:t>
                      </a:r>
                      <a:endParaRPr lang="en-US" altLang="zh-CN" sz="180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 </a:t>
                      </a:r>
                      <a:endParaRPr lang="en-US" altLang="zh-CN" sz="180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 </a:t>
                      </a:r>
                      <a:endParaRPr lang="en-US" altLang="zh-CN" sz="180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377825">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cs typeface="Microsoft YaHei Regular" panose="020B0503020204020204" charset="-122"/>
                        </a:rPr>
                        <a:t>值  域</a:t>
                      </a:r>
                      <a:endParaRPr lang="zh-CN" altLang="en-US" sz="18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[-1,1]</a:t>
                      </a:r>
                      <a:endParaRPr lang="en-US" altLang="zh-CN" sz="180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[-1,1]</a:t>
                      </a:r>
                      <a:endParaRPr lang="en-US" altLang="zh-CN" sz="180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a:t>
                      </a:r>
                      <a:endParaRPr lang="en-US" altLang="zh-CN" sz="180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a:t>
                      </a:r>
                      <a:endParaRPr lang="en-US" altLang="zh-CN" sz="180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405130">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奇偶性</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奇函数</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偶函数</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奇函数</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奇函数</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365760">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周期性</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T =</a:t>
                      </a:r>
                      <a:endParaRPr lang="en-US" altLang="zh-CN" sz="180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T =</a:t>
                      </a:r>
                      <a:endParaRPr lang="en-US" altLang="zh-CN" sz="180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T =</a:t>
                      </a:r>
                      <a:endParaRPr lang="en-US" altLang="zh-CN" sz="180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latin typeface="Microsoft YaHei Regular" panose="020B0503020204020204" charset="-122"/>
                          <a:ea typeface="Microsoft YaHei Regular" panose="020B0503020204020204" charset="-122"/>
                        </a:rPr>
                        <a:t>T =</a:t>
                      </a:r>
                      <a:endParaRPr lang="en-US" altLang="zh-CN" sz="180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372745">
                <a:tc rowSpan="4">
                  <a:txBody>
                    <a:bodyPr/>
                    <a:p>
                      <a:pPr marL="0" lvl="0" indent="0" algn="ctr" eaLnBrk="1" hangingPunct="1">
                        <a:spcBef>
                          <a:spcPct val="0"/>
                        </a:spcBef>
                        <a:buClrTx/>
                        <a:buSzTx/>
                        <a:buFont typeface="Arial" panose="020B0604020202090204" pitchFamily="34" charset="0"/>
                        <a:buNone/>
                      </a:pPr>
                      <a:endParaRPr lang="en-US" altLang="zh-CN" sz="1800">
                        <a:solidFill>
                          <a:schemeClr val="bg1"/>
                        </a:solidFill>
                        <a:latin typeface="Microsoft YaHei Regular" panose="020B0503020204020204" charset="-122"/>
                        <a:ea typeface="Microsoft YaHei Regular" panose="020B0503020204020204" charset="-122"/>
                      </a:endParaRPr>
                    </a:p>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单调性</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单调增</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单调减</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单调增</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单调减</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335280">
                <a:tc vMerge="1">
                  <a:tcPr>
                    <a:lnL w="12700">
                      <a:solidFill>
                        <a:schemeClr val="bg1"/>
                      </a:solidFill>
                      <a:prstDash val="solid"/>
                    </a:lnL>
                    <a:lnR w="12700">
                      <a:solidFill>
                        <a:schemeClr val="bg1"/>
                      </a:solidFill>
                      <a:prstDash val="solid"/>
                    </a:lnR>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单调减</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单调减</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单调增</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单调减</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385445">
                <a:tc vMerge="1">
                  <a:tcPr>
                    <a:lnL w="12700">
                      <a:solidFill>
                        <a:schemeClr val="bg1"/>
                      </a:solidFill>
                      <a:prstDash val="solid"/>
                    </a:lnL>
                    <a:lnR w="12700">
                      <a:solidFill>
                        <a:schemeClr val="bg1"/>
                      </a:solidFill>
                      <a:prstDash val="solid"/>
                    </a:lnR>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单调减</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单调增</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单调增</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单调减</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335280">
                <a:tc vMerge="1">
                  <a:tcPr>
                    <a:lnL w="12700">
                      <a:solidFill>
                        <a:schemeClr val="bg1"/>
                      </a:solidFill>
                      <a:prstDash val="solid"/>
                    </a:lnL>
                    <a:lnR w="12700">
                      <a:solidFill>
                        <a:schemeClr val="bg1"/>
                      </a:solidFill>
                      <a:prstDash val="solid"/>
                    </a:lnR>
                    <a:lnB w="12700">
                      <a:solidFill>
                        <a:schemeClr val="bg1"/>
                      </a:solidFill>
                      <a:prstDash val="solid"/>
                    </a:lnB>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单调增</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单调增</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单调增</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latin typeface="Microsoft YaHei Regular" panose="020B0503020204020204" charset="-122"/>
                          <a:ea typeface="Microsoft YaHei Regular" panose="020B0503020204020204" charset="-122"/>
                        </a:rPr>
                        <a:t>单调减</a:t>
                      </a:r>
                      <a:endParaRPr lang="zh-CN" altLang="en-US" sz="1800" dirty="0">
                        <a:solidFill>
                          <a:schemeClr val="bg1"/>
                        </a:solidFill>
                        <a:latin typeface="Microsoft YaHei Regular" panose="020B0503020204020204" charset="-122"/>
                        <a:ea typeface="Microsoft YaHei Regular" panose="020B0503020204020204" charset="-122"/>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bl>
          </a:graphicData>
        </a:graphic>
      </p:graphicFrame>
      <p:graphicFrame>
        <p:nvGraphicFramePr>
          <p:cNvPr id="134213" name="Object 77"/>
          <p:cNvGraphicFramePr/>
          <p:nvPr/>
        </p:nvGraphicFramePr>
        <p:xfrm>
          <a:off x="6727825" y="3357563"/>
          <a:ext cx="1600200" cy="358775"/>
        </p:xfrm>
        <a:graphic>
          <a:graphicData uri="http://schemas.openxmlformats.org/presentationml/2006/ole">
            <mc:AlternateContent xmlns:mc="http://schemas.openxmlformats.org/markup-compatibility/2006">
              <mc:Choice xmlns:v="urn:schemas-microsoft-com:vml" Requires="v">
                <p:oleObj spid="_x0000_s3149" name="" r:id="rId1" imgW="1104265" imgH="393700" progId="Equation.3">
                  <p:embed/>
                </p:oleObj>
              </mc:Choice>
              <mc:Fallback>
                <p:oleObj name="" r:id="rId1" imgW="1104265" imgH="393700" progId="Equation.3">
                  <p:embed/>
                  <p:pic>
                    <p:nvPicPr>
                      <p:cNvPr id="0" name="图片 3148"/>
                      <p:cNvPicPr/>
                      <p:nvPr/>
                    </p:nvPicPr>
                    <p:blipFill>
                      <a:blip r:embed="rId2">
                        <a:lum bright="100000"/>
                      </a:blip>
                      <a:stretch>
                        <a:fillRect/>
                      </a:stretch>
                    </p:blipFill>
                    <p:spPr>
                      <a:xfrm>
                        <a:off x="6727825" y="3357563"/>
                        <a:ext cx="1600200" cy="358775"/>
                      </a:xfrm>
                      <a:prstGeom prst="rect">
                        <a:avLst/>
                      </a:prstGeom>
                      <a:noFill/>
                      <a:ln w="38100">
                        <a:noFill/>
                        <a:miter/>
                      </a:ln>
                    </p:spPr>
                  </p:pic>
                </p:oleObj>
              </mc:Fallback>
            </mc:AlternateContent>
          </a:graphicData>
        </a:graphic>
      </p:graphicFrame>
      <p:graphicFrame>
        <p:nvGraphicFramePr>
          <p:cNvPr id="134214" name="Object 78"/>
          <p:cNvGraphicFramePr/>
          <p:nvPr/>
        </p:nvGraphicFramePr>
        <p:xfrm>
          <a:off x="8528050" y="3429000"/>
          <a:ext cx="1447800" cy="304800"/>
        </p:xfrm>
        <a:graphic>
          <a:graphicData uri="http://schemas.openxmlformats.org/presentationml/2006/ole">
            <mc:AlternateContent xmlns:mc="http://schemas.openxmlformats.org/markup-compatibility/2006">
              <mc:Choice xmlns:v="urn:schemas-microsoft-com:vml" Requires="v">
                <p:oleObj spid="_x0000_s3150" name="" r:id="rId3" imgW="862965" imgH="203200" progId="Equation.3">
                  <p:embed/>
                </p:oleObj>
              </mc:Choice>
              <mc:Fallback>
                <p:oleObj name="" r:id="rId3" imgW="862965" imgH="203200" progId="Equation.3">
                  <p:embed/>
                  <p:pic>
                    <p:nvPicPr>
                      <p:cNvPr id="0" name="图片 3149"/>
                      <p:cNvPicPr/>
                      <p:nvPr/>
                    </p:nvPicPr>
                    <p:blipFill>
                      <a:blip r:embed="rId4">
                        <a:lum bright="100000"/>
                      </a:blip>
                      <a:stretch>
                        <a:fillRect/>
                      </a:stretch>
                    </p:blipFill>
                    <p:spPr>
                      <a:xfrm>
                        <a:off x="8528050" y="3429000"/>
                        <a:ext cx="1447800" cy="304800"/>
                      </a:xfrm>
                      <a:prstGeom prst="rect">
                        <a:avLst/>
                      </a:prstGeom>
                      <a:noFill/>
                      <a:ln w="38100">
                        <a:noFill/>
                        <a:miter/>
                      </a:ln>
                    </p:spPr>
                  </p:pic>
                </p:oleObj>
              </mc:Fallback>
            </mc:AlternateContent>
          </a:graphicData>
        </a:graphic>
      </p:graphicFrame>
      <p:graphicFrame>
        <p:nvGraphicFramePr>
          <p:cNvPr id="134215" name="Object 83"/>
          <p:cNvGraphicFramePr/>
          <p:nvPr/>
        </p:nvGraphicFramePr>
        <p:xfrm>
          <a:off x="3846513" y="4508500"/>
          <a:ext cx="288925" cy="284163"/>
        </p:xfrm>
        <a:graphic>
          <a:graphicData uri="http://schemas.openxmlformats.org/presentationml/2006/ole">
            <mc:AlternateContent xmlns:mc="http://schemas.openxmlformats.org/markup-compatibility/2006">
              <mc:Choice xmlns:v="urn:schemas-microsoft-com:vml" Requires="v">
                <p:oleObj spid="_x0000_s3151" name="" r:id="rId5" imgW="227965" imgH="177800" progId="Equation.3">
                  <p:embed/>
                </p:oleObj>
              </mc:Choice>
              <mc:Fallback>
                <p:oleObj name="" r:id="rId5" imgW="227965" imgH="177800" progId="Equation.3">
                  <p:embed/>
                  <p:pic>
                    <p:nvPicPr>
                      <p:cNvPr id="0" name="图片 3150"/>
                      <p:cNvPicPr/>
                      <p:nvPr/>
                    </p:nvPicPr>
                    <p:blipFill>
                      <a:blip r:embed="rId6">
                        <a:lum bright="100000"/>
                      </a:blip>
                      <a:stretch>
                        <a:fillRect/>
                      </a:stretch>
                    </p:blipFill>
                    <p:spPr>
                      <a:xfrm>
                        <a:off x="3846513" y="4508500"/>
                        <a:ext cx="288925" cy="284163"/>
                      </a:xfrm>
                      <a:prstGeom prst="rect">
                        <a:avLst/>
                      </a:prstGeom>
                      <a:noFill/>
                      <a:ln w="38100">
                        <a:noFill/>
                        <a:miter/>
                      </a:ln>
                    </p:spPr>
                  </p:pic>
                </p:oleObj>
              </mc:Fallback>
            </mc:AlternateContent>
          </a:graphicData>
        </a:graphic>
      </p:graphicFrame>
      <p:graphicFrame>
        <p:nvGraphicFramePr>
          <p:cNvPr id="134216" name="Object 84"/>
          <p:cNvGraphicFramePr/>
          <p:nvPr/>
        </p:nvGraphicFramePr>
        <p:xfrm>
          <a:off x="5791200" y="4508500"/>
          <a:ext cx="287338" cy="282575"/>
        </p:xfrm>
        <a:graphic>
          <a:graphicData uri="http://schemas.openxmlformats.org/presentationml/2006/ole">
            <mc:AlternateContent xmlns:mc="http://schemas.openxmlformats.org/markup-compatibility/2006">
              <mc:Choice xmlns:v="urn:schemas-microsoft-com:vml" Requires="v">
                <p:oleObj spid="_x0000_s3152" name="" r:id="rId7" imgW="227965" imgH="177800" progId="Equation.3">
                  <p:embed/>
                </p:oleObj>
              </mc:Choice>
              <mc:Fallback>
                <p:oleObj name="" r:id="rId7" imgW="227965" imgH="177800" progId="Equation.3">
                  <p:embed/>
                  <p:pic>
                    <p:nvPicPr>
                      <p:cNvPr id="0" name="图片 3151"/>
                      <p:cNvPicPr/>
                      <p:nvPr/>
                    </p:nvPicPr>
                    <p:blipFill>
                      <a:blip r:embed="rId6">
                        <a:lum bright="100000"/>
                      </a:blip>
                      <a:stretch>
                        <a:fillRect/>
                      </a:stretch>
                    </p:blipFill>
                    <p:spPr>
                      <a:xfrm>
                        <a:off x="5791200" y="4508500"/>
                        <a:ext cx="287338" cy="282575"/>
                      </a:xfrm>
                      <a:prstGeom prst="rect">
                        <a:avLst/>
                      </a:prstGeom>
                      <a:noFill/>
                      <a:ln w="38100">
                        <a:noFill/>
                        <a:miter/>
                      </a:ln>
                    </p:spPr>
                  </p:pic>
                </p:oleObj>
              </mc:Fallback>
            </mc:AlternateContent>
          </a:graphicData>
        </a:graphic>
      </p:graphicFrame>
      <p:graphicFrame>
        <p:nvGraphicFramePr>
          <p:cNvPr id="134217" name="Object 85"/>
          <p:cNvGraphicFramePr/>
          <p:nvPr/>
        </p:nvGraphicFramePr>
        <p:xfrm>
          <a:off x="7735888" y="4581525"/>
          <a:ext cx="287337" cy="287338"/>
        </p:xfrm>
        <a:graphic>
          <a:graphicData uri="http://schemas.openxmlformats.org/presentationml/2006/ole">
            <mc:AlternateContent xmlns:mc="http://schemas.openxmlformats.org/markup-compatibility/2006">
              <mc:Choice xmlns:v="urn:schemas-microsoft-com:vml" Requires="v">
                <p:oleObj spid="_x0000_s3153" name="" r:id="rId8" imgW="139700" imgH="139700" progId="Equation.3">
                  <p:embed/>
                </p:oleObj>
              </mc:Choice>
              <mc:Fallback>
                <p:oleObj name="" r:id="rId8" imgW="139700" imgH="139700" progId="Equation.3">
                  <p:embed/>
                  <p:pic>
                    <p:nvPicPr>
                      <p:cNvPr id="0" name="图片 3152"/>
                      <p:cNvPicPr/>
                      <p:nvPr/>
                    </p:nvPicPr>
                    <p:blipFill>
                      <a:blip r:embed="rId9">
                        <a:lum bright="100000"/>
                      </a:blip>
                      <a:stretch>
                        <a:fillRect/>
                      </a:stretch>
                    </p:blipFill>
                    <p:spPr>
                      <a:xfrm>
                        <a:off x="7735888" y="4581525"/>
                        <a:ext cx="287337" cy="287338"/>
                      </a:xfrm>
                      <a:prstGeom prst="rect">
                        <a:avLst/>
                      </a:prstGeom>
                      <a:noFill/>
                      <a:ln w="38100">
                        <a:noFill/>
                        <a:miter/>
                      </a:ln>
                    </p:spPr>
                  </p:pic>
                </p:oleObj>
              </mc:Fallback>
            </mc:AlternateContent>
          </a:graphicData>
        </a:graphic>
      </p:graphicFrame>
      <p:graphicFrame>
        <p:nvGraphicFramePr>
          <p:cNvPr id="134218" name="Object 86"/>
          <p:cNvGraphicFramePr/>
          <p:nvPr/>
        </p:nvGraphicFramePr>
        <p:xfrm>
          <a:off x="9463088" y="4581525"/>
          <a:ext cx="287337" cy="287338"/>
        </p:xfrm>
        <a:graphic>
          <a:graphicData uri="http://schemas.openxmlformats.org/presentationml/2006/ole">
            <mc:AlternateContent xmlns:mc="http://schemas.openxmlformats.org/markup-compatibility/2006">
              <mc:Choice xmlns:v="urn:schemas-microsoft-com:vml" Requires="v">
                <p:oleObj spid="_x0000_s3154" name="" r:id="rId10" imgW="139700" imgH="139700" progId="Equation.3">
                  <p:embed/>
                </p:oleObj>
              </mc:Choice>
              <mc:Fallback>
                <p:oleObj name="" r:id="rId10" imgW="139700" imgH="139700" progId="Equation.3">
                  <p:embed/>
                  <p:pic>
                    <p:nvPicPr>
                      <p:cNvPr id="0" name="图片 3153"/>
                      <p:cNvPicPr/>
                      <p:nvPr/>
                    </p:nvPicPr>
                    <p:blipFill>
                      <a:blip r:embed="rId11">
                        <a:lum bright="100000"/>
                      </a:blip>
                      <a:stretch>
                        <a:fillRect/>
                      </a:stretch>
                    </p:blipFill>
                    <p:spPr>
                      <a:xfrm>
                        <a:off x="9463088" y="4581525"/>
                        <a:ext cx="287337" cy="287338"/>
                      </a:xfrm>
                      <a:prstGeom prst="rect">
                        <a:avLst/>
                      </a:prstGeom>
                      <a:noFill/>
                      <a:ln w="38100">
                        <a:noFill/>
                        <a:miter/>
                      </a:ln>
                    </p:spPr>
                  </p:pic>
                </p:oleObj>
              </mc:Fallback>
            </mc:AlternateContent>
          </a:graphicData>
        </a:graphic>
      </p:graphicFrame>
      <p:sp>
        <p:nvSpPr>
          <p:cNvPr id="134219" name="Line 89"/>
          <p:cNvSpPr/>
          <p:nvPr/>
        </p:nvSpPr>
        <p:spPr>
          <a:xfrm>
            <a:off x="2767013" y="2420938"/>
            <a:ext cx="1728787" cy="0"/>
          </a:xfrm>
          <a:prstGeom prst="line">
            <a:avLst/>
          </a:prstGeom>
          <a:ln w="25400" cap="flat" cmpd="sng">
            <a:solidFill>
              <a:srgbClr val="FFFF00"/>
            </a:solidFill>
            <a:prstDash val="solid"/>
            <a:round/>
            <a:headEnd type="none" w="med" len="med"/>
            <a:tailEnd type="triangle" w="med" len="med"/>
          </a:ln>
        </p:spPr>
      </p:sp>
      <p:sp>
        <p:nvSpPr>
          <p:cNvPr id="134220" name="Line 90"/>
          <p:cNvSpPr/>
          <p:nvPr/>
        </p:nvSpPr>
        <p:spPr>
          <a:xfrm flipV="1">
            <a:off x="3630613" y="1557338"/>
            <a:ext cx="0" cy="1727200"/>
          </a:xfrm>
          <a:prstGeom prst="line">
            <a:avLst/>
          </a:prstGeom>
          <a:ln w="25400" cap="flat" cmpd="sng">
            <a:solidFill>
              <a:srgbClr val="FFFF00"/>
            </a:solidFill>
            <a:prstDash val="solid"/>
            <a:round/>
            <a:headEnd type="none" w="med" len="med"/>
            <a:tailEnd type="triangle" w="med" len="med"/>
          </a:ln>
        </p:spPr>
      </p:sp>
      <p:grpSp>
        <p:nvGrpSpPr>
          <p:cNvPr id="134221" name="Group 157"/>
          <p:cNvGrpSpPr/>
          <p:nvPr/>
        </p:nvGrpSpPr>
        <p:grpSpPr>
          <a:xfrm>
            <a:off x="3630613" y="1773238"/>
            <a:ext cx="647700" cy="1295400"/>
            <a:chOff x="2208" y="2544"/>
            <a:chExt cx="2208" cy="672"/>
          </a:xfrm>
        </p:grpSpPr>
        <p:sp>
          <p:nvSpPr>
            <p:cNvPr id="134222" name="Freeform 158"/>
            <p:cNvSpPr/>
            <p:nvPr/>
          </p:nvSpPr>
          <p:spPr>
            <a:xfrm>
              <a:off x="2208" y="2544"/>
              <a:ext cx="1104" cy="336"/>
            </a:xfrm>
            <a:custGeom>
              <a:avLst/>
              <a:gdLst/>
              <a:ahLst/>
              <a:cxnLst>
                <a:cxn ang="0">
                  <a:pos x="0" y="336"/>
                </a:cxn>
                <a:cxn ang="0">
                  <a:pos x="528" y="0"/>
                </a:cxn>
                <a:cxn ang="0">
                  <a:pos x="1104" y="336"/>
                </a:cxn>
              </a:cxnLst>
              <a:pathLst>
                <a:path w="1104" h="336">
                  <a:moveTo>
                    <a:pt x="0" y="336"/>
                  </a:moveTo>
                  <a:cubicBezTo>
                    <a:pt x="172" y="168"/>
                    <a:pt x="344" y="0"/>
                    <a:pt x="528" y="0"/>
                  </a:cubicBezTo>
                  <a:cubicBezTo>
                    <a:pt x="712" y="0"/>
                    <a:pt x="908" y="168"/>
                    <a:pt x="1104" y="336"/>
                  </a:cubicBezTo>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4223" name="Freeform 159"/>
            <p:cNvSpPr/>
            <p:nvPr/>
          </p:nvSpPr>
          <p:spPr>
            <a:xfrm rot="10798380">
              <a:off x="3312" y="2880"/>
              <a:ext cx="1104" cy="336"/>
            </a:xfrm>
            <a:custGeom>
              <a:avLst/>
              <a:gdLst/>
              <a:ahLst/>
              <a:cxnLst>
                <a:cxn ang="0">
                  <a:pos x="0" y="336"/>
                </a:cxn>
                <a:cxn ang="0">
                  <a:pos x="528" y="0"/>
                </a:cxn>
                <a:cxn ang="0">
                  <a:pos x="1104" y="336"/>
                </a:cxn>
              </a:cxnLst>
              <a:pathLst>
                <a:path w="1104" h="336">
                  <a:moveTo>
                    <a:pt x="0" y="336"/>
                  </a:moveTo>
                  <a:cubicBezTo>
                    <a:pt x="172" y="168"/>
                    <a:pt x="344" y="0"/>
                    <a:pt x="528" y="0"/>
                  </a:cubicBezTo>
                  <a:cubicBezTo>
                    <a:pt x="712" y="0"/>
                    <a:pt x="908" y="168"/>
                    <a:pt x="1104" y="336"/>
                  </a:cubicBezTo>
                </a:path>
              </a:pathLst>
            </a:custGeom>
            <a:noFill/>
            <a:ln w="25400" cap="flat" cmpd="sng">
              <a:solidFill>
                <a:srgbClr val="FF0000"/>
              </a:solidFill>
              <a:prstDash val="solid"/>
              <a:round/>
              <a:headEnd type="none" w="med" len="med"/>
              <a:tailEnd type="none" w="med" len="med"/>
            </a:ln>
          </p:spPr>
          <p:txBody>
            <a:bodyPr/>
            <a:p>
              <a:endParaRPr lang="zh-CN" altLang="en-US"/>
            </a:p>
          </p:txBody>
        </p:sp>
      </p:grpSp>
      <p:grpSp>
        <p:nvGrpSpPr>
          <p:cNvPr id="134224" name="Group 160"/>
          <p:cNvGrpSpPr/>
          <p:nvPr/>
        </p:nvGrpSpPr>
        <p:grpSpPr>
          <a:xfrm>
            <a:off x="2982913" y="1773238"/>
            <a:ext cx="647700" cy="1295400"/>
            <a:chOff x="2208" y="2544"/>
            <a:chExt cx="2208" cy="672"/>
          </a:xfrm>
        </p:grpSpPr>
        <p:sp>
          <p:nvSpPr>
            <p:cNvPr id="134225" name="Freeform 161"/>
            <p:cNvSpPr/>
            <p:nvPr/>
          </p:nvSpPr>
          <p:spPr>
            <a:xfrm>
              <a:off x="2208" y="2544"/>
              <a:ext cx="1104" cy="336"/>
            </a:xfrm>
            <a:custGeom>
              <a:avLst/>
              <a:gdLst/>
              <a:ahLst/>
              <a:cxnLst>
                <a:cxn ang="0">
                  <a:pos x="0" y="336"/>
                </a:cxn>
                <a:cxn ang="0">
                  <a:pos x="528" y="0"/>
                </a:cxn>
                <a:cxn ang="0">
                  <a:pos x="1104" y="336"/>
                </a:cxn>
              </a:cxnLst>
              <a:pathLst>
                <a:path w="1104" h="336">
                  <a:moveTo>
                    <a:pt x="0" y="336"/>
                  </a:moveTo>
                  <a:cubicBezTo>
                    <a:pt x="172" y="168"/>
                    <a:pt x="344" y="0"/>
                    <a:pt x="528" y="0"/>
                  </a:cubicBezTo>
                  <a:cubicBezTo>
                    <a:pt x="712" y="0"/>
                    <a:pt x="908" y="168"/>
                    <a:pt x="1104" y="336"/>
                  </a:cubicBezTo>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4226" name="Freeform 162"/>
            <p:cNvSpPr/>
            <p:nvPr/>
          </p:nvSpPr>
          <p:spPr>
            <a:xfrm rot="10798380">
              <a:off x="3312" y="2880"/>
              <a:ext cx="1104" cy="336"/>
            </a:xfrm>
            <a:custGeom>
              <a:avLst/>
              <a:gdLst/>
              <a:ahLst/>
              <a:cxnLst>
                <a:cxn ang="0">
                  <a:pos x="0" y="336"/>
                </a:cxn>
                <a:cxn ang="0">
                  <a:pos x="528" y="0"/>
                </a:cxn>
                <a:cxn ang="0">
                  <a:pos x="1104" y="336"/>
                </a:cxn>
              </a:cxnLst>
              <a:pathLst>
                <a:path w="1104" h="336">
                  <a:moveTo>
                    <a:pt x="0" y="336"/>
                  </a:moveTo>
                  <a:cubicBezTo>
                    <a:pt x="172" y="168"/>
                    <a:pt x="344" y="0"/>
                    <a:pt x="528" y="0"/>
                  </a:cubicBezTo>
                  <a:cubicBezTo>
                    <a:pt x="712" y="0"/>
                    <a:pt x="908" y="168"/>
                    <a:pt x="1104" y="336"/>
                  </a:cubicBezTo>
                </a:path>
              </a:pathLst>
            </a:custGeom>
            <a:noFill/>
            <a:ln w="25400" cap="flat" cmpd="sng">
              <a:solidFill>
                <a:srgbClr val="FF0000"/>
              </a:solidFill>
              <a:prstDash val="solid"/>
              <a:round/>
              <a:headEnd type="none" w="med" len="med"/>
              <a:tailEnd type="none" w="med" len="med"/>
            </a:ln>
          </p:spPr>
          <p:txBody>
            <a:bodyPr/>
            <a:p>
              <a:endParaRPr lang="zh-CN" altLang="en-US"/>
            </a:p>
          </p:txBody>
        </p:sp>
      </p:grpSp>
      <p:sp>
        <p:nvSpPr>
          <p:cNvPr id="134227" name="Line 163"/>
          <p:cNvSpPr/>
          <p:nvPr/>
        </p:nvSpPr>
        <p:spPr>
          <a:xfrm>
            <a:off x="4711700" y="2420938"/>
            <a:ext cx="1800225" cy="0"/>
          </a:xfrm>
          <a:prstGeom prst="line">
            <a:avLst/>
          </a:prstGeom>
          <a:ln w="25400" cap="flat" cmpd="sng">
            <a:solidFill>
              <a:srgbClr val="FFFF00"/>
            </a:solidFill>
            <a:prstDash val="solid"/>
            <a:round/>
            <a:headEnd type="none" w="med" len="med"/>
            <a:tailEnd type="triangle" w="med" len="med"/>
          </a:ln>
        </p:spPr>
      </p:sp>
      <p:sp>
        <p:nvSpPr>
          <p:cNvPr id="134228" name="Line 164"/>
          <p:cNvSpPr/>
          <p:nvPr/>
        </p:nvSpPr>
        <p:spPr>
          <a:xfrm flipV="1">
            <a:off x="5575300" y="1557338"/>
            <a:ext cx="0" cy="1727200"/>
          </a:xfrm>
          <a:prstGeom prst="line">
            <a:avLst/>
          </a:prstGeom>
          <a:ln w="25400" cap="flat" cmpd="sng">
            <a:solidFill>
              <a:srgbClr val="FFFF00"/>
            </a:solidFill>
            <a:prstDash val="solid"/>
            <a:round/>
            <a:headEnd type="none" w="med" len="med"/>
            <a:tailEnd type="triangle" w="med" len="med"/>
          </a:ln>
        </p:spPr>
      </p:sp>
      <p:grpSp>
        <p:nvGrpSpPr>
          <p:cNvPr id="134229" name="Group 165"/>
          <p:cNvGrpSpPr/>
          <p:nvPr/>
        </p:nvGrpSpPr>
        <p:grpSpPr>
          <a:xfrm>
            <a:off x="4854575" y="1844675"/>
            <a:ext cx="1441450" cy="1079500"/>
            <a:chOff x="635" y="2349"/>
            <a:chExt cx="3545" cy="457"/>
          </a:xfrm>
        </p:grpSpPr>
        <p:sp>
          <p:nvSpPr>
            <p:cNvPr id="134230" name="Freeform 166"/>
            <p:cNvSpPr/>
            <p:nvPr/>
          </p:nvSpPr>
          <p:spPr>
            <a:xfrm rot="-10800000" flipH="1">
              <a:off x="2770" y="2349"/>
              <a:ext cx="1410" cy="456"/>
            </a:xfrm>
            <a:custGeom>
              <a:avLst/>
              <a:gdLst/>
              <a:ahLst/>
              <a:cxnLst>
                <a:cxn ang="0">
                  <a:pos x="0" y="210"/>
                </a:cxn>
                <a:cxn ang="0">
                  <a:pos x="330" y="0"/>
                </a:cxn>
                <a:cxn ang="0">
                  <a:pos x="696" y="210"/>
                </a:cxn>
                <a:cxn ang="0">
                  <a:pos x="1062" y="456"/>
                </a:cxn>
                <a:cxn ang="0">
                  <a:pos x="1410"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25400" cap="flat" cmpd="sng">
              <a:solidFill>
                <a:srgbClr val="FF0000"/>
              </a:solidFill>
              <a:prstDash val="solid"/>
              <a:round/>
              <a:headEnd type="none" w="med" len="med"/>
              <a:tailEnd type="none" w="med" len="med"/>
            </a:ln>
          </p:spPr>
          <p:txBody>
            <a:bodyPr/>
            <a:p>
              <a:endParaRPr lang="zh-CN" altLang="en-US"/>
            </a:p>
          </p:txBody>
        </p:sp>
        <p:grpSp>
          <p:nvGrpSpPr>
            <p:cNvPr id="134231" name="Group 167"/>
            <p:cNvGrpSpPr/>
            <p:nvPr/>
          </p:nvGrpSpPr>
          <p:grpSpPr>
            <a:xfrm rot="-10800000" flipH="1">
              <a:off x="635" y="2350"/>
              <a:ext cx="2130" cy="456"/>
              <a:chOff x="588" y="1308"/>
              <a:chExt cx="2130" cy="456"/>
            </a:xfrm>
          </p:grpSpPr>
          <p:sp>
            <p:nvSpPr>
              <p:cNvPr id="134232" name="Freeform 168"/>
              <p:cNvSpPr/>
              <p:nvPr/>
            </p:nvSpPr>
            <p:spPr>
              <a:xfrm>
                <a:off x="1308" y="1308"/>
                <a:ext cx="1410" cy="456"/>
              </a:xfrm>
              <a:custGeom>
                <a:avLst/>
                <a:gdLst/>
                <a:ahLst/>
                <a:cxnLst>
                  <a:cxn ang="0">
                    <a:pos x="0" y="210"/>
                  </a:cxn>
                  <a:cxn ang="0">
                    <a:pos x="330" y="0"/>
                  </a:cxn>
                  <a:cxn ang="0">
                    <a:pos x="696" y="210"/>
                  </a:cxn>
                  <a:cxn ang="0">
                    <a:pos x="1062" y="456"/>
                  </a:cxn>
                  <a:cxn ang="0">
                    <a:pos x="1410" y="210"/>
                  </a:cxn>
                </a:cxnLst>
                <a:pathLst>
                  <a:path w="1410" h="456">
                    <a:moveTo>
                      <a:pt x="0" y="210"/>
                    </a:moveTo>
                    <a:cubicBezTo>
                      <a:pt x="107" y="105"/>
                      <a:pt x="214" y="0"/>
                      <a:pt x="330" y="0"/>
                    </a:cubicBezTo>
                    <a:cubicBezTo>
                      <a:pt x="446" y="0"/>
                      <a:pt x="574" y="134"/>
                      <a:pt x="696" y="210"/>
                    </a:cubicBezTo>
                    <a:cubicBezTo>
                      <a:pt x="818" y="286"/>
                      <a:pt x="943" y="456"/>
                      <a:pt x="1062" y="456"/>
                    </a:cubicBezTo>
                    <a:cubicBezTo>
                      <a:pt x="1181" y="456"/>
                      <a:pt x="1295" y="333"/>
                      <a:pt x="1410" y="210"/>
                    </a:cubicBezTo>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4233" name="Freeform 169"/>
              <p:cNvSpPr/>
              <p:nvPr/>
            </p:nvSpPr>
            <p:spPr>
              <a:xfrm>
                <a:off x="588" y="1512"/>
                <a:ext cx="726" cy="252"/>
              </a:xfrm>
              <a:custGeom>
                <a:avLst/>
                <a:gdLst/>
                <a:ahLst/>
                <a:cxnLst>
                  <a:cxn ang="0">
                    <a:pos x="726" y="0"/>
                  </a:cxn>
                  <a:cxn ang="0">
                    <a:pos x="384" y="252"/>
                  </a:cxn>
                  <a:cxn ang="0">
                    <a:pos x="0" y="0"/>
                  </a:cxn>
                </a:cxnLst>
                <a:pathLst>
                  <a:path w="726" h="252">
                    <a:moveTo>
                      <a:pt x="726" y="0"/>
                    </a:moveTo>
                    <a:cubicBezTo>
                      <a:pt x="615" y="126"/>
                      <a:pt x="505" y="252"/>
                      <a:pt x="384" y="252"/>
                    </a:cubicBezTo>
                    <a:cubicBezTo>
                      <a:pt x="263" y="252"/>
                      <a:pt x="131" y="126"/>
                      <a:pt x="0" y="0"/>
                    </a:cubicBezTo>
                  </a:path>
                </a:pathLst>
              </a:custGeom>
              <a:noFill/>
              <a:ln w="25400" cap="flat" cmpd="sng">
                <a:solidFill>
                  <a:srgbClr val="FF0000"/>
                </a:solidFill>
                <a:prstDash val="solid"/>
                <a:round/>
                <a:headEnd type="none" w="med" len="med"/>
                <a:tailEnd type="none" w="med" len="med"/>
              </a:ln>
            </p:spPr>
            <p:txBody>
              <a:bodyPr/>
              <a:p>
                <a:endParaRPr lang="zh-CN" altLang="en-US"/>
              </a:p>
            </p:txBody>
          </p:sp>
        </p:grpSp>
      </p:grpSp>
      <p:sp>
        <p:nvSpPr>
          <p:cNvPr id="134234" name="Line 184"/>
          <p:cNvSpPr/>
          <p:nvPr/>
        </p:nvSpPr>
        <p:spPr>
          <a:xfrm>
            <a:off x="6654800" y="2420938"/>
            <a:ext cx="1800225" cy="0"/>
          </a:xfrm>
          <a:prstGeom prst="line">
            <a:avLst/>
          </a:prstGeom>
          <a:ln w="25400" cap="flat" cmpd="sng">
            <a:solidFill>
              <a:srgbClr val="FFFF00"/>
            </a:solidFill>
            <a:prstDash val="solid"/>
            <a:round/>
            <a:headEnd type="none" w="med" len="med"/>
            <a:tailEnd type="triangle" w="med" len="med"/>
          </a:ln>
        </p:spPr>
      </p:sp>
      <p:sp>
        <p:nvSpPr>
          <p:cNvPr id="134235" name="Line 185"/>
          <p:cNvSpPr/>
          <p:nvPr/>
        </p:nvSpPr>
        <p:spPr>
          <a:xfrm flipV="1">
            <a:off x="7519988" y="1484313"/>
            <a:ext cx="0" cy="1800225"/>
          </a:xfrm>
          <a:prstGeom prst="line">
            <a:avLst/>
          </a:prstGeom>
          <a:ln w="25400" cap="flat" cmpd="sng">
            <a:solidFill>
              <a:srgbClr val="FFFF00"/>
            </a:solidFill>
            <a:prstDash val="solid"/>
            <a:round/>
            <a:headEnd type="none" w="med" len="med"/>
            <a:tailEnd type="triangle" w="med" len="med"/>
          </a:ln>
        </p:spPr>
      </p:sp>
      <p:sp>
        <p:nvSpPr>
          <p:cNvPr id="134236" name="Line 186"/>
          <p:cNvSpPr/>
          <p:nvPr/>
        </p:nvSpPr>
        <p:spPr>
          <a:xfrm>
            <a:off x="7231063" y="1557338"/>
            <a:ext cx="0" cy="1655762"/>
          </a:xfrm>
          <a:prstGeom prst="line">
            <a:avLst/>
          </a:prstGeom>
          <a:ln w="12700" cap="rnd" cmpd="sng">
            <a:solidFill>
              <a:schemeClr val="tx1"/>
            </a:solidFill>
            <a:prstDash val="sysDot"/>
            <a:round/>
            <a:headEnd type="none" w="med" len="med"/>
            <a:tailEnd type="none" w="med" len="med"/>
          </a:ln>
        </p:spPr>
      </p:sp>
      <p:sp>
        <p:nvSpPr>
          <p:cNvPr id="134237" name="Line 187"/>
          <p:cNvSpPr/>
          <p:nvPr/>
        </p:nvSpPr>
        <p:spPr>
          <a:xfrm>
            <a:off x="7807325" y="1557338"/>
            <a:ext cx="0" cy="1655762"/>
          </a:xfrm>
          <a:prstGeom prst="line">
            <a:avLst/>
          </a:prstGeom>
          <a:ln w="12700" cap="rnd" cmpd="sng">
            <a:solidFill>
              <a:schemeClr val="tx1"/>
            </a:solidFill>
            <a:prstDash val="sysDot"/>
            <a:round/>
            <a:headEnd type="none" w="med" len="med"/>
            <a:tailEnd type="none" w="med" len="med"/>
          </a:ln>
        </p:spPr>
      </p:sp>
      <p:sp>
        <p:nvSpPr>
          <p:cNvPr id="134238" name="Line 188"/>
          <p:cNvSpPr/>
          <p:nvPr/>
        </p:nvSpPr>
        <p:spPr>
          <a:xfrm>
            <a:off x="8312150" y="1557338"/>
            <a:ext cx="0" cy="1655762"/>
          </a:xfrm>
          <a:prstGeom prst="line">
            <a:avLst/>
          </a:prstGeom>
          <a:ln w="12700" cap="rnd" cmpd="sng">
            <a:solidFill>
              <a:schemeClr val="tx1"/>
            </a:solidFill>
            <a:prstDash val="sysDot"/>
            <a:round/>
            <a:headEnd type="none" w="med" len="med"/>
            <a:tailEnd type="none" w="med" len="med"/>
          </a:ln>
        </p:spPr>
      </p:sp>
      <p:sp>
        <p:nvSpPr>
          <p:cNvPr id="134239" name="Line 189"/>
          <p:cNvSpPr/>
          <p:nvPr/>
        </p:nvSpPr>
        <p:spPr>
          <a:xfrm>
            <a:off x="6727825" y="1557338"/>
            <a:ext cx="0" cy="1655762"/>
          </a:xfrm>
          <a:prstGeom prst="line">
            <a:avLst/>
          </a:prstGeom>
          <a:ln w="12700" cap="rnd" cmpd="sng">
            <a:solidFill>
              <a:schemeClr val="tx1"/>
            </a:solidFill>
            <a:prstDash val="sysDot"/>
            <a:round/>
            <a:headEnd type="none" w="med" len="med"/>
            <a:tailEnd type="none" w="med" len="med"/>
          </a:ln>
        </p:spPr>
      </p:sp>
      <p:sp>
        <p:nvSpPr>
          <p:cNvPr id="134240" name="Arc 190"/>
          <p:cNvSpPr/>
          <p:nvPr/>
        </p:nvSpPr>
        <p:spPr>
          <a:xfrm rot="-10104686" flipH="1">
            <a:off x="7583488" y="1555750"/>
            <a:ext cx="134937" cy="858838"/>
          </a:xfrm>
          <a:custGeom>
            <a:avLst/>
            <a:gdLst/>
            <a:ahLst/>
            <a:cxnLst>
              <a:cxn ang="0">
                <a:pos x="938887" y="0"/>
              </a:cxn>
              <a:cxn ang="0">
                <a:pos x="3703065" y="472617944"/>
              </a:cxn>
              <a:cxn ang="0">
                <a:pos x="0" y="274371541"/>
              </a:cxn>
            </a:cxnLst>
            <a:pathLst>
              <a:path w="21600" h="36611" fill="none">
                <a:moveTo>
                  <a:pt x="3850" y="0"/>
                </a:moveTo>
                <a:cubicBezTo>
                  <a:pt x="14127" y="1862"/>
                  <a:pt x="21600" y="10810"/>
                  <a:pt x="21600" y="21254"/>
                </a:cubicBezTo>
                <a:cubicBezTo>
                  <a:pt x="21600" y="27023"/>
                  <a:pt x="19291" y="32553"/>
                  <a:pt x="15189" y="36611"/>
                </a:cubicBezTo>
              </a:path>
              <a:path w="21600" h="36611" stroke="0">
                <a:moveTo>
                  <a:pt x="3850" y="0"/>
                </a:moveTo>
                <a:cubicBezTo>
                  <a:pt x="14127" y="1862"/>
                  <a:pt x="21600" y="10810"/>
                  <a:pt x="21600" y="21254"/>
                </a:cubicBezTo>
                <a:cubicBezTo>
                  <a:pt x="21600" y="27023"/>
                  <a:pt x="19291" y="32553"/>
                  <a:pt x="15189" y="36611"/>
                </a:cubicBezTo>
                <a:lnTo>
                  <a:pt x="0" y="21254"/>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4241" name="Arc 192"/>
          <p:cNvSpPr/>
          <p:nvPr/>
        </p:nvSpPr>
        <p:spPr>
          <a:xfrm rot="-10104686" flipH="1">
            <a:off x="8096250" y="1557338"/>
            <a:ext cx="144463" cy="865187"/>
          </a:xfrm>
          <a:custGeom>
            <a:avLst/>
            <a:gdLst/>
            <a:ahLst/>
            <a:cxnLst>
              <a:cxn ang="0">
                <a:pos x="0" y="38370"/>
              </a:cxn>
              <a:cxn ang="0">
                <a:pos x="4428573" y="474172562"/>
              </a:cxn>
              <a:cxn ang="0">
                <a:pos x="100842" y="277136437"/>
              </a:cxn>
            </a:cxnLst>
            <a:pathLst>
              <a:path w="21954" h="36957" fill="none">
                <a:moveTo>
                  <a:pt x="-1" y="2"/>
                </a:moveTo>
                <a:cubicBezTo>
                  <a:pt x="117" y="0"/>
                  <a:pt x="235" y="-1"/>
                  <a:pt x="354" y="0"/>
                </a:cubicBezTo>
                <a:cubicBezTo>
                  <a:pt x="12283" y="0"/>
                  <a:pt x="21954" y="9670"/>
                  <a:pt x="21954" y="21600"/>
                </a:cubicBezTo>
                <a:cubicBezTo>
                  <a:pt x="21954" y="27369"/>
                  <a:pt x="19645" y="32899"/>
                  <a:pt x="15543" y="36957"/>
                </a:cubicBezTo>
              </a:path>
              <a:path w="21954" h="36957" stroke="0">
                <a:moveTo>
                  <a:pt x="-1" y="2"/>
                </a:moveTo>
                <a:cubicBezTo>
                  <a:pt x="117" y="0"/>
                  <a:pt x="235" y="-1"/>
                  <a:pt x="354" y="0"/>
                </a:cubicBezTo>
                <a:cubicBezTo>
                  <a:pt x="12283" y="0"/>
                  <a:pt x="21954" y="9670"/>
                  <a:pt x="21954" y="21600"/>
                </a:cubicBezTo>
                <a:cubicBezTo>
                  <a:pt x="21954" y="27369"/>
                  <a:pt x="19645" y="32899"/>
                  <a:pt x="15543" y="36957"/>
                </a:cubicBezTo>
                <a:lnTo>
                  <a:pt x="354" y="21600"/>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4242" name="Arc 193"/>
          <p:cNvSpPr/>
          <p:nvPr/>
        </p:nvSpPr>
        <p:spPr>
          <a:xfrm rot="-10104686" flipH="1">
            <a:off x="7015163" y="1557338"/>
            <a:ext cx="144462" cy="865187"/>
          </a:xfrm>
          <a:custGeom>
            <a:avLst/>
            <a:gdLst/>
            <a:ahLst/>
            <a:cxnLst>
              <a:cxn ang="0">
                <a:pos x="0" y="38370"/>
              </a:cxn>
              <a:cxn ang="0">
                <a:pos x="4428470" y="474172562"/>
              </a:cxn>
              <a:cxn ang="0">
                <a:pos x="100842" y="277136437"/>
              </a:cxn>
            </a:cxnLst>
            <a:pathLst>
              <a:path w="21954" h="36957" fill="none">
                <a:moveTo>
                  <a:pt x="-1" y="2"/>
                </a:moveTo>
                <a:cubicBezTo>
                  <a:pt x="117" y="0"/>
                  <a:pt x="235" y="-1"/>
                  <a:pt x="354" y="0"/>
                </a:cubicBezTo>
                <a:cubicBezTo>
                  <a:pt x="12283" y="0"/>
                  <a:pt x="21954" y="9670"/>
                  <a:pt x="21954" y="21600"/>
                </a:cubicBezTo>
                <a:cubicBezTo>
                  <a:pt x="21954" y="27369"/>
                  <a:pt x="19645" y="32899"/>
                  <a:pt x="15543" y="36957"/>
                </a:cubicBezTo>
              </a:path>
              <a:path w="21954" h="36957" stroke="0">
                <a:moveTo>
                  <a:pt x="-1" y="2"/>
                </a:moveTo>
                <a:cubicBezTo>
                  <a:pt x="117" y="0"/>
                  <a:pt x="235" y="-1"/>
                  <a:pt x="354" y="0"/>
                </a:cubicBezTo>
                <a:cubicBezTo>
                  <a:pt x="12283" y="0"/>
                  <a:pt x="21954" y="9670"/>
                  <a:pt x="21954" y="21600"/>
                </a:cubicBezTo>
                <a:cubicBezTo>
                  <a:pt x="21954" y="27369"/>
                  <a:pt x="19645" y="32899"/>
                  <a:pt x="15543" y="36957"/>
                </a:cubicBezTo>
                <a:lnTo>
                  <a:pt x="354" y="21600"/>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4243" name="Arc 195"/>
          <p:cNvSpPr/>
          <p:nvPr/>
        </p:nvSpPr>
        <p:spPr>
          <a:xfrm rot="-856382" flipH="1">
            <a:off x="6727825" y="2420938"/>
            <a:ext cx="358775" cy="846137"/>
          </a:xfrm>
          <a:custGeom>
            <a:avLst/>
            <a:gdLst/>
            <a:ahLst/>
            <a:cxnLst>
              <a:cxn ang="0">
                <a:pos x="0" y="0"/>
              </a:cxn>
              <a:cxn ang="0">
                <a:pos x="102298912" y="1064642094"/>
              </a:cxn>
              <a:cxn ang="0">
                <a:pos x="0" y="1298417754"/>
              </a:cxn>
            </a:cxnLst>
            <a:pathLst>
              <a:path w="21247" h="21600" fill="none">
                <a:moveTo>
                  <a:pt x="-1" y="0"/>
                </a:moveTo>
                <a:cubicBezTo>
                  <a:pt x="10429" y="0"/>
                  <a:pt x="19369" y="7452"/>
                  <a:pt x="21247" y="17710"/>
                </a:cubicBezTo>
              </a:path>
              <a:path w="21247" h="21600" stroke="0">
                <a:moveTo>
                  <a:pt x="-1" y="0"/>
                </a:moveTo>
                <a:cubicBezTo>
                  <a:pt x="10429" y="0"/>
                  <a:pt x="19369" y="7452"/>
                  <a:pt x="21247" y="17710"/>
                </a:cubicBezTo>
                <a:lnTo>
                  <a:pt x="0" y="21600"/>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4244" name="Arc 196"/>
          <p:cNvSpPr/>
          <p:nvPr/>
        </p:nvSpPr>
        <p:spPr>
          <a:xfrm rot="-856382" flipH="1">
            <a:off x="7224713" y="2430463"/>
            <a:ext cx="431800" cy="863600"/>
          </a:xfrm>
          <a:custGeom>
            <a:avLst/>
            <a:gdLst/>
            <a:ahLst/>
            <a:cxnLst>
              <a:cxn ang="0">
                <a:pos x="0" y="0"/>
              </a:cxn>
              <a:cxn ang="0">
                <a:pos x="178341484" y="1131930026"/>
              </a:cxn>
              <a:cxn ang="0">
                <a:pos x="0" y="1380480733"/>
              </a:cxn>
            </a:cxnLst>
            <a:pathLst>
              <a:path w="21247" h="21600" fill="none">
                <a:moveTo>
                  <a:pt x="-1" y="0"/>
                </a:moveTo>
                <a:cubicBezTo>
                  <a:pt x="10429" y="0"/>
                  <a:pt x="19369" y="7452"/>
                  <a:pt x="21247" y="17710"/>
                </a:cubicBezTo>
              </a:path>
              <a:path w="21247" h="21600" stroke="0">
                <a:moveTo>
                  <a:pt x="-1" y="0"/>
                </a:moveTo>
                <a:cubicBezTo>
                  <a:pt x="10429" y="0"/>
                  <a:pt x="19369" y="7452"/>
                  <a:pt x="21247" y="17710"/>
                </a:cubicBezTo>
                <a:lnTo>
                  <a:pt x="0" y="21600"/>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4245" name="Arc 197"/>
          <p:cNvSpPr/>
          <p:nvPr/>
        </p:nvSpPr>
        <p:spPr>
          <a:xfrm rot="-856382" flipH="1">
            <a:off x="7807325" y="2420938"/>
            <a:ext cx="360363" cy="863600"/>
          </a:xfrm>
          <a:custGeom>
            <a:avLst/>
            <a:gdLst/>
            <a:ahLst/>
            <a:cxnLst>
              <a:cxn ang="0">
                <a:pos x="0" y="0"/>
              </a:cxn>
              <a:cxn ang="0">
                <a:pos x="103663373" y="1131930026"/>
              </a:cxn>
              <a:cxn ang="0">
                <a:pos x="0" y="1380480733"/>
              </a:cxn>
            </a:cxnLst>
            <a:pathLst>
              <a:path w="21247" h="21600" fill="none">
                <a:moveTo>
                  <a:pt x="-1" y="0"/>
                </a:moveTo>
                <a:cubicBezTo>
                  <a:pt x="10429" y="0"/>
                  <a:pt x="19369" y="7452"/>
                  <a:pt x="21247" y="17710"/>
                </a:cubicBezTo>
              </a:path>
              <a:path w="21247" h="21600" stroke="0">
                <a:moveTo>
                  <a:pt x="-1" y="0"/>
                </a:moveTo>
                <a:cubicBezTo>
                  <a:pt x="10429" y="0"/>
                  <a:pt x="19369" y="7452"/>
                  <a:pt x="21247" y="17710"/>
                </a:cubicBezTo>
                <a:lnTo>
                  <a:pt x="0" y="21600"/>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4246" name="Line 198"/>
          <p:cNvSpPr/>
          <p:nvPr/>
        </p:nvSpPr>
        <p:spPr>
          <a:xfrm>
            <a:off x="8528050" y="2420938"/>
            <a:ext cx="1584325" cy="0"/>
          </a:xfrm>
          <a:prstGeom prst="line">
            <a:avLst/>
          </a:prstGeom>
          <a:ln w="25400" cap="flat" cmpd="sng">
            <a:solidFill>
              <a:srgbClr val="FFFF00"/>
            </a:solidFill>
            <a:prstDash val="solid"/>
            <a:round/>
            <a:headEnd type="none" w="med" len="med"/>
            <a:tailEnd type="triangle" w="med" len="med"/>
          </a:ln>
        </p:spPr>
      </p:sp>
      <p:sp>
        <p:nvSpPr>
          <p:cNvPr id="134247" name="Line 199"/>
          <p:cNvSpPr/>
          <p:nvPr/>
        </p:nvSpPr>
        <p:spPr>
          <a:xfrm flipV="1">
            <a:off x="9247188" y="1557338"/>
            <a:ext cx="0" cy="1727200"/>
          </a:xfrm>
          <a:prstGeom prst="line">
            <a:avLst/>
          </a:prstGeom>
          <a:ln w="25400" cap="flat" cmpd="sng">
            <a:solidFill>
              <a:srgbClr val="FFFF00"/>
            </a:solidFill>
            <a:prstDash val="solid"/>
            <a:round/>
            <a:headEnd type="none" w="med" len="med"/>
            <a:tailEnd type="triangle" w="med" len="med"/>
          </a:ln>
        </p:spPr>
      </p:sp>
      <p:sp>
        <p:nvSpPr>
          <p:cNvPr id="134248" name="Line 200"/>
          <p:cNvSpPr/>
          <p:nvPr/>
        </p:nvSpPr>
        <p:spPr>
          <a:xfrm>
            <a:off x="8670925" y="1628775"/>
            <a:ext cx="0" cy="1584325"/>
          </a:xfrm>
          <a:prstGeom prst="line">
            <a:avLst/>
          </a:prstGeom>
          <a:ln w="12700" cap="rnd" cmpd="sng">
            <a:solidFill>
              <a:schemeClr val="tx1"/>
            </a:solidFill>
            <a:prstDash val="sysDot"/>
            <a:round/>
            <a:headEnd type="none" w="med" len="med"/>
            <a:tailEnd type="none" w="med" len="med"/>
          </a:ln>
        </p:spPr>
      </p:sp>
      <p:sp>
        <p:nvSpPr>
          <p:cNvPr id="134249" name="Line 201"/>
          <p:cNvSpPr/>
          <p:nvPr/>
        </p:nvSpPr>
        <p:spPr>
          <a:xfrm>
            <a:off x="9823450" y="1628775"/>
            <a:ext cx="0" cy="1584325"/>
          </a:xfrm>
          <a:prstGeom prst="line">
            <a:avLst/>
          </a:prstGeom>
          <a:ln w="12700" cap="rnd" cmpd="sng">
            <a:solidFill>
              <a:schemeClr val="tx1"/>
            </a:solidFill>
            <a:prstDash val="sysDot"/>
            <a:round/>
            <a:headEnd type="none" w="med" len="med"/>
            <a:tailEnd type="none" w="med" len="med"/>
          </a:ln>
        </p:spPr>
      </p:sp>
      <p:sp>
        <p:nvSpPr>
          <p:cNvPr id="134250" name="Arc 206"/>
          <p:cNvSpPr/>
          <p:nvPr/>
        </p:nvSpPr>
        <p:spPr>
          <a:xfrm rot="1026485" flipH="1" flipV="1">
            <a:off x="8743950" y="981075"/>
            <a:ext cx="503238" cy="1441450"/>
          </a:xfrm>
          <a:custGeom>
            <a:avLst/>
            <a:gdLst/>
            <a:ahLst/>
            <a:cxnLst>
              <a:cxn ang="0">
                <a:pos x="68139180" y="0"/>
              </a:cxn>
              <a:cxn ang="0">
                <a:pos x="383105139" y="2147483647"/>
              </a:cxn>
              <a:cxn ang="0">
                <a:pos x="0" y="2147483647"/>
              </a:cxn>
            </a:cxnLst>
            <a:pathLst>
              <a:path w="18239" h="21355" fill="none">
                <a:moveTo>
                  <a:pt x="3244" y="-1"/>
                </a:moveTo>
                <a:cubicBezTo>
                  <a:pt x="9422" y="938"/>
                  <a:pt x="14891" y="4506"/>
                  <a:pt x="18239" y="9783"/>
                </a:cubicBezTo>
              </a:path>
              <a:path w="18239" h="21355" stroke="0">
                <a:moveTo>
                  <a:pt x="3244" y="-1"/>
                </a:moveTo>
                <a:cubicBezTo>
                  <a:pt x="9422" y="938"/>
                  <a:pt x="14891" y="4506"/>
                  <a:pt x="18239" y="9783"/>
                </a:cubicBezTo>
                <a:lnTo>
                  <a:pt x="0" y="21355"/>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4251" name="Arc 208"/>
          <p:cNvSpPr/>
          <p:nvPr/>
        </p:nvSpPr>
        <p:spPr>
          <a:xfrm rot="-9887842" flipH="1" flipV="1">
            <a:off x="8599488" y="2420938"/>
            <a:ext cx="574675" cy="1512887"/>
          </a:xfrm>
          <a:custGeom>
            <a:avLst/>
            <a:gdLst/>
            <a:ahLst/>
            <a:cxnLst>
              <a:cxn ang="0">
                <a:pos x="101471543" y="0"/>
              </a:cxn>
              <a:cxn ang="0">
                <a:pos x="570511662" y="2147483647"/>
              </a:cxn>
              <a:cxn ang="0">
                <a:pos x="0" y="2147483647"/>
              </a:cxn>
            </a:cxnLst>
            <a:pathLst>
              <a:path w="18239" h="21355" fill="none">
                <a:moveTo>
                  <a:pt x="3244" y="-1"/>
                </a:moveTo>
                <a:cubicBezTo>
                  <a:pt x="9422" y="938"/>
                  <a:pt x="14891" y="4506"/>
                  <a:pt x="18239" y="9783"/>
                </a:cubicBezTo>
              </a:path>
              <a:path w="18239" h="21355" stroke="0">
                <a:moveTo>
                  <a:pt x="3244" y="-1"/>
                </a:moveTo>
                <a:cubicBezTo>
                  <a:pt x="9422" y="938"/>
                  <a:pt x="14891" y="4506"/>
                  <a:pt x="18239" y="9783"/>
                </a:cubicBezTo>
                <a:lnTo>
                  <a:pt x="0" y="21355"/>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4252" name="Arc 209"/>
          <p:cNvSpPr/>
          <p:nvPr/>
        </p:nvSpPr>
        <p:spPr>
          <a:xfrm rot="1026485" flipH="1" flipV="1">
            <a:off x="9320213" y="981075"/>
            <a:ext cx="503237" cy="1441450"/>
          </a:xfrm>
          <a:custGeom>
            <a:avLst/>
            <a:gdLst/>
            <a:ahLst/>
            <a:cxnLst>
              <a:cxn ang="0">
                <a:pos x="68138879" y="0"/>
              </a:cxn>
              <a:cxn ang="0">
                <a:pos x="383102832" y="2147483647"/>
              </a:cxn>
              <a:cxn ang="0">
                <a:pos x="0" y="2147483647"/>
              </a:cxn>
            </a:cxnLst>
            <a:pathLst>
              <a:path w="18239" h="21355" fill="none">
                <a:moveTo>
                  <a:pt x="3244" y="-1"/>
                </a:moveTo>
                <a:cubicBezTo>
                  <a:pt x="9422" y="938"/>
                  <a:pt x="14891" y="4506"/>
                  <a:pt x="18239" y="9783"/>
                </a:cubicBezTo>
              </a:path>
              <a:path w="18239" h="21355" stroke="0">
                <a:moveTo>
                  <a:pt x="3244" y="-1"/>
                </a:moveTo>
                <a:cubicBezTo>
                  <a:pt x="9422" y="938"/>
                  <a:pt x="14891" y="4506"/>
                  <a:pt x="18239" y="9783"/>
                </a:cubicBezTo>
                <a:lnTo>
                  <a:pt x="0" y="21355"/>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4253" name="Arc 210"/>
          <p:cNvSpPr/>
          <p:nvPr/>
        </p:nvSpPr>
        <p:spPr>
          <a:xfrm rot="-9887842" flipH="1" flipV="1">
            <a:off x="9175750" y="2420938"/>
            <a:ext cx="574675" cy="1512887"/>
          </a:xfrm>
          <a:custGeom>
            <a:avLst/>
            <a:gdLst/>
            <a:ahLst/>
            <a:cxnLst>
              <a:cxn ang="0">
                <a:pos x="101471543" y="0"/>
              </a:cxn>
              <a:cxn ang="0">
                <a:pos x="570511662" y="2147483647"/>
              </a:cxn>
              <a:cxn ang="0">
                <a:pos x="0" y="2147483647"/>
              </a:cxn>
            </a:cxnLst>
            <a:pathLst>
              <a:path w="18239" h="21355" fill="none">
                <a:moveTo>
                  <a:pt x="3244" y="-1"/>
                </a:moveTo>
                <a:cubicBezTo>
                  <a:pt x="9422" y="938"/>
                  <a:pt x="14891" y="4506"/>
                  <a:pt x="18239" y="9783"/>
                </a:cubicBezTo>
              </a:path>
              <a:path w="18239" h="21355" stroke="0">
                <a:moveTo>
                  <a:pt x="3244" y="-1"/>
                </a:moveTo>
                <a:cubicBezTo>
                  <a:pt x="9422" y="938"/>
                  <a:pt x="14891" y="4506"/>
                  <a:pt x="18239" y="9783"/>
                </a:cubicBezTo>
                <a:lnTo>
                  <a:pt x="0" y="21355"/>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矩形 50184"/>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124932" name="矩形 50188"/>
              <p:cNvSpPr/>
              <p:nvPr/>
            </p:nvSpPr>
            <p:spPr>
              <a:xfrm>
                <a:off x="1056005" y="2188845"/>
                <a:ext cx="10079990" cy="4234180"/>
              </a:xfrm>
              <a:prstGeom prst="rect">
                <a:avLst/>
              </a:prstGeom>
              <a:noFill/>
              <a:ln w="9525">
                <a:noFill/>
              </a:ln>
            </p:spPr>
            <p:txBody>
              <a:bodyPr wrap="square" anchor="t" anchorCtr="0">
                <a:noAutofit/>
              </a:bodyPr>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反正弦函数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uFillTx/>
                    <a:ea typeface="Microsoft YaHei Regular" panose="020B0503020204020204" charset="-122"/>
                  </a:rPr>
                  <a:t>=arcsin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ea typeface="Microsoft YaHei Regular" panose="020B0503020204020204" charset="-122"/>
                  </a:rPr>
                  <a:t>，定义域为 [−1, 1]，值域为</a:t>
                </a:r>
                <a14:m>
                  <m:oMath xmlns:m="http://schemas.openxmlformats.org/officeDocument/2006/math">
                    <m:d>
                      <m:dPr>
                        <m:begChr m:val="["/>
                        <m:endChr m:val="]"/>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fPr>
                          <m:num>
                            <m:r>
                              <a:rPr sz="2000">
                                <a:solidFill>
                                  <a:schemeClr val="bg1"/>
                                </a:solidFill>
                                <a:uFillTx/>
                                <a:latin typeface="DejaVu Math TeX Gyre" panose="02000503000000000000" charset="0"/>
                                <a:ea typeface="Microsoft YaHei Regular" panose="020B0503020204020204" charset="-122"/>
                                <a:sym typeface="+mn-ea"/>
                              </a:rPr>
                              <m:t>𝜋</m:t>
                            </m:r>
                          </m:num>
                          <m:den>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2</m:t>
                            </m:r>
                          </m:den>
                        </m:f>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fPr>
                          <m:num>
                            <m:r>
                              <a:rPr sz="2000">
                                <a:solidFill>
                                  <a:schemeClr val="bg1"/>
                                </a:solidFill>
                                <a:uFillTx/>
                                <a:latin typeface="DejaVu Math TeX Gyre" panose="02000503000000000000" charset="0"/>
                                <a:ea typeface="Microsoft YaHei Regular" panose="020B0503020204020204" charset="-122"/>
                                <a:sym typeface="+mn-ea"/>
                              </a:rPr>
                              <m:t>𝜋</m:t>
                            </m:r>
                          </m:num>
                          <m:den>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2</m:t>
                            </m:r>
                          </m:den>
                        </m:f>
                      </m:e>
                    </m:d>
                  </m:oMath>
                </a14:m>
                <a:r>
                  <a:rPr sz="2000">
                    <a:solidFill>
                      <a:schemeClr val="bg1"/>
                    </a:solidFill>
                    <a:uFillTx/>
                    <a:ea typeface="Microsoft YaHei Regular" panose="020B0503020204020204" charset="-122"/>
                  </a:rPr>
                  <a:t>；</a:t>
                </a: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反余弦函数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uFillTx/>
                    <a:ea typeface="Microsoft YaHei Regular" panose="020B0503020204020204" charset="-122"/>
                  </a:rPr>
                  <a:t>=arccos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ea typeface="Microsoft YaHei Regular" panose="020B0503020204020204" charset="-122"/>
                  </a:rPr>
                  <a:t>，定义域为 [−1, 1]，值域为 [0, π]；</a:t>
                </a: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反正切函数</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 y</a:t>
                </a:r>
                <a:r>
                  <a:rPr sz="2000">
                    <a:solidFill>
                      <a:schemeClr val="bg1"/>
                    </a:solidFill>
                    <a:uFillTx/>
                    <a:ea typeface="Microsoft YaHei Regular" panose="020B0503020204020204" charset="-122"/>
                  </a:rPr>
                  <a:t>=arctan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ea typeface="Microsoft YaHei Regular" panose="020B0503020204020204" charset="-122"/>
                  </a:rPr>
                  <a:t>，定义域为 (−∞, +∞)，值域为</a:t>
                </a:r>
                <a14:m>
                  <m:oMath xmlns:m="http://schemas.openxmlformats.org/officeDocument/2006/math">
                    <m:d>
                      <m:d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fPr>
                          <m:num>
                            <m:r>
                              <a:rPr sz="2000">
                                <a:solidFill>
                                  <a:schemeClr val="bg1"/>
                                </a:solidFill>
                                <a:uFillTx/>
                                <a:latin typeface="DejaVu Math TeX Gyre" panose="02000503000000000000" charset="0"/>
                                <a:ea typeface="Microsoft YaHei Regular" panose="020B0503020204020204" charset="-122"/>
                                <a:sym typeface="+mn-ea"/>
                              </a:rPr>
                              <m:t>𝜋</m:t>
                            </m:r>
                          </m:num>
                          <m:den>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2</m:t>
                            </m:r>
                          </m:den>
                        </m:f>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fPr>
                          <m:num>
                            <m:r>
                              <a:rPr sz="2000">
                                <a:solidFill>
                                  <a:schemeClr val="bg1"/>
                                </a:solidFill>
                                <a:uFillTx/>
                                <a:latin typeface="DejaVu Math TeX Gyre" panose="02000503000000000000" charset="0"/>
                                <a:ea typeface="Microsoft YaHei Regular" panose="020B0503020204020204" charset="-122"/>
                                <a:sym typeface="+mn-ea"/>
                              </a:rPr>
                              <m:t>𝜋</m:t>
                            </m:r>
                          </m:num>
                          <m:den>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2</m:t>
                            </m:r>
                          </m:den>
                        </m:f>
                      </m:e>
                    </m:d>
                  </m:oMath>
                </a14:m>
                <a:r>
                  <a:rPr sz="2000">
                    <a:solidFill>
                      <a:schemeClr val="bg1"/>
                    </a:solidFill>
                    <a:uFillTx/>
                    <a:ea typeface="Microsoft YaHei Regular" panose="020B0503020204020204" charset="-122"/>
                  </a:rPr>
                  <a:t>, [ 图 1−12(a)]；</a:t>
                </a:r>
                <a:endParaRPr sz="2000">
                  <a:solidFill>
                    <a:schemeClr val="bg1"/>
                  </a:solidFill>
                  <a:uFillTx/>
                  <a:ea typeface="Microsoft YaHei Regular" panose="020B0503020204020204" charset="-122"/>
                </a:endParaRPr>
              </a:p>
              <a:p>
                <a:pPr indent="508000"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反余切函数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uFillTx/>
                    <a:ea typeface="Microsoft YaHei Regular" panose="020B0503020204020204" charset="-122"/>
                  </a:rPr>
                  <a:t>=arccot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ea typeface="Microsoft YaHei Regular" panose="020B0503020204020204" charset="-122"/>
                  </a:rPr>
                  <a:t>，定义域为 (−∞, +∞)，值域为 (0, π)[ 图 1−12(b)].</a:t>
                </a:r>
                <a:endParaRPr sz="2000">
                  <a:solidFill>
                    <a:schemeClr val="bg1"/>
                  </a:solidFill>
                  <a:uFillTx/>
                  <a:ea typeface="Microsoft YaHei Regular" panose="020B0503020204020204" charset="-122"/>
                </a:endParaRPr>
              </a:p>
            </p:txBody>
          </p:sp>
        </mc:Choice>
        <mc:Fallback>
          <p:sp>
            <p:nvSpPr>
              <p:cNvPr id="124932" name="矩形 50188"/>
              <p:cNvSpPr>
                <a:spLocks noRot="1" noChangeAspect="1" noMove="1" noResize="1" noEditPoints="1" noAdjustHandles="1" noChangeArrowheads="1" noChangeShapeType="1" noTextEdit="1"/>
              </p:cNvSpPr>
              <p:nvPr/>
            </p:nvSpPr>
            <p:spPr>
              <a:xfrm>
                <a:off x="1056005" y="2188845"/>
                <a:ext cx="10079990" cy="423418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 name="矩形 1"/>
          <p:cNvSpPr/>
          <p:nvPr/>
        </p:nvSpPr>
        <p:spPr>
          <a:xfrm>
            <a:off x="1055688" y="836930"/>
            <a:ext cx="10080000" cy="540000"/>
          </a:xfrm>
          <a:prstGeom prst="rect">
            <a:avLst/>
          </a:prstGeom>
          <a:noFill/>
          <a:ln w="9525">
            <a:noFill/>
          </a:ln>
        </p:spPr>
        <p:txBody>
          <a:bodyPr wrap="none">
            <a:noAutofit/>
          </a:bodyPr>
          <a:p>
            <a:pPr algn="l" eaLnBrk="0" fontAlgn="auto" hangingPunct="0">
              <a:buSzPct val="100000"/>
            </a:pPr>
            <a:r>
              <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5. 反三角函数</a:t>
            </a:r>
            <a:endPar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endParaRP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29" name="矩形 50184"/>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2" name="矩形 1"/>
          <p:cNvSpPr/>
          <p:nvPr/>
        </p:nvSpPr>
        <p:spPr>
          <a:xfrm>
            <a:off x="1055688" y="836930"/>
            <a:ext cx="10080000" cy="540000"/>
          </a:xfrm>
          <a:prstGeom prst="rect">
            <a:avLst/>
          </a:prstGeom>
          <a:noFill/>
          <a:ln w="9525">
            <a:noFill/>
          </a:ln>
        </p:spPr>
        <p:txBody>
          <a:bodyPr wrap="none">
            <a:noAutofit/>
          </a:bodyPr>
          <a:p>
            <a:pPr algn="l" eaLnBrk="0" fontAlgn="auto" hangingPunct="0">
              <a:buSzPct val="100000"/>
            </a:pPr>
            <a:r>
              <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rPr>
              <a:t>5. 反三角函数</a:t>
            </a:r>
            <a:endParaRPr sz="2400" b="1" strike="noStrike" noProof="1">
              <a:solidFill>
                <a:schemeClr val="accent2"/>
              </a:solidFill>
              <a:latin typeface="Microsoft YaHei Bold" panose="020B0503020204020204" charset="-122"/>
              <a:ea typeface="Microsoft YaHei Bold" panose="020B0503020204020204" charset="-122"/>
              <a:cs typeface="Times New Roman" panose="02020603050405020304" charset="0"/>
            </a:endParaRPr>
          </a:p>
        </p:txBody>
      </p:sp>
      <p:pic>
        <p:nvPicPr>
          <p:cNvPr id="3" name="图片 2"/>
          <p:cNvPicPr>
            <a:picLocks noChangeAspect="1"/>
          </p:cNvPicPr>
          <p:nvPr/>
        </p:nvPicPr>
        <p:blipFill>
          <a:blip r:embed="rId1"/>
          <a:stretch>
            <a:fillRect/>
          </a:stretch>
        </p:blipFill>
        <p:spPr>
          <a:xfrm>
            <a:off x="2495550" y="2421255"/>
            <a:ext cx="7099300" cy="2946400"/>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60" name="图片"/>
          <p:cNvPicPr>
            <a:picLocks noChangeAspect="1"/>
          </p:cNvPicPr>
          <p:nvPr/>
        </p:nvPicPr>
        <p:blipFill>
          <a:blip r:embed="rId1"/>
          <a:srcRect b="2713"/>
          <a:stretch>
            <a:fillRect/>
          </a:stretch>
        </p:blipFill>
        <p:spPr>
          <a:xfrm flipH="1">
            <a:off x="46990" y="0"/>
            <a:ext cx="4283075" cy="4166870"/>
          </a:xfrm>
          <a:prstGeom prst="rect">
            <a:avLst/>
          </a:prstGeom>
          <a:noFill/>
          <a:ln w="9525">
            <a:noFill/>
          </a:ln>
        </p:spPr>
      </p:pic>
      <p:sp>
        <p:nvSpPr>
          <p:cNvPr id="67" name="矩形"/>
          <p:cNvSpPr/>
          <p:nvPr/>
        </p:nvSpPr>
        <p:spPr>
          <a:xfrm>
            <a:off x="2207895" y="2708910"/>
            <a:ext cx="9000000" cy="2861310"/>
          </a:xfrm>
          <a:prstGeom prst="rect">
            <a:avLst/>
          </a:prstGeom>
          <a:noFill/>
          <a:ln w="9525">
            <a:noFill/>
          </a:ln>
        </p:spPr>
        <p:txBody>
          <a:bodyPr wrap="square" lIns="91440" tIns="45720" rIns="91440" bIns="45720" anchor="t" anchorCtr="0">
            <a:sp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baseline="0">
                <a:solidFill>
                  <a:schemeClr val="bg1"/>
                </a:solidFill>
                <a:latin typeface="Microsoft YaHei Regular" panose="020B0503020204020204" charset="-122"/>
                <a:ea typeface="Microsoft YaHei Regular" panose="020B0503020204020204" charset="-122"/>
                <a:cs typeface="Microsoft YaHei Regular" panose="020B0503020204020204" charset="-122"/>
              </a:rPr>
              <a:t>数学思想方法，是指现实世界的空间形式和数量关系反映到人的意识中，经过思维活动而产生的结果。它是对数学事实与数学理论（概念、定理、公式、法则等）的本质认识，也是对数学规律的理性认识，是从某些具体的数学内容和数学的认识过程中提炼上升的数学观点，是建立数学和用数学解决问题的指导思想，是知识化为能力的桥梁，是学生形成认知结构的纽带，是培养学生数学观念、促成创造思维的关键，是数学的灵魂和精髓。</a:t>
            </a:r>
            <a:endParaRPr lang="zh-CN" altLang="en-US" sz="2000" baseline="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500" fill="hold"/>
                                        <p:tgtEl>
                                          <p:spTgt spid="60"/>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left)">
                                      <p:cBhvr>
                                        <p:cTn id="1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5169" name="Rectangle 9"/>
          <p:cNvSpPr/>
          <p:nvPr/>
        </p:nvSpPr>
        <p:spPr>
          <a:xfrm>
            <a:off x="1363663" y="-41275"/>
            <a:ext cx="309880" cy="368300"/>
          </a:xfrm>
          <a:prstGeom prst="rect">
            <a:avLst/>
          </a:prstGeom>
          <a:noFill/>
          <a:ln w="9525">
            <a:noFill/>
          </a:ln>
        </p:spPr>
        <p:txBody>
          <a:bodyPr wrap="none" anchor="ctr" anchorCtr="0">
            <a:spAutoFit/>
          </a:bodyPr>
          <a:p>
            <a:endParaRPr lang="zh-CN" altLang="en-US" dirty="0">
              <a:latin typeface="Garamond" pitchFamily="18" charset="0"/>
              <a:ea typeface="宋体" pitchFamily="2" charset="-122"/>
            </a:endParaRPr>
          </a:p>
        </p:txBody>
      </p:sp>
      <p:sp>
        <p:nvSpPr>
          <p:cNvPr id="135170" name="Rectangle 10"/>
          <p:cNvSpPr/>
          <p:nvPr/>
        </p:nvSpPr>
        <p:spPr>
          <a:xfrm>
            <a:off x="3414713" y="3571875"/>
            <a:ext cx="1223962" cy="260350"/>
          </a:xfrm>
          <a:prstGeom prst="rect">
            <a:avLst/>
          </a:prstGeom>
          <a:noFill/>
          <a:ln w="9525">
            <a:noFill/>
          </a:ln>
        </p:spPr>
        <p:txBody>
          <a:bodyPr anchor="ctr" anchorCtr="0">
            <a:spAutoFit/>
          </a:bodyPr>
          <a:p>
            <a:pPr eaLnBrk="0" hangingPunct="0"/>
            <a:r>
              <a:rPr lang="en-US" altLang="zh-CN" sz="1100">
                <a:latin typeface="Times New Roman" panose="02020603050405020304" charset="0"/>
                <a:ea typeface="楷体_GB2312" pitchFamily="49" charset="-122"/>
              </a:rPr>
              <a:t> </a:t>
            </a:r>
            <a:endParaRPr lang="en-US" altLang="zh-CN" sz="2400">
              <a:latin typeface="Times New Roman" panose="02020603050405020304" charset="0"/>
              <a:ea typeface="宋体" pitchFamily="2" charset="-122"/>
            </a:endParaRPr>
          </a:p>
        </p:txBody>
      </p:sp>
      <p:sp>
        <p:nvSpPr>
          <p:cNvPr id="135171" name="Rectangle 11"/>
          <p:cNvSpPr/>
          <p:nvPr/>
        </p:nvSpPr>
        <p:spPr>
          <a:xfrm>
            <a:off x="4792663" y="379413"/>
            <a:ext cx="2511425" cy="460375"/>
          </a:xfrm>
          <a:prstGeom prst="rect">
            <a:avLst/>
          </a:prstGeom>
          <a:noFill/>
          <a:ln w="9525">
            <a:noFill/>
          </a:ln>
        </p:spPr>
        <p:txBody>
          <a:bodyPr anchor="t" anchorCtr="0">
            <a:spAutoFit/>
          </a:bodyPr>
          <a:p>
            <a:pPr algn="ctr" eaLnBrk="0" hangingPunct="0"/>
            <a:r>
              <a:rPr lang="zh-CN" altLang="en-US" sz="2400" b="1" dirty="0">
                <a:solidFill>
                  <a:schemeClr val="bg1"/>
                </a:solidFill>
                <a:latin typeface="Microsoft YaHei Bold" panose="020B0503020204020204" charset="-122"/>
                <a:ea typeface="Microsoft YaHei Bold" panose="020B0503020204020204" charset="-122"/>
              </a:rPr>
              <a:t>反三角函数</a:t>
            </a:r>
            <a:endParaRPr lang="zh-CN" altLang="en-US" sz="2400" b="1" dirty="0">
              <a:solidFill>
                <a:schemeClr val="bg1"/>
              </a:solidFill>
              <a:latin typeface="Microsoft YaHei Bold" panose="020B0503020204020204" charset="-122"/>
              <a:ea typeface="Microsoft YaHei Bold" panose="020B0503020204020204" charset="-122"/>
            </a:endParaRPr>
          </a:p>
        </p:txBody>
      </p:sp>
      <p:graphicFrame>
        <p:nvGraphicFramePr>
          <p:cNvPr id="52242" name="表格 52241"/>
          <p:cNvGraphicFramePr/>
          <p:nvPr/>
        </p:nvGraphicFramePr>
        <p:xfrm>
          <a:off x="2047875" y="1123950"/>
          <a:ext cx="8077200" cy="5157470"/>
        </p:xfrm>
        <a:graphic>
          <a:graphicData uri="http://schemas.openxmlformats.org/drawingml/2006/table">
            <a:tbl>
              <a:tblPr/>
              <a:tblGrid>
                <a:gridCol w="938530"/>
                <a:gridCol w="1730375"/>
                <a:gridCol w="2020570"/>
                <a:gridCol w="1774825"/>
                <a:gridCol w="1612900"/>
              </a:tblGrid>
              <a:tr h="520700">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rPr>
                        <a:t>函数</a:t>
                      </a:r>
                      <a:endParaRPr lang="zh-CN" altLang="en-US"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rPr>
                        <a:t>y=</a:t>
                      </a:r>
                      <a:r>
                        <a:rPr lang="en-US" altLang="zh-CN" sz="1800" err="1">
                          <a:solidFill>
                            <a:schemeClr val="bg1"/>
                          </a:solidFill>
                        </a:rPr>
                        <a:t>arcsinx</a:t>
                      </a:r>
                      <a:endParaRPr lang="en-US" altLang="zh-CN" sz="1800" err="1">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rPr>
                        <a:t>y=</a:t>
                      </a:r>
                      <a:r>
                        <a:rPr lang="en-US" altLang="zh-CN" sz="1800" err="1">
                          <a:solidFill>
                            <a:schemeClr val="bg1"/>
                          </a:solidFill>
                        </a:rPr>
                        <a:t>arccosx</a:t>
                      </a:r>
                      <a:endParaRPr lang="en-US" altLang="zh-CN" sz="1800" err="1">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rPr>
                        <a:t>y=</a:t>
                      </a:r>
                      <a:r>
                        <a:rPr lang="en-US" altLang="zh-CN" sz="1800" err="1">
                          <a:solidFill>
                            <a:schemeClr val="bg1"/>
                          </a:solidFill>
                        </a:rPr>
                        <a:t>arctanx</a:t>
                      </a:r>
                      <a:endParaRPr lang="en-US" altLang="zh-CN" sz="1800" err="1">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rPr>
                        <a:t>y=</a:t>
                      </a:r>
                      <a:r>
                        <a:rPr lang="en-US" altLang="zh-CN" sz="1800" err="1">
                          <a:solidFill>
                            <a:schemeClr val="bg1"/>
                          </a:solidFill>
                        </a:rPr>
                        <a:t>arccotx</a:t>
                      </a:r>
                      <a:endParaRPr lang="en-US" altLang="zh-CN" sz="1800" err="1">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2252345">
                <a:tc>
                  <a:txBody>
                    <a:bodyPr/>
                    <a:p>
                      <a:pPr marL="0" lvl="0" indent="0" algn="ctr" eaLnBrk="1" hangingPunct="1">
                        <a:spcBef>
                          <a:spcPct val="0"/>
                        </a:spcBef>
                        <a:buClrTx/>
                        <a:buSzTx/>
                        <a:buFont typeface="Arial" panose="020B0604020202090204" pitchFamily="34" charset="0"/>
                        <a:buNone/>
                      </a:pPr>
                      <a:endParaRPr lang="en-US" altLang="zh-CN" sz="1800">
                        <a:solidFill>
                          <a:schemeClr val="bg1"/>
                        </a:solidFill>
                      </a:endParaRPr>
                    </a:p>
                    <a:p>
                      <a:pPr marL="0" lvl="0" indent="0" algn="ctr" eaLnBrk="1" hangingPunct="1">
                        <a:spcBef>
                          <a:spcPct val="0"/>
                        </a:spcBef>
                        <a:buClrTx/>
                        <a:buSzTx/>
                        <a:buFont typeface="Arial" panose="020B0604020202090204" pitchFamily="34" charset="0"/>
                        <a:buNone/>
                      </a:pPr>
                      <a:endParaRPr lang="en-US" altLang="zh-CN" sz="1800">
                        <a:solidFill>
                          <a:schemeClr val="bg1"/>
                        </a:solidFill>
                      </a:endParaRPr>
                    </a:p>
                    <a:p>
                      <a:pPr marL="0" lvl="0" indent="0" algn="ctr" eaLnBrk="1" hangingPunct="1">
                        <a:spcBef>
                          <a:spcPct val="0"/>
                        </a:spcBef>
                        <a:buClrTx/>
                        <a:buSzTx/>
                        <a:buFont typeface="Arial" panose="020B0604020202090204" pitchFamily="34" charset="0"/>
                        <a:buNone/>
                      </a:pPr>
                      <a:r>
                        <a:rPr lang="zh-CN" altLang="en-US" sz="1800" dirty="0">
                          <a:solidFill>
                            <a:schemeClr val="bg1"/>
                          </a:solidFill>
                        </a:rPr>
                        <a:t>图</a:t>
                      </a:r>
                      <a:endParaRPr lang="zh-CN" altLang="en-US" sz="1800" dirty="0">
                        <a:solidFill>
                          <a:schemeClr val="bg1"/>
                        </a:solidFill>
                      </a:endParaRPr>
                    </a:p>
                    <a:p>
                      <a:pPr marL="0" lvl="0" indent="0" algn="ctr" eaLnBrk="1" hangingPunct="1">
                        <a:spcBef>
                          <a:spcPct val="0"/>
                        </a:spcBef>
                        <a:buClrTx/>
                        <a:buSzTx/>
                        <a:buFont typeface="Arial" panose="020B0604020202090204" pitchFamily="34" charset="0"/>
                        <a:buNone/>
                      </a:pPr>
                      <a:endParaRPr lang="zh-CN" altLang="en-US" sz="1800" dirty="0">
                        <a:solidFill>
                          <a:schemeClr val="bg1"/>
                        </a:solidFill>
                      </a:endParaRPr>
                    </a:p>
                    <a:p>
                      <a:pPr marL="0" lvl="0" indent="0" algn="ctr" eaLnBrk="1" hangingPunct="1">
                        <a:spcBef>
                          <a:spcPct val="0"/>
                        </a:spcBef>
                        <a:buClrTx/>
                        <a:buSzTx/>
                        <a:buFont typeface="Arial" panose="020B0604020202090204" pitchFamily="34" charset="0"/>
                        <a:buNone/>
                      </a:pPr>
                      <a:endParaRPr lang="zh-CN" altLang="en-US" sz="1800" dirty="0">
                        <a:solidFill>
                          <a:schemeClr val="bg1"/>
                        </a:solidFill>
                      </a:endParaRPr>
                    </a:p>
                    <a:p>
                      <a:pPr marL="0" lvl="0" indent="0" algn="ctr" eaLnBrk="1" hangingPunct="1">
                        <a:spcBef>
                          <a:spcPct val="0"/>
                        </a:spcBef>
                        <a:buClrTx/>
                        <a:buSzTx/>
                        <a:buFont typeface="Arial" panose="020B0604020202090204" pitchFamily="34" charset="0"/>
                        <a:buNone/>
                      </a:pPr>
                      <a:r>
                        <a:rPr lang="zh-CN" altLang="en-US" sz="1800" dirty="0">
                          <a:solidFill>
                            <a:schemeClr val="bg1"/>
                          </a:solidFill>
                        </a:rPr>
                        <a:t>像</a:t>
                      </a:r>
                      <a:endParaRPr lang="zh-CN" altLang="en-US"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690245">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rPr>
                        <a:t>定义域</a:t>
                      </a:r>
                      <a:endParaRPr lang="zh-CN" altLang="en-US"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rPr>
                        <a:t>[-1,1]</a:t>
                      </a:r>
                      <a:endParaRPr lang="en-US" altLang="zh-CN" sz="180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rPr>
                        <a:t>[-1,1]</a:t>
                      </a:r>
                      <a:endParaRPr lang="en-US" altLang="zh-CN" sz="1800">
                        <a:solidFill>
                          <a:schemeClr val="bg1"/>
                        </a:solidFill>
                      </a:endParaRPr>
                    </a:p>
                    <a:p>
                      <a:pPr marL="0" lvl="0" indent="0" algn="ctr" eaLnBrk="1" hangingPunct="1">
                        <a:spcBef>
                          <a:spcPct val="0"/>
                        </a:spcBef>
                        <a:buClrTx/>
                        <a:buSzTx/>
                        <a:buFont typeface="Arial" panose="020B0604020202090204" pitchFamily="34" charset="0"/>
                        <a:buNone/>
                      </a:pPr>
                      <a:endParaRPr lang="en-US" altLang="zh-CN" sz="180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rPr>
                        <a:t>(-∞,+∞) </a:t>
                      </a:r>
                      <a:endParaRPr lang="en-US" altLang="zh-CN" sz="180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a:solidFill>
                            <a:schemeClr val="bg1"/>
                          </a:solidFill>
                        </a:rPr>
                        <a:t>(-∞,+∞) </a:t>
                      </a:r>
                      <a:endParaRPr lang="en-US" altLang="zh-CN" sz="180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655955">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rPr>
                        <a:t>值  域</a:t>
                      </a:r>
                      <a:endParaRPr lang="zh-CN" altLang="en-US"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527050">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rPr>
                        <a:t>单调性</a:t>
                      </a:r>
                      <a:endParaRPr lang="zh-CN" altLang="en-US"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rPr>
                        <a:t>单调增</a:t>
                      </a:r>
                      <a:endParaRPr lang="zh-CN" altLang="en-US"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rPr>
                        <a:t>单调减</a:t>
                      </a:r>
                      <a:endParaRPr lang="zh-CN" altLang="en-US"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rPr>
                        <a:t>单调增</a:t>
                      </a:r>
                      <a:endParaRPr lang="zh-CN" altLang="en-US"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zh-CN" altLang="en-US" sz="1800" dirty="0">
                          <a:solidFill>
                            <a:schemeClr val="bg1"/>
                          </a:solidFill>
                        </a:rPr>
                        <a:t>单调减</a:t>
                      </a:r>
                      <a:endParaRPr lang="zh-CN" altLang="en-US"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r h="511175">
                <a:tc>
                  <a:txBody>
                    <a:bodyPr/>
                    <a:p>
                      <a:pPr marL="0" lvl="0" indent="0" algn="ctr" eaLnBrk="1" hangingPunct="1">
                        <a:spcBef>
                          <a:spcPct val="0"/>
                        </a:spcBef>
                        <a:buClrTx/>
                        <a:buSzTx/>
                        <a:buFont typeface="Arial" panose="020B0604020202090204" pitchFamily="34" charset="0"/>
                        <a:buNone/>
                      </a:pPr>
                      <a:r>
                        <a:rPr lang="en-US" altLang="zh-CN" sz="1800" err="1">
                          <a:solidFill>
                            <a:schemeClr val="bg1"/>
                          </a:solidFill>
                        </a:rPr>
                        <a:t>f(-x</a:t>
                      </a:r>
                      <a:r>
                        <a:rPr lang="en-US" altLang="zh-CN" sz="1800">
                          <a:solidFill>
                            <a:schemeClr val="bg1"/>
                          </a:solidFill>
                        </a:rPr>
                        <a:t>)</a:t>
                      </a:r>
                      <a:endParaRPr lang="en-US" altLang="zh-CN" sz="180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err="1">
                          <a:solidFill>
                            <a:schemeClr val="bg1"/>
                          </a:solidFill>
                        </a:rPr>
                        <a:t>f(-x</a:t>
                      </a:r>
                      <a:r>
                        <a:rPr lang="en-US" altLang="zh-CN" sz="1800">
                          <a:solidFill>
                            <a:schemeClr val="bg1"/>
                          </a:solidFill>
                        </a:rPr>
                        <a:t>) = - </a:t>
                      </a:r>
                      <a:r>
                        <a:rPr lang="en-US" altLang="zh-CN" sz="1800" err="1">
                          <a:solidFill>
                            <a:schemeClr val="bg1"/>
                          </a:solidFill>
                        </a:rPr>
                        <a:t>f(x</a:t>
                      </a:r>
                      <a:r>
                        <a:rPr lang="en-US" altLang="zh-CN" sz="1800">
                          <a:solidFill>
                            <a:schemeClr val="bg1"/>
                          </a:solidFill>
                        </a:rPr>
                        <a:t>)</a:t>
                      </a:r>
                      <a:endParaRPr lang="en-US" altLang="zh-CN" sz="180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r>
                        <a:rPr lang="en-US" altLang="zh-CN" sz="1800" err="1">
                          <a:solidFill>
                            <a:schemeClr val="bg1"/>
                          </a:solidFill>
                        </a:rPr>
                        <a:t>f(-x</a:t>
                      </a:r>
                      <a:r>
                        <a:rPr lang="en-US" altLang="zh-CN" sz="1800">
                          <a:solidFill>
                            <a:schemeClr val="bg1"/>
                          </a:solidFill>
                        </a:rPr>
                        <a:t>) = - </a:t>
                      </a:r>
                      <a:r>
                        <a:rPr lang="en-US" altLang="zh-CN" sz="1800" err="1">
                          <a:solidFill>
                            <a:schemeClr val="bg1"/>
                          </a:solidFill>
                        </a:rPr>
                        <a:t>f(x</a:t>
                      </a:r>
                      <a:r>
                        <a:rPr lang="en-US" altLang="zh-CN" sz="1800">
                          <a:solidFill>
                            <a:schemeClr val="bg1"/>
                          </a:solidFill>
                        </a:rPr>
                        <a:t>)</a:t>
                      </a:r>
                      <a:endParaRPr lang="en-US" altLang="zh-CN" sz="180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c>
                  <a:txBody>
                    <a:bodyPr/>
                    <a:p>
                      <a:pPr marL="0" lvl="0" indent="0" algn="ctr" eaLnBrk="1" hangingPunct="1">
                        <a:spcBef>
                          <a:spcPct val="0"/>
                        </a:spcBef>
                        <a:buClrTx/>
                        <a:buSzTx/>
                        <a:buFont typeface="Arial" panose="020B0604020202090204" pitchFamily="34" charset="0"/>
                        <a:buNone/>
                      </a:pPr>
                      <a:endParaRPr lang="zh-CN" altLang="zh-CN" sz="1800" dirty="0">
                        <a:solidFill>
                          <a:schemeClr val="bg1"/>
                        </a:solidFill>
                      </a:endParaRPr>
                    </a:p>
                  </a:txBody>
                  <a:tcPr>
                    <a:lnL w="12700">
                      <a:solidFill>
                        <a:schemeClr val="bg1"/>
                      </a:solidFill>
                      <a:prstDash val="solid"/>
                    </a:lnL>
                    <a:lnR w="12700">
                      <a:solidFill>
                        <a:schemeClr val="bg1"/>
                      </a:solidFill>
                      <a:prstDash val="solid"/>
                    </a:lnR>
                    <a:lnT w="12700">
                      <a:solidFill>
                        <a:schemeClr val="bg1"/>
                      </a:solidFill>
                      <a:prstDash val="solid"/>
                    </a:lnT>
                    <a:lnB w="12700">
                      <a:solidFill>
                        <a:schemeClr val="bg1"/>
                      </a:solidFill>
                      <a:prstDash val="solid"/>
                    </a:lnB>
                    <a:lnTlToBr>
                      <a:noFill/>
                    </a:lnTlToBr>
                    <a:lnBlToTr>
                      <a:noFill/>
                    </a:lnBlToTr>
                    <a:noFill/>
                  </a:tcPr>
                </a:tc>
              </a:tr>
            </a:tbl>
          </a:graphicData>
        </a:graphic>
      </p:graphicFrame>
      <p:graphicFrame>
        <p:nvGraphicFramePr>
          <p:cNvPr id="135216" name="Object 58"/>
          <p:cNvGraphicFramePr/>
          <p:nvPr/>
        </p:nvGraphicFramePr>
        <p:xfrm>
          <a:off x="3055938" y="4724400"/>
          <a:ext cx="1524000" cy="457200"/>
        </p:xfrm>
        <a:graphic>
          <a:graphicData uri="http://schemas.openxmlformats.org/presentationml/2006/ole">
            <mc:AlternateContent xmlns:mc="http://schemas.openxmlformats.org/markup-compatibility/2006">
              <mc:Choice xmlns:v="urn:schemas-microsoft-com:vml" Requires="v">
                <p:oleObj spid="_x0000_s3143" name="" r:id="rId1" imgW="558800" imgH="393700" progId="Equation.3">
                  <p:embed/>
                </p:oleObj>
              </mc:Choice>
              <mc:Fallback>
                <p:oleObj name="" r:id="rId1" imgW="558800" imgH="393700" progId="Equation.3">
                  <p:embed/>
                  <p:pic>
                    <p:nvPicPr>
                      <p:cNvPr id="0" name="图片 3142"/>
                      <p:cNvPicPr/>
                      <p:nvPr/>
                    </p:nvPicPr>
                    <p:blipFill>
                      <a:blip r:embed="rId2">
                        <a:lum bright="100000"/>
                      </a:blip>
                      <a:stretch>
                        <a:fillRect/>
                      </a:stretch>
                    </p:blipFill>
                    <p:spPr>
                      <a:xfrm>
                        <a:off x="3055938" y="4724400"/>
                        <a:ext cx="1524000" cy="457200"/>
                      </a:xfrm>
                      <a:prstGeom prst="rect">
                        <a:avLst/>
                      </a:prstGeom>
                      <a:noFill/>
                      <a:ln w="38100">
                        <a:noFill/>
                        <a:miter/>
                      </a:ln>
                    </p:spPr>
                  </p:pic>
                </p:oleObj>
              </mc:Fallback>
            </mc:AlternateContent>
          </a:graphicData>
        </a:graphic>
      </p:graphicFrame>
      <p:graphicFrame>
        <p:nvGraphicFramePr>
          <p:cNvPr id="135217" name="Object 59"/>
          <p:cNvGraphicFramePr/>
          <p:nvPr/>
        </p:nvGraphicFramePr>
        <p:xfrm>
          <a:off x="4927600" y="4724400"/>
          <a:ext cx="1584325" cy="412750"/>
        </p:xfrm>
        <a:graphic>
          <a:graphicData uri="http://schemas.openxmlformats.org/presentationml/2006/ole">
            <mc:AlternateContent xmlns:mc="http://schemas.openxmlformats.org/markup-compatibility/2006">
              <mc:Choice xmlns:v="urn:schemas-microsoft-com:vml" Requires="v">
                <p:oleObj spid="_x0000_s3144" name="" r:id="rId3" imgW="456565" imgH="203200" progId="Equation.3">
                  <p:embed/>
                </p:oleObj>
              </mc:Choice>
              <mc:Fallback>
                <p:oleObj name="" r:id="rId3" imgW="456565" imgH="203200" progId="Equation.3">
                  <p:embed/>
                  <p:pic>
                    <p:nvPicPr>
                      <p:cNvPr id="0" name="图片 3143"/>
                      <p:cNvPicPr/>
                      <p:nvPr/>
                    </p:nvPicPr>
                    <p:blipFill>
                      <a:blip r:embed="rId4">
                        <a:lum bright="100000"/>
                      </a:blip>
                      <a:stretch>
                        <a:fillRect/>
                      </a:stretch>
                    </p:blipFill>
                    <p:spPr>
                      <a:xfrm>
                        <a:off x="4927600" y="4724400"/>
                        <a:ext cx="1584325" cy="412750"/>
                      </a:xfrm>
                      <a:prstGeom prst="rect">
                        <a:avLst/>
                      </a:prstGeom>
                      <a:noFill/>
                      <a:ln w="38100">
                        <a:noFill/>
                        <a:miter/>
                      </a:ln>
                    </p:spPr>
                  </p:pic>
                </p:oleObj>
              </mc:Fallback>
            </mc:AlternateContent>
          </a:graphicData>
        </a:graphic>
      </p:graphicFrame>
      <p:graphicFrame>
        <p:nvGraphicFramePr>
          <p:cNvPr id="135218" name="Object 60"/>
          <p:cNvGraphicFramePr/>
          <p:nvPr/>
        </p:nvGraphicFramePr>
        <p:xfrm>
          <a:off x="6872288" y="4651375"/>
          <a:ext cx="1524000" cy="461963"/>
        </p:xfrm>
        <a:graphic>
          <a:graphicData uri="http://schemas.openxmlformats.org/presentationml/2006/ole">
            <mc:AlternateContent xmlns:mc="http://schemas.openxmlformats.org/markup-compatibility/2006">
              <mc:Choice xmlns:v="urn:schemas-microsoft-com:vml" Requires="v">
                <p:oleObj spid="_x0000_s3145" name="" r:id="rId5" imgW="622300" imgH="393700" progId="Equation.3">
                  <p:embed/>
                </p:oleObj>
              </mc:Choice>
              <mc:Fallback>
                <p:oleObj name="" r:id="rId5" imgW="622300" imgH="393700" progId="Equation.3">
                  <p:embed/>
                  <p:pic>
                    <p:nvPicPr>
                      <p:cNvPr id="0" name="图片 3144"/>
                      <p:cNvPicPr/>
                      <p:nvPr/>
                    </p:nvPicPr>
                    <p:blipFill>
                      <a:blip r:embed="rId6">
                        <a:lum bright="100000"/>
                      </a:blip>
                      <a:stretch>
                        <a:fillRect/>
                      </a:stretch>
                    </p:blipFill>
                    <p:spPr>
                      <a:xfrm>
                        <a:off x="6872288" y="4651375"/>
                        <a:ext cx="1524000" cy="461963"/>
                      </a:xfrm>
                      <a:prstGeom prst="rect">
                        <a:avLst/>
                      </a:prstGeom>
                      <a:noFill/>
                      <a:ln w="38100">
                        <a:noFill/>
                        <a:miter/>
                      </a:ln>
                    </p:spPr>
                  </p:pic>
                </p:oleObj>
              </mc:Fallback>
            </mc:AlternateContent>
          </a:graphicData>
        </a:graphic>
      </p:graphicFrame>
      <p:graphicFrame>
        <p:nvGraphicFramePr>
          <p:cNvPr id="135219" name="Object 61"/>
          <p:cNvGraphicFramePr/>
          <p:nvPr/>
        </p:nvGraphicFramePr>
        <p:xfrm>
          <a:off x="8672513" y="4724400"/>
          <a:ext cx="1376362" cy="376238"/>
        </p:xfrm>
        <a:graphic>
          <a:graphicData uri="http://schemas.openxmlformats.org/presentationml/2006/ole">
            <mc:AlternateContent xmlns:mc="http://schemas.openxmlformats.org/markup-compatibility/2006">
              <mc:Choice xmlns:v="urn:schemas-microsoft-com:vml" Requires="v">
                <p:oleObj spid="_x0000_s3146" name="" r:id="rId7" imgW="469265" imgH="177800" progId="Equation.3">
                  <p:embed/>
                </p:oleObj>
              </mc:Choice>
              <mc:Fallback>
                <p:oleObj name="" r:id="rId7" imgW="469265" imgH="177800" progId="Equation.3">
                  <p:embed/>
                  <p:pic>
                    <p:nvPicPr>
                      <p:cNvPr id="0" name="图片 3145"/>
                      <p:cNvPicPr/>
                      <p:nvPr/>
                    </p:nvPicPr>
                    <p:blipFill>
                      <a:blip r:embed="rId8">
                        <a:lum bright="89993"/>
                      </a:blip>
                      <a:stretch>
                        <a:fillRect/>
                      </a:stretch>
                    </p:blipFill>
                    <p:spPr>
                      <a:xfrm>
                        <a:off x="8672513" y="4724400"/>
                        <a:ext cx="1376362" cy="376238"/>
                      </a:xfrm>
                      <a:prstGeom prst="rect">
                        <a:avLst/>
                      </a:prstGeom>
                      <a:noFill/>
                      <a:ln w="38100">
                        <a:noFill/>
                        <a:miter/>
                      </a:ln>
                    </p:spPr>
                  </p:pic>
                </p:oleObj>
              </mc:Fallback>
            </mc:AlternateContent>
          </a:graphicData>
        </a:graphic>
      </p:graphicFrame>
      <p:graphicFrame>
        <p:nvGraphicFramePr>
          <p:cNvPr id="135221" name="Object 63"/>
          <p:cNvGraphicFramePr/>
          <p:nvPr/>
        </p:nvGraphicFramePr>
        <p:xfrm>
          <a:off x="4792663" y="5857875"/>
          <a:ext cx="1524000" cy="300038"/>
        </p:xfrm>
        <a:graphic>
          <a:graphicData uri="http://schemas.openxmlformats.org/presentationml/2006/ole">
            <mc:AlternateContent xmlns:mc="http://schemas.openxmlformats.org/markup-compatibility/2006">
              <mc:Choice xmlns:v="urn:schemas-microsoft-com:vml" Requires="v">
                <p:oleObj spid="_x0000_s3147" name="" r:id="rId9" imgW="1116330" imgH="203200" progId="Equation.3">
                  <p:embed/>
                </p:oleObj>
              </mc:Choice>
              <mc:Fallback>
                <p:oleObj name="" r:id="rId9" imgW="1116330" imgH="203200" progId="Equation.3">
                  <p:embed/>
                  <p:pic>
                    <p:nvPicPr>
                      <p:cNvPr id="0" name="图片 3146"/>
                      <p:cNvPicPr/>
                      <p:nvPr/>
                    </p:nvPicPr>
                    <p:blipFill>
                      <a:blip r:embed="rId10">
                        <a:lum bright="100000"/>
                      </a:blip>
                      <a:stretch>
                        <a:fillRect/>
                      </a:stretch>
                    </p:blipFill>
                    <p:spPr>
                      <a:xfrm>
                        <a:off x="4792663" y="5857875"/>
                        <a:ext cx="1524000" cy="300038"/>
                      </a:xfrm>
                      <a:prstGeom prst="rect">
                        <a:avLst/>
                      </a:prstGeom>
                      <a:noFill/>
                      <a:ln w="38100">
                        <a:noFill/>
                        <a:miter/>
                      </a:ln>
                    </p:spPr>
                  </p:pic>
                </p:oleObj>
              </mc:Fallback>
            </mc:AlternateContent>
          </a:graphicData>
        </a:graphic>
      </p:graphicFrame>
      <p:graphicFrame>
        <p:nvGraphicFramePr>
          <p:cNvPr id="135222" name="Object 64"/>
          <p:cNvGraphicFramePr/>
          <p:nvPr/>
        </p:nvGraphicFramePr>
        <p:xfrm>
          <a:off x="8599488" y="5876925"/>
          <a:ext cx="1365250" cy="334963"/>
        </p:xfrm>
        <a:graphic>
          <a:graphicData uri="http://schemas.openxmlformats.org/presentationml/2006/ole">
            <mc:AlternateContent xmlns:mc="http://schemas.openxmlformats.org/markup-compatibility/2006">
              <mc:Choice xmlns:v="urn:schemas-microsoft-com:vml" Requires="v">
                <p:oleObj spid="_x0000_s3148" name="" r:id="rId11" imgW="1116330" imgH="203200" progId="Equation.3">
                  <p:embed/>
                </p:oleObj>
              </mc:Choice>
              <mc:Fallback>
                <p:oleObj name="" r:id="rId11" imgW="1116330" imgH="203200" progId="Equation.3">
                  <p:embed/>
                  <p:pic>
                    <p:nvPicPr>
                      <p:cNvPr id="0" name="图片 3147"/>
                      <p:cNvPicPr/>
                      <p:nvPr/>
                    </p:nvPicPr>
                    <p:blipFill>
                      <a:blip r:embed="rId10">
                        <a:lum bright="95993"/>
                      </a:blip>
                      <a:stretch>
                        <a:fillRect/>
                      </a:stretch>
                    </p:blipFill>
                    <p:spPr>
                      <a:xfrm>
                        <a:off x="8599488" y="5876925"/>
                        <a:ext cx="1365250" cy="334963"/>
                      </a:xfrm>
                      <a:prstGeom prst="rect">
                        <a:avLst/>
                      </a:prstGeom>
                      <a:noFill/>
                      <a:ln w="38100">
                        <a:noFill/>
                        <a:miter/>
                      </a:ln>
                    </p:spPr>
                  </p:pic>
                </p:oleObj>
              </mc:Fallback>
            </mc:AlternateContent>
          </a:graphicData>
        </a:graphic>
      </p:graphicFrame>
      <p:sp>
        <p:nvSpPr>
          <p:cNvPr id="135223" name="Line 80"/>
          <p:cNvSpPr/>
          <p:nvPr/>
        </p:nvSpPr>
        <p:spPr>
          <a:xfrm>
            <a:off x="3055938" y="2851150"/>
            <a:ext cx="1584325" cy="0"/>
          </a:xfrm>
          <a:prstGeom prst="line">
            <a:avLst/>
          </a:prstGeom>
          <a:ln w="25400" cap="flat" cmpd="sng">
            <a:solidFill>
              <a:srgbClr val="FFFF00"/>
            </a:solidFill>
            <a:prstDash val="solid"/>
            <a:round/>
            <a:headEnd type="none" w="med" len="med"/>
            <a:tailEnd type="triangle" w="med" len="med"/>
          </a:ln>
        </p:spPr>
      </p:sp>
      <p:sp>
        <p:nvSpPr>
          <p:cNvPr id="135224" name="Line 81"/>
          <p:cNvSpPr/>
          <p:nvPr/>
        </p:nvSpPr>
        <p:spPr>
          <a:xfrm flipV="1">
            <a:off x="3848100" y="1700213"/>
            <a:ext cx="0" cy="2159000"/>
          </a:xfrm>
          <a:prstGeom prst="line">
            <a:avLst/>
          </a:prstGeom>
          <a:ln w="25400" cap="flat" cmpd="sng">
            <a:solidFill>
              <a:srgbClr val="FFFF00"/>
            </a:solidFill>
            <a:prstDash val="solid"/>
            <a:round/>
            <a:headEnd type="none" w="med" len="med"/>
            <a:tailEnd type="triangle" w="med" len="med"/>
          </a:ln>
        </p:spPr>
      </p:sp>
      <p:sp>
        <p:nvSpPr>
          <p:cNvPr id="135225" name="Arc 82"/>
          <p:cNvSpPr/>
          <p:nvPr/>
        </p:nvSpPr>
        <p:spPr>
          <a:xfrm rot="-10093902" flipH="1">
            <a:off x="3919538" y="1700213"/>
            <a:ext cx="504825" cy="1223962"/>
          </a:xfrm>
          <a:custGeom>
            <a:avLst/>
            <a:gdLst/>
            <a:ahLst/>
            <a:cxnLst>
              <a:cxn ang="0">
                <a:pos x="0" y="0"/>
              </a:cxn>
              <a:cxn ang="0">
                <a:pos x="275749619" y="2147483647"/>
              </a:cxn>
              <a:cxn ang="0">
                <a:pos x="0" y="2147483647"/>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5226" name="Arc 83"/>
          <p:cNvSpPr/>
          <p:nvPr/>
        </p:nvSpPr>
        <p:spPr>
          <a:xfrm rot="1063835" flipH="1">
            <a:off x="3209925" y="2781300"/>
            <a:ext cx="504825" cy="1152525"/>
          </a:xfrm>
          <a:custGeom>
            <a:avLst/>
            <a:gdLst/>
            <a:ahLst/>
            <a:cxnLst>
              <a:cxn ang="0">
                <a:pos x="0" y="0"/>
              </a:cxn>
              <a:cxn ang="0">
                <a:pos x="275749619" y="2147483647"/>
              </a:cxn>
              <a:cxn ang="0">
                <a:pos x="0" y="2147483647"/>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5227" name="Line 84"/>
          <p:cNvSpPr/>
          <p:nvPr/>
        </p:nvSpPr>
        <p:spPr>
          <a:xfrm>
            <a:off x="4927600" y="3643313"/>
            <a:ext cx="1728788" cy="0"/>
          </a:xfrm>
          <a:prstGeom prst="line">
            <a:avLst/>
          </a:prstGeom>
          <a:ln w="25400" cap="flat" cmpd="sng">
            <a:solidFill>
              <a:srgbClr val="FFFF00"/>
            </a:solidFill>
            <a:prstDash val="solid"/>
            <a:round/>
            <a:headEnd type="none" w="med" len="med"/>
            <a:tailEnd type="triangle" w="med" len="med"/>
          </a:ln>
        </p:spPr>
      </p:sp>
      <p:sp>
        <p:nvSpPr>
          <p:cNvPr id="135228" name="Line 85"/>
          <p:cNvSpPr/>
          <p:nvPr/>
        </p:nvSpPr>
        <p:spPr>
          <a:xfrm flipV="1">
            <a:off x="5791200" y="1700213"/>
            <a:ext cx="0" cy="2159000"/>
          </a:xfrm>
          <a:prstGeom prst="line">
            <a:avLst/>
          </a:prstGeom>
          <a:ln w="25400" cap="flat" cmpd="sng">
            <a:solidFill>
              <a:srgbClr val="FFFF00"/>
            </a:solidFill>
            <a:prstDash val="solid"/>
            <a:round/>
            <a:headEnd type="none" w="med" len="med"/>
            <a:tailEnd type="triangle" w="med" len="med"/>
          </a:ln>
        </p:spPr>
      </p:sp>
      <p:sp>
        <p:nvSpPr>
          <p:cNvPr id="135229" name="Arc 86"/>
          <p:cNvSpPr/>
          <p:nvPr/>
        </p:nvSpPr>
        <p:spPr>
          <a:xfrm>
            <a:off x="5648325" y="2924175"/>
            <a:ext cx="863600" cy="719138"/>
          </a:xfrm>
          <a:custGeom>
            <a:avLst/>
            <a:gdLst/>
            <a:ahLst/>
            <a:cxnLst>
              <a:cxn ang="0">
                <a:pos x="0" y="0"/>
              </a:cxn>
              <a:cxn ang="0">
                <a:pos x="1380480733" y="797129826"/>
              </a:cxn>
              <a:cxn ang="0">
                <a:pos x="0" y="797129826"/>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5230" name="Arc 87"/>
          <p:cNvSpPr/>
          <p:nvPr/>
        </p:nvSpPr>
        <p:spPr>
          <a:xfrm rot="-9780550">
            <a:off x="4999038" y="2132013"/>
            <a:ext cx="884237" cy="701675"/>
          </a:xfrm>
          <a:custGeom>
            <a:avLst/>
            <a:gdLst/>
            <a:ahLst/>
            <a:cxnLst>
              <a:cxn ang="0">
                <a:pos x="0" y="0"/>
              </a:cxn>
              <a:cxn ang="0">
                <a:pos x="1481834979" y="740457869"/>
              </a:cxn>
              <a:cxn ang="0">
                <a:pos x="0" y="740457869"/>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5231" name="Line 88"/>
          <p:cNvSpPr/>
          <p:nvPr/>
        </p:nvSpPr>
        <p:spPr>
          <a:xfrm>
            <a:off x="6799263" y="2779713"/>
            <a:ext cx="1728787" cy="0"/>
          </a:xfrm>
          <a:prstGeom prst="line">
            <a:avLst/>
          </a:prstGeom>
          <a:ln w="25400" cap="flat" cmpd="sng">
            <a:solidFill>
              <a:srgbClr val="FFFF00"/>
            </a:solidFill>
            <a:prstDash val="solid"/>
            <a:round/>
            <a:headEnd type="none" w="med" len="med"/>
            <a:tailEnd type="triangle" w="med" len="med"/>
          </a:ln>
        </p:spPr>
      </p:sp>
      <p:sp>
        <p:nvSpPr>
          <p:cNvPr id="135232" name="Line 89"/>
          <p:cNvSpPr/>
          <p:nvPr/>
        </p:nvSpPr>
        <p:spPr>
          <a:xfrm flipV="1">
            <a:off x="7664450" y="1700213"/>
            <a:ext cx="0" cy="2159000"/>
          </a:xfrm>
          <a:prstGeom prst="line">
            <a:avLst/>
          </a:prstGeom>
          <a:ln w="25400" cap="flat" cmpd="sng">
            <a:solidFill>
              <a:srgbClr val="FFFF00"/>
            </a:solidFill>
            <a:prstDash val="solid"/>
            <a:round/>
            <a:headEnd type="none" w="med" len="med"/>
            <a:tailEnd type="triangle" w="med" len="med"/>
          </a:ln>
        </p:spPr>
      </p:sp>
      <p:sp>
        <p:nvSpPr>
          <p:cNvPr id="135233" name="Line 90"/>
          <p:cNvSpPr/>
          <p:nvPr/>
        </p:nvSpPr>
        <p:spPr>
          <a:xfrm>
            <a:off x="6799263" y="1987550"/>
            <a:ext cx="1657350" cy="0"/>
          </a:xfrm>
          <a:prstGeom prst="line">
            <a:avLst/>
          </a:prstGeom>
          <a:ln w="12700" cap="rnd" cmpd="sng">
            <a:solidFill>
              <a:schemeClr val="tx1"/>
            </a:solidFill>
            <a:prstDash val="sysDot"/>
            <a:round/>
            <a:headEnd type="none" w="med" len="med"/>
            <a:tailEnd type="none" w="med" len="med"/>
          </a:ln>
        </p:spPr>
      </p:sp>
      <p:sp>
        <p:nvSpPr>
          <p:cNvPr id="135234" name="Line 91"/>
          <p:cNvSpPr/>
          <p:nvPr/>
        </p:nvSpPr>
        <p:spPr>
          <a:xfrm>
            <a:off x="6799263" y="3500438"/>
            <a:ext cx="1657350" cy="0"/>
          </a:xfrm>
          <a:prstGeom prst="line">
            <a:avLst/>
          </a:prstGeom>
          <a:ln w="12700" cap="rnd" cmpd="sng">
            <a:solidFill>
              <a:schemeClr val="tx1"/>
            </a:solidFill>
            <a:prstDash val="sysDot"/>
            <a:round/>
            <a:headEnd type="none" w="med" len="med"/>
            <a:tailEnd type="none" w="med" len="med"/>
          </a:ln>
        </p:spPr>
      </p:sp>
      <p:sp>
        <p:nvSpPr>
          <p:cNvPr id="135235" name="Arc 92"/>
          <p:cNvSpPr/>
          <p:nvPr/>
        </p:nvSpPr>
        <p:spPr>
          <a:xfrm rot="-5590849">
            <a:off x="7686675" y="1963738"/>
            <a:ext cx="792163" cy="865187"/>
          </a:xfrm>
          <a:custGeom>
            <a:avLst/>
            <a:gdLst/>
            <a:ahLst/>
            <a:cxnLst>
              <a:cxn ang="0">
                <a:pos x="0" y="0"/>
              </a:cxn>
              <a:cxn ang="0">
                <a:pos x="1065455622" y="1388107766"/>
              </a:cxn>
              <a:cxn ang="0">
                <a:pos x="0" y="1388107766"/>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5236" name="Arc 93"/>
          <p:cNvSpPr/>
          <p:nvPr/>
        </p:nvSpPr>
        <p:spPr>
          <a:xfrm rot="5840953">
            <a:off x="6872288" y="2776538"/>
            <a:ext cx="717550" cy="723900"/>
          </a:xfrm>
          <a:custGeom>
            <a:avLst/>
            <a:gdLst/>
            <a:ahLst/>
            <a:cxnLst>
              <a:cxn ang="0">
                <a:pos x="0" y="0"/>
              </a:cxn>
              <a:cxn ang="0">
                <a:pos x="797126587" y="813070512"/>
              </a:cxn>
              <a:cxn ang="0">
                <a:pos x="0" y="813070512"/>
              </a:cxn>
            </a:cxnLst>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5237" name="Arc 94"/>
          <p:cNvSpPr/>
          <p:nvPr/>
        </p:nvSpPr>
        <p:spPr>
          <a:xfrm rot="-10419660" flipH="1" flipV="1">
            <a:off x="8815388" y="2058988"/>
            <a:ext cx="503237" cy="1441450"/>
          </a:xfrm>
          <a:custGeom>
            <a:avLst/>
            <a:gdLst/>
            <a:ahLst/>
            <a:cxnLst>
              <a:cxn ang="0">
                <a:pos x="68139180" y="0"/>
              </a:cxn>
              <a:cxn ang="0">
                <a:pos x="383105139" y="2147483647"/>
              </a:cxn>
              <a:cxn ang="0">
                <a:pos x="0" y="2147483647"/>
              </a:cxn>
            </a:cxnLst>
            <a:pathLst>
              <a:path w="18239" h="21355" fill="none">
                <a:moveTo>
                  <a:pt x="3244" y="-1"/>
                </a:moveTo>
                <a:cubicBezTo>
                  <a:pt x="9422" y="938"/>
                  <a:pt x="14891" y="4506"/>
                  <a:pt x="18239" y="9783"/>
                </a:cubicBezTo>
              </a:path>
              <a:path w="18239" h="21355" stroke="0">
                <a:moveTo>
                  <a:pt x="3244" y="-1"/>
                </a:moveTo>
                <a:cubicBezTo>
                  <a:pt x="9422" y="938"/>
                  <a:pt x="14891" y="4506"/>
                  <a:pt x="18239" y="9783"/>
                </a:cubicBezTo>
                <a:lnTo>
                  <a:pt x="0" y="21355"/>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5238" name="Arc 95"/>
          <p:cNvSpPr/>
          <p:nvPr/>
        </p:nvSpPr>
        <p:spPr>
          <a:xfrm rot="266113" flipH="1" flipV="1">
            <a:off x="9320213" y="1914525"/>
            <a:ext cx="574675" cy="1512888"/>
          </a:xfrm>
          <a:custGeom>
            <a:avLst/>
            <a:gdLst/>
            <a:ahLst/>
            <a:cxnLst>
              <a:cxn ang="0">
                <a:pos x="101471543" y="0"/>
              </a:cxn>
              <a:cxn ang="0">
                <a:pos x="570511662" y="2147483647"/>
              </a:cxn>
              <a:cxn ang="0">
                <a:pos x="0" y="2147483647"/>
              </a:cxn>
            </a:cxnLst>
            <a:pathLst>
              <a:path w="18239" h="21355" fill="none">
                <a:moveTo>
                  <a:pt x="3244" y="-1"/>
                </a:moveTo>
                <a:cubicBezTo>
                  <a:pt x="9422" y="938"/>
                  <a:pt x="14891" y="4506"/>
                  <a:pt x="18239" y="9783"/>
                </a:cubicBezTo>
              </a:path>
              <a:path w="18239" h="21355" stroke="0">
                <a:moveTo>
                  <a:pt x="3244" y="-1"/>
                </a:moveTo>
                <a:cubicBezTo>
                  <a:pt x="9422" y="938"/>
                  <a:pt x="14891" y="4506"/>
                  <a:pt x="18239" y="9783"/>
                </a:cubicBezTo>
                <a:lnTo>
                  <a:pt x="0" y="21355"/>
                </a:lnTo>
                <a:close/>
              </a:path>
            </a:pathLst>
          </a:custGeom>
          <a:noFill/>
          <a:ln w="25400" cap="flat" cmpd="sng">
            <a:solidFill>
              <a:srgbClr val="FF0000"/>
            </a:solidFill>
            <a:prstDash val="solid"/>
            <a:round/>
            <a:headEnd type="none" w="med" len="med"/>
            <a:tailEnd type="none" w="med" len="med"/>
          </a:ln>
        </p:spPr>
        <p:txBody>
          <a:bodyPr/>
          <a:p>
            <a:endParaRPr lang="zh-CN" altLang="en-US"/>
          </a:p>
        </p:txBody>
      </p:sp>
      <p:sp>
        <p:nvSpPr>
          <p:cNvPr id="135239" name="Line 96"/>
          <p:cNvSpPr/>
          <p:nvPr/>
        </p:nvSpPr>
        <p:spPr>
          <a:xfrm>
            <a:off x="8528050" y="3500438"/>
            <a:ext cx="1582738" cy="0"/>
          </a:xfrm>
          <a:prstGeom prst="line">
            <a:avLst/>
          </a:prstGeom>
          <a:ln w="25400" cap="flat" cmpd="sng">
            <a:solidFill>
              <a:srgbClr val="FFFF00"/>
            </a:solidFill>
            <a:prstDash val="solid"/>
            <a:round/>
            <a:headEnd type="none" w="med" len="med"/>
            <a:tailEnd type="triangle" w="med" len="med"/>
          </a:ln>
        </p:spPr>
      </p:sp>
      <p:sp>
        <p:nvSpPr>
          <p:cNvPr id="135240" name="Line 97"/>
          <p:cNvSpPr/>
          <p:nvPr/>
        </p:nvSpPr>
        <p:spPr>
          <a:xfrm flipV="1">
            <a:off x="9320213" y="1627188"/>
            <a:ext cx="0" cy="2159000"/>
          </a:xfrm>
          <a:prstGeom prst="line">
            <a:avLst/>
          </a:prstGeom>
          <a:ln w="25400" cap="flat" cmpd="sng">
            <a:solidFill>
              <a:srgbClr val="FFFF00"/>
            </a:solidFill>
            <a:prstDash val="solid"/>
            <a:round/>
            <a:headEnd type="none" w="med" len="med"/>
            <a:tailEnd type="triangle" w="med" len="med"/>
          </a:ln>
        </p:spPr>
      </p:sp>
      <p:sp>
        <p:nvSpPr>
          <p:cNvPr id="135241" name="Line 98"/>
          <p:cNvSpPr/>
          <p:nvPr/>
        </p:nvSpPr>
        <p:spPr>
          <a:xfrm>
            <a:off x="8672513" y="1987550"/>
            <a:ext cx="1295400" cy="0"/>
          </a:xfrm>
          <a:prstGeom prst="line">
            <a:avLst/>
          </a:prstGeom>
          <a:ln w="12700" cap="rnd" cmpd="sng">
            <a:solidFill>
              <a:schemeClr val="tx1"/>
            </a:solidFill>
            <a:prstDash val="sysDot"/>
            <a:round/>
            <a:headEnd type="none" w="med" len="med"/>
            <a:tailEnd type="none" w="med" len="med"/>
          </a:ln>
        </p:spPr>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3906" name="矩形 49162"/>
          <p:cNvSpPr/>
          <p:nvPr/>
        </p:nvSpPr>
        <p:spPr>
          <a:xfrm>
            <a:off x="1056005" y="908685"/>
            <a:ext cx="10080000" cy="500380"/>
          </a:xfrm>
          <a:prstGeom prst="rect">
            <a:avLst/>
          </a:prstGeom>
          <a:noFill/>
          <a:ln w="9525">
            <a:noFill/>
          </a:ln>
        </p:spPr>
        <p:txBody>
          <a:bodyPr wrap="square" anchor="t" anchorCtr="0">
            <a:spAutoFit/>
          </a:bodyPr>
          <a:p>
            <a:pPr indent="304800" algn="just" eaLnBrk="0" hangingPunct="0">
              <a:lnSpc>
                <a:spcPct val="95000"/>
              </a:lnSpc>
              <a:buSzPct val="100000"/>
            </a:pPr>
            <a:r>
              <a:rPr lang="en-US" altLang="zh-CN" sz="2800" b="1">
                <a:solidFill>
                  <a:schemeClr val="bg1"/>
                </a:solidFill>
                <a:latin typeface="Microsoft YaHei Bold" panose="020B0503020204020204" charset="-122"/>
                <a:ea typeface="Microsoft YaHei Bold" panose="020B0503020204020204" charset="-122"/>
                <a:cs typeface="Microsoft YaHei Bold" panose="020B0503020204020204" charset="-122"/>
              </a:rPr>
              <a:t> </a:t>
            </a:r>
            <a:r>
              <a:rPr lang="zh-CN" altLang="en-US" sz="2800" b="1">
                <a:solidFill>
                  <a:srgbClr val="FFFF00"/>
                </a:solidFill>
                <a:latin typeface="Microsoft YaHei Bold" panose="020B0503020204020204" charset="-122"/>
                <a:ea typeface="Microsoft YaHei Bold" panose="020B0503020204020204" charset="-122"/>
                <a:cs typeface="Microsoft YaHei Bold" panose="020B0503020204020204" charset="-122"/>
              </a:rPr>
              <a:t>二、简单函数</a:t>
            </a:r>
            <a:endParaRPr sz="2000">
              <a:solidFill>
                <a:schemeClr val="bg1"/>
              </a:solidFill>
              <a:latin typeface="Microsoft YaHei" panose="020B0503020204020204" charset="-122"/>
              <a:ea typeface="Microsoft YaHei" panose="020B0503020204020204" charset="-122"/>
              <a:cs typeface="Microsoft YaHei" panose="020B0503020204020204" charset="-122"/>
            </a:endParaRPr>
          </a:p>
        </p:txBody>
      </p:sp>
      <p:sp>
        <p:nvSpPr>
          <p:cNvPr id="2" name="矩形 49162"/>
          <p:cNvSpPr/>
          <p:nvPr/>
        </p:nvSpPr>
        <p:spPr>
          <a:xfrm>
            <a:off x="1183005" y="2277110"/>
            <a:ext cx="10080000" cy="553085"/>
          </a:xfrm>
          <a:prstGeom prst="rect">
            <a:avLst/>
          </a:prstGeom>
          <a:noFill/>
          <a:ln w="9525">
            <a:noFill/>
          </a:ln>
        </p:spPr>
        <p:txBody>
          <a:bodyPr wrap="square" anchor="t" anchorCtr="0">
            <a:spAutoFit/>
          </a:bodyPr>
          <a:p>
            <a:pPr indent="304800" algn="just" eaLnBrk="0" hangingPunct="0">
              <a:lnSpc>
                <a:spcPct val="150000"/>
              </a:lnSpc>
              <a:spcBef>
                <a:spcPts val="0"/>
              </a:spcBef>
              <a:spcAft>
                <a:spcPts val="600"/>
              </a:spcAft>
              <a:buSzPct val="100000"/>
            </a:pPr>
            <a:r>
              <a:rPr lang="zh-CN" altLang="en-US" sz="2000" spc="100">
                <a:solidFill>
                  <a:schemeClr val="bg1"/>
                </a:solidFill>
                <a:uFillTx/>
                <a:latin typeface="Microsoft YaHei" panose="020B0503020204020204" charset="-122"/>
                <a:ea typeface="Microsoft YaHei" panose="020B0503020204020204" charset="-122"/>
                <a:cs typeface="Microsoft YaHei" panose="020B0503020204020204" charset="-122"/>
              </a:rPr>
              <a:t> </a:t>
            </a:r>
            <a:r>
              <a:rPr sz="2000" spc="100">
                <a:solidFill>
                  <a:schemeClr val="bg1"/>
                </a:solidFill>
                <a:highlight>
                  <a:srgbClr val="008000"/>
                </a:highlight>
                <a:uFillTx/>
                <a:latin typeface="Microsoft YaHei" panose="020B0503020204020204" charset="-122"/>
                <a:ea typeface="Microsoft YaHei" panose="020B0503020204020204" charset="-122"/>
                <a:cs typeface="Microsoft YaHei" panose="020B0503020204020204" charset="-122"/>
              </a:rPr>
              <a:t>定义 1</a:t>
            </a:r>
            <a:r>
              <a:rPr sz="2000" spc="100">
                <a:solidFill>
                  <a:schemeClr val="bg1"/>
                </a:solidFill>
                <a:uFillTx/>
                <a:latin typeface="Microsoft YaHei" panose="020B0503020204020204" charset="-122"/>
                <a:ea typeface="Microsoft YaHei" panose="020B0503020204020204" charset="-122"/>
                <a:cs typeface="Microsoft YaHei" panose="020B0503020204020204" charset="-122"/>
              </a:rPr>
              <a:t> 　由五类基本初等函数经过加减乘除四则运算而得的函数称为简单函数 .</a:t>
            </a:r>
            <a:endParaRPr sz="2000" spc="100">
              <a:solidFill>
                <a:schemeClr val="bg1"/>
              </a:solidFill>
              <a:uFillTx/>
              <a:latin typeface="Times New Roman Regular" panose="02020603050405020304" charset="0"/>
              <a:ea typeface="Microsoft YaHei" panose="020B0503020204020204" charset="-122"/>
              <a:cs typeface="Times New Roman Regular" panose="02020603050405020304" charset="0"/>
            </a:endParaRPr>
          </a:p>
        </p:txBody>
      </p:sp>
      <p:sp>
        <p:nvSpPr>
          <p:cNvPr id="136194" name="矩形 61449"/>
          <p:cNvSpPr/>
          <p:nvPr/>
        </p:nvSpPr>
        <p:spPr>
          <a:xfrm>
            <a:off x="1055688" y="2946718"/>
            <a:ext cx="10080000" cy="2245360"/>
          </a:xfrm>
          <a:prstGeom prst="rect">
            <a:avLst/>
          </a:prstGeom>
          <a:noFill/>
          <a:ln w="12700">
            <a:noFill/>
          </a:ln>
        </p:spPr>
        <p:txBody>
          <a:bodyPr anchor="t" anchorCtr="0">
            <a:spAutoFit/>
          </a:bodyPr>
          <a:p>
            <a:pPr indent="508000" eaLnBrk="0" hangingPunct="0">
              <a:lnSpc>
                <a:spcPct val="200000"/>
              </a:lnSpc>
              <a:buSzPct val="100000"/>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sym typeface="+mn-ea"/>
              </a:rPr>
              <a:t>常见的简单函数：</a:t>
            </a:r>
            <a:endParaRPr lang="zh-CN" altLang="en-US" sz="2000">
              <a:solidFill>
                <a:schemeClr val="bg1"/>
              </a:solidFill>
              <a:latin typeface="Microsoft YaHei Regular" panose="020B0503020204020204" charset="-122"/>
              <a:ea typeface="Microsoft YaHei Regular" panose="020B0503020204020204" charset="-122"/>
              <a:sym typeface="+mn-ea"/>
            </a:endParaRPr>
          </a:p>
          <a:p>
            <a:pPr indent="508000" eaLnBrk="0" hangingPunct="0">
              <a:lnSpc>
                <a:spcPct val="200000"/>
              </a:lnSpc>
              <a:buSzPct val="100000"/>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sym typeface="+mn-ea"/>
              </a:rPr>
              <a:t>单项式函数</a:t>
            </a:r>
            <a:endParaRPr lang="zh-CN" altLang="en-US" sz="2000">
              <a:solidFill>
                <a:schemeClr val="bg1"/>
              </a:solidFill>
              <a:latin typeface="Microsoft YaHei Regular" panose="020B0503020204020204" charset="-122"/>
              <a:ea typeface="Microsoft YaHei Regular" panose="020B0503020204020204" charset="-122"/>
              <a:sym typeface="+mn-ea"/>
            </a:endParaRPr>
          </a:p>
          <a:p>
            <a:pPr indent="508000" eaLnBrk="0" hangingPunct="0">
              <a:lnSpc>
                <a:spcPct val="200000"/>
              </a:lnSpc>
              <a:buSzPct val="100000"/>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sym typeface="+mn-ea"/>
              </a:rPr>
              <a:t>多项式函数</a:t>
            </a:r>
            <a:endParaRPr lang="zh-CN" altLang="en-US" sz="2000" b="1">
              <a:solidFill>
                <a:schemeClr val="bg1"/>
              </a:solidFill>
              <a:latin typeface="Microsoft YaHei Regular" panose="020B0503020204020204" charset="-122"/>
              <a:ea typeface="Microsoft YaHei Regular" panose="020B0503020204020204" charset="-122"/>
            </a:endParaRPr>
          </a:p>
          <a:p>
            <a:pPr indent="508000" eaLnBrk="0" hangingPunct="0">
              <a:lnSpc>
                <a:spcPct val="100000"/>
              </a:lnSpc>
              <a:buSzPct val="100000"/>
              <a:extLst>
                <a:ext uri="{35155182-B16C-46BC-9424-99874614C6A1}">
                  <wpsdc:indentchars xmlns:wpsdc="http://www.wps.cn/officeDocument/2017/drawingmlCustomData" val="200" checksum="282533468"/>
                </a:ext>
              </a:extLst>
            </a:pPr>
            <a:endParaRPr lang="zh-CN" altLang="en-US" sz="2000">
              <a:solidFill>
                <a:schemeClr val="bg1"/>
              </a:solidFill>
              <a:latin typeface="Microsoft YaHei Regular" panose="020B0503020204020204" charset="-122"/>
              <a:ea typeface="Microsoft YaHei Regular" panose="020B0503020204020204" charset="-122"/>
              <a:cs typeface="Microsoft YaHei" panose="020B0503020204020204" charset="-122"/>
            </a:endParaRPr>
          </a:p>
        </p:txBody>
      </p:sp>
      <p:grpSp>
        <p:nvGrpSpPr>
          <p:cNvPr id="3" name="组合 2"/>
          <p:cNvGrpSpPr/>
          <p:nvPr/>
        </p:nvGrpSpPr>
        <p:grpSpPr>
          <a:xfrm>
            <a:off x="3863340" y="3712845"/>
            <a:ext cx="5185410" cy="2011680"/>
            <a:chOff x="6084" y="3926"/>
            <a:chExt cx="8166" cy="3168"/>
          </a:xfrm>
        </p:grpSpPr>
        <p:pic>
          <p:nvPicPr>
            <p:cNvPr id="136197" name="图片 61452" descr="8573534041610270285641.wmf"/>
            <p:cNvPicPr>
              <a:picLocks noChangeAspect="1"/>
            </p:cNvPicPr>
            <p:nvPr/>
          </p:nvPicPr>
          <p:blipFill>
            <a:blip r:embed="rId1">
              <a:lum bright="100000"/>
            </a:blip>
            <a:stretch>
              <a:fillRect/>
            </a:stretch>
          </p:blipFill>
          <p:spPr>
            <a:xfrm>
              <a:off x="6084" y="3926"/>
              <a:ext cx="1700" cy="822"/>
            </a:xfrm>
            <a:prstGeom prst="rect">
              <a:avLst/>
            </a:prstGeom>
            <a:noFill/>
            <a:ln w="9525">
              <a:noFill/>
            </a:ln>
          </p:spPr>
        </p:pic>
        <p:pic>
          <p:nvPicPr>
            <p:cNvPr id="136200" name="图片 61455" descr="5223158221610270285642.wmf"/>
            <p:cNvPicPr>
              <a:picLocks noChangeAspect="1"/>
            </p:cNvPicPr>
            <p:nvPr/>
          </p:nvPicPr>
          <p:blipFill>
            <a:blip r:embed="rId2">
              <a:lum bright="100000"/>
            </a:blip>
            <a:stretch>
              <a:fillRect/>
            </a:stretch>
          </p:blipFill>
          <p:spPr>
            <a:xfrm>
              <a:off x="6084" y="4947"/>
              <a:ext cx="6918" cy="798"/>
            </a:xfrm>
            <a:prstGeom prst="rect">
              <a:avLst/>
            </a:prstGeom>
            <a:noFill/>
            <a:ln w="9525">
              <a:noFill/>
            </a:ln>
          </p:spPr>
        </p:pic>
        <p:pic>
          <p:nvPicPr>
            <p:cNvPr id="136202" name="图片 61457" descr="1601961441610270285643.wmf"/>
            <p:cNvPicPr>
              <a:picLocks noChangeAspect="1"/>
            </p:cNvPicPr>
            <p:nvPr/>
          </p:nvPicPr>
          <p:blipFill>
            <a:blip r:embed="rId3">
              <a:lum bright="100000"/>
            </a:blip>
            <a:stretch>
              <a:fillRect/>
            </a:stretch>
          </p:blipFill>
          <p:spPr>
            <a:xfrm>
              <a:off x="6084" y="5980"/>
              <a:ext cx="1658" cy="1115"/>
            </a:xfrm>
            <a:prstGeom prst="rect">
              <a:avLst/>
            </a:prstGeom>
            <a:noFill/>
            <a:ln w="9525">
              <a:noFill/>
            </a:ln>
          </p:spPr>
        </p:pic>
        <p:pic>
          <p:nvPicPr>
            <p:cNvPr id="136204" name="图片 61459" descr="4697006381610270285644.wmf"/>
            <p:cNvPicPr>
              <a:picLocks noChangeAspect="1"/>
            </p:cNvPicPr>
            <p:nvPr/>
          </p:nvPicPr>
          <p:blipFill>
            <a:blip r:embed="rId4">
              <a:lum bright="100000"/>
            </a:blip>
            <a:stretch>
              <a:fillRect/>
            </a:stretch>
          </p:blipFill>
          <p:spPr>
            <a:xfrm>
              <a:off x="8693" y="6145"/>
              <a:ext cx="1927" cy="785"/>
            </a:xfrm>
            <a:prstGeom prst="rect">
              <a:avLst/>
            </a:prstGeom>
            <a:noFill/>
            <a:ln w="9525">
              <a:noFill/>
            </a:ln>
          </p:spPr>
        </p:pic>
        <p:pic>
          <p:nvPicPr>
            <p:cNvPr id="136205" name="图片 61460" descr="8165749711610270285645.wmf"/>
            <p:cNvPicPr>
              <a:picLocks noChangeAspect="1"/>
            </p:cNvPicPr>
            <p:nvPr/>
          </p:nvPicPr>
          <p:blipFill>
            <a:blip r:embed="rId5">
              <a:lum bright="100000"/>
            </a:blip>
            <a:stretch>
              <a:fillRect/>
            </a:stretch>
          </p:blipFill>
          <p:spPr>
            <a:xfrm>
              <a:off x="11868" y="6205"/>
              <a:ext cx="2383" cy="665"/>
            </a:xfrm>
            <a:prstGeom prst="rect">
              <a:avLst/>
            </a:prstGeom>
            <a:noFill/>
            <a:ln w="9525">
              <a:noFill/>
            </a:ln>
          </p:spPr>
        </p:pic>
      </p:gr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7217" name="矩形 62472"/>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62475" name="矩形 62474"/>
          <p:cNvSpPr/>
          <p:nvPr/>
        </p:nvSpPr>
        <p:spPr>
          <a:xfrm>
            <a:off x="1199198" y="578485"/>
            <a:ext cx="10080000" cy="521970"/>
          </a:xfrm>
          <a:prstGeom prst="rect">
            <a:avLst/>
          </a:prstGeom>
          <a:noFill/>
          <a:ln w="9525">
            <a:noFill/>
          </a:ln>
        </p:spPr>
        <p:txBody>
          <a:bodyPr anchor="t" anchorCtr="0">
            <a:spAutoFit/>
          </a:bodyPr>
          <a:p>
            <a:pPr algn="just" eaLnBrk="0" hangingPunct="0">
              <a:buSzPct val="100000"/>
            </a:pPr>
            <a:r>
              <a:rPr lang="en-US" altLang="zh-CN" sz="2800" b="1">
                <a:solidFill>
                  <a:srgbClr val="FFFF00"/>
                </a:solidFill>
                <a:latin typeface="Microsoft YaHei Bold" panose="020B0503020204020204" charset="-122"/>
                <a:ea typeface="Microsoft YaHei Bold" panose="020B0503020204020204" charset="-122"/>
                <a:cs typeface="Microsoft YaHei Bold" panose="020B0503020204020204" charset="-122"/>
              </a:rPr>
              <a:t>     </a:t>
            </a:r>
            <a:r>
              <a:rPr lang="zh-CN" altLang="en-US" sz="2800" b="1">
                <a:solidFill>
                  <a:srgbClr val="FFFF00"/>
                </a:solidFill>
                <a:latin typeface="Microsoft YaHei Bold" panose="020B0503020204020204" charset="-122"/>
                <a:ea typeface="Microsoft YaHei Bold" panose="020B0503020204020204" charset="-122"/>
                <a:cs typeface="Microsoft YaHei Bold" panose="020B0503020204020204" charset="-122"/>
              </a:rPr>
              <a:t>三、反函数定义</a:t>
            </a:r>
            <a:endParaRPr lang="zh-CN" altLang="en-US" sz="2800" b="1">
              <a:solidFill>
                <a:srgbClr val="FFFF00"/>
              </a:solidFill>
              <a:latin typeface="Microsoft YaHei Bold" panose="020B0503020204020204" charset="-122"/>
              <a:ea typeface="Microsoft YaHei Bold" panose="020B0503020204020204" charset="-122"/>
              <a:cs typeface="Microsoft YaHei Bold" panose="020B0503020204020204" charset="-122"/>
            </a:endParaRPr>
          </a:p>
        </p:txBody>
      </p:sp>
      <p:pic>
        <p:nvPicPr>
          <p:cNvPr id="62480" name="图片 62479" descr="5151040501610270285649.wmf"/>
          <p:cNvPicPr>
            <a:picLocks noChangeAspect="1"/>
          </p:cNvPicPr>
          <p:nvPr/>
        </p:nvPicPr>
        <p:blipFill>
          <a:blip r:embed="rId1">
            <a:lum bright="100000"/>
          </a:blip>
          <a:stretch>
            <a:fillRect/>
          </a:stretch>
        </p:blipFill>
        <p:spPr>
          <a:xfrm>
            <a:off x="8828405" y="3094673"/>
            <a:ext cx="1096615" cy="396000"/>
          </a:xfrm>
          <a:prstGeom prst="rect">
            <a:avLst/>
          </a:prstGeom>
          <a:noFill/>
          <a:ln w="9525">
            <a:noFill/>
          </a:ln>
        </p:spPr>
      </p:pic>
      <p:sp>
        <p:nvSpPr>
          <p:cNvPr id="137225" name="矩形 62480"/>
          <p:cNvSpPr/>
          <p:nvPr/>
        </p:nvSpPr>
        <p:spPr>
          <a:xfrm>
            <a:off x="5486400" y="6872288"/>
            <a:ext cx="9144000" cy="368300"/>
          </a:xfrm>
          <a:prstGeom prst="rect">
            <a:avLst/>
          </a:prstGeom>
          <a:noFill/>
          <a:ln w="9525">
            <a:noFill/>
          </a:ln>
        </p:spPr>
        <p:txBody>
          <a:bodyPr anchor="t" anchorCtr="0">
            <a:spAutoFit/>
          </a:bodyPr>
          <a:p>
            <a:pPr>
              <a:buSzPct val="100000"/>
            </a:pPr>
            <a:endParaRPr lang="zh-CN" altLang="zh-CN">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62482" name="矩形 62481"/>
              <p:cNvSpPr/>
              <p:nvPr/>
            </p:nvSpPr>
            <p:spPr>
              <a:xfrm>
                <a:off x="1055370" y="2249805"/>
                <a:ext cx="10079990" cy="1998980"/>
              </a:xfrm>
              <a:prstGeom prst="rect">
                <a:avLst/>
              </a:prstGeom>
              <a:noFill/>
              <a:ln w="12700">
                <a:noFill/>
              </a:ln>
            </p:spPr>
            <p:txBody>
              <a:bodyPr wrap="square" anchor="t" anchorCtr="0">
                <a:noAutofit/>
              </a:bodyPr>
              <a:p>
                <a:pPr indent="533400" algn="just">
                  <a:lnSpc>
                    <a:spcPct val="200000"/>
                  </a:lnSpc>
                  <a:spcBef>
                    <a:spcPts val="0"/>
                  </a:spcBef>
                  <a:buSzPct val="100000"/>
                  <a:extLst>
                    <a:ext uri="{35155182-B16C-46BC-9424-99874614C6A1}">
                      <wpsdc:indentchars xmlns:wpsdc="http://www.wps.cn/officeDocument/2017/drawingmlCustomData" val="200" checksum="171596010"/>
                    </a:ext>
                  </a:extLst>
                </a:pPr>
                <a:r>
                  <a:rPr sz="2000" spc="100">
                    <a:solidFill>
                      <a:schemeClr val="bg1"/>
                    </a:solidFill>
                    <a:highlight>
                      <a:srgbClr val="008000"/>
                    </a:highlight>
                    <a:uFillTx/>
                    <a:latin typeface="Microsoft YaHei" panose="020B0503020204020204" charset="-122"/>
                    <a:ea typeface="Microsoft YaHei" panose="020B0503020204020204" charset="-122"/>
                    <a:cs typeface="Microsoft YaHei" panose="020B0503020204020204" charset="-122"/>
                    <a:sym typeface="+mn-ea"/>
                  </a:rPr>
                  <a:t>定义 </a:t>
                </a:r>
                <a:r>
                  <a:rPr lang="en-US" sz="2000" spc="100">
                    <a:solidFill>
                      <a:schemeClr val="bg1"/>
                    </a:solidFill>
                    <a:highlight>
                      <a:srgbClr val="008000"/>
                    </a:highlight>
                    <a:uFillTx/>
                    <a:latin typeface="Microsoft YaHei" panose="020B0503020204020204" charset="-122"/>
                    <a:ea typeface="Microsoft YaHei" panose="020B0503020204020204" charset="-122"/>
                    <a:cs typeface="Microsoft YaHei" panose="020B0503020204020204" charset="-122"/>
                    <a:sym typeface="+mn-ea"/>
                  </a:rPr>
                  <a:t>2</a:t>
                </a:r>
                <a:r>
                  <a:rPr lang="en-US" sz="2000" spc="100">
                    <a:solidFill>
                      <a:schemeClr val="bg1"/>
                    </a:solidFill>
                    <a:uFillTx/>
                    <a:latin typeface="Microsoft YaHei" panose="020B0503020204020204" charset="-122"/>
                    <a:ea typeface="Microsoft YaHei" panose="020B0503020204020204" charset="-122"/>
                    <a:cs typeface="Microsoft YaHei" panose="020B0503020204020204" charset="-122"/>
                    <a:sym typeface="+mn-ea"/>
                  </a:rPr>
                  <a:t>  </a:t>
                </a:r>
                <a:r>
                  <a:rPr lang="zh-CN" altLang="en-US" sz="2000" b="1">
                    <a:solidFill>
                      <a:schemeClr val="bg1"/>
                    </a:solidFill>
                    <a:latin typeface="Times New Roman" panose="02020603050405020304" charset="0"/>
                    <a:ea typeface="宋体" pitchFamily="2" charset="-122"/>
                  </a:rPr>
                  <a:t>给定函数</a:t>
                </a:r>
                <a:r>
                  <a:rPr lang="en-US" altLang="zh-CN" sz="2000" b="1">
                    <a:solidFill>
                      <a:schemeClr val="bg1"/>
                    </a:solidFill>
                    <a:latin typeface="Times New Roman" panose="02020603050405020304" charset="0"/>
                    <a:ea typeface="宋体" pitchFamily="2" charset="-122"/>
                  </a:rPr>
                  <a:t>              </a:t>
                </a:r>
                <a:r>
                  <a:rPr lang="zh-CN" altLang="en-US" sz="2000" b="1">
                    <a:solidFill>
                      <a:schemeClr val="bg1"/>
                    </a:solidFill>
                    <a:latin typeface="Times New Roman" panose="02020603050405020304" charset="0"/>
                    <a:ea typeface="宋体" pitchFamily="2" charset="-122"/>
                  </a:rPr>
                  <a:t>                                    ，</a:t>
                </a:r>
                <a:r>
                  <a:rPr lang="zh-CN" altLang="en-US" sz="2000" b="1">
                    <a:solidFill>
                      <a:schemeClr val="bg1"/>
                    </a:solidFill>
                    <a:sym typeface="+mn-ea"/>
                  </a:rPr>
                  <a:t>若对于</a:t>
                </a:r>
                <a:r>
                  <a:rPr lang="en-US" altLang="zh-CN" sz="2000" b="1" i="1">
                    <a:solidFill>
                      <a:schemeClr val="bg1"/>
                    </a:solidFill>
                    <a:sym typeface="+mn-ea"/>
                  </a:rPr>
                  <a:t>Y</a:t>
                </a:r>
                <a:r>
                  <a:rPr lang="zh-CN" altLang="en-US" sz="2000" b="1">
                    <a:solidFill>
                      <a:schemeClr val="bg1"/>
                    </a:solidFill>
                    <a:sym typeface="+mn-ea"/>
                  </a:rPr>
                  <a:t>中的每一个值  </a:t>
                </a:r>
                <a:r>
                  <a:rPr lang="en-US" altLang="zh-CN" sz="2000" b="1" i="1">
                    <a:solidFill>
                      <a:schemeClr val="bg1"/>
                    </a:solidFill>
                    <a:sym typeface="+mn-ea"/>
                  </a:rPr>
                  <a:t>y </a:t>
                </a:r>
                <a:r>
                  <a:rPr lang="zh-CN" altLang="en-US" sz="2000" b="1">
                    <a:solidFill>
                      <a:schemeClr val="bg1"/>
                    </a:solidFill>
                    <a:sym typeface="+mn-ea"/>
                  </a:rPr>
                  <a:t>，在 </a:t>
                </a:r>
                <a:r>
                  <a:rPr lang="en-US" altLang="zh-CN" sz="2000" b="1" i="1">
                    <a:solidFill>
                      <a:schemeClr val="bg1"/>
                    </a:solidFill>
                    <a:sym typeface="+mn-ea"/>
                  </a:rPr>
                  <a:t>X </a:t>
                </a:r>
                <a:r>
                  <a:rPr lang="zh-CN" altLang="en-US" sz="2000" b="1">
                    <a:solidFill>
                      <a:schemeClr val="bg1"/>
                    </a:solidFill>
                    <a:sym typeface="+mn-ea"/>
                  </a:rPr>
                  <a:t>中都有唯一确定的  </a:t>
                </a:r>
                <a:r>
                  <a:rPr lang="en-US" altLang="zh-CN" sz="2000" b="1" i="1">
                    <a:solidFill>
                      <a:schemeClr val="bg1"/>
                    </a:solidFill>
                    <a:sym typeface="+mn-ea"/>
                  </a:rPr>
                  <a:t>x</a:t>
                </a:r>
                <a:r>
                  <a:rPr lang="en-US" altLang="zh-CN" sz="2000" b="1">
                    <a:solidFill>
                      <a:schemeClr val="bg1"/>
                    </a:solidFill>
                    <a:sym typeface="+mn-ea"/>
                  </a:rPr>
                  <a:t>∈</a:t>
                </a:r>
                <a:r>
                  <a:rPr lang="en-US" altLang="zh-CN" sz="2000" b="1" i="1">
                    <a:solidFill>
                      <a:schemeClr val="bg1"/>
                    </a:solidFill>
                    <a:sym typeface="+mn-ea"/>
                  </a:rPr>
                  <a:t>X</a:t>
                </a:r>
                <a:r>
                  <a:rPr lang="zh-CN" altLang="en-US" sz="2000" b="1">
                    <a:solidFill>
                      <a:schemeClr val="bg1"/>
                    </a:solidFill>
                    <a:sym typeface="+mn-ea"/>
                  </a:rPr>
                  <a:t>与 </a:t>
                </a:r>
                <a:r>
                  <a:rPr lang="en-US" altLang="zh-CN" sz="2000" b="1" i="1">
                    <a:solidFill>
                      <a:schemeClr val="bg1"/>
                    </a:solidFill>
                    <a:sym typeface="+mn-ea"/>
                  </a:rPr>
                  <a:t>y </a:t>
                </a:r>
                <a:r>
                  <a:rPr lang="zh-CN" altLang="en-US" sz="2000" b="1">
                    <a:solidFill>
                      <a:schemeClr val="bg1"/>
                    </a:solidFill>
                    <a:sym typeface="+mn-ea"/>
                  </a:rPr>
                  <a:t>对应，</a:t>
                </a:r>
                <a:r>
                  <a:rPr lang="en-US" altLang="zh-CN" sz="2000" b="1">
                    <a:solidFill>
                      <a:schemeClr val="bg1"/>
                    </a:solidFill>
                    <a:sym typeface="+mn-ea"/>
                  </a:rPr>
                  <a:t> </a:t>
                </a:r>
                <a:r>
                  <a:rPr lang="zh-CN" altLang="en-US" sz="2000" b="1">
                    <a:solidFill>
                      <a:schemeClr val="bg1"/>
                    </a:solidFill>
                    <a:sym typeface="+mn-ea"/>
                  </a:rPr>
                  <a:t>即</a:t>
                </a:r>
                <a:r>
                  <a:rPr lang="en-US" altLang="zh-CN" sz="2000" b="1">
                    <a:solidFill>
                      <a:schemeClr val="bg1"/>
                    </a:solidFill>
                    <a:sym typeface="+mn-ea"/>
                  </a:rPr>
                  <a:t>                          </a:t>
                </a:r>
                <a:r>
                  <a:rPr lang="zh-CN" altLang="en-US" sz="2000" b="1">
                    <a:solidFill>
                      <a:schemeClr val="bg1"/>
                    </a:solidFill>
                    <a:sym typeface="+mn-ea"/>
                  </a:rPr>
                  <a:t>，则在</a:t>
                </a:r>
                <a:r>
                  <a:rPr lang="en-US" altLang="zh-CN" sz="2000" b="1" i="1">
                    <a:solidFill>
                      <a:schemeClr val="bg1"/>
                    </a:solidFill>
                    <a:sym typeface="+mn-ea"/>
                  </a:rPr>
                  <a:t>Y</a:t>
                </a:r>
                <a:r>
                  <a:rPr lang="zh-CN" altLang="en-US" sz="2000" b="1">
                    <a:solidFill>
                      <a:schemeClr val="bg1"/>
                    </a:solidFill>
                    <a:sym typeface="+mn-ea"/>
                  </a:rPr>
                  <a:t>上确定了</a:t>
                </a:r>
                <a:r>
                  <a:rPr lang="en-US" altLang="zh-CN" sz="2000" b="1">
                    <a:solidFill>
                      <a:schemeClr val="bg1"/>
                    </a:solidFill>
                    <a:sym typeface="+mn-ea"/>
                  </a:rPr>
                  <a:t>                  </a:t>
                </a:r>
                <a:r>
                  <a:rPr lang="zh-CN" altLang="en-US" sz="2000" b="1">
                    <a:solidFill>
                      <a:schemeClr val="bg1"/>
                    </a:solidFill>
                    <a:sym typeface="+mn-ea"/>
                  </a:rPr>
                  <a:t>的反函数。</a:t>
                </a:r>
                <a:endParaRPr lang="zh-CN" altLang="en-US" sz="2000" b="1">
                  <a:solidFill>
                    <a:schemeClr val="bg1"/>
                  </a:solidFill>
                  <a:sym typeface="+mn-ea"/>
                </a:endParaRPr>
              </a:p>
              <a:p>
                <a:pPr indent="711200" algn="just">
                  <a:lnSpc>
                    <a:spcPct val="200000"/>
                  </a:lnSpc>
                  <a:spcBef>
                    <a:spcPts val="0"/>
                  </a:spcBef>
                  <a:buSzPct val="100000"/>
                </a:pPr>
                <a:r>
                  <a:rPr lang="zh-CN" altLang="en-US" sz="2000" b="1">
                    <a:solidFill>
                      <a:schemeClr val="bg1"/>
                    </a:solidFill>
                    <a:sym typeface="+mn-ea"/>
                  </a:rPr>
                  <a:t>记作：</a:t>
                </a:r>
                <a14:m>
                  <m:oMath xmlns:m="http://schemas.openxmlformats.org/officeDocument/2006/math">
                    <m:r>
                      <a:rPr lang="en-US" altLang="zh-CN" sz="2000" b="1" i="1">
                        <a:solidFill>
                          <a:schemeClr val="bg1"/>
                        </a:solidFill>
                        <a:latin typeface="DejaVu Math TeX Gyre" panose="02000503000000000000" charset="0"/>
                        <a:cs typeface="DejaVu Math TeX Gyre" panose="02000503000000000000" charset="0"/>
                        <a:sym typeface="+mn-ea"/>
                      </a:rPr>
                      <m:t>𝒙</m:t>
                    </m:r>
                    <m:r>
                      <a:rPr lang="en-US" altLang="zh-CN" sz="2000" b="1" i="1">
                        <a:solidFill>
                          <a:schemeClr val="bg1"/>
                        </a:solidFill>
                        <a:latin typeface="DejaVu Math TeX Gyre" panose="02000503000000000000" charset="0"/>
                        <a:cs typeface="DejaVu Math TeX Gyre" panose="02000503000000000000" charset="0"/>
                        <a:sym typeface="+mn-ea"/>
                      </a:rPr>
                      <m:t>=</m:t>
                    </m:r>
                    <m:sSup>
                      <m:sSupPr>
                        <m:ctrlPr>
                          <a:rPr lang="en-US" altLang="zh-CN" sz="2000" b="1" i="1">
                            <a:solidFill>
                              <a:schemeClr val="bg1"/>
                            </a:solidFill>
                            <a:latin typeface="DejaVu Math TeX Gyre" panose="02000503000000000000" charset="0"/>
                            <a:cs typeface="DejaVu Math TeX Gyre" panose="02000503000000000000" charset="0"/>
                            <a:sym typeface="+mn-ea"/>
                          </a:rPr>
                        </m:ctrlPr>
                      </m:sSupPr>
                      <m:e>
                        <m:r>
                          <a:rPr lang="en-US" altLang="zh-CN" sz="2000" b="1" i="1">
                            <a:solidFill>
                              <a:schemeClr val="bg1"/>
                            </a:solidFill>
                            <a:latin typeface="DejaVu Math TeX Gyre" panose="02000503000000000000" charset="0"/>
                            <a:cs typeface="DejaVu Math TeX Gyre" panose="02000503000000000000" charset="0"/>
                            <a:sym typeface="+mn-ea"/>
                          </a:rPr>
                          <m:t>𝒇</m:t>
                        </m:r>
                      </m:e>
                      <m:sup>
                        <m:r>
                          <a:rPr lang="en-US" altLang="zh-CN" sz="2000" b="1" i="1">
                            <a:solidFill>
                              <a:schemeClr val="bg1"/>
                            </a:solidFill>
                            <a:latin typeface="DejaVu Math TeX Gyre" panose="02000503000000000000" charset="0"/>
                            <a:cs typeface="DejaVu Math TeX Gyre" panose="02000503000000000000" charset="0"/>
                            <a:sym typeface="+mn-ea"/>
                          </a:rPr>
                          <m:t>−</m:t>
                        </m:r>
                        <m:r>
                          <a:rPr lang="en-US" altLang="zh-CN" sz="2000" b="1" i="1">
                            <a:solidFill>
                              <a:schemeClr val="bg1"/>
                            </a:solidFill>
                            <a:latin typeface="DejaVu Math TeX Gyre" panose="02000503000000000000" charset="0"/>
                            <a:cs typeface="DejaVu Math TeX Gyre" panose="02000503000000000000" charset="0"/>
                            <a:sym typeface="+mn-ea"/>
                          </a:rPr>
                          <m:t>𝟏</m:t>
                        </m:r>
                      </m:sup>
                    </m:sSup>
                    <m:d>
                      <m:dPr>
                        <m:ctrlPr>
                          <a:rPr lang="en-US" altLang="zh-CN" sz="2000" b="1" i="1">
                            <a:solidFill>
                              <a:schemeClr val="bg1"/>
                            </a:solidFill>
                            <a:latin typeface="DejaVu Math TeX Gyre" panose="02000503000000000000" charset="0"/>
                            <a:cs typeface="DejaVu Math TeX Gyre" panose="02000503000000000000" charset="0"/>
                            <a:sym typeface="+mn-ea"/>
                          </a:rPr>
                        </m:ctrlPr>
                      </m:dPr>
                      <m:e>
                        <m:r>
                          <a:rPr lang="en-US" altLang="zh-CN" sz="2000" b="1" i="1">
                            <a:solidFill>
                              <a:schemeClr val="bg1"/>
                            </a:solidFill>
                            <a:latin typeface="DejaVu Math TeX Gyre" panose="02000503000000000000" charset="0"/>
                            <a:cs typeface="DejaVu Math TeX Gyre" panose="02000503000000000000" charset="0"/>
                            <a:sym typeface="+mn-ea"/>
                          </a:rPr>
                          <m:t>𝒚</m:t>
                        </m:r>
                      </m:e>
                    </m:d>
                    <m:d>
                      <m:dPr>
                        <m:ctrlPr>
                          <a:rPr lang="en-US" altLang="zh-CN" sz="2000" b="1" i="1">
                            <a:solidFill>
                              <a:schemeClr val="bg1"/>
                            </a:solidFill>
                            <a:latin typeface="DejaVu Math TeX Gyre" panose="02000503000000000000" charset="0"/>
                            <a:cs typeface="DejaVu Math TeX Gyre" panose="02000503000000000000" charset="0"/>
                            <a:sym typeface="+mn-ea"/>
                          </a:rPr>
                        </m:ctrlPr>
                      </m:dPr>
                      <m:e>
                        <m:r>
                          <a:rPr lang="en-US" altLang="zh-CN" sz="2000" b="1" i="1">
                            <a:solidFill>
                              <a:schemeClr val="bg1"/>
                            </a:solidFill>
                            <a:latin typeface="DejaVu Math TeX Gyre" panose="02000503000000000000" charset="0"/>
                            <a:cs typeface="DejaVu Math TeX Gyre" panose="02000503000000000000" charset="0"/>
                            <a:sym typeface="+mn-ea"/>
                          </a:rPr>
                          <m:t>𝒚</m:t>
                        </m:r>
                        <m:r>
                          <a:rPr lang="en-US" altLang="zh-CN" sz="2000" b="1" i="1">
                            <a:solidFill>
                              <a:schemeClr val="bg1"/>
                            </a:solidFill>
                            <a:latin typeface="DejaVu Math TeX Gyre" panose="02000503000000000000" charset="0"/>
                            <a:cs typeface="DejaVu Math TeX Gyre" panose="02000503000000000000" charset="0"/>
                            <a:sym typeface="+mn-ea"/>
                          </a:rPr>
                          <m:t>∈</m:t>
                        </m:r>
                        <m:r>
                          <a:rPr lang="en-US" altLang="zh-CN" sz="2000" b="1" i="1">
                            <a:solidFill>
                              <a:schemeClr val="bg1"/>
                            </a:solidFill>
                            <a:latin typeface="DejaVu Math TeX Gyre" panose="02000503000000000000" charset="0"/>
                            <a:cs typeface="DejaVu Math TeX Gyre" panose="02000503000000000000" charset="0"/>
                            <a:sym typeface="+mn-ea"/>
                          </a:rPr>
                          <m:t>𝒀</m:t>
                        </m:r>
                      </m:e>
                    </m:d>
                  </m:oMath>
                </a14:m>
                <a:r>
                  <a:rPr lang="zh-CN" altLang="en-US" sz="2000" b="1">
                    <a:solidFill>
                      <a:schemeClr val="bg1"/>
                    </a:solidFill>
                    <a:sym typeface="+mn-ea"/>
                  </a:rPr>
                  <a:t>，即   </a:t>
                </a:r>
                <a:r>
                  <a:rPr lang="en-US" altLang="zh-CN" sz="2000" b="1" i="1">
                    <a:solidFill>
                      <a:schemeClr val="bg1"/>
                    </a:solidFill>
                    <a:sym typeface="+mn-ea"/>
                  </a:rPr>
                  <a:t>f </a:t>
                </a:r>
                <a:r>
                  <a:rPr lang="en-US" altLang="zh-CN" sz="2000" b="1" baseline="30000">
                    <a:solidFill>
                      <a:schemeClr val="bg1"/>
                    </a:solidFill>
                    <a:sym typeface="+mn-ea"/>
                  </a:rPr>
                  <a:t>–1</a:t>
                </a:r>
                <a:r>
                  <a:rPr lang="en-US" altLang="zh-CN" sz="2000" b="1">
                    <a:solidFill>
                      <a:schemeClr val="bg1"/>
                    </a:solidFill>
                    <a:sym typeface="+mn-ea"/>
                  </a:rPr>
                  <a:t> </a:t>
                </a:r>
                <a:r>
                  <a:rPr lang="zh-CN" altLang="en-US" sz="2000" b="1">
                    <a:solidFill>
                      <a:schemeClr val="bg1"/>
                    </a:solidFill>
                    <a:sym typeface="+mn-ea"/>
                  </a:rPr>
                  <a:t>：</a:t>
                </a:r>
                <a:r>
                  <a:rPr lang="en-US" altLang="zh-CN" sz="2000" b="1" i="1">
                    <a:solidFill>
                      <a:schemeClr val="bg1"/>
                    </a:solidFill>
                    <a:sym typeface="+mn-ea"/>
                  </a:rPr>
                  <a:t>y → x</a:t>
                </a:r>
                <a:endParaRPr lang="zh-CN" altLang="en-US" sz="2000" b="1">
                  <a:solidFill>
                    <a:schemeClr val="bg1"/>
                  </a:solidFill>
                  <a:latin typeface="Times New Roman" panose="02020603050405020304" charset="0"/>
                  <a:ea typeface="宋体" pitchFamily="2" charset="-122"/>
                </a:endParaRPr>
              </a:p>
            </p:txBody>
          </p:sp>
        </mc:Choice>
        <mc:Fallback>
          <p:sp>
            <p:nvSpPr>
              <p:cNvPr id="62482" name="矩形 62481"/>
              <p:cNvSpPr>
                <a:spLocks noRot="1" noChangeAspect="1" noMove="1" noResize="1" noEditPoints="1" noAdjustHandles="1" noChangeArrowheads="1" noChangeShapeType="1" noTextEdit="1"/>
              </p:cNvSpPr>
              <p:nvPr/>
            </p:nvSpPr>
            <p:spPr>
              <a:xfrm>
                <a:off x="1055370" y="2249805"/>
                <a:ext cx="10079990" cy="1998980"/>
              </a:xfrm>
              <a:prstGeom prst="rect">
                <a:avLst/>
              </a:prstGeom>
              <a:blipFill rotWithShape="1">
                <a:blip r:embed="rId2"/>
                <a:stretch>
                  <a:fillRect r="-523"/>
                </a:stretch>
              </a:blipFill>
              <a:ln w="12700">
                <a:noFill/>
              </a:ln>
            </p:spPr>
            <p:txBody>
              <a:bodyPr/>
              <a:lstStyle/>
              <a:p>
                <a:r>
                  <a:rPr lang="zh-CN" altLang="en-US">
                    <a:noFill/>
                  </a:rPr>
                  <a:t> </a:t>
                </a:r>
              </a:p>
            </p:txBody>
          </p:sp>
        </mc:Fallback>
      </mc:AlternateContent>
      <p:pic>
        <p:nvPicPr>
          <p:cNvPr id="62477" name="图片 62476" descr="6610307541610270285646.wmf"/>
          <p:cNvPicPr>
            <a:picLocks noChangeAspect="1"/>
          </p:cNvPicPr>
          <p:nvPr/>
        </p:nvPicPr>
        <p:blipFill>
          <a:blip r:embed="rId3">
            <a:lum bright="100000"/>
          </a:blip>
          <a:stretch>
            <a:fillRect/>
          </a:stretch>
        </p:blipFill>
        <p:spPr>
          <a:xfrm>
            <a:off x="3716020" y="2492375"/>
            <a:ext cx="3192833" cy="396000"/>
          </a:xfrm>
          <a:prstGeom prst="rect">
            <a:avLst/>
          </a:prstGeom>
          <a:noFill/>
          <a:ln w="9525">
            <a:noFill/>
          </a:ln>
        </p:spPr>
      </p:pic>
      <p:pic>
        <p:nvPicPr>
          <p:cNvPr id="62478" name="图片 62477" descr="8365642131610270285647.wmf"/>
          <p:cNvPicPr>
            <a:picLocks noChangeAspect="1"/>
          </p:cNvPicPr>
          <p:nvPr/>
        </p:nvPicPr>
        <p:blipFill>
          <a:blip r:embed="rId4">
            <a:lum bright="100000"/>
          </a:blip>
          <a:stretch>
            <a:fillRect/>
          </a:stretch>
        </p:blipFill>
        <p:spPr>
          <a:xfrm>
            <a:off x="5230495" y="3141345"/>
            <a:ext cx="1564955" cy="3960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2475"/>
                                        </p:tgtEl>
                                        <p:attrNameLst>
                                          <p:attrName>style.visibility</p:attrName>
                                        </p:attrNameLst>
                                      </p:cBhvr>
                                      <p:to>
                                        <p:strVal val="visible"/>
                                      </p:to>
                                    </p:set>
                                    <p:anim calcmode="lin" valueType="num">
                                      <p:cBhvr>
                                        <p:cTn id="7" dur="1000" fill="hold"/>
                                        <p:tgtEl>
                                          <p:spTgt spid="62475"/>
                                        </p:tgtEl>
                                        <p:attrNameLst>
                                          <p:attrName>ppt_x</p:attrName>
                                        </p:attrNameLst>
                                      </p:cBhvr>
                                      <p:tavLst>
                                        <p:tav tm="0">
                                          <p:val>
                                            <p:strVal val="#ppt_x-.2"/>
                                          </p:val>
                                        </p:tav>
                                        <p:tav tm="100000">
                                          <p:val>
                                            <p:strVal val="#ppt_x"/>
                                          </p:val>
                                        </p:tav>
                                      </p:tavLst>
                                    </p:anim>
                                    <p:anim calcmode="lin" valueType="num">
                                      <p:cBhvr>
                                        <p:cTn id="8" dur="1000" fill="hold"/>
                                        <p:tgtEl>
                                          <p:spTgt spid="62475"/>
                                        </p:tgtEl>
                                        <p:attrNameLst>
                                          <p:attrName>ppt_y</p:attrName>
                                        </p:attrNameLst>
                                      </p:cBhvr>
                                      <p:tavLst>
                                        <p:tav tm="0">
                                          <p:val>
                                            <p:strVal val="#ppt_y"/>
                                          </p:val>
                                        </p:tav>
                                        <p:tav tm="100000">
                                          <p:val>
                                            <p:strVal val="#ppt_y"/>
                                          </p:val>
                                        </p:tav>
                                      </p:tavLst>
                                    </p:anim>
                                    <p:animEffect transition="in" filter="wipe(right)" prLst="gradientSize: 0.1">
                                      <p:cBhvr>
                                        <p:cTn id="9" dur="1000"/>
                                        <p:tgtEl>
                                          <p:spTgt spid="6247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62477"/>
                                        </p:tgtEl>
                                        <p:attrNameLst>
                                          <p:attrName>style.visibility</p:attrName>
                                        </p:attrNameLst>
                                      </p:cBhvr>
                                      <p:to>
                                        <p:strVal val="visible"/>
                                      </p:to>
                                    </p:set>
                                    <p:anim calcmode="lin" valueType="num">
                                      <p:cBhvr>
                                        <p:cTn id="14" dur="1000" fill="hold"/>
                                        <p:tgtEl>
                                          <p:spTgt spid="62477"/>
                                        </p:tgtEl>
                                        <p:attrNameLst>
                                          <p:attrName>ppt_x</p:attrName>
                                        </p:attrNameLst>
                                      </p:cBhvr>
                                      <p:tavLst>
                                        <p:tav tm="0">
                                          <p:val>
                                            <p:strVal val="#ppt_x-.2"/>
                                          </p:val>
                                        </p:tav>
                                        <p:tav tm="100000">
                                          <p:val>
                                            <p:strVal val="#ppt_x"/>
                                          </p:val>
                                        </p:tav>
                                      </p:tavLst>
                                    </p:anim>
                                    <p:anim calcmode="lin" valueType="num">
                                      <p:cBhvr>
                                        <p:cTn id="15" dur="1000" fill="hold"/>
                                        <p:tgtEl>
                                          <p:spTgt spid="6247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2477"/>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62482"/>
                                        </p:tgtEl>
                                        <p:attrNameLst>
                                          <p:attrName>style.visibility</p:attrName>
                                        </p:attrNameLst>
                                      </p:cBhvr>
                                      <p:to>
                                        <p:strVal val="visible"/>
                                      </p:to>
                                    </p:set>
                                    <p:anim calcmode="lin" valueType="num">
                                      <p:cBhvr>
                                        <p:cTn id="19" dur="1000" fill="hold"/>
                                        <p:tgtEl>
                                          <p:spTgt spid="62482"/>
                                        </p:tgtEl>
                                        <p:attrNameLst>
                                          <p:attrName>ppt_x</p:attrName>
                                        </p:attrNameLst>
                                      </p:cBhvr>
                                      <p:tavLst>
                                        <p:tav tm="0">
                                          <p:val>
                                            <p:strVal val="#ppt_x-.2"/>
                                          </p:val>
                                        </p:tav>
                                        <p:tav tm="100000">
                                          <p:val>
                                            <p:strVal val="#ppt_x"/>
                                          </p:val>
                                        </p:tav>
                                      </p:tavLst>
                                    </p:anim>
                                    <p:anim calcmode="lin" valueType="num">
                                      <p:cBhvr>
                                        <p:cTn id="20" dur="1000" fill="hold"/>
                                        <p:tgtEl>
                                          <p:spTgt spid="6248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2482"/>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62478"/>
                                        </p:tgtEl>
                                        <p:attrNameLst>
                                          <p:attrName>style.visibility</p:attrName>
                                        </p:attrNameLst>
                                      </p:cBhvr>
                                      <p:to>
                                        <p:strVal val="visible"/>
                                      </p:to>
                                    </p:set>
                                    <p:anim calcmode="lin" valueType="num">
                                      <p:cBhvr>
                                        <p:cTn id="26" dur="1000" fill="hold"/>
                                        <p:tgtEl>
                                          <p:spTgt spid="62478"/>
                                        </p:tgtEl>
                                        <p:attrNameLst>
                                          <p:attrName>ppt_x</p:attrName>
                                        </p:attrNameLst>
                                      </p:cBhvr>
                                      <p:tavLst>
                                        <p:tav tm="0">
                                          <p:val>
                                            <p:strVal val="#ppt_x-.2"/>
                                          </p:val>
                                        </p:tav>
                                        <p:tav tm="100000">
                                          <p:val>
                                            <p:strVal val="#ppt_x"/>
                                          </p:val>
                                        </p:tav>
                                      </p:tavLst>
                                    </p:anim>
                                    <p:anim calcmode="lin" valueType="num">
                                      <p:cBhvr>
                                        <p:cTn id="27" dur="1000" fill="hold"/>
                                        <p:tgtEl>
                                          <p:spTgt spid="62478"/>
                                        </p:tgtEl>
                                        <p:attrNameLst>
                                          <p:attrName>ppt_y</p:attrName>
                                        </p:attrNameLst>
                                      </p:cBhvr>
                                      <p:tavLst>
                                        <p:tav tm="0">
                                          <p:val>
                                            <p:strVal val="#ppt_y"/>
                                          </p:val>
                                        </p:tav>
                                        <p:tav tm="100000">
                                          <p:val>
                                            <p:strVal val="#ppt_y"/>
                                          </p:val>
                                        </p:tav>
                                      </p:tavLst>
                                    </p:anim>
                                    <p:animEffect transition="in" filter="wipe(right)" prLst="gradientSize: 0.1">
                                      <p:cBhvr>
                                        <p:cTn id="28" dur="1000"/>
                                        <p:tgtEl>
                                          <p:spTgt spid="62478"/>
                                        </p:tgtEl>
                                      </p:cBhvr>
                                    </p:animEffect>
                                  </p:childTnLst>
                                </p:cTn>
                              </p:par>
                              <p:par>
                                <p:cTn id="29" presetID="29" presetClass="entr" presetSubtype="0" fill="hold" grpId="0" nodeType="withEffect">
                                  <p:stCondLst>
                                    <p:cond delay="0"/>
                                  </p:stCondLst>
                                  <p:childTnLst>
                                    <p:set>
                                      <p:cBhvr>
                                        <p:cTn id="30" dur="1" fill="hold">
                                          <p:stCondLst>
                                            <p:cond delay="0"/>
                                          </p:stCondLst>
                                        </p:cTn>
                                        <p:tgtEl>
                                          <p:spTgt spid="62480"/>
                                        </p:tgtEl>
                                        <p:attrNameLst>
                                          <p:attrName>style.visibility</p:attrName>
                                        </p:attrNameLst>
                                      </p:cBhvr>
                                      <p:to>
                                        <p:strVal val="visible"/>
                                      </p:to>
                                    </p:set>
                                    <p:anim calcmode="lin" valueType="num">
                                      <p:cBhvr>
                                        <p:cTn id="31" dur="1000" fill="hold"/>
                                        <p:tgtEl>
                                          <p:spTgt spid="62480"/>
                                        </p:tgtEl>
                                        <p:attrNameLst>
                                          <p:attrName>ppt_x</p:attrName>
                                        </p:attrNameLst>
                                      </p:cBhvr>
                                      <p:tavLst>
                                        <p:tav tm="0">
                                          <p:val>
                                            <p:strVal val="#ppt_x-.2"/>
                                          </p:val>
                                        </p:tav>
                                        <p:tav tm="100000">
                                          <p:val>
                                            <p:strVal val="#ppt_x"/>
                                          </p:val>
                                        </p:tav>
                                      </p:tavLst>
                                    </p:anim>
                                    <p:anim calcmode="lin" valueType="num">
                                      <p:cBhvr>
                                        <p:cTn id="32" dur="1000" fill="hold"/>
                                        <p:tgtEl>
                                          <p:spTgt spid="62480"/>
                                        </p:tgtEl>
                                        <p:attrNameLst>
                                          <p:attrName>ppt_y</p:attrName>
                                        </p:attrNameLst>
                                      </p:cBhvr>
                                      <p:tavLst>
                                        <p:tav tm="0">
                                          <p:val>
                                            <p:strVal val="#ppt_y"/>
                                          </p:val>
                                        </p:tav>
                                        <p:tav tm="100000">
                                          <p:val>
                                            <p:strVal val="#ppt_y"/>
                                          </p:val>
                                        </p:tav>
                                      </p:tavLst>
                                    </p:anim>
                                    <p:animEffect transition="in" filter="wipe(right)" prLst="gradientSize: 0.1">
                                      <p:cBhvr>
                                        <p:cTn id="33" dur="1000"/>
                                        <p:tgtEl>
                                          <p:spTgt spid="624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5" grpId="0" animBg="1"/>
      <p:bldP spid="62482" grpId="0" bldLvl="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8241" name="矩形 63496"/>
          <p:cNvSpPr/>
          <p:nvPr/>
        </p:nvSpPr>
        <p:spPr>
          <a:xfrm>
            <a:off x="1379538" y="-169862"/>
            <a:ext cx="309880" cy="368300"/>
          </a:xfrm>
          <a:prstGeom prst="rect">
            <a:avLst/>
          </a:prstGeom>
          <a:noFill/>
          <a:ln w="9525">
            <a:noFill/>
          </a:ln>
        </p:spPr>
        <p:txBody>
          <a:bodyPr wrap="none" anchor="ctr" anchorCtr="0">
            <a:spAutoFit/>
          </a:bodyPr>
          <a:p>
            <a:pPr>
              <a:buSzPct val="100000"/>
            </a:pPr>
            <a:endParaRPr lang="zh-CN" altLang="zh-CN">
              <a:solidFill>
                <a:schemeClr val="bg1"/>
              </a:solidFill>
              <a:latin typeface="Times New Roman" panose="02020603050405020304" charset="0"/>
              <a:ea typeface="宋体" pitchFamily="2" charset="-122"/>
            </a:endParaRPr>
          </a:p>
        </p:txBody>
      </p:sp>
      <p:sp>
        <p:nvSpPr>
          <p:cNvPr id="138243" name="矩形 63498"/>
          <p:cNvSpPr/>
          <p:nvPr/>
        </p:nvSpPr>
        <p:spPr>
          <a:xfrm>
            <a:off x="1055688" y="2285683"/>
            <a:ext cx="10080000" cy="1568450"/>
          </a:xfrm>
          <a:prstGeom prst="rect">
            <a:avLst/>
          </a:prstGeom>
          <a:noFill/>
          <a:ln w="9525">
            <a:noFill/>
          </a:ln>
        </p:spPr>
        <p:txBody>
          <a:bodyPr anchor="t" anchorCtr="0">
            <a:spAutoFit/>
          </a:bodyPr>
          <a:p>
            <a:pPr indent="533400" algn="just" eaLnBrk="0" fontAlgn="t" hangingPunct="0">
              <a:lnSpc>
                <a:spcPct val="150000"/>
              </a:lnSpc>
              <a:buSzPct val="100000"/>
              <a:extLst>
                <a:ext uri="{35155182-B16C-46BC-9424-99874614C6A1}">
                  <wpsdc:indentchars xmlns:wpsdc="http://www.wps.cn/officeDocument/2017/drawingmlCustomData" val="200" checksum="171596010"/>
                </a:ext>
              </a:extLst>
            </a:pPr>
            <a:r>
              <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习惯上，把</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lang="en-US" altLang="zh-CN" sz="24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rPr>
              <a:t>y</a:t>
            </a:r>
            <a:r>
              <a:rPr lang="en-US" altLang="zh-CN" sz="24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a:t>
            </a:r>
            <a:r>
              <a:rPr lang="en-US" altLang="zh-CN" sz="24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rPr>
              <a:t>f</a:t>
            </a:r>
            <a:r>
              <a:rPr lang="en-US" altLang="zh-CN" sz="24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a:t>
            </a:r>
            <a:r>
              <a:rPr lang="en-US" altLang="zh-CN" sz="24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lang="en-US" altLang="zh-CN" sz="24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的反函数</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lang="en-US" altLang="zh-CN" sz="24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lang="en-US" altLang="zh-CN" sz="24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a:t>
            </a:r>
            <a:r>
              <a:rPr lang="en-US" altLang="zh-CN" sz="24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rPr>
              <a:t>f </a:t>
            </a:r>
            <a:r>
              <a:rPr lang="en-US" altLang="zh-CN" sz="2400" spc="100" baseline="30000">
                <a:solidFill>
                  <a:schemeClr val="bg1"/>
                </a:solidFill>
                <a:uFillTx/>
                <a:ea typeface="Microsoft YaHei Regular" panose="020B0503020204020204" charset="-122"/>
                <a:cs typeface="Times New Roman" panose="02020603050405020304" charset="0"/>
              </a:rPr>
              <a:t>-1</a:t>
            </a:r>
            <a:r>
              <a:rPr lang="en-US" altLang="zh-CN" sz="24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a:t>
            </a:r>
            <a:r>
              <a:rPr lang="en-US" altLang="zh-CN" sz="24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rPr>
              <a:t>y</a:t>
            </a:r>
            <a:r>
              <a:rPr lang="en-US" altLang="zh-CN" sz="24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a:t>
            </a:r>
            <a:r>
              <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记作</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y</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f </a:t>
            </a:r>
            <a:r>
              <a:rPr lang="en-US" altLang="zh-CN" sz="2000" spc="100" baseline="30000">
                <a:solidFill>
                  <a:schemeClr val="bg1"/>
                </a:solidFill>
                <a:uFillTx/>
                <a:ea typeface="Microsoft YaHei Regular" panose="020B0503020204020204" charset="-122"/>
                <a:cs typeface="Times New Roman" panose="02020603050405020304" charset="0"/>
                <a:sym typeface="+mn-ea"/>
              </a:rPr>
              <a:t>-1</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，从而</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y</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f </a:t>
            </a:r>
            <a:r>
              <a:rPr lang="en-US" altLang="zh-CN" sz="2000" spc="100" baseline="30000">
                <a:solidFill>
                  <a:schemeClr val="bg1"/>
                </a:solidFill>
                <a:uFillTx/>
                <a:ea typeface="Microsoft YaHei Regular" panose="020B0503020204020204" charset="-122"/>
                <a:cs typeface="Times New Roman" panose="02020603050405020304" charset="0"/>
                <a:sym typeface="+mn-ea"/>
              </a:rPr>
              <a:t>-1</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的定义域是                          </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y</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f </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的值域，</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y=</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f </a:t>
            </a:r>
            <a:r>
              <a:rPr lang="en-US" altLang="zh-CN" sz="2000" spc="100" baseline="30000">
                <a:solidFill>
                  <a:schemeClr val="bg1"/>
                </a:solidFill>
                <a:uFillTx/>
                <a:ea typeface="Microsoft YaHei Regular" panose="020B0503020204020204" charset="-122"/>
                <a:cs typeface="Times New Roman" panose="02020603050405020304" charset="0"/>
                <a:sym typeface="+mn-ea"/>
              </a:rPr>
              <a:t>-1</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的</a:t>
            </a:r>
            <a:r>
              <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值域是</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y=</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f </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的定义域，且反函数</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y=</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f </a:t>
            </a:r>
            <a:r>
              <a:rPr lang="en-US" altLang="zh-CN" sz="2000" spc="100" baseline="30000">
                <a:solidFill>
                  <a:schemeClr val="bg1"/>
                </a:solidFill>
                <a:uFillTx/>
                <a:ea typeface="Microsoft YaHei Regular" panose="020B0503020204020204" charset="-122"/>
                <a:cs typeface="Times New Roman" panose="02020603050405020304" charset="0"/>
                <a:sym typeface="+mn-ea"/>
              </a:rPr>
              <a:t>-1</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与</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y=</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f </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的图像关于直线</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rPr>
              <a:t>y</a:t>
            </a:r>
            <a:r>
              <a:rPr lang="en-US" altLang="zh-CN"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a:t>
            </a:r>
            <a:r>
              <a:rPr lang="en-US" altLang="zh-CN" sz="2000" i="1" spc="100">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对称 。</a:t>
            </a:r>
            <a:endPar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p:txBody>
      </p:sp>
      <p:sp>
        <p:nvSpPr>
          <p:cNvPr id="138252" name="矩形 63507"/>
          <p:cNvSpPr/>
          <p:nvPr/>
        </p:nvSpPr>
        <p:spPr>
          <a:xfrm>
            <a:off x="5603875" y="3281363"/>
            <a:ext cx="9144000" cy="368300"/>
          </a:xfrm>
          <a:prstGeom prst="rect">
            <a:avLst/>
          </a:prstGeom>
          <a:noFill/>
          <a:ln w="9525">
            <a:noFill/>
          </a:ln>
        </p:spPr>
        <p:txBody>
          <a:bodyPr anchor="t" anchorCtr="0">
            <a:spAutoFit/>
          </a:bodyPr>
          <a:p>
            <a:pPr>
              <a:buSzPct val="100000"/>
            </a:pPr>
            <a:endParaRPr lang="zh-CN" altLang="zh-CN">
              <a:latin typeface="Times New Roman" panose="02020603050405020304" charset="0"/>
              <a:ea typeface="宋体" pitchFamily="2" charset="-122"/>
            </a:endParaRPr>
          </a:p>
        </p:txBody>
      </p:sp>
      <p:sp>
        <p:nvSpPr>
          <p:cNvPr id="62475" name="矩形 62474"/>
          <p:cNvSpPr/>
          <p:nvPr/>
        </p:nvSpPr>
        <p:spPr>
          <a:xfrm>
            <a:off x="1199198" y="578485"/>
            <a:ext cx="10080000" cy="521970"/>
          </a:xfrm>
          <a:prstGeom prst="rect">
            <a:avLst/>
          </a:prstGeom>
          <a:noFill/>
          <a:ln w="9525">
            <a:noFill/>
          </a:ln>
        </p:spPr>
        <p:txBody>
          <a:bodyPr anchor="t" anchorCtr="0">
            <a:spAutoFit/>
          </a:bodyPr>
          <a:p>
            <a:pPr algn="just" eaLnBrk="0" hangingPunct="0">
              <a:buSzPct val="100000"/>
            </a:pPr>
            <a:r>
              <a:rPr lang="en-US" altLang="zh-CN" sz="2800" b="1">
                <a:solidFill>
                  <a:srgbClr val="FFFF00"/>
                </a:solidFill>
                <a:latin typeface="Microsoft YaHei Bold" panose="020B0503020204020204" charset="-122"/>
                <a:ea typeface="Microsoft YaHei Bold" panose="020B0503020204020204" charset="-122"/>
                <a:cs typeface="Microsoft YaHei Bold" panose="020B0503020204020204" charset="-122"/>
              </a:rPr>
              <a:t>     </a:t>
            </a:r>
            <a:r>
              <a:rPr lang="zh-CN" altLang="en-US" sz="2800" b="1">
                <a:solidFill>
                  <a:srgbClr val="FFFF00"/>
                </a:solidFill>
                <a:latin typeface="Microsoft YaHei Bold" panose="020B0503020204020204" charset="-122"/>
                <a:ea typeface="Microsoft YaHei Bold" panose="020B0503020204020204" charset="-122"/>
                <a:cs typeface="Microsoft YaHei Bold" panose="020B0503020204020204" charset="-122"/>
              </a:rPr>
              <a:t>三、反函数定义</a:t>
            </a:r>
            <a:endParaRPr lang="zh-CN" altLang="en-US" sz="2800" b="1">
              <a:solidFill>
                <a:srgbClr val="FFFF00"/>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2475"/>
                                        </p:tgtEl>
                                        <p:attrNameLst>
                                          <p:attrName>style.visibility</p:attrName>
                                        </p:attrNameLst>
                                      </p:cBhvr>
                                      <p:to>
                                        <p:strVal val="visible"/>
                                      </p:to>
                                    </p:set>
                                    <p:anim calcmode="lin" valueType="num">
                                      <p:cBhvr>
                                        <p:cTn id="7" dur="1000" fill="hold"/>
                                        <p:tgtEl>
                                          <p:spTgt spid="62475"/>
                                        </p:tgtEl>
                                        <p:attrNameLst>
                                          <p:attrName>ppt_x</p:attrName>
                                        </p:attrNameLst>
                                      </p:cBhvr>
                                      <p:tavLst>
                                        <p:tav tm="0">
                                          <p:val>
                                            <p:strVal val="#ppt_x-.2"/>
                                          </p:val>
                                        </p:tav>
                                        <p:tav tm="100000">
                                          <p:val>
                                            <p:strVal val="#ppt_x"/>
                                          </p:val>
                                        </p:tav>
                                      </p:tavLst>
                                    </p:anim>
                                    <p:anim calcmode="lin" valueType="num">
                                      <p:cBhvr>
                                        <p:cTn id="8" dur="1000" fill="hold"/>
                                        <p:tgtEl>
                                          <p:spTgt spid="62475"/>
                                        </p:tgtEl>
                                        <p:attrNameLst>
                                          <p:attrName>ppt_y</p:attrName>
                                        </p:attrNameLst>
                                      </p:cBhvr>
                                      <p:tavLst>
                                        <p:tav tm="0">
                                          <p:val>
                                            <p:strVal val="#ppt_y"/>
                                          </p:val>
                                        </p:tav>
                                        <p:tav tm="100000">
                                          <p:val>
                                            <p:strVal val="#ppt_y"/>
                                          </p:val>
                                        </p:tav>
                                      </p:tavLst>
                                    </p:anim>
                                    <p:animEffect transition="in" filter="wipe(right)" prLst="gradientSize: 0.1">
                                      <p:cBhvr>
                                        <p:cTn id="9" dur="1000"/>
                                        <p:tgtEl>
                                          <p:spTgt spid="62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5"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265" name="矩形 64520"/>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39266" name="矩形 64521"/>
          <p:cNvSpPr/>
          <p:nvPr/>
        </p:nvSpPr>
        <p:spPr>
          <a:xfrm>
            <a:off x="3575050" y="3425825"/>
            <a:ext cx="1223963" cy="260350"/>
          </a:xfrm>
          <a:prstGeom prst="rect">
            <a:avLst/>
          </a:prstGeom>
          <a:noFill/>
          <a:ln w="9525">
            <a:noFill/>
          </a:ln>
        </p:spPr>
        <p:txBody>
          <a:bodyPr anchor="ctr" anchorCtr="0">
            <a:spAutoFit/>
          </a:bodyPr>
          <a:p>
            <a:pPr eaLnBrk="0" hangingPunct="0">
              <a:buSzPct val="100000"/>
            </a:pPr>
            <a:r>
              <a:rPr lang="en-US" altLang="zh-CN" sz="1100">
                <a:latin typeface="Times New Roman" panose="02020603050405020304" charset="0"/>
                <a:ea typeface="楷体_GB2312" pitchFamily="49" charset="-122"/>
              </a:rPr>
              <a:t> </a:t>
            </a:r>
            <a:endParaRPr lang="en-US" altLang="zh-CN" sz="2400">
              <a:latin typeface="Times New Roman" panose="02020603050405020304" charset="0"/>
              <a:ea typeface="宋体" pitchFamily="2" charset="-122"/>
            </a:endParaRPr>
          </a:p>
        </p:txBody>
      </p:sp>
      <p:grpSp>
        <p:nvGrpSpPr>
          <p:cNvPr id="64523" name="组合 64522"/>
          <p:cNvGrpSpPr/>
          <p:nvPr/>
        </p:nvGrpSpPr>
        <p:grpSpPr>
          <a:xfrm>
            <a:off x="3200400" y="990600"/>
            <a:ext cx="5410200" cy="4419600"/>
            <a:chOff x="1056" y="624"/>
            <a:chExt cx="3408" cy="2784"/>
          </a:xfrm>
        </p:grpSpPr>
        <p:sp>
          <p:nvSpPr>
            <p:cNvPr id="139268" name="直接连接符 64523"/>
            <p:cNvSpPr/>
            <p:nvPr/>
          </p:nvSpPr>
          <p:spPr>
            <a:xfrm>
              <a:off x="1056" y="2707"/>
              <a:ext cx="3304" cy="1"/>
            </a:xfrm>
            <a:prstGeom prst="line">
              <a:avLst/>
            </a:prstGeom>
            <a:ln w="0" cap="flat" cmpd="sng">
              <a:solidFill>
                <a:schemeClr val="tx1"/>
              </a:solidFill>
              <a:prstDash val="solid"/>
              <a:round/>
              <a:headEnd type="none" w="med" len="med"/>
              <a:tailEnd type="triangle" w="med" len="med"/>
            </a:ln>
          </p:spPr>
        </p:sp>
        <p:sp>
          <p:nvSpPr>
            <p:cNvPr id="139269" name="直接连接符 64524"/>
            <p:cNvSpPr/>
            <p:nvPr/>
          </p:nvSpPr>
          <p:spPr>
            <a:xfrm>
              <a:off x="1775" y="691"/>
              <a:ext cx="2" cy="2717"/>
            </a:xfrm>
            <a:prstGeom prst="line">
              <a:avLst/>
            </a:prstGeom>
            <a:ln w="0" cap="flat" cmpd="sng">
              <a:solidFill>
                <a:schemeClr val="tx1"/>
              </a:solidFill>
              <a:prstDash val="solid"/>
              <a:round/>
              <a:headEnd type="triangle" w="med" len="med"/>
              <a:tailEnd type="none" w="med" len="med"/>
            </a:ln>
          </p:spPr>
        </p:sp>
        <p:pic>
          <p:nvPicPr>
            <p:cNvPr id="139270" name="图片 64525" descr="101890531610270285658.wmf"/>
            <p:cNvPicPr>
              <a:picLocks noChangeAspect="1"/>
            </p:cNvPicPr>
            <p:nvPr/>
          </p:nvPicPr>
          <p:blipFill>
            <a:blip r:embed="rId1"/>
            <a:stretch>
              <a:fillRect/>
            </a:stretch>
          </p:blipFill>
          <p:spPr>
            <a:xfrm>
              <a:off x="4166" y="2759"/>
              <a:ext cx="298" cy="284"/>
            </a:xfrm>
            <a:prstGeom prst="rect">
              <a:avLst/>
            </a:prstGeom>
            <a:noFill/>
            <a:ln w="9525">
              <a:noFill/>
            </a:ln>
          </p:spPr>
        </p:pic>
        <p:pic>
          <p:nvPicPr>
            <p:cNvPr id="139271" name="图片 64526" descr="771366701610270285658.wmf"/>
            <p:cNvPicPr>
              <a:picLocks noChangeAspect="1"/>
            </p:cNvPicPr>
            <p:nvPr/>
          </p:nvPicPr>
          <p:blipFill>
            <a:blip r:embed="rId2"/>
            <a:stretch>
              <a:fillRect/>
            </a:stretch>
          </p:blipFill>
          <p:spPr>
            <a:xfrm>
              <a:off x="1445" y="624"/>
              <a:ext cx="329" cy="335"/>
            </a:xfrm>
            <a:prstGeom prst="rect">
              <a:avLst/>
            </a:prstGeom>
            <a:noFill/>
            <a:ln w="9525">
              <a:noFill/>
            </a:ln>
          </p:spPr>
        </p:pic>
        <p:pic>
          <p:nvPicPr>
            <p:cNvPr id="139272" name="图片 64527" descr="864444961610270285659.wmf"/>
            <p:cNvPicPr>
              <a:picLocks noChangeAspect="1"/>
            </p:cNvPicPr>
            <p:nvPr/>
          </p:nvPicPr>
          <p:blipFill>
            <a:blip r:embed="rId3"/>
            <a:stretch>
              <a:fillRect/>
            </a:stretch>
          </p:blipFill>
          <p:spPr>
            <a:xfrm>
              <a:off x="1510" y="2707"/>
              <a:ext cx="298" cy="282"/>
            </a:xfrm>
            <a:prstGeom prst="rect">
              <a:avLst/>
            </a:prstGeom>
            <a:noFill/>
            <a:ln w="9525">
              <a:noFill/>
            </a:ln>
          </p:spPr>
        </p:pic>
      </p:grpSp>
      <p:grpSp>
        <p:nvGrpSpPr>
          <p:cNvPr id="64529" name="组合 64528"/>
          <p:cNvGrpSpPr/>
          <p:nvPr/>
        </p:nvGrpSpPr>
        <p:grpSpPr>
          <a:xfrm>
            <a:off x="4038600" y="2362200"/>
            <a:ext cx="876300" cy="377825"/>
            <a:chOff x="1584" y="1488"/>
            <a:chExt cx="552" cy="238"/>
          </a:xfrm>
        </p:grpSpPr>
        <p:pic>
          <p:nvPicPr>
            <p:cNvPr id="139274" name="图片 64529" descr="2240851201610270285660.wmf"/>
            <p:cNvPicPr>
              <a:picLocks noChangeAspect="1"/>
            </p:cNvPicPr>
            <p:nvPr/>
          </p:nvPicPr>
          <p:blipFill>
            <a:blip r:embed="rId4"/>
            <a:stretch>
              <a:fillRect/>
            </a:stretch>
          </p:blipFill>
          <p:spPr>
            <a:xfrm>
              <a:off x="1584" y="1488"/>
              <a:ext cx="544" cy="235"/>
            </a:xfrm>
            <a:prstGeom prst="rect">
              <a:avLst/>
            </a:prstGeom>
            <a:noFill/>
            <a:ln w="9525">
              <a:noFill/>
            </a:ln>
          </p:spPr>
        </p:pic>
        <p:sp>
          <p:nvSpPr>
            <p:cNvPr id="139275" name="椭圆 64530"/>
            <p:cNvSpPr/>
            <p:nvPr/>
          </p:nvSpPr>
          <p:spPr>
            <a:xfrm>
              <a:off x="2100" y="1690"/>
              <a:ext cx="36" cy="36"/>
            </a:xfrm>
            <a:prstGeom prst="ellipse">
              <a:avLst/>
            </a:prstGeom>
            <a:solidFill>
              <a:schemeClr val="hlink"/>
            </a:solidFill>
            <a:ln w="9525" cap="flat" cmpd="sng">
              <a:solidFill>
                <a:schemeClr val="tx1"/>
              </a:solidFill>
              <a:prstDash val="solid"/>
              <a:round/>
              <a:headEnd type="none" w="med" len="med"/>
              <a:tailEnd type="none" w="med" len="med"/>
            </a:ln>
          </p:spPr>
          <p:txBody>
            <a:bodyPr wrap="none" anchor="ctr" anchorCtr="0"/>
            <a:p>
              <a:pPr>
                <a:buSzPct val="100000"/>
              </a:pPr>
              <a:endParaRPr lang="zh-CN" altLang="zh-CN">
                <a:latin typeface="Times New Roman" panose="02020603050405020304" charset="0"/>
                <a:ea typeface="宋体" pitchFamily="2" charset="-122"/>
              </a:endParaRPr>
            </a:p>
          </p:txBody>
        </p:sp>
      </p:grpSp>
      <p:sp>
        <p:nvSpPr>
          <p:cNvPr id="64532" name="直接连接符 64531"/>
          <p:cNvSpPr/>
          <p:nvPr/>
        </p:nvSpPr>
        <p:spPr>
          <a:xfrm flipV="1">
            <a:off x="3352800" y="1295400"/>
            <a:ext cx="3962400" cy="4038600"/>
          </a:xfrm>
          <a:prstGeom prst="line">
            <a:avLst/>
          </a:prstGeom>
          <a:ln w="25400" cap="flat" cmpd="sng">
            <a:solidFill>
              <a:schemeClr val="tx1"/>
            </a:solidFill>
            <a:prstDash val="solid"/>
            <a:round/>
            <a:headEnd type="none" w="med" len="med"/>
            <a:tailEnd type="none" w="med" len="med"/>
          </a:ln>
        </p:spPr>
      </p:sp>
      <p:grpSp>
        <p:nvGrpSpPr>
          <p:cNvPr id="64533" name="组合 64532"/>
          <p:cNvGrpSpPr/>
          <p:nvPr/>
        </p:nvGrpSpPr>
        <p:grpSpPr>
          <a:xfrm>
            <a:off x="5867400" y="3581400"/>
            <a:ext cx="865188" cy="374650"/>
            <a:chOff x="2736" y="2256"/>
            <a:chExt cx="545" cy="236"/>
          </a:xfrm>
        </p:grpSpPr>
        <p:pic>
          <p:nvPicPr>
            <p:cNvPr id="139278" name="图片 64533" descr="3411684271610270285661.wmf"/>
            <p:cNvPicPr>
              <a:picLocks noChangeAspect="1"/>
            </p:cNvPicPr>
            <p:nvPr/>
          </p:nvPicPr>
          <p:blipFill>
            <a:blip r:embed="rId5">
              <a:biLevel thresh="50000"/>
              <a:grayscl/>
            </a:blip>
            <a:stretch>
              <a:fillRect/>
            </a:stretch>
          </p:blipFill>
          <p:spPr>
            <a:xfrm>
              <a:off x="2737" y="2256"/>
              <a:ext cx="544" cy="236"/>
            </a:xfrm>
            <a:prstGeom prst="rect">
              <a:avLst/>
            </a:prstGeom>
            <a:noFill/>
            <a:ln w="9525">
              <a:noFill/>
            </a:ln>
          </p:spPr>
        </p:pic>
        <p:sp>
          <p:nvSpPr>
            <p:cNvPr id="139279" name="椭圆 64534"/>
            <p:cNvSpPr/>
            <p:nvPr/>
          </p:nvSpPr>
          <p:spPr>
            <a:xfrm>
              <a:off x="2736" y="2315"/>
              <a:ext cx="36" cy="36"/>
            </a:xfrm>
            <a:prstGeom prst="ellipse">
              <a:avLst/>
            </a:prstGeom>
            <a:solidFill>
              <a:schemeClr val="hlink"/>
            </a:solidFill>
            <a:ln w="9525" cap="flat" cmpd="sng">
              <a:solidFill>
                <a:schemeClr val="tx1"/>
              </a:solidFill>
              <a:prstDash val="solid"/>
              <a:round/>
              <a:headEnd type="none" w="med" len="med"/>
              <a:tailEnd type="none" w="med" len="med"/>
            </a:ln>
          </p:spPr>
          <p:txBody>
            <a:bodyPr wrap="none" anchor="ctr" anchorCtr="0"/>
            <a:p>
              <a:pPr>
                <a:buSzPct val="100000"/>
              </a:pPr>
              <a:endParaRPr lang="zh-CN" altLang="zh-CN">
                <a:latin typeface="Times New Roman" panose="02020603050405020304" charset="0"/>
                <a:ea typeface="宋体" pitchFamily="2" charset="-122"/>
              </a:endParaRPr>
            </a:p>
          </p:txBody>
        </p:sp>
      </p:grpSp>
      <p:sp>
        <p:nvSpPr>
          <p:cNvPr id="64536" name="直接连接符 64535"/>
          <p:cNvSpPr/>
          <p:nvPr/>
        </p:nvSpPr>
        <p:spPr>
          <a:xfrm>
            <a:off x="4953000" y="2743200"/>
            <a:ext cx="914400" cy="914400"/>
          </a:xfrm>
          <a:prstGeom prst="line">
            <a:avLst/>
          </a:prstGeom>
          <a:ln w="28575" cap="flat" cmpd="sng">
            <a:solidFill>
              <a:schemeClr val="tx1"/>
            </a:solidFill>
            <a:prstDash val="dash"/>
            <a:round/>
            <a:headEnd type="none" w="med" len="med"/>
            <a:tailEnd type="none" w="med" len="med"/>
          </a:ln>
        </p:spPr>
      </p:sp>
      <p:grpSp>
        <p:nvGrpSpPr>
          <p:cNvPr id="64537" name="组合 64536"/>
          <p:cNvGrpSpPr/>
          <p:nvPr/>
        </p:nvGrpSpPr>
        <p:grpSpPr>
          <a:xfrm>
            <a:off x="3581400" y="1295400"/>
            <a:ext cx="2286000" cy="2133600"/>
            <a:chOff x="1296" y="816"/>
            <a:chExt cx="1440" cy="1344"/>
          </a:xfrm>
        </p:grpSpPr>
        <p:sp>
          <p:nvSpPr>
            <p:cNvPr id="139282" name="任意多边形 64537"/>
            <p:cNvSpPr/>
            <p:nvPr/>
          </p:nvSpPr>
          <p:spPr>
            <a:xfrm>
              <a:off x="1992" y="913"/>
              <a:ext cx="698" cy="918"/>
            </a:xfrm>
            <a:custGeom>
              <a:avLst/>
              <a:gdLst/>
              <a:ahLst/>
              <a:cxnLst>
                <a:cxn ang="0">
                  <a:pos x="6" y="805"/>
                </a:cxn>
                <a:cxn ang="0">
                  <a:pos x="20" y="792"/>
                </a:cxn>
                <a:cxn ang="0">
                  <a:pos x="26" y="786"/>
                </a:cxn>
                <a:cxn ang="0">
                  <a:pos x="40" y="772"/>
                </a:cxn>
                <a:cxn ang="0">
                  <a:pos x="46" y="766"/>
                </a:cxn>
                <a:cxn ang="0">
                  <a:pos x="60" y="752"/>
                </a:cxn>
                <a:cxn ang="0">
                  <a:pos x="66" y="746"/>
                </a:cxn>
                <a:cxn ang="0">
                  <a:pos x="80" y="732"/>
                </a:cxn>
                <a:cxn ang="0">
                  <a:pos x="86" y="719"/>
                </a:cxn>
                <a:cxn ang="0">
                  <a:pos x="93" y="713"/>
                </a:cxn>
                <a:cxn ang="0">
                  <a:pos x="106" y="700"/>
                </a:cxn>
                <a:cxn ang="0">
                  <a:pos x="113" y="686"/>
                </a:cxn>
                <a:cxn ang="0">
                  <a:pos x="126" y="673"/>
                </a:cxn>
                <a:cxn ang="0">
                  <a:pos x="133" y="667"/>
                </a:cxn>
                <a:cxn ang="0">
                  <a:pos x="146" y="653"/>
                </a:cxn>
                <a:cxn ang="0">
                  <a:pos x="153" y="640"/>
                </a:cxn>
                <a:cxn ang="0">
                  <a:pos x="166" y="627"/>
                </a:cxn>
                <a:cxn ang="0">
                  <a:pos x="172" y="614"/>
                </a:cxn>
                <a:cxn ang="0">
                  <a:pos x="186" y="601"/>
                </a:cxn>
                <a:cxn ang="0">
                  <a:pos x="192" y="587"/>
                </a:cxn>
                <a:cxn ang="0">
                  <a:pos x="199" y="574"/>
                </a:cxn>
                <a:cxn ang="0">
                  <a:pos x="212" y="561"/>
                </a:cxn>
                <a:cxn ang="0">
                  <a:pos x="219" y="547"/>
                </a:cxn>
                <a:cxn ang="0">
                  <a:pos x="232" y="528"/>
                </a:cxn>
                <a:cxn ang="0">
                  <a:pos x="239" y="515"/>
                </a:cxn>
                <a:cxn ang="0">
                  <a:pos x="252" y="501"/>
                </a:cxn>
                <a:cxn ang="0">
                  <a:pos x="259" y="481"/>
                </a:cxn>
                <a:cxn ang="0">
                  <a:pos x="272" y="469"/>
                </a:cxn>
                <a:cxn ang="0">
                  <a:pos x="279" y="455"/>
                </a:cxn>
                <a:cxn ang="0">
                  <a:pos x="292" y="435"/>
                </a:cxn>
                <a:cxn ang="0">
                  <a:pos x="299" y="423"/>
                </a:cxn>
                <a:cxn ang="0">
                  <a:pos x="305" y="403"/>
                </a:cxn>
                <a:cxn ang="0">
                  <a:pos x="319" y="383"/>
                </a:cxn>
                <a:cxn ang="0">
                  <a:pos x="325" y="369"/>
                </a:cxn>
                <a:cxn ang="0">
                  <a:pos x="339" y="350"/>
                </a:cxn>
                <a:cxn ang="0">
                  <a:pos x="345" y="330"/>
                </a:cxn>
                <a:cxn ang="0">
                  <a:pos x="359" y="310"/>
                </a:cxn>
                <a:cxn ang="0">
                  <a:pos x="365" y="291"/>
                </a:cxn>
                <a:cxn ang="0">
                  <a:pos x="379" y="271"/>
                </a:cxn>
                <a:cxn ang="0">
                  <a:pos x="385" y="251"/>
                </a:cxn>
                <a:cxn ang="0">
                  <a:pos x="399" y="231"/>
                </a:cxn>
                <a:cxn ang="0">
                  <a:pos x="405" y="211"/>
                </a:cxn>
                <a:cxn ang="0">
                  <a:pos x="411" y="191"/>
                </a:cxn>
                <a:cxn ang="0">
                  <a:pos x="425" y="165"/>
                </a:cxn>
                <a:cxn ang="0">
                  <a:pos x="431" y="145"/>
                </a:cxn>
                <a:cxn ang="0">
                  <a:pos x="445" y="126"/>
                </a:cxn>
                <a:cxn ang="0">
                  <a:pos x="451" y="99"/>
                </a:cxn>
                <a:cxn ang="0">
                  <a:pos x="465" y="80"/>
                </a:cxn>
                <a:cxn ang="0">
                  <a:pos x="471" y="52"/>
                </a:cxn>
                <a:cxn ang="0">
                  <a:pos x="485" y="26"/>
                </a:cxn>
                <a:cxn ang="0">
                  <a:pos x="491" y="0"/>
                </a:cxn>
              </a:cxnLst>
              <a:pathLst>
                <a:path w="444" h="738">
                  <a:moveTo>
                    <a:pt x="0" y="738"/>
                  </a:moveTo>
                  <a:lnTo>
                    <a:pt x="0" y="732"/>
                  </a:lnTo>
                  <a:lnTo>
                    <a:pt x="6" y="732"/>
                  </a:lnTo>
                  <a:lnTo>
                    <a:pt x="12" y="726"/>
                  </a:lnTo>
                  <a:lnTo>
                    <a:pt x="18" y="720"/>
                  </a:lnTo>
                  <a:lnTo>
                    <a:pt x="24" y="714"/>
                  </a:lnTo>
                  <a:lnTo>
                    <a:pt x="30" y="708"/>
                  </a:lnTo>
                  <a:lnTo>
                    <a:pt x="30" y="702"/>
                  </a:lnTo>
                  <a:lnTo>
                    <a:pt x="36" y="702"/>
                  </a:lnTo>
                  <a:lnTo>
                    <a:pt x="42" y="696"/>
                  </a:lnTo>
                  <a:lnTo>
                    <a:pt x="42" y="690"/>
                  </a:lnTo>
                  <a:lnTo>
                    <a:pt x="48" y="690"/>
                  </a:lnTo>
                  <a:lnTo>
                    <a:pt x="48" y="684"/>
                  </a:lnTo>
                  <a:lnTo>
                    <a:pt x="54" y="684"/>
                  </a:lnTo>
                  <a:lnTo>
                    <a:pt x="54" y="678"/>
                  </a:lnTo>
                  <a:lnTo>
                    <a:pt x="60" y="678"/>
                  </a:lnTo>
                  <a:lnTo>
                    <a:pt x="60" y="672"/>
                  </a:lnTo>
                  <a:lnTo>
                    <a:pt x="66" y="672"/>
                  </a:lnTo>
                  <a:lnTo>
                    <a:pt x="66" y="666"/>
                  </a:lnTo>
                  <a:lnTo>
                    <a:pt x="72" y="666"/>
                  </a:lnTo>
                  <a:lnTo>
                    <a:pt x="72" y="660"/>
                  </a:lnTo>
                  <a:lnTo>
                    <a:pt x="78" y="660"/>
                  </a:lnTo>
                  <a:lnTo>
                    <a:pt x="78" y="654"/>
                  </a:lnTo>
                  <a:lnTo>
                    <a:pt x="84" y="654"/>
                  </a:lnTo>
                  <a:lnTo>
                    <a:pt x="84" y="648"/>
                  </a:lnTo>
                  <a:lnTo>
                    <a:pt x="90" y="642"/>
                  </a:lnTo>
                  <a:lnTo>
                    <a:pt x="96" y="636"/>
                  </a:lnTo>
                  <a:lnTo>
                    <a:pt x="102" y="630"/>
                  </a:lnTo>
                  <a:lnTo>
                    <a:pt x="102" y="624"/>
                  </a:lnTo>
                  <a:lnTo>
                    <a:pt x="108" y="624"/>
                  </a:lnTo>
                  <a:lnTo>
                    <a:pt x="108" y="618"/>
                  </a:lnTo>
                  <a:lnTo>
                    <a:pt x="114" y="618"/>
                  </a:lnTo>
                  <a:lnTo>
                    <a:pt x="114" y="612"/>
                  </a:lnTo>
                  <a:lnTo>
                    <a:pt x="120" y="606"/>
                  </a:lnTo>
                  <a:lnTo>
                    <a:pt x="126" y="600"/>
                  </a:lnTo>
                  <a:lnTo>
                    <a:pt x="126" y="594"/>
                  </a:lnTo>
                  <a:lnTo>
                    <a:pt x="132" y="594"/>
                  </a:lnTo>
                  <a:lnTo>
                    <a:pt x="132" y="588"/>
                  </a:lnTo>
                  <a:lnTo>
                    <a:pt x="138" y="588"/>
                  </a:lnTo>
                  <a:lnTo>
                    <a:pt x="138" y="582"/>
                  </a:lnTo>
                  <a:lnTo>
                    <a:pt x="138" y="576"/>
                  </a:lnTo>
                  <a:lnTo>
                    <a:pt x="144" y="576"/>
                  </a:lnTo>
                  <a:lnTo>
                    <a:pt x="144" y="570"/>
                  </a:lnTo>
                  <a:lnTo>
                    <a:pt x="150" y="570"/>
                  </a:lnTo>
                  <a:lnTo>
                    <a:pt x="150" y="564"/>
                  </a:lnTo>
                  <a:lnTo>
                    <a:pt x="156" y="564"/>
                  </a:lnTo>
                  <a:lnTo>
                    <a:pt x="156" y="558"/>
                  </a:lnTo>
                  <a:lnTo>
                    <a:pt x="162" y="552"/>
                  </a:lnTo>
                  <a:lnTo>
                    <a:pt x="162" y="546"/>
                  </a:lnTo>
                  <a:lnTo>
                    <a:pt x="168" y="546"/>
                  </a:lnTo>
                  <a:lnTo>
                    <a:pt x="168" y="540"/>
                  </a:lnTo>
                  <a:lnTo>
                    <a:pt x="174" y="534"/>
                  </a:lnTo>
                  <a:lnTo>
                    <a:pt x="180" y="528"/>
                  </a:lnTo>
                  <a:lnTo>
                    <a:pt x="180" y="522"/>
                  </a:lnTo>
                  <a:lnTo>
                    <a:pt x="186" y="516"/>
                  </a:lnTo>
                  <a:lnTo>
                    <a:pt x="192" y="510"/>
                  </a:lnTo>
                  <a:lnTo>
                    <a:pt x="192" y="504"/>
                  </a:lnTo>
                  <a:lnTo>
                    <a:pt x="198" y="504"/>
                  </a:lnTo>
                  <a:lnTo>
                    <a:pt x="198" y="498"/>
                  </a:lnTo>
                  <a:lnTo>
                    <a:pt x="204" y="492"/>
                  </a:lnTo>
                  <a:lnTo>
                    <a:pt x="204" y="486"/>
                  </a:lnTo>
                  <a:lnTo>
                    <a:pt x="210" y="486"/>
                  </a:lnTo>
                  <a:lnTo>
                    <a:pt x="210" y="480"/>
                  </a:lnTo>
                  <a:lnTo>
                    <a:pt x="210" y="474"/>
                  </a:lnTo>
                  <a:lnTo>
                    <a:pt x="216" y="474"/>
                  </a:lnTo>
                  <a:lnTo>
                    <a:pt x="216" y="468"/>
                  </a:lnTo>
                  <a:lnTo>
                    <a:pt x="222" y="468"/>
                  </a:lnTo>
                  <a:lnTo>
                    <a:pt x="222" y="462"/>
                  </a:lnTo>
                  <a:lnTo>
                    <a:pt x="222" y="456"/>
                  </a:lnTo>
                  <a:lnTo>
                    <a:pt x="228" y="456"/>
                  </a:lnTo>
                  <a:lnTo>
                    <a:pt x="228" y="450"/>
                  </a:lnTo>
                  <a:lnTo>
                    <a:pt x="234" y="444"/>
                  </a:lnTo>
                  <a:lnTo>
                    <a:pt x="234" y="438"/>
                  </a:lnTo>
                  <a:lnTo>
                    <a:pt x="240" y="432"/>
                  </a:lnTo>
                  <a:lnTo>
                    <a:pt x="246" y="426"/>
                  </a:lnTo>
                  <a:lnTo>
                    <a:pt x="246" y="420"/>
                  </a:lnTo>
                  <a:lnTo>
                    <a:pt x="252" y="420"/>
                  </a:lnTo>
                  <a:lnTo>
                    <a:pt x="252" y="414"/>
                  </a:lnTo>
                  <a:lnTo>
                    <a:pt x="252" y="408"/>
                  </a:lnTo>
                  <a:lnTo>
                    <a:pt x="258" y="408"/>
                  </a:lnTo>
                  <a:lnTo>
                    <a:pt x="258" y="402"/>
                  </a:lnTo>
                  <a:lnTo>
                    <a:pt x="264" y="396"/>
                  </a:lnTo>
                  <a:lnTo>
                    <a:pt x="264" y="390"/>
                  </a:lnTo>
                  <a:lnTo>
                    <a:pt x="270" y="384"/>
                  </a:lnTo>
                  <a:lnTo>
                    <a:pt x="270" y="378"/>
                  </a:lnTo>
                  <a:lnTo>
                    <a:pt x="276" y="378"/>
                  </a:lnTo>
                  <a:lnTo>
                    <a:pt x="276" y="372"/>
                  </a:lnTo>
                  <a:lnTo>
                    <a:pt x="276" y="366"/>
                  </a:lnTo>
                  <a:lnTo>
                    <a:pt x="282" y="360"/>
                  </a:lnTo>
                  <a:lnTo>
                    <a:pt x="282" y="354"/>
                  </a:lnTo>
                  <a:lnTo>
                    <a:pt x="288" y="354"/>
                  </a:lnTo>
                  <a:lnTo>
                    <a:pt x="288" y="348"/>
                  </a:lnTo>
                  <a:lnTo>
                    <a:pt x="294" y="342"/>
                  </a:lnTo>
                  <a:lnTo>
                    <a:pt x="294" y="336"/>
                  </a:lnTo>
                  <a:lnTo>
                    <a:pt x="300" y="330"/>
                  </a:lnTo>
                  <a:lnTo>
                    <a:pt x="300" y="324"/>
                  </a:lnTo>
                  <a:lnTo>
                    <a:pt x="306" y="318"/>
                  </a:lnTo>
                  <a:lnTo>
                    <a:pt x="306" y="312"/>
                  </a:lnTo>
                  <a:lnTo>
                    <a:pt x="312" y="306"/>
                  </a:lnTo>
                  <a:lnTo>
                    <a:pt x="312" y="300"/>
                  </a:lnTo>
                  <a:lnTo>
                    <a:pt x="318" y="294"/>
                  </a:lnTo>
                  <a:lnTo>
                    <a:pt x="318" y="288"/>
                  </a:lnTo>
                  <a:lnTo>
                    <a:pt x="324" y="282"/>
                  </a:lnTo>
                  <a:lnTo>
                    <a:pt x="324" y="276"/>
                  </a:lnTo>
                  <a:lnTo>
                    <a:pt x="330" y="270"/>
                  </a:lnTo>
                  <a:lnTo>
                    <a:pt x="330" y="264"/>
                  </a:lnTo>
                  <a:lnTo>
                    <a:pt x="336" y="258"/>
                  </a:lnTo>
                  <a:lnTo>
                    <a:pt x="336" y="252"/>
                  </a:lnTo>
                  <a:lnTo>
                    <a:pt x="342" y="246"/>
                  </a:lnTo>
                  <a:lnTo>
                    <a:pt x="342" y="240"/>
                  </a:lnTo>
                  <a:lnTo>
                    <a:pt x="348" y="234"/>
                  </a:lnTo>
                  <a:lnTo>
                    <a:pt x="348" y="228"/>
                  </a:lnTo>
                  <a:lnTo>
                    <a:pt x="354" y="222"/>
                  </a:lnTo>
                  <a:lnTo>
                    <a:pt x="354" y="216"/>
                  </a:lnTo>
                  <a:lnTo>
                    <a:pt x="360" y="210"/>
                  </a:lnTo>
                  <a:lnTo>
                    <a:pt x="360" y="204"/>
                  </a:lnTo>
                  <a:lnTo>
                    <a:pt x="360" y="198"/>
                  </a:lnTo>
                  <a:lnTo>
                    <a:pt x="366" y="198"/>
                  </a:lnTo>
                  <a:lnTo>
                    <a:pt x="366" y="192"/>
                  </a:lnTo>
                  <a:lnTo>
                    <a:pt x="366" y="186"/>
                  </a:lnTo>
                  <a:lnTo>
                    <a:pt x="372" y="186"/>
                  </a:lnTo>
                  <a:lnTo>
                    <a:pt x="372" y="180"/>
                  </a:lnTo>
                  <a:lnTo>
                    <a:pt x="372" y="174"/>
                  </a:lnTo>
                  <a:lnTo>
                    <a:pt x="378" y="168"/>
                  </a:lnTo>
                  <a:lnTo>
                    <a:pt x="378" y="162"/>
                  </a:lnTo>
                  <a:lnTo>
                    <a:pt x="384" y="156"/>
                  </a:lnTo>
                  <a:lnTo>
                    <a:pt x="384" y="150"/>
                  </a:lnTo>
                  <a:lnTo>
                    <a:pt x="390" y="144"/>
                  </a:lnTo>
                  <a:lnTo>
                    <a:pt x="390" y="138"/>
                  </a:lnTo>
                  <a:lnTo>
                    <a:pt x="390" y="132"/>
                  </a:lnTo>
                  <a:lnTo>
                    <a:pt x="396" y="126"/>
                  </a:lnTo>
                  <a:lnTo>
                    <a:pt x="396" y="120"/>
                  </a:lnTo>
                  <a:lnTo>
                    <a:pt x="402" y="114"/>
                  </a:lnTo>
                  <a:lnTo>
                    <a:pt x="402" y="108"/>
                  </a:lnTo>
                  <a:lnTo>
                    <a:pt x="402" y="102"/>
                  </a:lnTo>
                  <a:lnTo>
                    <a:pt x="408" y="102"/>
                  </a:lnTo>
                  <a:lnTo>
                    <a:pt x="408" y="96"/>
                  </a:lnTo>
                  <a:lnTo>
                    <a:pt x="408" y="90"/>
                  </a:lnTo>
                  <a:lnTo>
                    <a:pt x="414" y="84"/>
                  </a:lnTo>
                  <a:lnTo>
                    <a:pt x="414" y="78"/>
                  </a:lnTo>
                  <a:lnTo>
                    <a:pt x="414" y="72"/>
                  </a:lnTo>
                  <a:lnTo>
                    <a:pt x="420" y="72"/>
                  </a:lnTo>
                  <a:lnTo>
                    <a:pt x="420" y="66"/>
                  </a:lnTo>
                  <a:lnTo>
                    <a:pt x="420" y="60"/>
                  </a:lnTo>
                  <a:lnTo>
                    <a:pt x="426" y="54"/>
                  </a:lnTo>
                  <a:lnTo>
                    <a:pt x="426" y="48"/>
                  </a:lnTo>
                  <a:lnTo>
                    <a:pt x="432" y="42"/>
                  </a:lnTo>
                  <a:lnTo>
                    <a:pt x="432" y="36"/>
                  </a:lnTo>
                  <a:lnTo>
                    <a:pt x="432" y="30"/>
                  </a:lnTo>
                  <a:lnTo>
                    <a:pt x="438" y="24"/>
                  </a:lnTo>
                  <a:lnTo>
                    <a:pt x="438" y="18"/>
                  </a:lnTo>
                  <a:lnTo>
                    <a:pt x="444" y="12"/>
                  </a:lnTo>
                  <a:lnTo>
                    <a:pt x="444" y="6"/>
                  </a:lnTo>
                  <a:lnTo>
                    <a:pt x="444" y="0"/>
                  </a:lnTo>
                </a:path>
              </a:pathLst>
            </a:custGeom>
            <a:noFill/>
            <a:ln w="38100" cap="flat" cmpd="sng">
              <a:solidFill>
                <a:srgbClr val="FF0000"/>
              </a:solidFill>
              <a:prstDash val="solid"/>
              <a:miter/>
              <a:headEnd type="none" w="med" len="med"/>
              <a:tailEnd type="none" w="med" len="med"/>
            </a:ln>
          </p:spPr>
          <p:txBody>
            <a:bodyPr/>
            <a:p>
              <a:endParaRPr lang="zh-CN" altLang="en-US"/>
            </a:p>
          </p:txBody>
        </p:sp>
        <p:sp>
          <p:nvSpPr>
            <p:cNvPr id="139283" name="任意多边形 64538"/>
            <p:cNvSpPr/>
            <p:nvPr/>
          </p:nvSpPr>
          <p:spPr>
            <a:xfrm>
              <a:off x="1296" y="1831"/>
              <a:ext cx="696" cy="329"/>
            </a:xfrm>
            <a:custGeom>
              <a:avLst/>
              <a:gdLst/>
              <a:ahLst/>
              <a:cxnLst>
                <a:cxn ang="0">
                  <a:pos x="6" y="291"/>
                </a:cxn>
                <a:cxn ang="0">
                  <a:pos x="20" y="284"/>
                </a:cxn>
                <a:cxn ang="0">
                  <a:pos x="26" y="284"/>
                </a:cxn>
                <a:cxn ang="0">
                  <a:pos x="40" y="277"/>
                </a:cxn>
                <a:cxn ang="0">
                  <a:pos x="46" y="271"/>
                </a:cxn>
                <a:cxn ang="0">
                  <a:pos x="52" y="271"/>
                </a:cxn>
                <a:cxn ang="0">
                  <a:pos x="66" y="264"/>
                </a:cxn>
                <a:cxn ang="0">
                  <a:pos x="72" y="264"/>
                </a:cxn>
                <a:cxn ang="0">
                  <a:pos x="86" y="258"/>
                </a:cxn>
                <a:cxn ang="0">
                  <a:pos x="92" y="258"/>
                </a:cxn>
                <a:cxn ang="0">
                  <a:pos x="106" y="251"/>
                </a:cxn>
                <a:cxn ang="0">
                  <a:pos x="112" y="244"/>
                </a:cxn>
                <a:cxn ang="0">
                  <a:pos x="126" y="244"/>
                </a:cxn>
                <a:cxn ang="0">
                  <a:pos x="132" y="238"/>
                </a:cxn>
                <a:cxn ang="0">
                  <a:pos x="146" y="231"/>
                </a:cxn>
                <a:cxn ang="0">
                  <a:pos x="152" y="231"/>
                </a:cxn>
                <a:cxn ang="0">
                  <a:pos x="158" y="225"/>
                </a:cxn>
                <a:cxn ang="0">
                  <a:pos x="172" y="218"/>
                </a:cxn>
                <a:cxn ang="0">
                  <a:pos x="178" y="218"/>
                </a:cxn>
                <a:cxn ang="0">
                  <a:pos x="192" y="211"/>
                </a:cxn>
                <a:cxn ang="0">
                  <a:pos x="198" y="205"/>
                </a:cxn>
                <a:cxn ang="0">
                  <a:pos x="212" y="198"/>
                </a:cxn>
                <a:cxn ang="0">
                  <a:pos x="218" y="198"/>
                </a:cxn>
                <a:cxn ang="0">
                  <a:pos x="231" y="192"/>
                </a:cxn>
                <a:cxn ang="0">
                  <a:pos x="238" y="185"/>
                </a:cxn>
                <a:cxn ang="0">
                  <a:pos x="251" y="178"/>
                </a:cxn>
                <a:cxn ang="0">
                  <a:pos x="258" y="172"/>
                </a:cxn>
                <a:cxn ang="0">
                  <a:pos x="264" y="165"/>
                </a:cxn>
                <a:cxn ang="0">
                  <a:pos x="277" y="158"/>
                </a:cxn>
                <a:cxn ang="0">
                  <a:pos x="284" y="158"/>
                </a:cxn>
                <a:cxn ang="0">
                  <a:pos x="297" y="152"/>
                </a:cxn>
                <a:cxn ang="0">
                  <a:pos x="304" y="146"/>
                </a:cxn>
                <a:cxn ang="0">
                  <a:pos x="317" y="139"/>
                </a:cxn>
                <a:cxn ang="0">
                  <a:pos x="324" y="132"/>
                </a:cxn>
                <a:cxn ang="0">
                  <a:pos x="337" y="126"/>
                </a:cxn>
                <a:cxn ang="0">
                  <a:pos x="343" y="119"/>
                </a:cxn>
                <a:cxn ang="0">
                  <a:pos x="357" y="112"/>
                </a:cxn>
                <a:cxn ang="0">
                  <a:pos x="363" y="106"/>
                </a:cxn>
                <a:cxn ang="0">
                  <a:pos x="370" y="99"/>
                </a:cxn>
                <a:cxn ang="0">
                  <a:pos x="383" y="92"/>
                </a:cxn>
                <a:cxn ang="0">
                  <a:pos x="390" y="80"/>
                </a:cxn>
                <a:cxn ang="0">
                  <a:pos x="403" y="72"/>
                </a:cxn>
                <a:cxn ang="0">
                  <a:pos x="409" y="66"/>
                </a:cxn>
                <a:cxn ang="0">
                  <a:pos x="423" y="60"/>
                </a:cxn>
                <a:cxn ang="0">
                  <a:pos x="429" y="52"/>
                </a:cxn>
                <a:cxn ang="0">
                  <a:pos x="443" y="40"/>
                </a:cxn>
                <a:cxn ang="0">
                  <a:pos x="449" y="33"/>
                </a:cxn>
                <a:cxn ang="0">
                  <a:pos x="463" y="26"/>
                </a:cxn>
                <a:cxn ang="0">
                  <a:pos x="469" y="20"/>
                </a:cxn>
                <a:cxn ang="0">
                  <a:pos x="475" y="6"/>
                </a:cxn>
                <a:cxn ang="0">
                  <a:pos x="489" y="0"/>
                </a:cxn>
              </a:cxnLst>
              <a:pathLst>
                <a:path w="444" h="264">
                  <a:moveTo>
                    <a:pt x="0" y="264"/>
                  </a:moveTo>
                  <a:lnTo>
                    <a:pt x="0" y="264"/>
                  </a:lnTo>
                  <a:lnTo>
                    <a:pt x="6" y="264"/>
                  </a:lnTo>
                  <a:lnTo>
                    <a:pt x="6" y="258"/>
                  </a:lnTo>
                  <a:lnTo>
                    <a:pt x="12" y="258"/>
                  </a:lnTo>
                  <a:lnTo>
                    <a:pt x="18" y="258"/>
                  </a:lnTo>
                  <a:lnTo>
                    <a:pt x="24" y="258"/>
                  </a:lnTo>
                  <a:lnTo>
                    <a:pt x="24" y="252"/>
                  </a:lnTo>
                  <a:lnTo>
                    <a:pt x="30" y="252"/>
                  </a:lnTo>
                  <a:lnTo>
                    <a:pt x="36" y="252"/>
                  </a:lnTo>
                  <a:lnTo>
                    <a:pt x="42" y="252"/>
                  </a:lnTo>
                  <a:lnTo>
                    <a:pt x="42" y="246"/>
                  </a:lnTo>
                  <a:lnTo>
                    <a:pt x="48" y="246"/>
                  </a:lnTo>
                  <a:lnTo>
                    <a:pt x="54" y="246"/>
                  </a:lnTo>
                  <a:lnTo>
                    <a:pt x="60" y="240"/>
                  </a:lnTo>
                  <a:lnTo>
                    <a:pt x="66" y="240"/>
                  </a:lnTo>
                  <a:lnTo>
                    <a:pt x="72" y="240"/>
                  </a:lnTo>
                  <a:lnTo>
                    <a:pt x="72" y="234"/>
                  </a:lnTo>
                  <a:lnTo>
                    <a:pt x="78" y="234"/>
                  </a:lnTo>
                  <a:lnTo>
                    <a:pt x="84" y="234"/>
                  </a:lnTo>
                  <a:lnTo>
                    <a:pt x="90" y="228"/>
                  </a:lnTo>
                  <a:lnTo>
                    <a:pt x="96" y="228"/>
                  </a:lnTo>
                  <a:lnTo>
                    <a:pt x="102" y="228"/>
                  </a:lnTo>
                  <a:lnTo>
                    <a:pt x="102" y="222"/>
                  </a:lnTo>
                  <a:lnTo>
                    <a:pt x="108" y="222"/>
                  </a:lnTo>
                  <a:lnTo>
                    <a:pt x="114" y="222"/>
                  </a:lnTo>
                  <a:lnTo>
                    <a:pt x="114" y="216"/>
                  </a:lnTo>
                  <a:lnTo>
                    <a:pt x="120" y="216"/>
                  </a:lnTo>
                  <a:lnTo>
                    <a:pt x="126" y="216"/>
                  </a:lnTo>
                  <a:lnTo>
                    <a:pt x="132" y="210"/>
                  </a:lnTo>
                  <a:lnTo>
                    <a:pt x="138" y="210"/>
                  </a:lnTo>
                  <a:lnTo>
                    <a:pt x="144" y="204"/>
                  </a:lnTo>
                  <a:lnTo>
                    <a:pt x="150" y="204"/>
                  </a:lnTo>
                  <a:lnTo>
                    <a:pt x="156" y="198"/>
                  </a:lnTo>
                  <a:lnTo>
                    <a:pt x="162" y="198"/>
                  </a:lnTo>
                  <a:lnTo>
                    <a:pt x="168" y="192"/>
                  </a:lnTo>
                  <a:lnTo>
                    <a:pt x="174" y="192"/>
                  </a:lnTo>
                  <a:lnTo>
                    <a:pt x="180" y="186"/>
                  </a:lnTo>
                  <a:lnTo>
                    <a:pt x="186" y="186"/>
                  </a:lnTo>
                  <a:lnTo>
                    <a:pt x="186" y="180"/>
                  </a:lnTo>
                  <a:lnTo>
                    <a:pt x="192" y="180"/>
                  </a:lnTo>
                  <a:lnTo>
                    <a:pt x="198" y="180"/>
                  </a:lnTo>
                  <a:lnTo>
                    <a:pt x="198" y="174"/>
                  </a:lnTo>
                  <a:lnTo>
                    <a:pt x="204" y="174"/>
                  </a:lnTo>
                  <a:lnTo>
                    <a:pt x="210" y="174"/>
                  </a:lnTo>
                  <a:lnTo>
                    <a:pt x="210" y="168"/>
                  </a:lnTo>
                  <a:lnTo>
                    <a:pt x="216" y="168"/>
                  </a:lnTo>
                  <a:lnTo>
                    <a:pt x="222" y="168"/>
                  </a:lnTo>
                  <a:lnTo>
                    <a:pt x="222" y="162"/>
                  </a:lnTo>
                  <a:lnTo>
                    <a:pt x="228" y="162"/>
                  </a:lnTo>
                  <a:lnTo>
                    <a:pt x="234" y="156"/>
                  </a:lnTo>
                  <a:lnTo>
                    <a:pt x="240" y="156"/>
                  </a:lnTo>
                  <a:lnTo>
                    <a:pt x="240" y="150"/>
                  </a:lnTo>
                  <a:lnTo>
                    <a:pt x="246" y="150"/>
                  </a:lnTo>
                  <a:lnTo>
                    <a:pt x="252" y="150"/>
                  </a:lnTo>
                  <a:lnTo>
                    <a:pt x="252" y="144"/>
                  </a:lnTo>
                  <a:lnTo>
                    <a:pt x="258" y="144"/>
                  </a:lnTo>
                  <a:lnTo>
                    <a:pt x="264" y="138"/>
                  </a:lnTo>
                  <a:lnTo>
                    <a:pt x="270" y="138"/>
                  </a:lnTo>
                  <a:lnTo>
                    <a:pt x="270" y="132"/>
                  </a:lnTo>
                  <a:lnTo>
                    <a:pt x="276" y="132"/>
                  </a:lnTo>
                  <a:lnTo>
                    <a:pt x="282" y="132"/>
                  </a:lnTo>
                  <a:lnTo>
                    <a:pt x="282" y="126"/>
                  </a:lnTo>
                  <a:lnTo>
                    <a:pt x="288" y="126"/>
                  </a:lnTo>
                  <a:lnTo>
                    <a:pt x="288" y="120"/>
                  </a:lnTo>
                  <a:lnTo>
                    <a:pt x="294" y="120"/>
                  </a:lnTo>
                  <a:lnTo>
                    <a:pt x="300" y="114"/>
                  </a:lnTo>
                  <a:lnTo>
                    <a:pt x="306" y="114"/>
                  </a:lnTo>
                  <a:lnTo>
                    <a:pt x="306" y="108"/>
                  </a:lnTo>
                  <a:lnTo>
                    <a:pt x="312" y="108"/>
                  </a:lnTo>
                  <a:lnTo>
                    <a:pt x="318" y="102"/>
                  </a:lnTo>
                  <a:lnTo>
                    <a:pt x="324" y="102"/>
                  </a:lnTo>
                  <a:lnTo>
                    <a:pt x="324" y="96"/>
                  </a:lnTo>
                  <a:lnTo>
                    <a:pt x="330" y="96"/>
                  </a:lnTo>
                  <a:lnTo>
                    <a:pt x="336" y="90"/>
                  </a:lnTo>
                  <a:lnTo>
                    <a:pt x="342" y="84"/>
                  </a:lnTo>
                  <a:lnTo>
                    <a:pt x="348" y="84"/>
                  </a:lnTo>
                  <a:lnTo>
                    <a:pt x="348" y="78"/>
                  </a:lnTo>
                  <a:lnTo>
                    <a:pt x="354" y="78"/>
                  </a:lnTo>
                  <a:lnTo>
                    <a:pt x="354" y="72"/>
                  </a:lnTo>
                  <a:lnTo>
                    <a:pt x="360" y="72"/>
                  </a:lnTo>
                  <a:lnTo>
                    <a:pt x="366" y="72"/>
                  </a:lnTo>
                  <a:lnTo>
                    <a:pt x="366" y="66"/>
                  </a:lnTo>
                  <a:lnTo>
                    <a:pt x="372" y="66"/>
                  </a:lnTo>
                  <a:lnTo>
                    <a:pt x="372" y="60"/>
                  </a:lnTo>
                  <a:lnTo>
                    <a:pt x="378" y="60"/>
                  </a:lnTo>
                  <a:lnTo>
                    <a:pt x="378" y="54"/>
                  </a:lnTo>
                  <a:lnTo>
                    <a:pt x="384" y="54"/>
                  </a:lnTo>
                  <a:lnTo>
                    <a:pt x="384" y="48"/>
                  </a:lnTo>
                  <a:lnTo>
                    <a:pt x="390" y="48"/>
                  </a:lnTo>
                  <a:lnTo>
                    <a:pt x="390" y="42"/>
                  </a:lnTo>
                  <a:lnTo>
                    <a:pt x="396" y="42"/>
                  </a:lnTo>
                  <a:lnTo>
                    <a:pt x="402" y="36"/>
                  </a:lnTo>
                  <a:lnTo>
                    <a:pt x="408" y="36"/>
                  </a:lnTo>
                  <a:lnTo>
                    <a:pt x="408" y="30"/>
                  </a:lnTo>
                  <a:lnTo>
                    <a:pt x="414" y="30"/>
                  </a:lnTo>
                  <a:lnTo>
                    <a:pt x="414" y="24"/>
                  </a:lnTo>
                  <a:lnTo>
                    <a:pt x="420" y="24"/>
                  </a:lnTo>
                  <a:lnTo>
                    <a:pt x="420" y="18"/>
                  </a:lnTo>
                  <a:lnTo>
                    <a:pt x="426" y="18"/>
                  </a:lnTo>
                  <a:lnTo>
                    <a:pt x="426" y="12"/>
                  </a:lnTo>
                  <a:lnTo>
                    <a:pt x="432" y="12"/>
                  </a:lnTo>
                  <a:lnTo>
                    <a:pt x="432" y="6"/>
                  </a:lnTo>
                  <a:lnTo>
                    <a:pt x="438" y="6"/>
                  </a:lnTo>
                  <a:lnTo>
                    <a:pt x="438" y="0"/>
                  </a:lnTo>
                  <a:lnTo>
                    <a:pt x="444" y="0"/>
                  </a:lnTo>
                </a:path>
              </a:pathLst>
            </a:custGeom>
            <a:noFill/>
            <a:ln w="38100" cap="flat" cmpd="sng">
              <a:solidFill>
                <a:srgbClr val="FF0000"/>
              </a:solidFill>
              <a:prstDash val="solid"/>
              <a:miter/>
              <a:headEnd type="none" w="med" len="med"/>
              <a:tailEnd type="none" w="med" len="med"/>
            </a:ln>
          </p:spPr>
          <p:txBody>
            <a:bodyPr/>
            <a:p>
              <a:endParaRPr lang="zh-CN" altLang="en-US"/>
            </a:p>
          </p:txBody>
        </p:sp>
        <p:sp>
          <p:nvSpPr>
            <p:cNvPr id="139284" name="任意多边形 64539"/>
            <p:cNvSpPr/>
            <p:nvPr/>
          </p:nvSpPr>
          <p:spPr>
            <a:xfrm>
              <a:off x="2690" y="816"/>
              <a:ext cx="46" cy="97"/>
            </a:xfrm>
            <a:custGeom>
              <a:avLst/>
              <a:gdLst/>
              <a:ahLst/>
              <a:cxnLst>
                <a:cxn ang="0">
                  <a:pos x="0" y="86"/>
                </a:cxn>
                <a:cxn ang="0">
                  <a:pos x="6" y="80"/>
                </a:cxn>
                <a:cxn ang="0">
                  <a:pos x="6" y="73"/>
                </a:cxn>
                <a:cxn ang="0">
                  <a:pos x="6" y="66"/>
                </a:cxn>
                <a:cxn ang="0">
                  <a:pos x="12" y="66"/>
                </a:cxn>
                <a:cxn ang="0">
                  <a:pos x="12" y="60"/>
                </a:cxn>
                <a:cxn ang="0">
                  <a:pos x="12" y="53"/>
                </a:cxn>
                <a:cxn ang="0">
                  <a:pos x="12" y="46"/>
                </a:cxn>
                <a:cxn ang="0">
                  <a:pos x="20" y="40"/>
                </a:cxn>
                <a:cxn ang="0">
                  <a:pos x="20" y="40"/>
                </a:cxn>
                <a:cxn ang="0">
                  <a:pos x="20" y="34"/>
                </a:cxn>
                <a:cxn ang="0">
                  <a:pos x="26" y="26"/>
                </a:cxn>
                <a:cxn ang="0">
                  <a:pos x="26" y="20"/>
                </a:cxn>
                <a:cxn ang="0">
                  <a:pos x="26" y="14"/>
                </a:cxn>
                <a:cxn ang="0">
                  <a:pos x="26" y="14"/>
                </a:cxn>
                <a:cxn ang="0">
                  <a:pos x="32" y="6"/>
                </a:cxn>
                <a:cxn ang="0">
                  <a:pos x="32" y="0"/>
                </a:cxn>
              </a:cxnLst>
              <a:pathLst>
                <a:path w="30" h="78">
                  <a:moveTo>
                    <a:pt x="0" y="78"/>
                  </a:moveTo>
                  <a:lnTo>
                    <a:pt x="6" y="72"/>
                  </a:lnTo>
                  <a:lnTo>
                    <a:pt x="6" y="66"/>
                  </a:lnTo>
                  <a:lnTo>
                    <a:pt x="6" y="60"/>
                  </a:lnTo>
                  <a:lnTo>
                    <a:pt x="12" y="60"/>
                  </a:lnTo>
                  <a:lnTo>
                    <a:pt x="12" y="54"/>
                  </a:lnTo>
                  <a:lnTo>
                    <a:pt x="12" y="48"/>
                  </a:lnTo>
                  <a:lnTo>
                    <a:pt x="12" y="42"/>
                  </a:lnTo>
                  <a:lnTo>
                    <a:pt x="18" y="36"/>
                  </a:lnTo>
                  <a:lnTo>
                    <a:pt x="18" y="30"/>
                  </a:lnTo>
                  <a:lnTo>
                    <a:pt x="24" y="24"/>
                  </a:lnTo>
                  <a:lnTo>
                    <a:pt x="24" y="18"/>
                  </a:lnTo>
                  <a:lnTo>
                    <a:pt x="24" y="12"/>
                  </a:lnTo>
                  <a:lnTo>
                    <a:pt x="30" y="6"/>
                  </a:lnTo>
                  <a:lnTo>
                    <a:pt x="30" y="0"/>
                  </a:lnTo>
                </a:path>
              </a:pathLst>
            </a:custGeom>
            <a:noFill/>
            <a:ln w="38100" cap="flat" cmpd="sng">
              <a:solidFill>
                <a:srgbClr val="FF0000"/>
              </a:solidFill>
              <a:prstDash val="solid"/>
              <a:miter/>
              <a:headEnd type="none" w="med" len="med"/>
              <a:tailEnd type="none" w="med" len="med"/>
            </a:ln>
          </p:spPr>
          <p:txBody>
            <a:bodyPr/>
            <a:p>
              <a:endParaRPr lang="zh-CN" altLang="en-US"/>
            </a:p>
          </p:txBody>
        </p:sp>
      </p:grpSp>
      <p:grpSp>
        <p:nvGrpSpPr>
          <p:cNvPr id="64541" name="组合 64540"/>
          <p:cNvGrpSpPr/>
          <p:nvPr/>
        </p:nvGrpSpPr>
        <p:grpSpPr>
          <a:xfrm>
            <a:off x="4876800" y="2895600"/>
            <a:ext cx="2362200" cy="2514600"/>
            <a:chOff x="2112" y="1824"/>
            <a:chExt cx="1488" cy="1584"/>
          </a:xfrm>
        </p:grpSpPr>
        <p:sp>
          <p:nvSpPr>
            <p:cNvPr id="139286" name="任意多边形 64541"/>
            <p:cNvSpPr/>
            <p:nvPr/>
          </p:nvSpPr>
          <p:spPr>
            <a:xfrm>
              <a:off x="2112" y="2407"/>
              <a:ext cx="573" cy="1001"/>
            </a:xfrm>
            <a:custGeom>
              <a:avLst/>
              <a:gdLst/>
              <a:ahLst/>
              <a:cxnLst>
                <a:cxn ang="0">
                  <a:pos x="6" y="588"/>
                </a:cxn>
                <a:cxn ang="0">
                  <a:pos x="14" y="569"/>
                </a:cxn>
                <a:cxn ang="0">
                  <a:pos x="26" y="542"/>
                </a:cxn>
                <a:cxn ang="0">
                  <a:pos x="33" y="522"/>
                </a:cxn>
                <a:cxn ang="0">
                  <a:pos x="46" y="503"/>
                </a:cxn>
                <a:cxn ang="0">
                  <a:pos x="52" y="483"/>
                </a:cxn>
                <a:cxn ang="0">
                  <a:pos x="66" y="463"/>
                </a:cxn>
                <a:cxn ang="0">
                  <a:pos x="72" y="449"/>
                </a:cxn>
                <a:cxn ang="0">
                  <a:pos x="80" y="429"/>
                </a:cxn>
                <a:cxn ang="0">
                  <a:pos x="92" y="409"/>
                </a:cxn>
                <a:cxn ang="0">
                  <a:pos x="99" y="397"/>
                </a:cxn>
                <a:cxn ang="0">
                  <a:pos x="112" y="383"/>
                </a:cxn>
                <a:cxn ang="0">
                  <a:pos x="119" y="363"/>
                </a:cxn>
                <a:cxn ang="0">
                  <a:pos x="132" y="351"/>
                </a:cxn>
                <a:cxn ang="0">
                  <a:pos x="139" y="337"/>
                </a:cxn>
                <a:cxn ang="0">
                  <a:pos x="152" y="324"/>
                </a:cxn>
                <a:cxn ang="0">
                  <a:pos x="158" y="311"/>
                </a:cxn>
                <a:cxn ang="0">
                  <a:pos x="172" y="297"/>
                </a:cxn>
                <a:cxn ang="0">
                  <a:pos x="178" y="284"/>
                </a:cxn>
                <a:cxn ang="0">
                  <a:pos x="185" y="271"/>
                </a:cxn>
                <a:cxn ang="0">
                  <a:pos x="198" y="264"/>
                </a:cxn>
                <a:cxn ang="0">
                  <a:pos x="205" y="251"/>
                </a:cxn>
                <a:cxn ang="0">
                  <a:pos x="218" y="238"/>
                </a:cxn>
                <a:cxn ang="0">
                  <a:pos x="225" y="231"/>
                </a:cxn>
                <a:cxn ang="0">
                  <a:pos x="238" y="218"/>
                </a:cxn>
                <a:cxn ang="0">
                  <a:pos x="245" y="205"/>
                </a:cxn>
                <a:cxn ang="0">
                  <a:pos x="258" y="198"/>
                </a:cxn>
                <a:cxn ang="0">
                  <a:pos x="264" y="185"/>
                </a:cxn>
                <a:cxn ang="0">
                  <a:pos x="277" y="178"/>
                </a:cxn>
                <a:cxn ang="0">
                  <a:pos x="284" y="165"/>
                </a:cxn>
                <a:cxn ang="0">
                  <a:pos x="291" y="158"/>
                </a:cxn>
                <a:cxn ang="0">
                  <a:pos x="304" y="152"/>
                </a:cxn>
                <a:cxn ang="0">
                  <a:pos x="311" y="139"/>
                </a:cxn>
                <a:cxn ang="0">
                  <a:pos x="324" y="132"/>
                </a:cxn>
                <a:cxn ang="0">
                  <a:pos x="331" y="126"/>
                </a:cxn>
                <a:cxn ang="0">
                  <a:pos x="343" y="112"/>
                </a:cxn>
                <a:cxn ang="0">
                  <a:pos x="351" y="106"/>
                </a:cxn>
                <a:cxn ang="0">
                  <a:pos x="363" y="99"/>
                </a:cxn>
                <a:cxn ang="0">
                  <a:pos x="370" y="92"/>
                </a:cxn>
                <a:cxn ang="0">
                  <a:pos x="383" y="80"/>
                </a:cxn>
                <a:cxn ang="0">
                  <a:pos x="390" y="72"/>
                </a:cxn>
                <a:cxn ang="0">
                  <a:pos x="397" y="66"/>
                </a:cxn>
                <a:cxn ang="0">
                  <a:pos x="409" y="60"/>
                </a:cxn>
                <a:cxn ang="0">
                  <a:pos x="417" y="52"/>
                </a:cxn>
                <a:cxn ang="0">
                  <a:pos x="429" y="46"/>
                </a:cxn>
                <a:cxn ang="0">
                  <a:pos x="437" y="40"/>
                </a:cxn>
                <a:cxn ang="0">
                  <a:pos x="449" y="33"/>
                </a:cxn>
                <a:cxn ang="0">
                  <a:pos x="457" y="26"/>
                </a:cxn>
                <a:cxn ang="0">
                  <a:pos x="469" y="20"/>
                </a:cxn>
                <a:cxn ang="0">
                  <a:pos x="475" y="6"/>
                </a:cxn>
                <a:cxn ang="0">
                  <a:pos x="489" y="0"/>
                </a:cxn>
              </a:cxnLst>
              <a:pathLst>
                <a:path w="444" h="546">
                  <a:moveTo>
                    <a:pt x="0" y="546"/>
                  </a:moveTo>
                  <a:lnTo>
                    <a:pt x="0" y="540"/>
                  </a:lnTo>
                  <a:lnTo>
                    <a:pt x="6" y="540"/>
                  </a:lnTo>
                  <a:lnTo>
                    <a:pt x="6" y="534"/>
                  </a:lnTo>
                  <a:lnTo>
                    <a:pt x="6" y="528"/>
                  </a:lnTo>
                  <a:lnTo>
                    <a:pt x="12" y="522"/>
                  </a:lnTo>
                  <a:lnTo>
                    <a:pt x="12" y="516"/>
                  </a:lnTo>
                  <a:lnTo>
                    <a:pt x="18" y="510"/>
                  </a:lnTo>
                  <a:lnTo>
                    <a:pt x="18" y="504"/>
                  </a:lnTo>
                  <a:lnTo>
                    <a:pt x="18" y="498"/>
                  </a:lnTo>
                  <a:lnTo>
                    <a:pt x="24" y="492"/>
                  </a:lnTo>
                  <a:lnTo>
                    <a:pt x="24" y="486"/>
                  </a:lnTo>
                  <a:lnTo>
                    <a:pt x="30" y="480"/>
                  </a:lnTo>
                  <a:lnTo>
                    <a:pt x="30" y="474"/>
                  </a:lnTo>
                  <a:lnTo>
                    <a:pt x="30" y="468"/>
                  </a:lnTo>
                  <a:lnTo>
                    <a:pt x="36" y="468"/>
                  </a:lnTo>
                  <a:lnTo>
                    <a:pt x="36" y="462"/>
                  </a:lnTo>
                  <a:lnTo>
                    <a:pt x="42" y="456"/>
                  </a:lnTo>
                  <a:lnTo>
                    <a:pt x="42" y="450"/>
                  </a:lnTo>
                  <a:lnTo>
                    <a:pt x="48" y="444"/>
                  </a:lnTo>
                  <a:lnTo>
                    <a:pt x="48" y="438"/>
                  </a:lnTo>
                  <a:lnTo>
                    <a:pt x="48" y="432"/>
                  </a:lnTo>
                  <a:lnTo>
                    <a:pt x="54" y="432"/>
                  </a:lnTo>
                  <a:lnTo>
                    <a:pt x="54" y="426"/>
                  </a:lnTo>
                  <a:lnTo>
                    <a:pt x="60" y="420"/>
                  </a:lnTo>
                  <a:lnTo>
                    <a:pt x="60" y="414"/>
                  </a:lnTo>
                  <a:lnTo>
                    <a:pt x="66" y="408"/>
                  </a:lnTo>
                  <a:lnTo>
                    <a:pt x="66" y="402"/>
                  </a:lnTo>
                  <a:lnTo>
                    <a:pt x="72" y="396"/>
                  </a:lnTo>
                  <a:lnTo>
                    <a:pt x="72" y="390"/>
                  </a:lnTo>
                  <a:lnTo>
                    <a:pt x="78" y="384"/>
                  </a:lnTo>
                  <a:lnTo>
                    <a:pt x="78" y="378"/>
                  </a:lnTo>
                  <a:lnTo>
                    <a:pt x="84" y="378"/>
                  </a:lnTo>
                  <a:lnTo>
                    <a:pt x="84" y="372"/>
                  </a:lnTo>
                  <a:lnTo>
                    <a:pt x="84" y="366"/>
                  </a:lnTo>
                  <a:lnTo>
                    <a:pt x="90" y="366"/>
                  </a:lnTo>
                  <a:lnTo>
                    <a:pt x="90" y="360"/>
                  </a:lnTo>
                  <a:lnTo>
                    <a:pt x="96" y="360"/>
                  </a:lnTo>
                  <a:lnTo>
                    <a:pt x="96" y="354"/>
                  </a:lnTo>
                  <a:lnTo>
                    <a:pt x="102" y="348"/>
                  </a:lnTo>
                  <a:lnTo>
                    <a:pt x="102" y="342"/>
                  </a:lnTo>
                  <a:lnTo>
                    <a:pt x="108" y="336"/>
                  </a:lnTo>
                  <a:lnTo>
                    <a:pt x="108" y="330"/>
                  </a:lnTo>
                  <a:lnTo>
                    <a:pt x="114" y="330"/>
                  </a:lnTo>
                  <a:lnTo>
                    <a:pt x="114" y="324"/>
                  </a:lnTo>
                  <a:lnTo>
                    <a:pt x="120" y="318"/>
                  </a:lnTo>
                  <a:lnTo>
                    <a:pt x="120" y="312"/>
                  </a:lnTo>
                  <a:lnTo>
                    <a:pt x="126" y="312"/>
                  </a:lnTo>
                  <a:lnTo>
                    <a:pt x="126" y="306"/>
                  </a:lnTo>
                  <a:lnTo>
                    <a:pt x="132" y="300"/>
                  </a:lnTo>
                  <a:lnTo>
                    <a:pt x="132" y="294"/>
                  </a:lnTo>
                  <a:lnTo>
                    <a:pt x="138" y="294"/>
                  </a:lnTo>
                  <a:lnTo>
                    <a:pt x="138" y="288"/>
                  </a:lnTo>
                  <a:lnTo>
                    <a:pt x="144" y="288"/>
                  </a:lnTo>
                  <a:lnTo>
                    <a:pt x="144" y="282"/>
                  </a:lnTo>
                  <a:lnTo>
                    <a:pt x="150" y="276"/>
                  </a:lnTo>
                  <a:lnTo>
                    <a:pt x="150" y="270"/>
                  </a:lnTo>
                  <a:lnTo>
                    <a:pt x="156" y="270"/>
                  </a:lnTo>
                  <a:lnTo>
                    <a:pt x="156" y="264"/>
                  </a:lnTo>
                  <a:lnTo>
                    <a:pt x="162" y="264"/>
                  </a:lnTo>
                  <a:lnTo>
                    <a:pt x="162" y="258"/>
                  </a:lnTo>
                  <a:lnTo>
                    <a:pt x="168" y="252"/>
                  </a:lnTo>
                  <a:lnTo>
                    <a:pt x="168" y="246"/>
                  </a:lnTo>
                  <a:lnTo>
                    <a:pt x="174" y="246"/>
                  </a:lnTo>
                  <a:lnTo>
                    <a:pt x="174" y="240"/>
                  </a:lnTo>
                  <a:lnTo>
                    <a:pt x="180" y="240"/>
                  </a:lnTo>
                  <a:lnTo>
                    <a:pt x="180" y="234"/>
                  </a:lnTo>
                  <a:lnTo>
                    <a:pt x="186" y="234"/>
                  </a:lnTo>
                  <a:lnTo>
                    <a:pt x="186" y="228"/>
                  </a:lnTo>
                  <a:lnTo>
                    <a:pt x="192" y="228"/>
                  </a:lnTo>
                  <a:lnTo>
                    <a:pt x="192" y="222"/>
                  </a:lnTo>
                  <a:lnTo>
                    <a:pt x="198" y="216"/>
                  </a:lnTo>
                  <a:lnTo>
                    <a:pt x="198" y="210"/>
                  </a:lnTo>
                  <a:lnTo>
                    <a:pt x="204" y="210"/>
                  </a:lnTo>
                  <a:lnTo>
                    <a:pt x="210" y="204"/>
                  </a:lnTo>
                  <a:lnTo>
                    <a:pt x="210" y="198"/>
                  </a:lnTo>
                  <a:lnTo>
                    <a:pt x="216" y="198"/>
                  </a:lnTo>
                  <a:lnTo>
                    <a:pt x="216" y="192"/>
                  </a:lnTo>
                  <a:lnTo>
                    <a:pt x="222" y="192"/>
                  </a:lnTo>
                  <a:lnTo>
                    <a:pt x="222" y="186"/>
                  </a:lnTo>
                  <a:lnTo>
                    <a:pt x="228" y="186"/>
                  </a:lnTo>
                  <a:lnTo>
                    <a:pt x="228" y="180"/>
                  </a:lnTo>
                  <a:lnTo>
                    <a:pt x="234" y="180"/>
                  </a:lnTo>
                  <a:lnTo>
                    <a:pt x="234" y="174"/>
                  </a:lnTo>
                  <a:lnTo>
                    <a:pt x="240" y="174"/>
                  </a:lnTo>
                  <a:lnTo>
                    <a:pt x="240" y="168"/>
                  </a:lnTo>
                  <a:lnTo>
                    <a:pt x="246" y="168"/>
                  </a:lnTo>
                  <a:lnTo>
                    <a:pt x="246" y="162"/>
                  </a:lnTo>
                  <a:lnTo>
                    <a:pt x="252" y="162"/>
                  </a:lnTo>
                  <a:lnTo>
                    <a:pt x="252" y="156"/>
                  </a:lnTo>
                  <a:lnTo>
                    <a:pt x="258" y="156"/>
                  </a:lnTo>
                  <a:lnTo>
                    <a:pt x="258" y="150"/>
                  </a:lnTo>
                  <a:lnTo>
                    <a:pt x="264" y="150"/>
                  </a:lnTo>
                  <a:lnTo>
                    <a:pt x="264" y="144"/>
                  </a:lnTo>
                  <a:lnTo>
                    <a:pt x="270" y="144"/>
                  </a:lnTo>
                  <a:lnTo>
                    <a:pt x="270" y="138"/>
                  </a:lnTo>
                  <a:lnTo>
                    <a:pt x="276" y="138"/>
                  </a:lnTo>
                  <a:lnTo>
                    <a:pt x="276" y="132"/>
                  </a:lnTo>
                  <a:lnTo>
                    <a:pt x="282" y="132"/>
                  </a:lnTo>
                  <a:lnTo>
                    <a:pt x="282" y="126"/>
                  </a:lnTo>
                  <a:lnTo>
                    <a:pt x="288" y="126"/>
                  </a:lnTo>
                  <a:lnTo>
                    <a:pt x="288" y="120"/>
                  </a:lnTo>
                  <a:lnTo>
                    <a:pt x="294" y="120"/>
                  </a:lnTo>
                  <a:lnTo>
                    <a:pt x="294" y="114"/>
                  </a:lnTo>
                  <a:lnTo>
                    <a:pt x="300" y="114"/>
                  </a:lnTo>
                  <a:lnTo>
                    <a:pt x="306" y="108"/>
                  </a:lnTo>
                  <a:lnTo>
                    <a:pt x="312" y="102"/>
                  </a:lnTo>
                  <a:lnTo>
                    <a:pt x="318" y="102"/>
                  </a:lnTo>
                  <a:lnTo>
                    <a:pt x="318" y="96"/>
                  </a:lnTo>
                  <a:lnTo>
                    <a:pt x="324" y="96"/>
                  </a:lnTo>
                  <a:lnTo>
                    <a:pt x="324" y="90"/>
                  </a:lnTo>
                  <a:lnTo>
                    <a:pt x="330" y="90"/>
                  </a:lnTo>
                  <a:lnTo>
                    <a:pt x="330" y="84"/>
                  </a:lnTo>
                  <a:lnTo>
                    <a:pt x="336" y="84"/>
                  </a:lnTo>
                  <a:lnTo>
                    <a:pt x="336" y="78"/>
                  </a:lnTo>
                  <a:lnTo>
                    <a:pt x="342" y="78"/>
                  </a:lnTo>
                  <a:lnTo>
                    <a:pt x="348" y="72"/>
                  </a:lnTo>
                  <a:lnTo>
                    <a:pt x="354" y="66"/>
                  </a:lnTo>
                  <a:lnTo>
                    <a:pt x="360" y="66"/>
                  </a:lnTo>
                  <a:lnTo>
                    <a:pt x="360" y="60"/>
                  </a:lnTo>
                  <a:lnTo>
                    <a:pt x="366" y="60"/>
                  </a:lnTo>
                  <a:lnTo>
                    <a:pt x="366" y="54"/>
                  </a:lnTo>
                  <a:lnTo>
                    <a:pt x="372" y="54"/>
                  </a:lnTo>
                  <a:lnTo>
                    <a:pt x="378" y="48"/>
                  </a:lnTo>
                  <a:lnTo>
                    <a:pt x="384" y="48"/>
                  </a:lnTo>
                  <a:lnTo>
                    <a:pt x="384" y="42"/>
                  </a:lnTo>
                  <a:lnTo>
                    <a:pt x="390" y="42"/>
                  </a:lnTo>
                  <a:lnTo>
                    <a:pt x="390" y="36"/>
                  </a:lnTo>
                  <a:lnTo>
                    <a:pt x="396" y="36"/>
                  </a:lnTo>
                  <a:lnTo>
                    <a:pt x="402" y="30"/>
                  </a:lnTo>
                  <a:lnTo>
                    <a:pt x="408" y="30"/>
                  </a:lnTo>
                  <a:lnTo>
                    <a:pt x="408" y="24"/>
                  </a:lnTo>
                  <a:lnTo>
                    <a:pt x="414" y="24"/>
                  </a:lnTo>
                  <a:lnTo>
                    <a:pt x="414" y="18"/>
                  </a:lnTo>
                  <a:lnTo>
                    <a:pt x="420" y="18"/>
                  </a:lnTo>
                  <a:lnTo>
                    <a:pt x="426" y="18"/>
                  </a:lnTo>
                  <a:lnTo>
                    <a:pt x="426" y="12"/>
                  </a:lnTo>
                  <a:lnTo>
                    <a:pt x="432" y="12"/>
                  </a:lnTo>
                  <a:lnTo>
                    <a:pt x="432" y="6"/>
                  </a:lnTo>
                  <a:lnTo>
                    <a:pt x="438" y="6"/>
                  </a:lnTo>
                  <a:lnTo>
                    <a:pt x="444" y="0"/>
                  </a:lnTo>
                </a:path>
              </a:pathLst>
            </a:custGeom>
            <a:noFill/>
            <a:ln w="25400" cap="flat" cmpd="sng">
              <a:solidFill>
                <a:srgbClr val="00FFFF"/>
              </a:solidFill>
              <a:prstDash val="solid"/>
              <a:miter/>
              <a:headEnd type="none" w="med" len="med"/>
              <a:tailEnd type="none" w="med" len="med"/>
            </a:ln>
          </p:spPr>
          <p:txBody>
            <a:bodyPr/>
            <a:p>
              <a:endParaRPr lang="zh-CN" altLang="en-US"/>
            </a:p>
          </p:txBody>
        </p:sp>
        <p:sp>
          <p:nvSpPr>
            <p:cNvPr id="139287" name="任意多边形 64542"/>
            <p:cNvSpPr/>
            <p:nvPr/>
          </p:nvSpPr>
          <p:spPr>
            <a:xfrm>
              <a:off x="2685" y="2000"/>
              <a:ext cx="574" cy="407"/>
            </a:xfrm>
            <a:custGeom>
              <a:avLst/>
              <a:gdLst/>
              <a:ahLst/>
              <a:cxnLst>
                <a:cxn ang="0">
                  <a:pos x="6" y="245"/>
                </a:cxn>
                <a:cxn ang="0">
                  <a:pos x="14" y="238"/>
                </a:cxn>
                <a:cxn ang="0">
                  <a:pos x="26" y="231"/>
                </a:cxn>
                <a:cxn ang="0">
                  <a:pos x="34" y="225"/>
                </a:cxn>
                <a:cxn ang="0">
                  <a:pos x="46" y="218"/>
                </a:cxn>
                <a:cxn ang="0">
                  <a:pos x="53" y="212"/>
                </a:cxn>
                <a:cxn ang="0">
                  <a:pos x="66" y="205"/>
                </a:cxn>
                <a:cxn ang="0">
                  <a:pos x="73" y="198"/>
                </a:cxn>
                <a:cxn ang="0">
                  <a:pos x="86" y="192"/>
                </a:cxn>
                <a:cxn ang="0">
                  <a:pos x="93" y="185"/>
                </a:cxn>
                <a:cxn ang="0">
                  <a:pos x="106" y="178"/>
                </a:cxn>
                <a:cxn ang="0">
                  <a:pos x="113" y="178"/>
                </a:cxn>
                <a:cxn ang="0">
                  <a:pos x="120" y="172"/>
                </a:cxn>
                <a:cxn ang="0">
                  <a:pos x="133" y="165"/>
                </a:cxn>
                <a:cxn ang="0">
                  <a:pos x="140" y="158"/>
                </a:cxn>
                <a:cxn ang="0">
                  <a:pos x="153" y="152"/>
                </a:cxn>
                <a:cxn ang="0">
                  <a:pos x="159" y="146"/>
                </a:cxn>
                <a:cxn ang="0">
                  <a:pos x="172" y="146"/>
                </a:cxn>
                <a:cxn ang="0">
                  <a:pos x="179" y="139"/>
                </a:cxn>
                <a:cxn ang="0">
                  <a:pos x="192" y="132"/>
                </a:cxn>
                <a:cxn ang="0">
                  <a:pos x="199" y="126"/>
                </a:cxn>
                <a:cxn ang="0">
                  <a:pos x="212" y="126"/>
                </a:cxn>
                <a:cxn ang="0">
                  <a:pos x="219" y="119"/>
                </a:cxn>
                <a:cxn ang="0">
                  <a:pos x="226" y="112"/>
                </a:cxn>
                <a:cxn ang="0">
                  <a:pos x="239" y="106"/>
                </a:cxn>
                <a:cxn ang="0">
                  <a:pos x="246" y="106"/>
                </a:cxn>
                <a:cxn ang="0">
                  <a:pos x="259" y="99"/>
                </a:cxn>
                <a:cxn ang="0">
                  <a:pos x="265" y="92"/>
                </a:cxn>
                <a:cxn ang="0">
                  <a:pos x="279" y="92"/>
                </a:cxn>
                <a:cxn ang="0">
                  <a:pos x="285" y="86"/>
                </a:cxn>
                <a:cxn ang="0">
                  <a:pos x="299" y="80"/>
                </a:cxn>
                <a:cxn ang="0">
                  <a:pos x="305" y="72"/>
                </a:cxn>
                <a:cxn ang="0">
                  <a:pos x="319" y="72"/>
                </a:cxn>
                <a:cxn ang="0">
                  <a:pos x="325" y="66"/>
                </a:cxn>
                <a:cxn ang="0">
                  <a:pos x="332" y="60"/>
                </a:cxn>
                <a:cxn ang="0">
                  <a:pos x="345" y="60"/>
                </a:cxn>
                <a:cxn ang="0">
                  <a:pos x="351" y="52"/>
                </a:cxn>
                <a:cxn ang="0">
                  <a:pos x="365" y="52"/>
                </a:cxn>
                <a:cxn ang="0">
                  <a:pos x="371" y="46"/>
                </a:cxn>
                <a:cxn ang="0">
                  <a:pos x="385" y="40"/>
                </a:cxn>
                <a:cxn ang="0">
                  <a:pos x="391" y="40"/>
                </a:cxn>
                <a:cxn ang="0">
                  <a:pos x="405" y="33"/>
                </a:cxn>
                <a:cxn ang="0">
                  <a:pos x="411" y="26"/>
                </a:cxn>
                <a:cxn ang="0">
                  <a:pos x="425" y="26"/>
                </a:cxn>
                <a:cxn ang="0">
                  <a:pos x="431" y="20"/>
                </a:cxn>
                <a:cxn ang="0">
                  <a:pos x="439" y="20"/>
                </a:cxn>
                <a:cxn ang="0">
                  <a:pos x="451" y="14"/>
                </a:cxn>
                <a:cxn ang="0">
                  <a:pos x="458" y="6"/>
                </a:cxn>
                <a:cxn ang="0">
                  <a:pos x="471" y="6"/>
                </a:cxn>
                <a:cxn ang="0">
                  <a:pos x="478" y="0"/>
                </a:cxn>
                <a:cxn ang="0">
                  <a:pos x="491" y="0"/>
                </a:cxn>
              </a:cxnLst>
              <a:pathLst>
                <a:path w="444" h="222">
                  <a:moveTo>
                    <a:pt x="0" y="222"/>
                  </a:moveTo>
                  <a:lnTo>
                    <a:pt x="0" y="222"/>
                  </a:lnTo>
                  <a:lnTo>
                    <a:pt x="6" y="222"/>
                  </a:lnTo>
                  <a:lnTo>
                    <a:pt x="6" y="216"/>
                  </a:lnTo>
                  <a:lnTo>
                    <a:pt x="12" y="216"/>
                  </a:lnTo>
                  <a:lnTo>
                    <a:pt x="18" y="210"/>
                  </a:lnTo>
                  <a:lnTo>
                    <a:pt x="24" y="210"/>
                  </a:lnTo>
                  <a:lnTo>
                    <a:pt x="24" y="204"/>
                  </a:lnTo>
                  <a:lnTo>
                    <a:pt x="30" y="204"/>
                  </a:lnTo>
                  <a:lnTo>
                    <a:pt x="36" y="198"/>
                  </a:lnTo>
                  <a:lnTo>
                    <a:pt x="42" y="198"/>
                  </a:lnTo>
                  <a:lnTo>
                    <a:pt x="42" y="192"/>
                  </a:lnTo>
                  <a:lnTo>
                    <a:pt x="48" y="192"/>
                  </a:lnTo>
                  <a:lnTo>
                    <a:pt x="54" y="192"/>
                  </a:lnTo>
                  <a:lnTo>
                    <a:pt x="54" y="186"/>
                  </a:lnTo>
                  <a:lnTo>
                    <a:pt x="60" y="186"/>
                  </a:lnTo>
                  <a:lnTo>
                    <a:pt x="66" y="180"/>
                  </a:lnTo>
                  <a:lnTo>
                    <a:pt x="72" y="180"/>
                  </a:lnTo>
                  <a:lnTo>
                    <a:pt x="72" y="174"/>
                  </a:lnTo>
                  <a:lnTo>
                    <a:pt x="78" y="174"/>
                  </a:lnTo>
                  <a:lnTo>
                    <a:pt x="84" y="174"/>
                  </a:lnTo>
                  <a:lnTo>
                    <a:pt x="84" y="168"/>
                  </a:lnTo>
                  <a:lnTo>
                    <a:pt x="90" y="168"/>
                  </a:lnTo>
                  <a:lnTo>
                    <a:pt x="96" y="162"/>
                  </a:lnTo>
                  <a:lnTo>
                    <a:pt x="102" y="162"/>
                  </a:lnTo>
                  <a:lnTo>
                    <a:pt x="102" y="156"/>
                  </a:lnTo>
                  <a:lnTo>
                    <a:pt x="108" y="156"/>
                  </a:lnTo>
                  <a:lnTo>
                    <a:pt x="114" y="156"/>
                  </a:lnTo>
                  <a:lnTo>
                    <a:pt x="114" y="150"/>
                  </a:lnTo>
                  <a:lnTo>
                    <a:pt x="120" y="150"/>
                  </a:lnTo>
                  <a:lnTo>
                    <a:pt x="126" y="150"/>
                  </a:lnTo>
                  <a:lnTo>
                    <a:pt x="126" y="144"/>
                  </a:lnTo>
                  <a:lnTo>
                    <a:pt x="132" y="144"/>
                  </a:lnTo>
                  <a:lnTo>
                    <a:pt x="138" y="138"/>
                  </a:lnTo>
                  <a:lnTo>
                    <a:pt x="144" y="138"/>
                  </a:lnTo>
                  <a:lnTo>
                    <a:pt x="144" y="132"/>
                  </a:lnTo>
                  <a:lnTo>
                    <a:pt x="150" y="132"/>
                  </a:lnTo>
                  <a:lnTo>
                    <a:pt x="156" y="132"/>
                  </a:lnTo>
                  <a:lnTo>
                    <a:pt x="156" y="126"/>
                  </a:lnTo>
                  <a:lnTo>
                    <a:pt x="162" y="126"/>
                  </a:lnTo>
                  <a:lnTo>
                    <a:pt x="168" y="126"/>
                  </a:lnTo>
                  <a:lnTo>
                    <a:pt x="168" y="120"/>
                  </a:lnTo>
                  <a:lnTo>
                    <a:pt x="174" y="120"/>
                  </a:lnTo>
                  <a:lnTo>
                    <a:pt x="180" y="120"/>
                  </a:lnTo>
                  <a:lnTo>
                    <a:pt x="180" y="114"/>
                  </a:lnTo>
                  <a:lnTo>
                    <a:pt x="186" y="114"/>
                  </a:lnTo>
                  <a:lnTo>
                    <a:pt x="192" y="114"/>
                  </a:lnTo>
                  <a:lnTo>
                    <a:pt x="192" y="108"/>
                  </a:lnTo>
                  <a:lnTo>
                    <a:pt x="198" y="108"/>
                  </a:lnTo>
                  <a:lnTo>
                    <a:pt x="204" y="108"/>
                  </a:lnTo>
                  <a:lnTo>
                    <a:pt x="204" y="102"/>
                  </a:lnTo>
                  <a:lnTo>
                    <a:pt x="210" y="102"/>
                  </a:lnTo>
                  <a:lnTo>
                    <a:pt x="216" y="102"/>
                  </a:lnTo>
                  <a:lnTo>
                    <a:pt x="216" y="96"/>
                  </a:lnTo>
                  <a:lnTo>
                    <a:pt x="222" y="96"/>
                  </a:lnTo>
                  <a:lnTo>
                    <a:pt x="228" y="90"/>
                  </a:lnTo>
                  <a:lnTo>
                    <a:pt x="234" y="90"/>
                  </a:lnTo>
                  <a:lnTo>
                    <a:pt x="240" y="90"/>
                  </a:lnTo>
                  <a:lnTo>
                    <a:pt x="240" y="84"/>
                  </a:lnTo>
                  <a:lnTo>
                    <a:pt x="246" y="84"/>
                  </a:lnTo>
                  <a:lnTo>
                    <a:pt x="252" y="84"/>
                  </a:lnTo>
                  <a:lnTo>
                    <a:pt x="252" y="78"/>
                  </a:lnTo>
                  <a:lnTo>
                    <a:pt x="258" y="78"/>
                  </a:lnTo>
                  <a:lnTo>
                    <a:pt x="264" y="78"/>
                  </a:lnTo>
                  <a:lnTo>
                    <a:pt x="264" y="72"/>
                  </a:lnTo>
                  <a:lnTo>
                    <a:pt x="270" y="72"/>
                  </a:lnTo>
                  <a:lnTo>
                    <a:pt x="276" y="72"/>
                  </a:lnTo>
                  <a:lnTo>
                    <a:pt x="276" y="66"/>
                  </a:lnTo>
                  <a:lnTo>
                    <a:pt x="282" y="66"/>
                  </a:lnTo>
                  <a:lnTo>
                    <a:pt x="288" y="66"/>
                  </a:lnTo>
                  <a:lnTo>
                    <a:pt x="288" y="60"/>
                  </a:lnTo>
                  <a:lnTo>
                    <a:pt x="294" y="60"/>
                  </a:lnTo>
                  <a:lnTo>
                    <a:pt x="300" y="60"/>
                  </a:lnTo>
                  <a:lnTo>
                    <a:pt x="300" y="54"/>
                  </a:lnTo>
                  <a:lnTo>
                    <a:pt x="306" y="54"/>
                  </a:lnTo>
                  <a:lnTo>
                    <a:pt x="312" y="54"/>
                  </a:lnTo>
                  <a:lnTo>
                    <a:pt x="318" y="54"/>
                  </a:lnTo>
                  <a:lnTo>
                    <a:pt x="318" y="48"/>
                  </a:lnTo>
                  <a:lnTo>
                    <a:pt x="324" y="48"/>
                  </a:lnTo>
                  <a:lnTo>
                    <a:pt x="330" y="48"/>
                  </a:lnTo>
                  <a:lnTo>
                    <a:pt x="330" y="42"/>
                  </a:lnTo>
                  <a:lnTo>
                    <a:pt x="336" y="42"/>
                  </a:lnTo>
                  <a:lnTo>
                    <a:pt x="342" y="42"/>
                  </a:lnTo>
                  <a:lnTo>
                    <a:pt x="342" y="36"/>
                  </a:lnTo>
                  <a:lnTo>
                    <a:pt x="348" y="36"/>
                  </a:lnTo>
                  <a:lnTo>
                    <a:pt x="354" y="36"/>
                  </a:lnTo>
                  <a:lnTo>
                    <a:pt x="360" y="36"/>
                  </a:lnTo>
                  <a:lnTo>
                    <a:pt x="360" y="30"/>
                  </a:lnTo>
                  <a:lnTo>
                    <a:pt x="366" y="30"/>
                  </a:lnTo>
                  <a:lnTo>
                    <a:pt x="372" y="30"/>
                  </a:lnTo>
                  <a:lnTo>
                    <a:pt x="372" y="24"/>
                  </a:lnTo>
                  <a:lnTo>
                    <a:pt x="378" y="24"/>
                  </a:lnTo>
                  <a:lnTo>
                    <a:pt x="384" y="24"/>
                  </a:lnTo>
                  <a:lnTo>
                    <a:pt x="384" y="18"/>
                  </a:lnTo>
                  <a:lnTo>
                    <a:pt x="390" y="18"/>
                  </a:lnTo>
                  <a:lnTo>
                    <a:pt x="396" y="18"/>
                  </a:lnTo>
                  <a:lnTo>
                    <a:pt x="402" y="12"/>
                  </a:lnTo>
                  <a:lnTo>
                    <a:pt x="408" y="12"/>
                  </a:lnTo>
                  <a:lnTo>
                    <a:pt x="414" y="12"/>
                  </a:lnTo>
                  <a:lnTo>
                    <a:pt x="414" y="6"/>
                  </a:lnTo>
                  <a:lnTo>
                    <a:pt x="420" y="6"/>
                  </a:lnTo>
                  <a:lnTo>
                    <a:pt x="426" y="6"/>
                  </a:lnTo>
                  <a:lnTo>
                    <a:pt x="432" y="0"/>
                  </a:lnTo>
                  <a:lnTo>
                    <a:pt x="438" y="0"/>
                  </a:lnTo>
                  <a:lnTo>
                    <a:pt x="444" y="0"/>
                  </a:lnTo>
                </a:path>
              </a:pathLst>
            </a:custGeom>
            <a:noFill/>
            <a:ln w="28575" cap="flat" cmpd="sng">
              <a:solidFill>
                <a:srgbClr val="00FFFF"/>
              </a:solidFill>
              <a:prstDash val="solid"/>
              <a:miter/>
              <a:headEnd type="none" w="med" len="med"/>
              <a:tailEnd type="none" w="med" len="med"/>
            </a:ln>
          </p:spPr>
          <p:txBody>
            <a:bodyPr/>
            <a:p>
              <a:endParaRPr lang="zh-CN" altLang="en-US"/>
            </a:p>
          </p:txBody>
        </p:sp>
        <p:sp>
          <p:nvSpPr>
            <p:cNvPr id="139288" name="任意多边形 64543"/>
            <p:cNvSpPr/>
            <p:nvPr/>
          </p:nvSpPr>
          <p:spPr>
            <a:xfrm>
              <a:off x="3259" y="1824"/>
              <a:ext cx="341" cy="176"/>
            </a:xfrm>
            <a:custGeom>
              <a:avLst/>
              <a:gdLst/>
              <a:ahLst/>
              <a:cxnLst>
                <a:cxn ang="0">
                  <a:pos x="6" y="100"/>
                </a:cxn>
                <a:cxn ang="0">
                  <a:pos x="14" y="100"/>
                </a:cxn>
                <a:cxn ang="0">
                  <a:pos x="14" y="100"/>
                </a:cxn>
                <a:cxn ang="0">
                  <a:pos x="20" y="93"/>
                </a:cxn>
                <a:cxn ang="0">
                  <a:pos x="26" y="93"/>
                </a:cxn>
                <a:cxn ang="0">
                  <a:pos x="33" y="93"/>
                </a:cxn>
                <a:cxn ang="0">
                  <a:pos x="40" y="86"/>
                </a:cxn>
                <a:cxn ang="0">
                  <a:pos x="46" y="86"/>
                </a:cxn>
                <a:cxn ang="0">
                  <a:pos x="52" y="86"/>
                </a:cxn>
                <a:cxn ang="0">
                  <a:pos x="52" y="80"/>
                </a:cxn>
                <a:cxn ang="0">
                  <a:pos x="60" y="80"/>
                </a:cxn>
                <a:cxn ang="0">
                  <a:pos x="66" y="80"/>
                </a:cxn>
                <a:cxn ang="0">
                  <a:pos x="72" y="73"/>
                </a:cxn>
                <a:cxn ang="0">
                  <a:pos x="80" y="73"/>
                </a:cxn>
                <a:cxn ang="0">
                  <a:pos x="86" y="73"/>
                </a:cxn>
                <a:cxn ang="0">
                  <a:pos x="92" y="66"/>
                </a:cxn>
                <a:cxn ang="0">
                  <a:pos x="99" y="66"/>
                </a:cxn>
                <a:cxn ang="0">
                  <a:pos x="99" y="66"/>
                </a:cxn>
                <a:cxn ang="0">
                  <a:pos x="106" y="66"/>
                </a:cxn>
                <a:cxn ang="0">
                  <a:pos x="112" y="60"/>
                </a:cxn>
                <a:cxn ang="0">
                  <a:pos x="119" y="60"/>
                </a:cxn>
                <a:cxn ang="0">
                  <a:pos x="126" y="60"/>
                </a:cxn>
                <a:cxn ang="0">
                  <a:pos x="132" y="54"/>
                </a:cxn>
                <a:cxn ang="0">
                  <a:pos x="139" y="54"/>
                </a:cxn>
                <a:cxn ang="0">
                  <a:pos x="146" y="54"/>
                </a:cxn>
                <a:cxn ang="0">
                  <a:pos x="146" y="46"/>
                </a:cxn>
                <a:cxn ang="0">
                  <a:pos x="152" y="46"/>
                </a:cxn>
                <a:cxn ang="0">
                  <a:pos x="158" y="46"/>
                </a:cxn>
                <a:cxn ang="0">
                  <a:pos x="165" y="40"/>
                </a:cxn>
                <a:cxn ang="0">
                  <a:pos x="172" y="40"/>
                </a:cxn>
                <a:cxn ang="0">
                  <a:pos x="178" y="40"/>
                </a:cxn>
                <a:cxn ang="0">
                  <a:pos x="185" y="40"/>
                </a:cxn>
                <a:cxn ang="0">
                  <a:pos x="192" y="34"/>
                </a:cxn>
                <a:cxn ang="0">
                  <a:pos x="192" y="34"/>
                </a:cxn>
                <a:cxn ang="0">
                  <a:pos x="198" y="34"/>
                </a:cxn>
                <a:cxn ang="0">
                  <a:pos x="205" y="26"/>
                </a:cxn>
                <a:cxn ang="0">
                  <a:pos x="211" y="26"/>
                </a:cxn>
                <a:cxn ang="0">
                  <a:pos x="218" y="26"/>
                </a:cxn>
                <a:cxn ang="0">
                  <a:pos x="225" y="26"/>
                </a:cxn>
                <a:cxn ang="0">
                  <a:pos x="231" y="20"/>
                </a:cxn>
                <a:cxn ang="0">
                  <a:pos x="238" y="20"/>
                </a:cxn>
                <a:cxn ang="0">
                  <a:pos x="238" y="20"/>
                </a:cxn>
                <a:cxn ang="0">
                  <a:pos x="244" y="14"/>
                </a:cxn>
                <a:cxn ang="0">
                  <a:pos x="251" y="14"/>
                </a:cxn>
                <a:cxn ang="0">
                  <a:pos x="258" y="14"/>
                </a:cxn>
                <a:cxn ang="0">
                  <a:pos x="264" y="14"/>
                </a:cxn>
                <a:cxn ang="0">
                  <a:pos x="271" y="6"/>
                </a:cxn>
                <a:cxn ang="0">
                  <a:pos x="277" y="6"/>
                </a:cxn>
                <a:cxn ang="0">
                  <a:pos x="284" y="6"/>
                </a:cxn>
                <a:cxn ang="0">
                  <a:pos x="284" y="0"/>
                </a:cxn>
              </a:cxnLst>
              <a:pathLst>
                <a:path w="264" h="96">
                  <a:moveTo>
                    <a:pt x="0" y="96"/>
                  </a:moveTo>
                  <a:lnTo>
                    <a:pt x="0" y="90"/>
                  </a:lnTo>
                  <a:lnTo>
                    <a:pt x="6" y="90"/>
                  </a:lnTo>
                  <a:lnTo>
                    <a:pt x="12" y="90"/>
                  </a:lnTo>
                  <a:lnTo>
                    <a:pt x="18" y="90"/>
                  </a:lnTo>
                  <a:lnTo>
                    <a:pt x="18" y="84"/>
                  </a:lnTo>
                  <a:lnTo>
                    <a:pt x="24" y="84"/>
                  </a:lnTo>
                  <a:lnTo>
                    <a:pt x="30" y="84"/>
                  </a:lnTo>
                  <a:lnTo>
                    <a:pt x="36" y="78"/>
                  </a:lnTo>
                  <a:lnTo>
                    <a:pt x="42" y="78"/>
                  </a:lnTo>
                  <a:lnTo>
                    <a:pt x="48" y="78"/>
                  </a:lnTo>
                  <a:lnTo>
                    <a:pt x="48" y="72"/>
                  </a:lnTo>
                  <a:lnTo>
                    <a:pt x="54" y="72"/>
                  </a:lnTo>
                  <a:lnTo>
                    <a:pt x="60" y="72"/>
                  </a:lnTo>
                  <a:lnTo>
                    <a:pt x="66" y="72"/>
                  </a:lnTo>
                  <a:lnTo>
                    <a:pt x="66" y="66"/>
                  </a:lnTo>
                  <a:lnTo>
                    <a:pt x="72" y="66"/>
                  </a:lnTo>
                  <a:lnTo>
                    <a:pt x="78" y="66"/>
                  </a:lnTo>
                  <a:lnTo>
                    <a:pt x="84" y="60"/>
                  </a:lnTo>
                  <a:lnTo>
                    <a:pt x="90" y="60"/>
                  </a:lnTo>
                  <a:lnTo>
                    <a:pt x="96" y="60"/>
                  </a:lnTo>
                  <a:lnTo>
                    <a:pt x="102" y="54"/>
                  </a:lnTo>
                  <a:lnTo>
                    <a:pt x="108" y="54"/>
                  </a:lnTo>
                  <a:lnTo>
                    <a:pt x="114" y="54"/>
                  </a:lnTo>
                  <a:lnTo>
                    <a:pt x="114" y="48"/>
                  </a:lnTo>
                  <a:lnTo>
                    <a:pt x="120" y="48"/>
                  </a:lnTo>
                  <a:lnTo>
                    <a:pt x="126" y="48"/>
                  </a:lnTo>
                  <a:lnTo>
                    <a:pt x="132" y="48"/>
                  </a:lnTo>
                  <a:lnTo>
                    <a:pt x="132" y="42"/>
                  </a:lnTo>
                  <a:lnTo>
                    <a:pt x="138" y="42"/>
                  </a:lnTo>
                  <a:lnTo>
                    <a:pt x="144" y="42"/>
                  </a:lnTo>
                  <a:lnTo>
                    <a:pt x="150" y="42"/>
                  </a:lnTo>
                  <a:lnTo>
                    <a:pt x="150" y="36"/>
                  </a:lnTo>
                  <a:lnTo>
                    <a:pt x="156" y="36"/>
                  </a:lnTo>
                  <a:lnTo>
                    <a:pt x="162" y="36"/>
                  </a:lnTo>
                  <a:lnTo>
                    <a:pt x="168" y="36"/>
                  </a:lnTo>
                  <a:lnTo>
                    <a:pt x="168" y="30"/>
                  </a:lnTo>
                  <a:lnTo>
                    <a:pt x="174" y="30"/>
                  </a:lnTo>
                  <a:lnTo>
                    <a:pt x="180" y="30"/>
                  </a:lnTo>
                  <a:lnTo>
                    <a:pt x="186" y="30"/>
                  </a:lnTo>
                  <a:lnTo>
                    <a:pt x="186" y="24"/>
                  </a:lnTo>
                  <a:lnTo>
                    <a:pt x="192" y="24"/>
                  </a:lnTo>
                  <a:lnTo>
                    <a:pt x="198" y="24"/>
                  </a:lnTo>
                  <a:lnTo>
                    <a:pt x="204" y="24"/>
                  </a:lnTo>
                  <a:lnTo>
                    <a:pt x="204" y="18"/>
                  </a:lnTo>
                  <a:lnTo>
                    <a:pt x="210" y="18"/>
                  </a:lnTo>
                  <a:lnTo>
                    <a:pt x="216" y="18"/>
                  </a:lnTo>
                  <a:lnTo>
                    <a:pt x="222" y="18"/>
                  </a:lnTo>
                  <a:lnTo>
                    <a:pt x="222" y="12"/>
                  </a:lnTo>
                  <a:lnTo>
                    <a:pt x="228" y="12"/>
                  </a:lnTo>
                  <a:lnTo>
                    <a:pt x="234" y="12"/>
                  </a:lnTo>
                  <a:lnTo>
                    <a:pt x="240" y="12"/>
                  </a:lnTo>
                  <a:lnTo>
                    <a:pt x="240" y="6"/>
                  </a:lnTo>
                  <a:lnTo>
                    <a:pt x="246" y="6"/>
                  </a:lnTo>
                  <a:lnTo>
                    <a:pt x="252" y="6"/>
                  </a:lnTo>
                  <a:lnTo>
                    <a:pt x="258" y="6"/>
                  </a:lnTo>
                  <a:lnTo>
                    <a:pt x="258" y="0"/>
                  </a:lnTo>
                  <a:lnTo>
                    <a:pt x="264" y="0"/>
                  </a:lnTo>
                </a:path>
              </a:pathLst>
            </a:custGeom>
            <a:noFill/>
            <a:ln w="25400" cap="flat" cmpd="sng">
              <a:solidFill>
                <a:srgbClr val="00FFFF"/>
              </a:solidFill>
              <a:prstDash val="solid"/>
              <a:miter/>
              <a:headEnd type="none" w="med" len="med"/>
              <a:tailEnd type="none" w="med" len="med"/>
            </a:ln>
          </p:spPr>
          <p:txBody>
            <a:bodyPr/>
            <a:p>
              <a:endParaRPr lang="zh-CN" altLang="en-US"/>
            </a:p>
          </p:txBody>
        </p:sp>
      </p:grpSp>
      <p:sp>
        <p:nvSpPr>
          <p:cNvPr id="64545" name="任意多边形 64544"/>
          <p:cNvSpPr/>
          <p:nvPr/>
        </p:nvSpPr>
        <p:spPr>
          <a:xfrm rot="-2700000">
            <a:off x="5383213" y="3059113"/>
            <a:ext cx="76200" cy="161925"/>
          </a:xfrm>
          <a:custGeom>
            <a:avLst/>
            <a:gdLst/>
            <a:ahLst/>
            <a:cxnLst>
              <a:cxn ang="0">
                <a:pos x="0" y="0"/>
              </a:cxn>
              <a:cxn ang="0">
                <a:pos x="17281072" y="0"/>
              </a:cxn>
              <a:cxn ang="0">
                <a:pos x="17281072" y="91040641"/>
              </a:cxn>
            </a:cxnLst>
            <a:pathLst>
              <a:path w="336" h="288">
                <a:moveTo>
                  <a:pt x="0" y="0"/>
                </a:moveTo>
                <a:lnTo>
                  <a:pt x="336" y="0"/>
                </a:lnTo>
                <a:lnTo>
                  <a:pt x="336" y="288"/>
                </a:lnTo>
              </a:path>
            </a:pathLst>
          </a:custGeom>
          <a:noFill/>
          <a:ln w="9525" cap="flat" cmpd="sng">
            <a:solidFill>
              <a:schemeClr val="tx1"/>
            </a:solidFill>
            <a:prstDash val="solid"/>
            <a:miter/>
            <a:headEnd type="none" w="med" len="med"/>
            <a:tailEnd type="none" w="med" len="med"/>
          </a:ln>
        </p:spPr>
        <p:txBody>
          <a:bodyPr/>
          <a:p>
            <a:endParaRPr lang="zh-CN" altLang="en-US"/>
          </a:p>
        </p:txBody>
      </p:sp>
      <p:grpSp>
        <p:nvGrpSpPr>
          <p:cNvPr id="64546" name="组合 64545"/>
          <p:cNvGrpSpPr/>
          <p:nvPr/>
        </p:nvGrpSpPr>
        <p:grpSpPr>
          <a:xfrm>
            <a:off x="5105400" y="2895600"/>
            <a:ext cx="609600" cy="609600"/>
            <a:chOff x="2256" y="1824"/>
            <a:chExt cx="384" cy="384"/>
          </a:xfrm>
        </p:grpSpPr>
        <p:sp>
          <p:nvSpPr>
            <p:cNvPr id="139291" name="直接连接符 64546"/>
            <p:cNvSpPr/>
            <p:nvPr/>
          </p:nvSpPr>
          <p:spPr>
            <a:xfrm flipH="1">
              <a:off x="2256" y="1824"/>
              <a:ext cx="110" cy="64"/>
            </a:xfrm>
            <a:prstGeom prst="line">
              <a:avLst/>
            </a:prstGeom>
            <a:ln w="38100" cap="flat" cmpd="sng">
              <a:solidFill>
                <a:srgbClr val="FF00FF"/>
              </a:solidFill>
              <a:prstDash val="solid"/>
              <a:round/>
              <a:headEnd type="none" w="med" len="med"/>
              <a:tailEnd type="none" w="med" len="med"/>
            </a:ln>
          </p:spPr>
        </p:sp>
        <p:sp>
          <p:nvSpPr>
            <p:cNvPr id="139292" name="直接连接符 64547"/>
            <p:cNvSpPr/>
            <p:nvPr/>
          </p:nvSpPr>
          <p:spPr>
            <a:xfrm flipH="1">
              <a:off x="2530" y="2144"/>
              <a:ext cx="110" cy="64"/>
            </a:xfrm>
            <a:prstGeom prst="line">
              <a:avLst/>
            </a:prstGeom>
            <a:ln w="38100" cap="flat" cmpd="sng">
              <a:solidFill>
                <a:srgbClr val="FF00FF"/>
              </a:solidFill>
              <a:prstDash val="solid"/>
              <a:round/>
              <a:headEnd type="none" w="med" len="med"/>
              <a:tailEnd type="none" w="med" len="med"/>
            </a:ln>
          </p:spPr>
        </p:sp>
      </p:grpSp>
      <p:pic>
        <p:nvPicPr>
          <p:cNvPr id="64549" name="图片 64548" descr="7338757981610270285662.wmf"/>
          <p:cNvPicPr>
            <a:picLocks noChangeAspect="1"/>
          </p:cNvPicPr>
          <p:nvPr/>
        </p:nvPicPr>
        <p:blipFill>
          <a:blip r:embed="rId6"/>
          <a:stretch>
            <a:fillRect/>
          </a:stretch>
        </p:blipFill>
        <p:spPr>
          <a:xfrm>
            <a:off x="7391400" y="2743200"/>
            <a:ext cx="1074738" cy="373063"/>
          </a:xfrm>
          <a:prstGeom prst="rect">
            <a:avLst/>
          </a:prstGeom>
          <a:noFill/>
          <a:ln w="9525">
            <a:noFill/>
          </a:ln>
        </p:spPr>
      </p:pic>
      <p:pic>
        <p:nvPicPr>
          <p:cNvPr id="64550" name="图片 64549" descr="2020876351610270285663.wmf"/>
          <p:cNvPicPr>
            <a:picLocks noChangeAspect="1"/>
          </p:cNvPicPr>
          <p:nvPr/>
        </p:nvPicPr>
        <p:blipFill>
          <a:blip r:embed="rId7">
            <a:biLevel thresh="50000"/>
            <a:grayscl/>
          </a:blip>
          <a:stretch>
            <a:fillRect/>
          </a:stretch>
        </p:blipFill>
        <p:spPr>
          <a:xfrm>
            <a:off x="5867400" y="762000"/>
            <a:ext cx="1284288" cy="442913"/>
          </a:xfrm>
          <a:prstGeom prst="rect">
            <a:avLst/>
          </a:prstGeom>
          <a:noFill/>
          <a:ln w="9525">
            <a:noFill/>
          </a:ln>
        </p:spPr>
      </p:pic>
      <p:pic>
        <p:nvPicPr>
          <p:cNvPr id="64551" name="图片 64550" descr="669695161610270285664.wmf"/>
          <p:cNvPicPr>
            <a:picLocks noChangeAspect="1"/>
          </p:cNvPicPr>
          <p:nvPr/>
        </p:nvPicPr>
        <p:blipFill>
          <a:blip r:embed="rId8"/>
          <a:stretch>
            <a:fillRect/>
          </a:stretch>
        </p:blipFill>
        <p:spPr>
          <a:xfrm>
            <a:off x="7467600" y="990600"/>
            <a:ext cx="1066800" cy="4619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523"/>
                                        </p:tgtEl>
                                        <p:attrNameLst>
                                          <p:attrName>style.visibility</p:attrName>
                                        </p:attrNameLst>
                                      </p:cBhvr>
                                      <p:to>
                                        <p:strVal val="visible"/>
                                      </p:to>
                                    </p:set>
                                    <p:animEffect transition="in" filter="wipe(left)">
                                      <p:cBhvr>
                                        <p:cTn id="7" dur="500"/>
                                        <p:tgtEl>
                                          <p:spTgt spid="645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4541"/>
                                        </p:tgtEl>
                                        <p:attrNameLst>
                                          <p:attrName>style.visibility</p:attrName>
                                        </p:attrNameLst>
                                      </p:cBhvr>
                                      <p:to>
                                        <p:strVal val="visible"/>
                                      </p:to>
                                    </p:set>
                                    <p:animEffect transition="in" filter="wipe(left)">
                                      <p:cBhvr>
                                        <p:cTn id="12" dur="500"/>
                                        <p:tgtEl>
                                          <p:spTgt spid="64541"/>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4549"/>
                                        </p:tgtEl>
                                        <p:attrNameLst>
                                          <p:attrName>style.visibility</p:attrName>
                                        </p:attrNameLst>
                                      </p:cBhvr>
                                      <p:to>
                                        <p:strVal val="visible"/>
                                      </p:to>
                                    </p:set>
                                    <p:animEffect transition="in" filter="wipe(left)">
                                      <p:cBhvr>
                                        <p:cTn id="16" dur="500"/>
                                        <p:tgtEl>
                                          <p:spTgt spid="6454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4533"/>
                                        </p:tgtEl>
                                        <p:attrNameLst>
                                          <p:attrName>style.visibility</p:attrName>
                                        </p:attrNameLst>
                                      </p:cBhvr>
                                      <p:to>
                                        <p:strVal val="visible"/>
                                      </p:to>
                                    </p:set>
                                    <p:animEffect transition="in" filter="wipe(left)">
                                      <p:cBhvr>
                                        <p:cTn id="21" dur="500"/>
                                        <p:tgtEl>
                                          <p:spTgt spid="6453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4532"/>
                                        </p:tgtEl>
                                        <p:attrNameLst>
                                          <p:attrName>style.visibility</p:attrName>
                                        </p:attrNameLst>
                                      </p:cBhvr>
                                      <p:to>
                                        <p:strVal val="visible"/>
                                      </p:to>
                                    </p:set>
                                    <p:animEffect transition="in" filter="wipe(left)">
                                      <p:cBhvr>
                                        <p:cTn id="26" dur="500"/>
                                        <p:tgtEl>
                                          <p:spTgt spid="64532"/>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64551"/>
                                        </p:tgtEl>
                                        <p:attrNameLst>
                                          <p:attrName>style.visibility</p:attrName>
                                        </p:attrNameLst>
                                      </p:cBhvr>
                                      <p:to>
                                        <p:strVal val="visible"/>
                                      </p:to>
                                    </p:set>
                                    <p:animEffect transition="in" filter="wipe(left)">
                                      <p:cBhvr>
                                        <p:cTn id="30" dur="500"/>
                                        <p:tgtEl>
                                          <p:spTgt spid="6455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4536"/>
                                        </p:tgtEl>
                                        <p:attrNameLst>
                                          <p:attrName>style.visibility</p:attrName>
                                        </p:attrNameLst>
                                      </p:cBhvr>
                                      <p:to>
                                        <p:strVal val="visible"/>
                                      </p:to>
                                    </p:set>
                                    <p:animEffect transition="in" filter="wipe(down)">
                                      <p:cBhvr>
                                        <p:cTn id="35" dur="500"/>
                                        <p:tgtEl>
                                          <p:spTgt spid="64536"/>
                                        </p:tgtEl>
                                      </p:cBhvr>
                                    </p:animEffect>
                                  </p:childTnLst>
                                </p:cTn>
                              </p:par>
                            </p:childTnLst>
                          </p:cTn>
                        </p:par>
                        <p:par>
                          <p:cTn id="36" fill="hold">
                            <p:stCondLst>
                              <p:cond delay="500"/>
                            </p:stCondLst>
                            <p:childTnLst>
                              <p:par>
                                <p:cTn id="37" presetID="22" presetClass="entr" presetSubtype="8" fill="hold" grpId="0" nodeType="afterEffect">
                                  <p:stCondLst>
                                    <p:cond delay="0"/>
                                  </p:stCondLst>
                                  <p:childTnLst>
                                    <p:set>
                                      <p:cBhvr>
                                        <p:cTn id="38" dur="1" fill="hold">
                                          <p:stCondLst>
                                            <p:cond delay="0"/>
                                          </p:stCondLst>
                                        </p:cTn>
                                        <p:tgtEl>
                                          <p:spTgt spid="64545"/>
                                        </p:tgtEl>
                                        <p:attrNameLst>
                                          <p:attrName>style.visibility</p:attrName>
                                        </p:attrNameLst>
                                      </p:cBhvr>
                                      <p:to>
                                        <p:strVal val="visible"/>
                                      </p:to>
                                    </p:set>
                                    <p:animEffect transition="in" filter="wipe(left)">
                                      <p:cBhvr>
                                        <p:cTn id="39" dur="500"/>
                                        <p:tgtEl>
                                          <p:spTgt spid="64545"/>
                                        </p:tgtEl>
                                      </p:cBhvr>
                                    </p:animEffect>
                                  </p:childTnLst>
                                </p:cTn>
                              </p:par>
                            </p:childTnLst>
                          </p:cTn>
                        </p:par>
                        <p:par>
                          <p:cTn id="40" fill="hold">
                            <p:stCondLst>
                              <p:cond delay="1000"/>
                            </p:stCondLst>
                            <p:childTnLst>
                              <p:par>
                                <p:cTn id="41" presetID="22" presetClass="entr" presetSubtype="8" fill="hold" grpId="0" nodeType="afterEffect">
                                  <p:stCondLst>
                                    <p:cond delay="0"/>
                                  </p:stCondLst>
                                  <p:childTnLst>
                                    <p:set>
                                      <p:cBhvr>
                                        <p:cTn id="42" dur="1" fill="hold">
                                          <p:stCondLst>
                                            <p:cond delay="0"/>
                                          </p:stCondLst>
                                        </p:cTn>
                                        <p:tgtEl>
                                          <p:spTgt spid="64546"/>
                                        </p:tgtEl>
                                        <p:attrNameLst>
                                          <p:attrName>style.visibility</p:attrName>
                                        </p:attrNameLst>
                                      </p:cBhvr>
                                      <p:to>
                                        <p:strVal val="visible"/>
                                      </p:to>
                                    </p:set>
                                    <p:animEffect transition="in" filter="wipe(left)">
                                      <p:cBhvr>
                                        <p:cTn id="43" dur="500"/>
                                        <p:tgtEl>
                                          <p:spTgt spid="6454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64529"/>
                                        </p:tgtEl>
                                        <p:attrNameLst>
                                          <p:attrName>style.visibility</p:attrName>
                                        </p:attrNameLst>
                                      </p:cBhvr>
                                      <p:to>
                                        <p:strVal val="visible"/>
                                      </p:to>
                                    </p:set>
                                    <p:animEffect transition="in" filter="wipe(left)">
                                      <p:cBhvr>
                                        <p:cTn id="48" dur="500"/>
                                        <p:tgtEl>
                                          <p:spTgt spid="6452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64537"/>
                                        </p:tgtEl>
                                        <p:attrNameLst>
                                          <p:attrName>style.visibility</p:attrName>
                                        </p:attrNameLst>
                                      </p:cBhvr>
                                      <p:to>
                                        <p:strVal val="visible"/>
                                      </p:to>
                                    </p:set>
                                    <p:animEffect transition="in" filter="wipe(left)">
                                      <p:cBhvr>
                                        <p:cTn id="53" dur="500"/>
                                        <p:tgtEl>
                                          <p:spTgt spid="64537"/>
                                        </p:tgtEl>
                                      </p:cBhvr>
                                    </p:animEffect>
                                  </p:childTnLst>
                                </p:cTn>
                              </p:par>
                            </p:childTnLst>
                          </p:cTn>
                        </p:par>
                        <p:par>
                          <p:cTn id="54" fill="hold">
                            <p:stCondLst>
                              <p:cond delay="500"/>
                            </p:stCondLst>
                            <p:childTnLst>
                              <p:par>
                                <p:cTn id="55" presetID="22" presetClass="entr" presetSubtype="8" fill="hold" grpId="0" nodeType="afterEffect">
                                  <p:stCondLst>
                                    <p:cond delay="0"/>
                                  </p:stCondLst>
                                  <p:childTnLst>
                                    <p:set>
                                      <p:cBhvr>
                                        <p:cTn id="56" dur="1" fill="hold">
                                          <p:stCondLst>
                                            <p:cond delay="0"/>
                                          </p:stCondLst>
                                        </p:cTn>
                                        <p:tgtEl>
                                          <p:spTgt spid="64550"/>
                                        </p:tgtEl>
                                        <p:attrNameLst>
                                          <p:attrName>style.visibility</p:attrName>
                                        </p:attrNameLst>
                                      </p:cBhvr>
                                      <p:to>
                                        <p:strVal val="visible"/>
                                      </p:to>
                                    </p:set>
                                    <p:animEffect transition="in" filter="wipe(left)">
                                      <p:cBhvr>
                                        <p:cTn id="57" dur="500"/>
                                        <p:tgtEl>
                                          <p:spTgt spid="645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45" grpId="0" bldLvl="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89" name="矩形 65544"/>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140291" name="矩形 65546"/>
              <p:cNvSpPr/>
              <p:nvPr/>
            </p:nvSpPr>
            <p:spPr>
              <a:xfrm>
                <a:off x="1056005" y="2265680"/>
                <a:ext cx="10080000" cy="2270125"/>
              </a:xfrm>
              <a:prstGeom prst="rect">
                <a:avLst/>
              </a:prstGeom>
              <a:noFill/>
              <a:ln w="9525">
                <a:noFill/>
              </a:ln>
            </p:spPr>
            <p:txBody>
              <a:bodyPr wrap="square" anchor="t" anchorCtr="0">
                <a:spAutoFit/>
              </a:bodyPr>
              <a:p>
                <a:pPr algn="just" eaLnBrk="0" hangingPunct="0">
                  <a:lnSpc>
                    <a:spcPct val="150000"/>
                  </a:lnSpc>
                  <a:buSzPct val="100000"/>
                </a:pPr>
                <a:r>
                  <a:rPr lang="en-US" altLang="zh-CN" sz="2400">
                    <a:solidFill>
                      <a:schemeClr val="bg1"/>
                    </a:solidFill>
                    <a:latin typeface="Times New Roman Regular" panose="02020603050405020304" charset="0"/>
                    <a:ea typeface="Microsoft YaHei" panose="020B0503020204020204" charset="-122"/>
                    <a:cs typeface="Times New Roman Regular" panose="02020603050405020304" charset="0"/>
                  </a:rPr>
                  <a:t>       </a:t>
                </a:r>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例如，</a:t>
                </a:r>
                <a:r>
                  <a:rPr lang="en-US" altLang="zh-CN" sz="2400" i="1">
                    <a:solidFill>
                      <a:schemeClr val="bg1"/>
                    </a:solidFill>
                    <a:latin typeface="Times New Roman Italic" panose="02020603050405020304" charset="0"/>
                    <a:ea typeface="Microsoft YaHei" panose="020B0503020204020204" charset="-122"/>
                    <a:cs typeface="Times New Roman Italic" panose="02020603050405020304" charset="0"/>
                  </a:rPr>
                  <a:t>y</a:t>
                </a:r>
                <a:r>
                  <a:rPr lang="en-US" altLang="zh-CN" sz="2400">
                    <a:solidFill>
                      <a:schemeClr val="bg1"/>
                    </a:solidFill>
                    <a:latin typeface="Times New Roman Regular" panose="02020603050405020304" charset="0"/>
                    <a:ea typeface="Microsoft YaHei" panose="020B0503020204020204" charset="-122"/>
                    <a:cs typeface="Times New Roman Regular" panose="02020603050405020304" charset="0"/>
                  </a:rPr>
                  <a:t>=2</a:t>
                </a:r>
                <a:r>
                  <a:rPr lang="en-US" altLang="zh-CN" sz="2400" i="1">
                    <a:solidFill>
                      <a:schemeClr val="bg1"/>
                    </a:solidFill>
                    <a:latin typeface="Times New Roman Italic" panose="02020603050405020304" charset="0"/>
                    <a:ea typeface="Microsoft YaHei" panose="020B0503020204020204" charset="-122"/>
                    <a:cs typeface="Times New Roman Italic" panose="02020603050405020304" charset="0"/>
                  </a:rPr>
                  <a:t>x</a:t>
                </a:r>
                <a:r>
                  <a:rPr lang="en-US" altLang="zh-CN" sz="2400">
                    <a:solidFill>
                      <a:schemeClr val="bg1"/>
                    </a:solidFill>
                    <a:latin typeface="Times New Roman Regular" panose="02020603050405020304" charset="0"/>
                    <a:ea typeface="Microsoft YaHei" panose="020B0503020204020204" charset="-122"/>
                    <a:cs typeface="Times New Roman Regular" panose="02020603050405020304" charset="0"/>
                  </a:rPr>
                  <a:t>+1</a:t>
                </a:r>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是定义在 </a:t>
                </a:r>
                <a:r>
                  <a:rPr lang="en-US" altLang="zh-CN" sz="2400" i="1">
                    <a:solidFill>
                      <a:schemeClr val="bg1"/>
                    </a:solidFill>
                    <a:latin typeface="Times New Roman Italic" panose="02020603050405020304" charset="0"/>
                    <a:ea typeface="Microsoft YaHei" panose="020B0503020204020204" charset="-122"/>
                    <a:cs typeface="Times New Roman Italic" panose="02020603050405020304" charset="0"/>
                  </a:rPr>
                  <a:t>R</a:t>
                </a:r>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上的单调函数，符合反函数的定义（即是单射），于是其反函数必定存在。由</a:t>
                </a:r>
                <a:r>
                  <a:rPr lang="en-US" altLang="zh-CN" sz="2400" i="1">
                    <a:solidFill>
                      <a:schemeClr val="bg1"/>
                    </a:solidFill>
                    <a:latin typeface="Times New Roman Italic" panose="02020603050405020304" charset="0"/>
                    <a:ea typeface="Microsoft YaHei" panose="020B0503020204020204" charset="-122"/>
                    <a:cs typeface="Times New Roman Italic" panose="02020603050405020304" charset="0"/>
                  </a:rPr>
                  <a:t>y </a:t>
                </a:r>
                <a:r>
                  <a:rPr lang="en-US" altLang="zh-CN" sz="2400">
                    <a:solidFill>
                      <a:schemeClr val="bg1"/>
                    </a:solidFill>
                    <a:latin typeface="Times New Roman Regular" panose="02020603050405020304" charset="0"/>
                    <a:ea typeface="Microsoft YaHei" panose="020B0503020204020204" charset="-122"/>
                    <a:cs typeface="Times New Roman Regular" panose="02020603050405020304" charset="0"/>
                  </a:rPr>
                  <a:t>= 2</a:t>
                </a:r>
                <a:r>
                  <a:rPr lang="en-US" altLang="zh-CN" sz="2400" i="1">
                    <a:solidFill>
                      <a:schemeClr val="bg1"/>
                    </a:solidFill>
                    <a:latin typeface="Times New Roman Italic" panose="02020603050405020304" charset="0"/>
                    <a:ea typeface="Microsoft YaHei" panose="020B0503020204020204" charset="-122"/>
                    <a:cs typeface="Times New Roman Italic" panose="02020603050405020304" charset="0"/>
                  </a:rPr>
                  <a:t>x</a:t>
                </a:r>
                <a:r>
                  <a:rPr lang="en-US" altLang="zh-CN" sz="2400">
                    <a:solidFill>
                      <a:schemeClr val="bg1"/>
                    </a:solidFill>
                    <a:latin typeface="Times New Roman Regular" panose="02020603050405020304" charset="0"/>
                    <a:ea typeface="Microsoft YaHei" panose="020B0503020204020204" charset="-122"/>
                    <a:cs typeface="Times New Roman Regular" panose="02020603050405020304" charset="0"/>
                  </a:rPr>
                  <a:t>+1</a:t>
                </a:r>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可得</a:t>
                </a:r>
                <a14:m>
                  <m:oMath xmlns:m="http://schemas.openxmlformats.org/officeDocument/2006/math">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𝑥</m:t>
                    </m:r>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𝑦</m:t>
                        </m:r>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1</m:t>
                        </m:r>
                      </m:num>
                      <m:den>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2</m:t>
                        </m:r>
                      </m:den>
                    </m:f>
                  </m:oMath>
                </a14:m>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，故其反函数为 </a:t>
                </a:r>
                <a14:m>
                  <m:oMath xmlns:m="http://schemas.openxmlformats.org/officeDocument/2006/math">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𝑦</m:t>
                    </m:r>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m:t>
                    </m:r>
                    <m:f>
                      <m:fPr>
                        <m:ctrlP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ctrlPr>
                      </m:fPr>
                      <m:num>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𝑥</m:t>
                        </m:r>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1</m:t>
                        </m:r>
                      </m:num>
                      <m:den>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2</m:t>
                        </m:r>
                      </m:den>
                    </m:f>
                    <m:d>
                      <m:dPr>
                        <m:ctrlP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ctrlPr>
                      </m:dPr>
                      <m:e>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𝑥</m:t>
                        </m:r>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panose="020B0503020204020204" charset="-122"/>
                            <a:cs typeface="DejaVu Math TeX Gyre" panose="02000503000000000000" charset="0"/>
                          </a:rPr>
                          <m:t>𝑅</m:t>
                        </m:r>
                      </m:e>
                    </m:d>
                  </m:oMath>
                </a14:m>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a:t>
                </a:r>
                <a:endPar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endParaRPr>
              </a:p>
            </p:txBody>
          </p:sp>
        </mc:Choice>
        <mc:Fallback>
          <p:sp>
            <p:nvSpPr>
              <p:cNvPr id="140291" name="矩形 65546"/>
              <p:cNvSpPr>
                <a:spLocks noRot="1" noChangeAspect="1" noMove="1" noResize="1" noEditPoints="1" noAdjustHandles="1" noChangeArrowheads="1" noChangeShapeType="1" noTextEdit="1"/>
              </p:cNvSpPr>
              <p:nvPr/>
            </p:nvSpPr>
            <p:spPr>
              <a:xfrm>
                <a:off x="1056005" y="2265680"/>
                <a:ext cx="10080000" cy="227012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13" name="矩形 66568"/>
          <p:cNvSpPr/>
          <p:nvPr/>
        </p:nvSpPr>
        <p:spPr>
          <a:xfrm>
            <a:off x="1812925" y="-1714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141315" name="矩形 66570"/>
              <p:cNvSpPr/>
              <p:nvPr/>
            </p:nvSpPr>
            <p:spPr>
              <a:xfrm>
                <a:off x="1075055" y="2072005"/>
                <a:ext cx="10060940" cy="2843530"/>
              </a:xfrm>
              <a:prstGeom prst="rect">
                <a:avLst/>
              </a:prstGeom>
              <a:noFill/>
              <a:ln w="9525">
                <a:noFill/>
              </a:ln>
            </p:spPr>
            <p:txBody>
              <a:bodyPr anchor="ctr" anchorCtr="0">
                <a:noAutofit/>
              </a:bodyPr>
              <a:p>
                <a:pPr indent="609600" algn="just" eaLnBrk="0" hangingPunct="0">
                  <a:lnSpc>
                    <a:spcPct val="150000"/>
                  </a:lnSpc>
                  <a:buSzPct val="100000"/>
                  <a:extLst>
                    <a:ext uri="{35155182-B16C-46BC-9424-99874614C6A1}">
                      <wpsdc:indentchars xmlns:wpsdc="http://www.wps.cn/officeDocument/2017/drawingmlCustomData" val="200" checksum="4158780845"/>
                    </a:ext>
                  </a:extLst>
                </a:pP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+3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是定义在</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R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上的函数，因为在</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上不单调，不符合函数的定义（不是单射），故它没有反函数。但对</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altLang="zh-CN"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(0,+</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或</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时，其反函数是存在的，且分别为</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ad>
                      <m:radPr>
                        <m:degHide m:val="on"/>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radPr>
                      <m:deg/>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rad>
                  </m:oMath>
                </a14:m>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和</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ad>
                      <m:radPr>
                        <m:degHide m:val="on"/>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radPr>
                      <m:deg/>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rad>
                  </m:oMath>
                </a14:m>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141315" name="矩形 66570"/>
              <p:cNvSpPr>
                <a:spLocks noRot="1" noChangeAspect="1" noMove="1" noResize="1" noEditPoints="1" noAdjustHandles="1" noChangeArrowheads="1" noChangeShapeType="1" noTextEdit="1"/>
              </p:cNvSpPr>
              <p:nvPr/>
            </p:nvSpPr>
            <p:spPr>
              <a:xfrm>
                <a:off x="1075055" y="2072005"/>
                <a:ext cx="10060940" cy="284353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2337" name="矩形 67592"/>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42338" name="矩形 67593"/>
          <p:cNvSpPr/>
          <p:nvPr/>
        </p:nvSpPr>
        <p:spPr>
          <a:xfrm>
            <a:off x="3073400" y="3425825"/>
            <a:ext cx="1223963" cy="260350"/>
          </a:xfrm>
          <a:prstGeom prst="rect">
            <a:avLst/>
          </a:prstGeom>
          <a:noFill/>
          <a:ln w="9525">
            <a:noFill/>
          </a:ln>
        </p:spPr>
        <p:txBody>
          <a:bodyPr anchor="ctr" anchorCtr="0">
            <a:spAutoFit/>
          </a:bodyPr>
          <a:p>
            <a:pPr eaLnBrk="0" hangingPunct="0">
              <a:buSzPct val="100000"/>
            </a:pPr>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mc:AlternateContent xmlns:mc="http://schemas.openxmlformats.org/markup-compatibility/2006">
        <mc:Choice xmlns:a14="http://schemas.microsoft.com/office/drawing/2010/main" Requires="a14">
          <p:sp>
            <p:nvSpPr>
              <p:cNvPr id="67595" name="矩形 67594"/>
              <p:cNvSpPr/>
              <p:nvPr/>
            </p:nvSpPr>
            <p:spPr>
              <a:xfrm>
                <a:off x="1056005" y="2277110"/>
                <a:ext cx="10079990" cy="2229485"/>
              </a:xfrm>
              <a:prstGeom prst="rect">
                <a:avLst/>
              </a:prstGeom>
              <a:noFill/>
              <a:ln w="9525">
                <a:noFill/>
              </a:ln>
            </p:spPr>
            <p:txBody>
              <a:bodyPr anchor="t" anchorCtr="0">
                <a:noAutofit/>
              </a:bodyPr>
              <a:p>
                <a:pPr algn="just" eaLnBrk="0" hangingPunct="0">
                  <a:lnSpc>
                    <a:spcPct val="150000"/>
                  </a:lnSpc>
                  <a:buSzPct val="100000"/>
                </a:pPr>
                <a:r>
                  <a:rPr lang="zh-CN" altLang="en-US" sz="2800">
                    <a:solidFill>
                      <a:schemeClr val="bg1"/>
                    </a:solidFill>
                    <a:latin typeface="Times New Roman Regular" panose="02020603050405020304" charset="0"/>
                    <a:ea typeface="Microsoft YaHei" panose="020B0503020204020204" charset="-122"/>
                    <a:cs typeface="Times New Roman Regular" panose="02020603050405020304" charset="0"/>
                  </a:rPr>
                  <a:t>一般地，对于给定的函数</a:t>
                </a:r>
                <a14:m>
                  <m:oMath xmlns:m="http://schemas.openxmlformats.org/officeDocument/2006/math">
                    <m: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t>𝑦</m:t>
                    </m:r>
                    <m: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t>=</m:t>
                    </m:r>
                    <m: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t>𝑓</m:t>
                    </m:r>
                    <m:d>
                      <m:dPr>
                        <m:ctrlP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ctrlPr>
                      </m:dPr>
                      <m:e>
                        <m: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t>𝑥</m:t>
                        </m:r>
                      </m:e>
                    </m:d>
                    <m:d>
                      <m:dPr>
                        <m:ctrlP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ctrlPr>
                      </m:dPr>
                      <m:e>
                        <m: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t>𝑥</m:t>
                        </m:r>
                        <m: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t>∈</m:t>
                        </m:r>
                        <m: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t>𝑋</m:t>
                        </m:r>
                        <m: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t>，</m:t>
                        </m:r>
                        <m: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t>𝑦</m:t>
                        </m:r>
                        <m: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t>∈</m:t>
                        </m:r>
                        <m: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t>𝑌</m:t>
                        </m:r>
                      </m:e>
                    </m:d>
                  </m:oMath>
                </a14:m>
                <a:r>
                  <a:rPr lang="zh-CN" altLang="en-US" sz="2800">
                    <a:solidFill>
                      <a:schemeClr val="bg1"/>
                    </a:solidFill>
                    <a:latin typeface="Times New Roman Regular" panose="02020603050405020304" charset="0"/>
                    <a:ea typeface="Microsoft YaHei" panose="020B0503020204020204" charset="-122"/>
                    <a:cs typeface="Times New Roman Regular" panose="02020603050405020304" charset="0"/>
                  </a:rPr>
                  <a:t>来说，它在</a:t>
                </a:r>
                <a:r>
                  <a:rPr lang="en-US" altLang="zh-CN" sz="2800">
                    <a:solidFill>
                      <a:schemeClr val="bg1"/>
                    </a:solidFill>
                    <a:latin typeface="Times New Roman Regular" panose="02020603050405020304" charset="0"/>
                    <a:ea typeface="Microsoft YaHei" panose="020B0503020204020204" charset="-122"/>
                    <a:cs typeface="Times New Roman Regular" panose="02020603050405020304" charset="0"/>
                  </a:rPr>
                  <a:t>X</a:t>
                </a:r>
                <a:r>
                  <a:rPr lang="zh-CN" altLang="en-US" sz="2800">
                    <a:solidFill>
                      <a:schemeClr val="bg1"/>
                    </a:solidFill>
                    <a:latin typeface="Times New Roman Regular" panose="02020603050405020304" charset="0"/>
                    <a:ea typeface="Microsoft YaHei" panose="020B0503020204020204" charset="-122"/>
                    <a:cs typeface="Times New Roman Regular" panose="02020603050405020304" charset="0"/>
                  </a:rPr>
                  <a:t>上有反函数存在的充要条件是</a:t>
                </a:r>
                <a14:m>
                  <m:oMath xmlns:m="http://schemas.openxmlformats.org/officeDocument/2006/math">
                    <m: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t>𝑓</m:t>
                    </m:r>
                    <m:d>
                      <m:dPr>
                        <m:ctrlP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ctrlPr>
                      </m:dPr>
                      <m:e>
                        <m:r>
                          <a:rPr lang="en-US" altLang="zh-CN" sz="2800" i="1">
                            <a:solidFill>
                              <a:schemeClr val="bg1"/>
                            </a:solidFill>
                            <a:latin typeface="DejaVu Math TeX Gyre" panose="02000503000000000000" charset="0"/>
                            <a:ea typeface="Microsoft YaHei" panose="020B0503020204020204" charset="-122"/>
                            <a:cs typeface="DejaVu Math TeX Gyre" panose="02000503000000000000" charset="0"/>
                          </a:rPr>
                          <m:t>𝑥</m:t>
                        </m:r>
                      </m:e>
                    </m:d>
                  </m:oMath>
                </a14:m>
                <a:r>
                  <a:rPr lang="zh-CN" altLang="en-US" sz="2800">
                    <a:solidFill>
                      <a:schemeClr val="bg1"/>
                    </a:solidFill>
                    <a:latin typeface="Times New Roman Regular" panose="02020603050405020304" charset="0"/>
                    <a:ea typeface="Microsoft YaHei" panose="020B0503020204020204" charset="-122"/>
                    <a:cs typeface="Times New Roman Regular" panose="02020603050405020304" charset="0"/>
                  </a:rPr>
                  <a:t>在</a:t>
                </a:r>
                <a:r>
                  <a:rPr lang="en-US" altLang="zh-CN" sz="2800">
                    <a:solidFill>
                      <a:schemeClr val="bg1"/>
                    </a:solidFill>
                    <a:latin typeface="Times New Roman Regular" panose="02020603050405020304" charset="0"/>
                    <a:ea typeface="Microsoft YaHei" panose="020B0503020204020204" charset="-122"/>
                    <a:cs typeface="Times New Roman Regular" panose="02020603050405020304" charset="0"/>
                  </a:rPr>
                  <a:t>X</a:t>
                </a:r>
                <a:r>
                  <a:rPr lang="zh-CN" altLang="en-US" sz="2800">
                    <a:solidFill>
                      <a:schemeClr val="bg1"/>
                    </a:solidFill>
                    <a:latin typeface="Times New Roman Regular" panose="02020603050405020304" charset="0"/>
                    <a:ea typeface="Microsoft YaHei" panose="020B0503020204020204" charset="-122"/>
                    <a:cs typeface="Times New Roman Regular" panose="02020603050405020304" charset="0"/>
                  </a:rPr>
                  <a:t>上是单调函数。</a:t>
                </a:r>
                <a:endParaRPr lang="zh-CN" altLang="en-US" sz="2800">
                  <a:solidFill>
                    <a:schemeClr val="bg1"/>
                  </a:solidFill>
                  <a:latin typeface="Times New Roman Regular" panose="02020603050405020304" charset="0"/>
                  <a:ea typeface="Microsoft YaHei" panose="020B0503020204020204" charset="-122"/>
                  <a:cs typeface="Times New Roman Regular" panose="02020603050405020304" charset="0"/>
                </a:endParaRPr>
              </a:p>
            </p:txBody>
          </p:sp>
        </mc:Choice>
        <mc:Fallback>
          <p:sp>
            <p:nvSpPr>
              <p:cNvPr id="67595" name="矩形 67594"/>
              <p:cNvSpPr>
                <a:spLocks noRot="1" noChangeAspect="1" noMove="1" noResize="1" noEditPoints="1" noAdjustHandles="1" noChangeArrowheads="1" noChangeShapeType="1" noTextEdit="1"/>
              </p:cNvSpPr>
              <p:nvPr/>
            </p:nvSpPr>
            <p:spPr>
              <a:xfrm>
                <a:off x="1056005" y="2277110"/>
                <a:ext cx="10079990" cy="222948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7595"/>
                                        </p:tgtEl>
                                        <p:attrNameLst>
                                          <p:attrName>style.visibility</p:attrName>
                                        </p:attrNameLst>
                                      </p:cBhvr>
                                      <p:to>
                                        <p:strVal val="visible"/>
                                      </p:to>
                                    </p:set>
                                    <p:animEffect transition="in" filter="wipe(left)">
                                      <p:cBhvr>
                                        <p:cTn id="7" dur="1000"/>
                                        <p:tgtEl>
                                          <p:spTgt spid="675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61" name="矩形 68616"/>
          <p:cNvSpPr/>
          <p:nvPr/>
        </p:nvSpPr>
        <p:spPr>
          <a:xfrm>
            <a:off x="357505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43362" name="矩形 68617"/>
          <p:cNvSpPr/>
          <p:nvPr/>
        </p:nvSpPr>
        <p:spPr>
          <a:xfrm>
            <a:off x="3575050" y="3425825"/>
            <a:ext cx="1223963" cy="260350"/>
          </a:xfrm>
          <a:prstGeom prst="rect">
            <a:avLst/>
          </a:prstGeom>
          <a:noFill/>
          <a:ln w="9525">
            <a:noFill/>
          </a:ln>
        </p:spPr>
        <p:txBody>
          <a:bodyPr anchor="ctr" anchorCtr="0">
            <a:spAutoFit/>
          </a:bodyPr>
          <a:p>
            <a:pPr eaLnBrk="0" hangingPunct="0">
              <a:buSzPct val="100000"/>
            </a:pPr>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143364" name="矩形 68619"/>
          <p:cNvSpPr/>
          <p:nvPr/>
        </p:nvSpPr>
        <p:spPr>
          <a:xfrm>
            <a:off x="5805488" y="3328988"/>
            <a:ext cx="9144000" cy="368300"/>
          </a:xfrm>
          <a:prstGeom prst="rect">
            <a:avLst/>
          </a:prstGeom>
          <a:noFill/>
          <a:ln w="9525">
            <a:noFill/>
          </a:ln>
        </p:spPr>
        <p:txBody>
          <a:bodyPr anchor="t" anchorCtr="0">
            <a:spAutoFit/>
          </a:bodyPr>
          <a:p>
            <a:pPr>
              <a:buSzPct val="100000"/>
            </a:pPr>
            <a:endParaRPr lang="zh-CN" altLang="zh-CN">
              <a:latin typeface="Times New Roman" panose="02020603050405020304" charset="0"/>
              <a:ea typeface="宋体" pitchFamily="2" charset="-122"/>
            </a:endParaRPr>
          </a:p>
        </p:txBody>
      </p:sp>
      <p:sp>
        <p:nvSpPr>
          <p:cNvPr id="143365" name="矩形 68620"/>
          <p:cNvSpPr/>
          <p:nvPr/>
        </p:nvSpPr>
        <p:spPr>
          <a:xfrm>
            <a:off x="5810250" y="3328988"/>
            <a:ext cx="9144000" cy="368300"/>
          </a:xfrm>
          <a:prstGeom prst="rect">
            <a:avLst/>
          </a:prstGeom>
          <a:noFill/>
          <a:ln w="9525">
            <a:noFill/>
          </a:ln>
        </p:spPr>
        <p:txBody>
          <a:bodyPr anchor="t" anchorCtr="0">
            <a:spAutoFit/>
          </a:bodyPr>
          <a:p>
            <a:pPr>
              <a:buSzPct val="100000"/>
            </a:pPr>
            <a:endParaRPr lang="zh-CN" altLang="zh-CN">
              <a:latin typeface="Times New Roman" panose="02020603050405020304" charset="0"/>
              <a:ea typeface="宋体" pitchFamily="2" charset="-122"/>
            </a:endParaRPr>
          </a:p>
        </p:txBody>
      </p:sp>
      <p:sp>
        <p:nvSpPr>
          <p:cNvPr id="143367" name="矩形 68622"/>
          <p:cNvSpPr/>
          <p:nvPr/>
        </p:nvSpPr>
        <p:spPr>
          <a:xfrm>
            <a:off x="5638800" y="3352800"/>
            <a:ext cx="9144000" cy="368300"/>
          </a:xfrm>
          <a:prstGeom prst="rect">
            <a:avLst/>
          </a:prstGeom>
          <a:noFill/>
          <a:ln w="9525">
            <a:noFill/>
          </a:ln>
        </p:spPr>
        <p:txBody>
          <a:bodyPr anchor="t" anchorCtr="0">
            <a:spAutoFit/>
          </a:bodyPr>
          <a:p>
            <a:pPr>
              <a:buSzPct val="100000"/>
            </a:pPr>
            <a:endParaRPr lang="zh-CN" altLang="zh-CN">
              <a:latin typeface="Times New Roman" panose="02020603050405020304" charset="0"/>
              <a:ea typeface="宋体" pitchFamily="2" charset="-122"/>
            </a:endParaRPr>
          </a:p>
        </p:txBody>
      </p:sp>
      <p:sp>
        <p:nvSpPr>
          <p:cNvPr id="68624" name="矩形 68623"/>
          <p:cNvSpPr/>
          <p:nvPr/>
        </p:nvSpPr>
        <p:spPr>
          <a:xfrm>
            <a:off x="1056005" y="2189480"/>
            <a:ext cx="10079990" cy="1593850"/>
          </a:xfrm>
          <a:prstGeom prst="rect">
            <a:avLst/>
          </a:prstGeom>
          <a:noFill/>
          <a:ln w="12700">
            <a:noFill/>
          </a:ln>
        </p:spPr>
        <p:txBody>
          <a:bodyPr wrap="square" anchor="t" anchorCtr="0">
            <a:noAutofit/>
          </a:bodyPr>
          <a:p>
            <a:pPr indent="609600" algn="just">
              <a:lnSpc>
                <a:spcPct val="150000"/>
              </a:lnSpc>
              <a:spcBef>
                <a:spcPts val="0"/>
              </a:spcBef>
              <a:buSzPct val="100000"/>
              <a:extLst>
                <a:ext uri="{35155182-B16C-46BC-9424-99874614C6A1}">
                  <wpsdc:indentchars xmlns:wpsdc="http://www.wps.cn/officeDocument/2017/drawingmlCustomData" val="200" checksum="4158780845"/>
                </a:ext>
              </a:extLst>
            </a:pPr>
            <a:r>
              <a:rPr lang="zh-CN" altLang="en-US" sz="2400" b="1">
                <a:solidFill>
                  <a:schemeClr val="bg1"/>
                </a:solidFill>
                <a:latin typeface="Times New Roman" panose="02020603050405020304" charset="0"/>
                <a:ea typeface="宋体" pitchFamily="2" charset="-122"/>
              </a:rPr>
              <a:t>在现实经济活动中，我们会遇到这样的问题：</a:t>
            </a:r>
            <a:r>
              <a:rPr lang="zh-CN" altLang="en-US" sz="2400" b="1">
                <a:solidFill>
                  <a:schemeClr val="bg1"/>
                </a:solidFill>
                <a:sym typeface="+mn-ea"/>
              </a:rPr>
              <a:t>一般来说成本</a:t>
            </a:r>
            <a:r>
              <a:rPr lang="en-US" altLang="zh-CN" sz="2400" b="1" i="1">
                <a:solidFill>
                  <a:schemeClr val="bg1"/>
                </a:solidFill>
                <a:sym typeface="+mn-ea"/>
              </a:rPr>
              <a:t>C </a:t>
            </a:r>
            <a:r>
              <a:rPr lang="zh-CN" altLang="en-US" sz="2400" b="1">
                <a:solidFill>
                  <a:schemeClr val="bg1"/>
                </a:solidFill>
                <a:sym typeface="+mn-ea"/>
              </a:rPr>
              <a:t>可以看做是产量 </a:t>
            </a:r>
            <a:r>
              <a:rPr lang="en-US" altLang="zh-CN" sz="2400" b="1" i="1">
                <a:solidFill>
                  <a:schemeClr val="bg1"/>
                </a:solidFill>
                <a:sym typeface="+mn-ea"/>
              </a:rPr>
              <a:t>g </a:t>
            </a:r>
            <a:r>
              <a:rPr lang="zh-CN" altLang="en-US" sz="2400" b="1">
                <a:solidFill>
                  <a:schemeClr val="bg1"/>
                </a:solidFill>
                <a:sym typeface="+mn-ea"/>
              </a:rPr>
              <a:t>的函数。而产量 </a:t>
            </a:r>
            <a:r>
              <a:rPr lang="en-US" altLang="zh-CN" sz="2400" b="1" i="1">
                <a:solidFill>
                  <a:schemeClr val="bg1"/>
                </a:solidFill>
                <a:sym typeface="+mn-ea"/>
              </a:rPr>
              <a:t>g </a:t>
            </a:r>
            <a:r>
              <a:rPr lang="zh-CN" altLang="en-US" sz="2400" b="1">
                <a:solidFill>
                  <a:schemeClr val="bg1"/>
                </a:solidFill>
                <a:sym typeface="+mn-ea"/>
              </a:rPr>
              <a:t>又是时间 </a:t>
            </a:r>
            <a:r>
              <a:rPr lang="en-US" altLang="zh-CN" sz="2400" b="1" i="1">
                <a:solidFill>
                  <a:schemeClr val="bg1"/>
                </a:solidFill>
                <a:sym typeface="+mn-ea"/>
              </a:rPr>
              <a:t>t </a:t>
            </a:r>
            <a:r>
              <a:rPr lang="zh-CN" altLang="en-US" sz="2400" b="1">
                <a:solidFill>
                  <a:schemeClr val="bg1"/>
                </a:solidFill>
                <a:sym typeface="+mn-ea"/>
              </a:rPr>
              <a:t>的函数。时间 </a:t>
            </a:r>
            <a:r>
              <a:rPr lang="en-US" altLang="zh-CN" sz="2400" b="1" i="1">
                <a:solidFill>
                  <a:schemeClr val="bg1"/>
                </a:solidFill>
                <a:sym typeface="+mn-ea"/>
              </a:rPr>
              <a:t>t </a:t>
            </a:r>
            <a:r>
              <a:rPr lang="zh-CN" altLang="en-US" sz="2400" b="1">
                <a:solidFill>
                  <a:schemeClr val="bg1"/>
                </a:solidFill>
                <a:sym typeface="+mn-ea"/>
              </a:rPr>
              <a:t>通过产量 </a:t>
            </a:r>
            <a:r>
              <a:rPr lang="en-US" altLang="zh-CN" sz="2400" b="1" i="1">
                <a:solidFill>
                  <a:schemeClr val="bg1"/>
                </a:solidFill>
                <a:sym typeface="+mn-ea"/>
              </a:rPr>
              <a:t>g </a:t>
            </a:r>
            <a:r>
              <a:rPr lang="zh-CN" altLang="en-US" sz="2400" b="1">
                <a:solidFill>
                  <a:schemeClr val="bg1"/>
                </a:solidFill>
                <a:sym typeface="+mn-ea"/>
              </a:rPr>
              <a:t>间接影响成本 </a:t>
            </a:r>
            <a:r>
              <a:rPr lang="en-US" altLang="zh-CN" sz="2400" b="1" i="1">
                <a:solidFill>
                  <a:schemeClr val="bg1"/>
                </a:solidFill>
                <a:sym typeface="+mn-ea"/>
              </a:rPr>
              <a:t>C </a:t>
            </a:r>
            <a:r>
              <a:rPr lang="zh-CN" altLang="en-US" sz="2400" b="1">
                <a:solidFill>
                  <a:schemeClr val="bg1"/>
                </a:solidFill>
                <a:sym typeface="+mn-ea"/>
              </a:rPr>
              <a:t>，那么成本 </a:t>
            </a:r>
            <a:r>
              <a:rPr lang="en-US" altLang="zh-CN" sz="2400" b="1" i="1">
                <a:solidFill>
                  <a:schemeClr val="bg1"/>
                </a:solidFill>
                <a:sym typeface="+mn-ea"/>
              </a:rPr>
              <a:t>C </a:t>
            </a:r>
            <a:r>
              <a:rPr lang="zh-CN" altLang="en-US" sz="2400" b="1">
                <a:solidFill>
                  <a:schemeClr val="bg1"/>
                </a:solidFill>
                <a:sym typeface="+mn-ea"/>
              </a:rPr>
              <a:t>仍然可以看做时间</a:t>
            </a:r>
            <a:r>
              <a:rPr lang="en-US" altLang="zh-CN" sz="2400" b="1" i="1">
                <a:solidFill>
                  <a:schemeClr val="bg1"/>
                </a:solidFill>
                <a:sym typeface="+mn-ea"/>
              </a:rPr>
              <a:t>t </a:t>
            </a:r>
            <a:r>
              <a:rPr lang="zh-CN" altLang="en-US" sz="2400" b="1">
                <a:solidFill>
                  <a:schemeClr val="bg1"/>
                </a:solidFill>
                <a:sym typeface="+mn-ea"/>
              </a:rPr>
              <a:t>的函数。</a:t>
            </a:r>
            <a:endParaRPr lang="zh-CN" altLang="en-US" sz="2400" b="1">
              <a:solidFill>
                <a:schemeClr val="bg1"/>
              </a:solidFill>
              <a:latin typeface="Times New Roman" panose="02020603050405020304" charset="0"/>
              <a:ea typeface="宋体" pitchFamily="2" charset="-122"/>
            </a:endParaRPr>
          </a:p>
        </p:txBody>
      </p:sp>
      <p:sp>
        <p:nvSpPr>
          <p:cNvPr id="68625" name="矩形 68624"/>
          <p:cNvSpPr/>
          <p:nvPr/>
        </p:nvSpPr>
        <p:spPr>
          <a:xfrm>
            <a:off x="2574608" y="4220845"/>
            <a:ext cx="1132840" cy="737235"/>
          </a:xfrm>
          <a:prstGeom prst="rect">
            <a:avLst/>
          </a:prstGeom>
          <a:noFill/>
          <a:ln w="12700">
            <a:noFill/>
          </a:ln>
        </p:spPr>
        <p:txBody>
          <a:bodyPr wrap="none" anchor="t" anchorCtr="0">
            <a:spAutoFit/>
          </a:bodyPr>
          <a:p>
            <a:pPr algn="ctr">
              <a:lnSpc>
                <a:spcPct val="150000"/>
              </a:lnSpc>
              <a:spcBef>
                <a:spcPct val="50000"/>
              </a:spcBef>
              <a:buSzPct val="100000"/>
            </a:pPr>
            <a:r>
              <a:rPr lang="zh-CN" altLang="en-US" sz="2800" b="1">
                <a:solidFill>
                  <a:schemeClr val="bg1"/>
                </a:solidFill>
                <a:latin typeface="Times New Roman" panose="02020603050405020304" charset="0"/>
                <a:ea typeface="宋体" pitchFamily="2" charset="-122"/>
              </a:rPr>
              <a:t>成本</a:t>
            </a:r>
            <a:r>
              <a:rPr lang="en-US" altLang="zh-CN" sz="2800" b="1" i="1">
                <a:solidFill>
                  <a:schemeClr val="bg1"/>
                </a:solidFill>
                <a:latin typeface="Times New Roman" panose="02020603050405020304" charset="0"/>
                <a:ea typeface="宋体" pitchFamily="2" charset="-122"/>
              </a:rPr>
              <a:t>C</a:t>
            </a:r>
            <a:endParaRPr lang="en-US" altLang="zh-CN" sz="2800" b="1" i="1">
              <a:solidFill>
                <a:schemeClr val="bg1"/>
              </a:solidFill>
              <a:latin typeface="Times New Roman" panose="02020603050405020304" charset="0"/>
              <a:ea typeface="宋体" pitchFamily="2" charset="-122"/>
            </a:endParaRPr>
          </a:p>
        </p:txBody>
      </p:sp>
      <p:sp>
        <p:nvSpPr>
          <p:cNvPr id="68626" name="矩形 68625"/>
          <p:cNvSpPr/>
          <p:nvPr/>
        </p:nvSpPr>
        <p:spPr>
          <a:xfrm>
            <a:off x="5240497" y="4220845"/>
            <a:ext cx="1162050" cy="737235"/>
          </a:xfrm>
          <a:prstGeom prst="rect">
            <a:avLst/>
          </a:prstGeom>
          <a:noFill/>
          <a:ln w="12700">
            <a:noFill/>
          </a:ln>
        </p:spPr>
        <p:txBody>
          <a:bodyPr wrap="none" anchor="t" anchorCtr="0">
            <a:spAutoFit/>
          </a:bodyPr>
          <a:p>
            <a:pPr algn="ctr">
              <a:lnSpc>
                <a:spcPct val="150000"/>
              </a:lnSpc>
              <a:spcBef>
                <a:spcPct val="50000"/>
              </a:spcBef>
              <a:buSzPct val="100000"/>
            </a:pPr>
            <a:r>
              <a:rPr lang="zh-CN" altLang="en-US" sz="2800" b="1">
                <a:solidFill>
                  <a:schemeClr val="bg1"/>
                </a:solidFill>
                <a:latin typeface="Times New Roman" panose="02020603050405020304" charset="0"/>
                <a:ea typeface="宋体" pitchFamily="2" charset="-122"/>
              </a:rPr>
              <a:t>产量 </a:t>
            </a:r>
            <a:r>
              <a:rPr lang="en-US" altLang="zh-CN" sz="2800" b="1" i="1">
                <a:solidFill>
                  <a:schemeClr val="bg1"/>
                </a:solidFill>
                <a:latin typeface="Times New Roman" panose="02020603050405020304" charset="0"/>
                <a:ea typeface="宋体" pitchFamily="2" charset="-122"/>
              </a:rPr>
              <a:t>g</a:t>
            </a:r>
            <a:endParaRPr lang="en-US" altLang="zh-CN" sz="2800" b="1" i="1">
              <a:solidFill>
                <a:schemeClr val="bg1"/>
              </a:solidFill>
              <a:latin typeface="Times New Roman" panose="02020603050405020304" charset="0"/>
              <a:ea typeface="宋体" pitchFamily="2" charset="-122"/>
            </a:endParaRPr>
          </a:p>
        </p:txBody>
      </p:sp>
      <p:sp>
        <p:nvSpPr>
          <p:cNvPr id="68627" name="矩形 68626"/>
          <p:cNvSpPr/>
          <p:nvPr/>
        </p:nvSpPr>
        <p:spPr>
          <a:xfrm>
            <a:off x="7984173" y="4220845"/>
            <a:ext cx="1083310" cy="737235"/>
          </a:xfrm>
          <a:prstGeom prst="rect">
            <a:avLst/>
          </a:prstGeom>
          <a:noFill/>
          <a:ln w="12700">
            <a:noFill/>
          </a:ln>
        </p:spPr>
        <p:txBody>
          <a:bodyPr wrap="none" anchor="t" anchorCtr="0">
            <a:spAutoFit/>
          </a:bodyPr>
          <a:p>
            <a:pPr algn="ctr">
              <a:lnSpc>
                <a:spcPct val="150000"/>
              </a:lnSpc>
              <a:spcBef>
                <a:spcPct val="50000"/>
              </a:spcBef>
              <a:buSzPct val="100000"/>
            </a:pPr>
            <a:r>
              <a:rPr lang="zh-CN" altLang="en-US" sz="2800" b="1">
                <a:solidFill>
                  <a:schemeClr val="bg1"/>
                </a:solidFill>
                <a:latin typeface="Times New Roman" panose="02020603050405020304" charset="0"/>
                <a:ea typeface="宋体" pitchFamily="2" charset="-122"/>
              </a:rPr>
              <a:t>时间 </a:t>
            </a:r>
            <a:r>
              <a:rPr lang="en-US" altLang="zh-CN" sz="2800" b="1" i="1">
                <a:solidFill>
                  <a:schemeClr val="bg1"/>
                </a:solidFill>
                <a:latin typeface="Times New Roman" panose="02020603050405020304" charset="0"/>
                <a:ea typeface="宋体" pitchFamily="2" charset="-122"/>
              </a:rPr>
              <a:t>t</a:t>
            </a:r>
            <a:endParaRPr lang="en-US" altLang="zh-CN" sz="2800" b="1" i="1">
              <a:solidFill>
                <a:schemeClr val="bg1"/>
              </a:solidFill>
              <a:latin typeface="Times New Roman" panose="02020603050405020304" charset="0"/>
              <a:ea typeface="宋体" pitchFamily="2" charset="-122"/>
            </a:endParaRPr>
          </a:p>
        </p:txBody>
      </p:sp>
      <p:sp>
        <p:nvSpPr>
          <p:cNvPr id="68628" name="右箭头 68627"/>
          <p:cNvSpPr/>
          <p:nvPr/>
        </p:nvSpPr>
        <p:spPr>
          <a:xfrm>
            <a:off x="3864928" y="4579620"/>
            <a:ext cx="1295400" cy="144463"/>
          </a:xfrm>
          <a:prstGeom prst="rightArrow">
            <a:avLst>
              <a:gd name="adj1" fmla="val 50000"/>
              <a:gd name="adj2" fmla="val 224050"/>
            </a:avLst>
          </a:prstGeom>
          <a:noFill/>
          <a:ln w="25400" cap="flat" cmpd="sng">
            <a:solidFill>
              <a:srgbClr val="800000"/>
            </a:solidFill>
            <a:prstDash val="solid"/>
            <a:miter/>
            <a:headEnd type="none" w="med" len="med"/>
            <a:tailEnd type="none" w="med" len="med"/>
          </a:ln>
        </p:spPr>
        <p:txBody>
          <a:bodyPr anchor="t" anchorCtr="0"/>
          <a:p>
            <a:endParaRPr lang="zh-CN" altLang="en-US">
              <a:solidFill>
                <a:schemeClr val="bg1"/>
              </a:solidFill>
              <a:latin typeface="Times New Roman" panose="02020603050405020304" charset="0"/>
              <a:ea typeface="宋体" pitchFamily="2" charset="-122"/>
            </a:endParaRPr>
          </a:p>
        </p:txBody>
      </p:sp>
      <p:sp>
        <p:nvSpPr>
          <p:cNvPr id="68629" name="右箭头 68628"/>
          <p:cNvSpPr/>
          <p:nvPr/>
        </p:nvSpPr>
        <p:spPr>
          <a:xfrm>
            <a:off x="6600190" y="4508183"/>
            <a:ext cx="1295400" cy="144462"/>
          </a:xfrm>
          <a:prstGeom prst="rightArrow">
            <a:avLst>
              <a:gd name="adj1" fmla="val 50000"/>
              <a:gd name="adj2" fmla="val 224052"/>
            </a:avLst>
          </a:prstGeom>
          <a:noFill/>
          <a:ln w="25400" cap="flat" cmpd="sng">
            <a:solidFill>
              <a:srgbClr val="800000"/>
            </a:solidFill>
            <a:prstDash val="solid"/>
            <a:miter/>
            <a:headEnd type="none" w="med" len="med"/>
            <a:tailEnd type="none" w="med" len="med"/>
          </a:ln>
        </p:spPr>
        <p:txBody>
          <a:bodyPr anchor="t" anchorCtr="0"/>
          <a:p>
            <a:endParaRPr lang="zh-CN" altLang="en-US">
              <a:solidFill>
                <a:schemeClr val="bg1"/>
              </a:solidFill>
              <a:latin typeface="Times New Roman" panose="02020603050405020304" charset="0"/>
              <a:ea typeface="宋体" pitchFamily="2" charset="-122"/>
            </a:endParaRPr>
          </a:p>
        </p:txBody>
      </p:sp>
      <p:sp>
        <p:nvSpPr>
          <p:cNvPr id="68630" name="矩形 68629"/>
          <p:cNvSpPr/>
          <p:nvPr/>
        </p:nvSpPr>
        <p:spPr>
          <a:xfrm>
            <a:off x="4080828" y="4579620"/>
            <a:ext cx="719137" cy="553085"/>
          </a:xfrm>
          <a:prstGeom prst="rect">
            <a:avLst/>
          </a:prstGeom>
          <a:noFill/>
          <a:ln w="12700">
            <a:noFill/>
          </a:ln>
        </p:spPr>
        <p:txBody>
          <a:bodyPr anchor="t" anchorCtr="0">
            <a:spAutoFit/>
          </a:bodyPr>
          <a:p>
            <a:pPr algn="ctr">
              <a:lnSpc>
                <a:spcPct val="150000"/>
              </a:lnSpc>
              <a:spcBef>
                <a:spcPct val="50000"/>
              </a:spcBef>
              <a:buSzPct val="100000"/>
            </a:pPr>
            <a:r>
              <a:rPr lang="zh-CN" altLang="en-US" sz="2000" b="1">
                <a:solidFill>
                  <a:schemeClr val="bg1"/>
                </a:solidFill>
                <a:latin typeface="Times New Roman" panose="02020603050405020304" charset="0"/>
                <a:ea typeface="宋体" pitchFamily="2" charset="-122"/>
              </a:rPr>
              <a:t>函数</a:t>
            </a:r>
            <a:endParaRPr lang="zh-CN" altLang="en-US" sz="2000" b="1">
              <a:solidFill>
                <a:schemeClr val="bg1"/>
              </a:solidFill>
              <a:latin typeface="Times New Roman" panose="02020603050405020304" charset="0"/>
              <a:ea typeface="宋体" pitchFamily="2" charset="-122"/>
            </a:endParaRPr>
          </a:p>
        </p:txBody>
      </p:sp>
      <p:sp>
        <p:nvSpPr>
          <p:cNvPr id="68631" name="矩形 68630"/>
          <p:cNvSpPr/>
          <p:nvPr/>
        </p:nvSpPr>
        <p:spPr>
          <a:xfrm>
            <a:off x="6816090" y="4508183"/>
            <a:ext cx="865188" cy="553085"/>
          </a:xfrm>
          <a:prstGeom prst="rect">
            <a:avLst/>
          </a:prstGeom>
          <a:noFill/>
          <a:ln w="12700">
            <a:noFill/>
          </a:ln>
        </p:spPr>
        <p:txBody>
          <a:bodyPr anchor="t" anchorCtr="0">
            <a:spAutoFit/>
          </a:bodyPr>
          <a:p>
            <a:pPr algn="ctr">
              <a:lnSpc>
                <a:spcPct val="150000"/>
              </a:lnSpc>
              <a:spcBef>
                <a:spcPct val="50000"/>
              </a:spcBef>
              <a:buSzPct val="100000"/>
            </a:pPr>
            <a:r>
              <a:rPr lang="zh-CN" altLang="en-US" sz="2000" b="1">
                <a:solidFill>
                  <a:schemeClr val="bg1"/>
                </a:solidFill>
                <a:latin typeface="Times New Roman" panose="02020603050405020304" charset="0"/>
                <a:ea typeface="宋体" pitchFamily="2" charset="-122"/>
              </a:rPr>
              <a:t>函数</a:t>
            </a:r>
            <a:endParaRPr lang="zh-CN" altLang="en-US" sz="2000" b="1">
              <a:solidFill>
                <a:schemeClr val="bg1"/>
              </a:solidFill>
              <a:latin typeface="Times New Roman" panose="02020603050405020304" charset="0"/>
              <a:ea typeface="宋体" pitchFamily="2" charset="-122"/>
            </a:endParaRPr>
          </a:p>
        </p:txBody>
      </p:sp>
      <p:sp>
        <p:nvSpPr>
          <p:cNvPr id="68632" name="直接连接符 68631"/>
          <p:cNvSpPr/>
          <p:nvPr/>
        </p:nvSpPr>
        <p:spPr>
          <a:xfrm flipV="1">
            <a:off x="3144203" y="5371783"/>
            <a:ext cx="1587" cy="288925"/>
          </a:xfrm>
          <a:prstGeom prst="line">
            <a:avLst/>
          </a:prstGeom>
          <a:ln w="50800" cap="flat" cmpd="sng">
            <a:solidFill>
              <a:srgbClr val="800000"/>
            </a:solidFill>
            <a:prstDash val="solid"/>
            <a:round/>
            <a:headEnd type="none" w="med" len="med"/>
            <a:tailEnd type="none" w="med" len="med"/>
          </a:ln>
        </p:spPr>
      </p:sp>
      <p:sp>
        <p:nvSpPr>
          <p:cNvPr id="68633" name="直接连接符 68632"/>
          <p:cNvSpPr/>
          <p:nvPr/>
        </p:nvSpPr>
        <p:spPr>
          <a:xfrm>
            <a:off x="3144203" y="5371783"/>
            <a:ext cx="5257800" cy="1587"/>
          </a:xfrm>
          <a:prstGeom prst="line">
            <a:avLst/>
          </a:prstGeom>
          <a:ln w="50800" cap="flat" cmpd="sng">
            <a:solidFill>
              <a:srgbClr val="800000"/>
            </a:solidFill>
            <a:prstDash val="solid"/>
            <a:round/>
            <a:headEnd type="none" w="med" len="med"/>
            <a:tailEnd type="none" w="med" len="med"/>
          </a:ln>
        </p:spPr>
      </p:sp>
      <p:sp>
        <p:nvSpPr>
          <p:cNvPr id="68634" name="直接连接符 68633"/>
          <p:cNvSpPr/>
          <p:nvPr/>
        </p:nvSpPr>
        <p:spPr>
          <a:xfrm>
            <a:off x="8402003" y="5371783"/>
            <a:ext cx="1587" cy="288925"/>
          </a:xfrm>
          <a:prstGeom prst="line">
            <a:avLst/>
          </a:prstGeom>
          <a:ln w="50800" cap="flat" cmpd="sng">
            <a:solidFill>
              <a:srgbClr val="800000"/>
            </a:solidFill>
            <a:prstDash val="solid"/>
            <a:round/>
            <a:headEnd type="none" w="med" len="med"/>
            <a:tailEnd type="triangle" w="med" len="med"/>
          </a:ln>
        </p:spPr>
      </p:sp>
      <p:sp>
        <p:nvSpPr>
          <p:cNvPr id="68635" name="矩形 68634"/>
          <p:cNvSpPr/>
          <p:nvPr/>
        </p:nvSpPr>
        <p:spPr>
          <a:xfrm>
            <a:off x="5304790" y="4795520"/>
            <a:ext cx="792163" cy="553085"/>
          </a:xfrm>
          <a:prstGeom prst="rect">
            <a:avLst/>
          </a:prstGeom>
          <a:noFill/>
          <a:ln w="12700">
            <a:noFill/>
          </a:ln>
        </p:spPr>
        <p:txBody>
          <a:bodyPr anchor="t" anchorCtr="0">
            <a:spAutoFit/>
          </a:bodyPr>
          <a:p>
            <a:pPr algn="ctr">
              <a:lnSpc>
                <a:spcPct val="150000"/>
              </a:lnSpc>
              <a:spcBef>
                <a:spcPct val="50000"/>
              </a:spcBef>
              <a:buSzPct val="100000"/>
            </a:pPr>
            <a:r>
              <a:rPr lang="zh-CN" altLang="en-US" sz="2000" b="1">
                <a:solidFill>
                  <a:schemeClr val="bg1"/>
                </a:solidFill>
                <a:latin typeface="Times New Roman" panose="02020603050405020304" charset="0"/>
                <a:ea typeface="宋体" pitchFamily="2" charset="-122"/>
              </a:rPr>
              <a:t>函数</a:t>
            </a:r>
            <a:endParaRPr lang="zh-CN" altLang="en-US" sz="2000" b="1">
              <a:solidFill>
                <a:schemeClr val="bg1"/>
              </a:solidFill>
              <a:latin typeface="Times New Roman" panose="02020603050405020304" charset="0"/>
              <a:ea typeface="宋体" pitchFamily="2" charset="-122"/>
            </a:endParaRPr>
          </a:p>
        </p:txBody>
      </p:sp>
      <p:sp>
        <p:nvSpPr>
          <p:cNvPr id="68639" name="矩形 68638"/>
          <p:cNvSpPr/>
          <p:nvPr/>
        </p:nvSpPr>
        <p:spPr>
          <a:xfrm>
            <a:off x="2425065" y="5660708"/>
            <a:ext cx="7343775" cy="737235"/>
          </a:xfrm>
          <a:prstGeom prst="rect">
            <a:avLst/>
          </a:prstGeom>
          <a:noFill/>
          <a:ln w="12700">
            <a:noFill/>
          </a:ln>
        </p:spPr>
        <p:txBody>
          <a:bodyPr anchor="t" anchorCtr="0">
            <a:spAutoFit/>
          </a:bodyPr>
          <a:p>
            <a:pPr algn="ctr">
              <a:lnSpc>
                <a:spcPct val="150000"/>
              </a:lnSpc>
              <a:spcBef>
                <a:spcPct val="50000"/>
              </a:spcBef>
              <a:buSzPct val="100000"/>
            </a:pPr>
            <a:r>
              <a:rPr lang="en-US" altLang="zh-CN" sz="2800" b="1" i="1">
                <a:solidFill>
                  <a:schemeClr val="bg1"/>
                </a:solidFill>
                <a:latin typeface="Times New Roman" panose="02020603050405020304" charset="0"/>
                <a:ea typeface="宋体" pitchFamily="2" charset="-122"/>
              </a:rPr>
              <a:t>C </a:t>
            </a:r>
            <a:r>
              <a:rPr lang="zh-CN" altLang="en-US" sz="2800" b="1">
                <a:solidFill>
                  <a:schemeClr val="bg1"/>
                </a:solidFill>
                <a:latin typeface="Times New Roman" panose="02020603050405020304" charset="0"/>
                <a:ea typeface="宋体" pitchFamily="2" charset="-122"/>
              </a:rPr>
              <a:t>与 </a:t>
            </a:r>
            <a:r>
              <a:rPr lang="en-US" altLang="zh-CN" sz="2800" b="1" i="1">
                <a:solidFill>
                  <a:schemeClr val="bg1"/>
                </a:solidFill>
                <a:latin typeface="Times New Roman" panose="02020603050405020304" charset="0"/>
                <a:ea typeface="宋体" pitchFamily="2" charset="-122"/>
              </a:rPr>
              <a:t>t </a:t>
            </a:r>
            <a:r>
              <a:rPr lang="zh-CN" altLang="en-US" sz="2800" b="1">
                <a:solidFill>
                  <a:schemeClr val="bg1"/>
                </a:solidFill>
                <a:latin typeface="Times New Roman" panose="02020603050405020304" charset="0"/>
                <a:ea typeface="宋体" pitchFamily="2" charset="-122"/>
              </a:rPr>
              <a:t>的函数关系称作一种复合的函数关系。</a:t>
            </a:r>
            <a:endParaRPr lang="zh-CN" altLang="en-US" sz="2800" b="1">
              <a:solidFill>
                <a:schemeClr val="bg1"/>
              </a:solidFill>
              <a:latin typeface="Times New Roman" panose="02020603050405020304" charset="0"/>
              <a:ea typeface="宋体" pitchFamily="2" charset="-122"/>
            </a:endParaRPr>
          </a:p>
        </p:txBody>
      </p:sp>
      <p:sp>
        <p:nvSpPr>
          <p:cNvPr id="62475" name="矩形 62474"/>
          <p:cNvSpPr/>
          <p:nvPr/>
        </p:nvSpPr>
        <p:spPr>
          <a:xfrm>
            <a:off x="1199198" y="578485"/>
            <a:ext cx="10080000" cy="521970"/>
          </a:xfrm>
          <a:prstGeom prst="rect">
            <a:avLst/>
          </a:prstGeom>
          <a:noFill/>
          <a:ln w="9525">
            <a:noFill/>
          </a:ln>
        </p:spPr>
        <p:txBody>
          <a:bodyPr anchor="t" anchorCtr="0">
            <a:spAutoFit/>
          </a:bodyPr>
          <a:p>
            <a:pPr algn="just" eaLnBrk="0" hangingPunct="0">
              <a:buSzPct val="100000"/>
            </a:pPr>
            <a:r>
              <a:rPr lang="en-US" altLang="zh-CN" sz="2800" b="1">
                <a:solidFill>
                  <a:srgbClr val="FFFF00"/>
                </a:solidFill>
                <a:latin typeface="Microsoft YaHei Bold" panose="020B0503020204020204" charset="-122"/>
                <a:ea typeface="Microsoft YaHei Bold" panose="020B0503020204020204" charset="-122"/>
                <a:cs typeface="Microsoft YaHei Bold" panose="020B0503020204020204" charset="-122"/>
              </a:rPr>
              <a:t> </a:t>
            </a:r>
            <a:r>
              <a:rPr lang="zh-CN" altLang="en-US" sz="2800" b="1">
                <a:solidFill>
                  <a:srgbClr val="FFFF00"/>
                </a:solidFill>
                <a:latin typeface="Microsoft YaHei Bold" panose="020B0503020204020204" charset="-122"/>
                <a:ea typeface="Microsoft YaHei Bold" panose="020B0503020204020204" charset="-122"/>
                <a:sym typeface="+mn-ea"/>
              </a:rPr>
              <a:t>四、复合函数</a:t>
            </a:r>
            <a:endParaRPr lang="zh-CN" altLang="en-US" sz="2800" b="1">
              <a:solidFill>
                <a:srgbClr val="FFFF00"/>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8624"/>
                                        </p:tgtEl>
                                        <p:attrNameLst>
                                          <p:attrName>style.visibility</p:attrName>
                                        </p:attrNameLst>
                                      </p:cBhvr>
                                      <p:to>
                                        <p:strVal val="visible"/>
                                      </p:to>
                                    </p:set>
                                    <p:anim calcmode="lin" valueType="num">
                                      <p:cBhvr>
                                        <p:cTn id="7" dur="1000" fill="hold"/>
                                        <p:tgtEl>
                                          <p:spTgt spid="68624"/>
                                        </p:tgtEl>
                                        <p:attrNameLst>
                                          <p:attrName>ppt_x</p:attrName>
                                        </p:attrNameLst>
                                      </p:cBhvr>
                                      <p:tavLst>
                                        <p:tav tm="0">
                                          <p:val>
                                            <p:strVal val="#ppt_x-.2"/>
                                          </p:val>
                                        </p:tav>
                                        <p:tav tm="100000">
                                          <p:val>
                                            <p:strVal val="#ppt_x"/>
                                          </p:val>
                                        </p:tav>
                                      </p:tavLst>
                                    </p:anim>
                                    <p:anim calcmode="lin" valueType="num">
                                      <p:cBhvr>
                                        <p:cTn id="8" dur="1000" fill="hold"/>
                                        <p:tgtEl>
                                          <p:spTgt spid="68624"/>
                                        </p:tgtEl>
                                        <p:attrNameLst>
                                          <p:attrName>ppt_y</p:attrName>
                                        </p:attrNameLst>
                                      </p:cBhvr>
                                      <p:tavLst>
                                        <p:tav tm="0">
                                          <p:val>
                                            <p:strVal val="#ppt_y"/>
                                          </p:val>
                                        </p:tav>
                                        <p:tav tm="100000">
                                          <p:val>
                                            <p:strVal val="#ppt_y"/>
                                          </p:val>
                                        </p:tav>
                                      </p:tavLst>
                                    </p:anim>
                                    <p:animEffect transition="in" filter="wipe(right)" prLst="gradientSize: 0.1">
                                      <p:cBhvr>
                                        <p:cTn id="9" dur="1000"/>
                                        <p:tgtEl>
                                          <p:spTgt spid="6862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68625"/>
                                        </p:tgtEl>
                                        <p:attrNameLst>
                                          <p:attrName>style.visibility</p:attrName>
                                        </p:attrNameLst>
                                      </p:cBhvr>
                                      <p:to>
                                        <p:strVal val="visible"/>
                                      </p:to>
                                    </p:set>
                                    <p:anim calcmode="lin" valueType="num">
                                      <p:cBhvr>
                                        <p:cTn id="14" dur="1000" fill="hold"/>
                                        <p:tgtEl>
                                          <p:spTgt spid="68625"/>
                                        </p:tgtEl>
                                        <p:attrNameLst>
                                          <p:attrName>ppt_x</p:attrName>
                                        </p:attrNameLst>
                                      </p:cBhvr>
                                      <p:tavLst>
                                        <p:tav tm="0">
                                          <p:val>
                                            <p:strVal val="#ppt_x-.2"/>
                                          </p:val>
                                        </p:tav>
                                        <p:tav tm="100000">
                                          <p:val>
                                            <p:strVal val="#ppt_x"/>
                                          </p:val>
                                        </p:tav>
                                      </p:tavLst>
                                    </p:anim>
                                    <p:anim calcmode="lin" valueType="num">
                                      <p:cBhvr>
                                        <p:cTn id="15" dur="1000" fill="hold"/>
                                        <p:tgtEl>
                                          <p:spTgt spid="6862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8625"/>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68630"/>
                                        </p:tgtEl>
                                        <p:attrNameLst>
                                          <p:attrName>style.visibility</p:attrName>
                                        </p:attrNameLst>
                                      </p:cBhvr>
                                      <p:to>
                                        <p:strVal val="visible"/>
                                      </p:to>
                                    </p:set>
                                    <p:anim calcmode="lin" valueType="num">
                                      <p:cBhvr>
                                        <p:cTn id="19" dur="1000" fill="hold"/>
                                        <p:tgtEl>
                                          <p:spTgt spid="68630"/>
                                        </p:tgtEl>
                                        <p:attrNameLst>
                                          <p:attrName>ppt_x</p:attrName>
                                        </p:attrNameLst>
                                      </p:cBhvr>
                                      <p:tavLst>
                                        <p:tav tm="0">
                                          <p:val>
                                            <p:strVal val="#ppt_x-.2"/>
                                          </p:val>
                                        </p:tav>
                                        <p:tav tm="100000">
                                          <p:val>
                                            <p:strVal val="#ppt_x"/>
                                          </p:val>
                                        </p:tav>
                                      </p:tavLst>
                                    </p:anim>
                                    <p:anim calcmode="lin" valueType="num">
                                      <p:cBhvr>
                                        <p:cTn id="20" dur="1000" fill="hold"/>
                                        <p:tgtEl>
                                          <p:spTgt spid="68630"/>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8630"/>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68628"/>
                                        </p:tgtEl>
                                        <p:attrNameLst>
                                          <p:attrName>style.visibility</p:attrName>
                                        </p:attrNameLst>
                                      </p:cBhvr>
                                      <p:to>
                                        <p:strVal val="visible"/>
                                      </p:to>
                                    </p:set>
                                    <p:anim calcmode="lin" valueType="num">
                                      <p:cBhvr>
                                        <p:cTn id="24" dur="1000" fill="hold"/>
                                        <p:tgtEl>
                                          <p:spTgt spid="68628"/>
                                        </p:tgtEl>
                                        <p:attrNameLst>
                                          <p:attrName>ppt_x</p:attrName>
                                        </p:attrNameLst>
                                      </p:cBhvr>
                                      <p:tavLst>
                                        <p:tav tm="0">
                                          <p:val>
                                            <p:strVal val="#ppt_x-.2"/>
                                          </p:val>
                                        </p:tav>
                                        <p:tav tm="100000">
                                          <p:val>
                                            <p:strVal val="#ppt_x"/>
                                          </p:val>
                                        </p:tav>
                                      </p:tavLst>
                                    </p:anim>
                                    <p:anim calcmode="lin" valueType="num">
                                      <p:cBhvr>
                                        <p:cTn id="25" dur="1000" fill="hold"/>
                                        <p:tgtEl>
                                          <p:spTgt spid="68628"/>
                                        </p:tgtEl>
                                        <p:attrNameLst>
                                          <p:attrName>ppt_y</p:attrName>
                                        </p:attrNameLst>
                                      </p:cBhvr>
                                      <p:tavLst>
                                        <p:tav tm="0">
                                          <p:val>
                                            <p:strVal val="#ppt_y"/>
                                          </p:val>
                                        </p:tav>
                                        <p:tav tm="100000">
                                          <p:val>
                                            <p:strVal val="#ppt_y"/>
                                          </p:val>
                                        </p:tav>
                                      </p:tavLst>
                                    </p:anim>
                                    <p:animEffect transition="in" filter="wipe(right)" prLst="gradientSize: 0.1">
                                      <p:cBhvr>
                                        <p:cTn id="26" dur="1000"/>
                                        <p:tgtEl>
                                          <p:spTgt spid="68628"/>
                                        </p:tgtEl>
                                      </p:cBhvr>
                                    </p:animEffect>
                                  </p:childTnLst>
                                </p:cTn>
                              </p:par>
                              <p:par>
                                <p:cTn id="27" presetID="29" presetClass="entr" presetSubtype="0" fill="hold" grpId="0" nodeType="withEffect">
                                  <p:stCondLst>
                                    <p:cond delay="0"/>
                                  </p:stCondLst>
                                  <p:childTnLst>
                                    <p:set>
                                      <p:cBhvr>
                                        <p:cTn id="28" dur="1" fill="hold">
                                          <p:stCondLst>
                                            <p:cond delay="0"/>
                                          </p:stCondLst>
                                        </p:cTn>
                                        <p:tgtEl>
                                          <p:spTgt spid="68626"/>
                                        </p:tgtEl>
                                        <p:attrNameLst>
                                          <p:attrName>style.visibility</p:attrName>
                                        </p:attrNameLst>
                                      </p:cBhvr>
                                      <p:to>
                                        <p:strVal val="visible"/>
                                      </p:to>
                                    </p:set>
                                    <p:anim calcmode="lin" valueType="num">
                                      <p:cBhvr>
                                        <p:cTn id="29" dur="1000" fill="hold"/>
                                        <p:tgtEl>
                                          <p:spTgt spid="68626"/>
                                        </p:tgtEl>
                                        <p:attrNameLst>
                                          <p:attrName>ppt_x</p:attrName>
                                        </p:attrNameLst>
                                      </p:cBhvr>
                                      <p:tavLst>
                                        <p:tav tm="0">
                                          <p:val>
                                            <p:strVal val="#ppt_x-.2"/>
                                          </p:val>
                                        </p:tav>
                                        <p:tav tm="100000">
                                          <p:val>
                                            <p:strVal val="#ppt_x"/>
                                          </p:val>
                                        </p:tav>
                                      </p:tavLst>
                                    </p:anim>
                                    <p:anim calcmode="lin" valueType="num">
                                      <p:cBhvr>
                                        <p:cTn id="30" dur="1000" fill="hold"/>
                                        <p:tgtEl>
                                          <p:spTgt spid="68626"/>
                                        </p:tgtEl>
                                        <p:attrNameLst>
                                          <p:attrName>ppt_y</p:attrName>
                                        </p:attrNameLst>
                                      </p:cBhvr>
                                      <p:tavLst>
                                        <p:tav tm="0">
                                          <p:val>
                                            <p:strVal val="#ppt_y"/>
                                          </p:val>
                                        </p:tav>
                                        <p:tav tm="100000">
                                          <p:val>
                                            <p:strVal val="#ppt_y"/>
                                          </p:val>
                                        </p:tav>
                                      </p:tavLst>
                                    </p:anim>
                                    <p:animEffect transition="in" filter="wipe(right)" prLst="gradientSize: 0.1">
                                      <p:cBhvr>
                                        <p:cTn id="31" dur="1000"/>
                                        <p:tgtEl>
                                          <p:spTgt spid="68626"/>
                                        </p:tgtEl>
                                      </p:cBhvr>
                                    </p:animEffect>
                                  </p:childTnLst>
                                </p:cTn>
                              </p:par>
                            </p:childTnLst>
                          </p:cTn>
                        </p:par>
                      </p:childTnLst>
                    </p:cTn>
                  </p:par>
                  <p:par>
                    <p:cTn id="32" fill="hold">
                      <p:stCondLst>
                        <p:cond delay="indefinite"/>
                      </p:stCondLst>
                      <p:childTnLst>
                        <p:par>
                          <p:cTn id="33" fill="hold">
                            <p:stCondLst>
                              <p:cond delay="0"/>
                            </p:stCondLst>
                            <p:childTnLst>
                              <p:par>
                                <p:cTn id="34" presetID="29" presetClass="entr" presetSubtype="0" fill="hold" grpId="0" nodeType="clickEffect">
                                  <p:stCondLst>
                                    <p:cond delay="0"/>
                                  </p:stCondLst>
                                  <p:childTnLst>
                                    <p:set>
                                      <p:cBhvr>
                                        <p:cTn id="35" dur="1" fill="hold">
                                          <p:stCondLst>
                                            <p:cond delay="0"/>
                                          </p:stCondLst>
                                        </p:cTn>
                                        <p:tgtEl>
                                          <p:spTgt spid="68631"/>
                                        </p:tgtEl>
                                        <p:attrNameLst>
                                          <p:attrName>style.visibility</p:attrName>
                                        </p:attrNameLst>
                                      </p:cBhvr>
                                      <p:to>
                                        <p:strVal val="visible"/>
                                      </p:to>
                                    </p:set>
                                    <p:anim calcmode="lin" valueType="num">
                                      <p:cBhvr>
                                        <p:cTn id="36" dur="1000" fill="hold"/>
                                        <p:tgtEl>
                                          <p:spTgt spid="68631"/>
                                        </p:tgtEl>
                                        <p:attrNameLst>
                                          <p:attrName>ppt_x</p:attrName>
                                        </p:attrNameLst>
                                      </p:cBhvr>
                                      <p:tavLst>
                                        <p:tav tm="0">
                                          <p:val>
                                            <p:strVal val="#ppt_x-.2"/>
                                          </p:val>
                                        </p:tav>
                                        <p:tav tm="100000">
                                          <p:val>
                                            <p:strVal val="#ppt_x"/>
                                          </p:val>
                                        </p:tav>
                                      </p:tavLst>
                                    </p:anim>
                                    <p:anim calcmode="lin" valueType="num">
                                      <p:cBhvr>
                                        <p:cTn id="37" dur="1000" fill="hold"/>
                                        <p:tgtEl>
                                          <p:spTgt spid="68631"/>
                                        </p:tgtEl>
                                        <p:attrNameLst>
                                          <p:attrName>ppt_y</p:attrName>
                                        </p:attrNameLst>
                                      </p:cBhvr>
                                      <p:tavLst>
                                        <p:tav tm="0">
                                          <p:val>
                                            <p:strVal val="#ppt_y"/>
                                          </p:val>
                                        </p:tav>
                                        <p:tav tm="100000">
                                          <p:val>
                                            <p:strVal val="#ppt_y"/>
                                          </p:val>
                                        </p:tav>
                                      </p:tavLst>
                                    </p:anim>
                                    <p:animEffect transition="in" filter="wipe(right)" prLst="gradientSize: 0.1">
                                      <p:cBhvr>
                                        <p:cTn id="38" dur="1000"/>
                                        <p:tgtEl>
                                          <p:spTgt spid="68631"/>
                                        </p:tgtEl>
                                      </p:cBhvr>
                                    </p:animEffect>
                                  </p:childTnLst>
                                </p:cTn>
                              </p:par>
                              <p:par>
                                <p:cTn id="39" presetID="29" presetClass="entr" presetSubtype="0" fill="hold" grpId="0" nodeType="withEffect">
                                  <p:stCondLst>
                                    <p:cond delay="0"/>
                                  </p:stCondLst>
                                  <p:childTnLst>
                                    <p:set>
                                      <p:cBhvr>
                                        <p:cTn id="40" dur="1" fill="hold">
                                          <p:stCondLst>
                                            <p:cond delay="0"/>
                                          </p:stCondLst>
                                        </p:cTn>
                                        <p:tgtEl>
                                          <p:spTgt spid="68629"/>
                                        </p:tgtEl>
                                        <p:attrNameLst>
                                          <p:attrName>style.visibility</p:attrName>
                                        </p:attrNameLst>
                                      </p:cBhvr>
                                      <p:to>
                                        <p:strVal val="visible"/>
                                      </p:to>
                                    </p:set>
                                    <p:anim calcmode="lin" valueType="num">
                                      <p:cBhvr>
                                        <p:cTn id="41" dur="1000" fill="hold"/>
                                        <p:tgtEl>
                                          <p:spTgt spid="68629"/>
                                        </p:tgtEl>
                                        <p:attrNameLst>
                                          <p:attrName>ppt_x</p:attrName>
                                        </p:attrNameLst>
                                      </p:cBhvr>
                                      <p:tavLst>
                                        <p:tav tm="0">
                                          <p:val>
                                            <p:strVal val="#ppt_x-.2"/>
                                          </p:val>
                                        </p:tav>
                                        <p:tav tm="100000">
                                          <p:val>
                                            <p:strVal val="#ppt_x"/>
                                          </p:val>
                                        </p:tav>
                                      </p:tavLst>
                                    </p:anim>
                                    <p:anim calcmode="lin" valueType="num">
                                      <p:cBhvr>
                                        <p:cTn id="42" dur="1000" fill="hold"/>
                                        <p:tgtEl>
                                          <p:spTgt spid="68629"/>
                                        </p:tgtEl>
                                        <p:attrNameLst>
                                          <p:attrName>ppt_y</p:attrName>
                                        </p:attrNameLst>
                                      </p:cBhvr>
                                      <p:tavLst>
                                        <p:tav tm="0">
                                          <p:val>
                                            <p:strVal val="#ppt_y"/>
                                          </p:val>
                                        </p:tav>
                                        <p:tav tm="100000">
                                          <p:val>
                                            <p:strVal val="#ppt_y"/>
                                          </p:val>
                                        </p:tav>
                                      </p:tavLst>
                                    </p:anim>
                                    <p:animEffect transition="in" filter="wipe(right)" prLst="gradientSize: 0.1">
                                      <p:cBhvr>
                                        <p:cTn id="43" dur="1000"/>
                                        <p:tgtEl>
                                          <p:spTgt spid="68629"/>
                                        </p:tgtEl>
                                      </p:cBhvr>
                                    </p:animEffect>
                                  </p:childTnLst>
                                </p:cTn>
                              </p:par>
                              <p:par>
                                <p:cTn id="44" presetID="29" presetClass="entr" presetSubtype="0" fill="hold" grpId="0" nodeType="withEffect">
                                  <p:stCondLst>
                                    <p:cond delay="0"/>
                                  </p:stCondLst>
                                  <p:childTnLst>
                                    <p:set>
                                      <p:cBhvr>
                                        <p:cTn id="45" dur="1" fill="hold">
                                          <p:stCondLst>
                                            <p:cond delay="0"/>
                                          </p:stCondLst>
                                        </p:cTn>
                                        <p:tgtEl>
                                          <p:spTgt spid="68627"/>
                                        </p:tgtEl>
                                        <p:attrNameLst>
                                          <p:attrName>style.visibility</p:attrName>
                                        </p:attrNameLst>
                                      </p:cBhvr>
                                      <p:to>
                                        <p:strVal val="visible"/>
                                      </p:to>
                                    </p:set>
                                    <p:anim calcmode="lin" valueType="num">
                                      <p:cBhvr>
                                        <p:cTn id="46" dur="1000" fill="hold"/>
                                        <p:tgtEl>
                                          <p:spTgt spid="68627"/>
                                        </p:tgtEl>
                                        <p:attrNameLst>
                                          <p:attrName>ppt_x</p:attrName>
                                        </p:attrNameLst>
                                      </p:cBhvr>
                                      <p:tavLst>
                                        <p:tav tm="0">
                                          <p:val>
                                            <p:strVal val="#ppt_x-.2"/>
                                          </p:val>
                                        </p:tav>
                                        <p:tav tm="100000">
                                          <p:val>
                                            <p:strVal val="#ppt_x"/>
                                          </p:val>
                                        </p:tav>
                                      </p:tavLst>
                                    </p:anim>
                                    <p:anim calcmode="lin" valueType="num">
                                      <p:cBhvr>
                                        <p:cTn id="47" dur="1000" fill="hold"/>
                                        <p:tgtEl>
                                          <p:spTgt spid="68627"/>
                                        </p:tgtEl>
                                        <p:attrNameLst>
                                          <p:attrName>ppt_y</p:attrName>
                                        </p:attrNameLst>
                                      </p:cBhvr>
                                      <p:tavLst>
                                        <p:tav tm="0">
                                          <p:val>
                                            <p:strVal val="#ppt_y"/>
                                          </p:val>
                                        </p:tav>
                                        <p:tav tm="100000">
                                          <p:val>
                                            <p:strVal val="#ppt_y"/>
                                          </p:val>
                                        </p:tav>
                                      </p:tavLst>
                                    </p:anim>
                                    <p:animEffect transition="in" filter="wipe(right)" prLst="gradientSize: 0.1">
                                      <p:cBhvr>
                                        <p:cTn id="48" dur="1000"/>
                                        <p:tgtEl>
                                          <p:spTgt spid="68627"/>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path" presetSubtype="0" accel="50000" decel="50000" fill="hold" grpId="1" nodeType="clickEffect">
                                  <p:stCondLst>
                                    <p:cond delay="0"/>
                                  </p:stCondLst>
                                  <p:childTnLst>
                                    <p:animMotion origin="layout" path="M 0 0 L 0.0007 0.19815" pathEditMode="relative" ptsTypes="">
                                      <p:cBhvr>
                                        <p:cTn id="52" dur="2000" fill="hold"/>
                                        <p:tgtEl>
                                          <p:spTgt spid="68625"/>
                                        </p:tgtEl>
                                        <p:attrNameLst>
                                          <p:attrName>ppt_x</p:attrName>
                                          <p:attrName>ppt_y</p:attrName>
                                        </p:attrNameLst>
                                      </p:cBhvr>
                                    </p:animMotion>
                                  </p:childTnLst>
                                </p:cTn>
                              </p:par>
                              <p:par>
                                <p:cTn id="53" presetID="42" presetClass="path" presetSubtype="0" accel="50000" decel="50000" fill="hold" grpId="1" nodeType="withEffect">
                                  <p:stCondLst>
                                    <p:cond delay="0"/>
                                  </p:stCondLst>
                                  <p:childTnLst>
                                    <p:animMotion origin="layout" path="M 0 0 L 0.00122 0.19075" pathEditMode="relative" ptsTypes="">
                                      <p:cBhvr>
                                        <p:cTn id="54" dur="2000" fill="hold"/>
                                        <p:tgtEl>
                                          <p:spTgt spid="68630"/>
                                        </p:tgtEl>
                                        <p:attrNameLst>
                                          <p:attrName>ppt_x</p:attrName>
                                          <p:attrName>ppt_y</p:attrName>
                                        </p:attrNameLst>
                                      </p:cBhvr>
                                    </p:animMotion>
                                  </p:childTnLst>
                                </p:cTn>
                              </p:par>
                              <p:par>
                                <p:cTn id="55" presetID="42" presetClass="path" presetSubtype="0" accel="50000" decel="50000" fill="hold" grpId="1" nodeType="withEffect">
                                  <p:stCondLst>
                                    <p:cond delay="0"/>
                                  </p:stCondLst>
                                  <p:childTnLst>
                                    <p:animMotion origin="layout" path="M 0 0 L 0 0.1889" pathEditMode="relative" ptsTypes="">
                                      <p:cBhvr>
                                        <p:cTn id="56" dur="2000" fill="hold"/>
                                        <p:tgtEl>
                                          <p:spTgt spid="68628"/>
                                        </p:tgtEl>
                                        <p:attrNameLst>
                                          <p:attrName>ppt_x</p:attrName>
                                          <p:attrName>ppt_y</p:attrName>
                                        </p:attrNameLst>
                                      </p:cBhvr>
                                    </p:animMotion>
                                  </p:childTnLst>
                                </p:cTn>
                              </p:par>
                              <p:par>
                                <p:cTn id="57" presetID="42" presetClass="path" presetSubtype="0" accel="50000" decel="50000" fill="hold" grpId="1" nodeType="withEffect">
                                  <p:stCondLst>
                                    <p:cond delay="0"/>
                                  </p:stCondLst>
                                  <p:childTnLst>
                                    <p:animMotion origin="layout" path="M 0 0 L -0.00139 0.18773" pathEditMode="relative" ptsTypes="">
                                      <p:cBhvr>
                                        <p:cTn id="58" dur="2000" fill="hold"/>
                                        <p:tgtEl>
                                          <p:spTgt spid="68626"/>
                                        </p:tgtEl>
                                        <p:attrNameLst>
                                          <p:attrName>ppt_x</p:attrName>
                                          <p:attrName>ppt_y</p:attrName>
                                        </p:attrNameLst>
                                      </p:cBhvr>
                                    </p:animMotion>
                                  </p:childTnLst>
                                </p:cTn>
                              </p:par>
                              <p:par>
                                <p:cTn id="59" presetID="42" presetClass="path" presetSubtype="0" accel="50000" decel="50000" fill="hold" grpId="1" nodeType="withEffect">
                                  <p:stCondLst>
                                    <p:cond delay="0"/>
                                  </p:stCondLst>
                                  <p:childTnLst>
                                    <p:animMotion origin="layout" path="M 0 0 L 0.00137 0.19075" pathEditMode="relative" ptsTypes="">
                                      <p:cBhvr>
                                        <p:cTn id="60" dur="2000" fill="hold"/>
                                        <p:tgtEl>
                                          <p:spTgt spid="68631"/>
                                        </p:tgtEl>
                                        <p:attrNameLst>
                                          <p:attrName>ppt_x</p:attrName>
                                          <p:attrName>ppt_y</p:attrName>
                                        </p:attrNameLst>
                                      </p:cBhvr>
                                    </p:animMotion>
                                  </p:childTnLst>
                                </p:cTn>
                              </p:par>
                              <p:par>
                                <p:cTn id="61" presetID="42" presetClass="path" presetSubtype="0" accel="50000" decel="50000" fill="hold" grpId="1" nodeType="withEffect">
                                  <p:stCondLst>
                                    <p:cond delay="0"/>
                                  </p:stCondLst>
                                  <p:childTnLst>
                                    <p:animMotion origin="layout" path="M 0 0 L 0 0.1889" pathEditMode="relative" ptsTypes="">
                                      <p:cBhvr>
                                        <p:cTn id="62" dur="2000" fill="hold"/>
                                        <p:tgtEl>
                                          <p:spTgt spid="68629"/>
                                        </p:tgtEl>
                                        <p:attrNameLst>
                                          <p:attrName>ppt_x</p:attrName>
                                          <p:attrName>ppt_y</p:attrName>
                                        </p:attrNameLst>
                                      </p:cBhvr>
                                    </p:animMotion>
                                  </p:childTnLst>
                                </p:cTn>
                              </p:par>
                              <p:par>
                                <p:cTn id="63" presetID="42" presetClass="path" presetSubtype="0" accel="50000" decel="50000" fill="hold" grpId="1" nodeType="withEffect">
                                  <p:stCondLst>
                                    <p:cond delay="0"/>
                                  </p:stCondLst>
                                  <p:childTnLst>
                                    <p:animMotion origin="layout" path="M 0 0 L 0.00295 0.18773" pathEditMode="relative" ptsTypes="">
                                      <p:cBhvr>
                                        <p:cTn id="64" dur="2000" fill="hold"/>
                                        <p:tgtEl>
                                          <p:spTgt spid="68627"/>
                                        </p:tgtEl>
                                        <p:attrNameLst>
                                          <p:attrName>ppt_x</p:attrName>
                                          <p:attrName>ppt_y</p:attrName>
                                        </p:attrNameLst>
                                      </p:cBhvr>
                                    </p:animMotion>
                                  </p:childTnLst>
                                </p:cTn>
                              </p:par>
                            </p:childTnLst>
                          </p:cTn>
                        </p:par>
                      </p:childTnLst>
                    </p:cTn>
                  </p:par>
                  <p:par>
                    <p:cTn id="65" fill="hold">
                      <p:stCondLst>
                        <p:cond delay="indefinite"/>
                      </p:stCondLst>
                      <p:childTnLst>
                        <p:par>
                          <p:cTn id="66" fill="hold">
                            <p:stCondLst>
                              <p:cond delay="0"/>
                            </p:stCondLst>
                            <p:childTnLst>
                              <p:par>
                                <p:cTn id="67" presetID="29" presetClass="entr" presetSubtype="0" fill="hold" grpId="0" nodeType="clickEffect">
                                  <p:stCondLst>
                                    <p:cond delay="0"/>
                                  </p:stCondLst>
                                  <p:childTnLst>
                                    <p:set>
                                      <p:cBhvr>
                                        <p:cTn id="68" dur="1" fill="hold">
                                          <p:stCondLst>
                                            <p:cond delay="0"/>
                                          </p:stCondLst>
                                        </p:cTn>
                                        <p:tgtEl>
                                          <p:spTgt spid="68632"/>
                                        </p:tgtEl>
                                        <p:attrNameLst>
                                          <p:attrName>style.visibility</p:attrName>
                                        </p:attrNameLst>
                                      </p:cBhvr>
                                      <p:to>
                                        <p:strVal val="visible"/>
                                      </p:to>
                                    </p:set>
                                    <p:anim calcmode="lin" valueType="num">
                                      <p:cBhvr>
                                        <p:cTn id="69" dur="1000" fill="hold"/>
                                        <p:tgtEl>
                                          <p:spTgt spid="68632"/>
                                        </p:tgtEl>
                                        <p:attrNameLst>
                                          <p:attrName>ppt_x</p:attrName>
                                        </p:attrNameLst>
                                      </p:cBhvr>
                                      <p:tavLst>
                                        <p:tav tm="0">
                                          <p:val>
                                            <p:strVal val="#ppt_x-.2"/>
                                          </p:val>
                                        </p:tav>
                                        <p:tav tm="100000">
                                          <p:val>
                                            <p:strVal val="#ppt_x"/>
                                          </p:val>
                                        </p:tav>
                                      </p:tavLst>
                                    </p:anim>
                                    <p:anim calcmode="lin" valueType="num">
                                      <p:cBhvr>
                                        <p:cTn id="70" dur="1000" fill="hold"/>
                                        <p:tgtEl>
                                          <p:spTgt spid="68632"/>
                                        </p:tgtEl>
                                        <p:attrNameLst>
                                          <p:attrName>ppt_y</p:attrName>
                                        </p:attrNameLst>
                                      </p:cBhvr>
                                      <p:tavLst>
                                        <p:tav tm="0">
                                          <p:val>
                                            <p:strVal val="#ppt_y"/>
                                          </p:val>
                                        </p:tav>
                                        <p:tav tm="100000">
                                          <p:val>
                                            <p:strVal val="#ppt_y"/>
                                          </p:val>
                                        </p:tav>
                                      </p:tavLst>
                                    </p:anim>
                                    <p:animEffect transition="in" filter="wipe(right)" prLst="gradientSize: 0.1">
                                      <p:cBhvr>
                                        <p:cTn id="71" dur="1000"/>
                                        <p:tgtEl>
                                          <p:spTgt spid="68632"/>
                                        </p:tgtEl>
                                      </p:cBhvr>
                                    </p:animEffect>
                                  </p:childTnLst>
                                </p:cTn>
                              </p:par>
                              <p:par>
                                <p:cTn id="72" presetID="29" presetClass="entr" presetSubtype="0" fill="hold" grpId="0" nodeType="withEffect">
                                  <p:stCondLst>
                                    <p:cond delay="0"/>
                                  </p:stCondLst>
                                  <p:childTnLst>
                                    <p:set>
                                      <p:cBhvr>
                                        <p:cTn id="73" dur="1" fill="hold">
                                          <p:stCondLst>
                                            <p:cond delay="0"/>
                                          </p:stCondLst>
                                        </p:cTn>
                                        <p:tgtEl>
                                          <p:spTgt spid="68633"/>
                                        </p:tgtEl>
                                        <p:attrNameLst>
                                          <p:attrName>style.visibility</p:attrName>
                                        </p:attrNameLst>
                                      </p:cBhvr>
                                      <p:to>
                                        <p:strVal val="visible"/>
                                      </p:to>
                                    </p:set>
                                    <p:anim calcmode="lin" valueType="num">
                                      <p:cBhvr>
                                        <p:cTn id="74" dur="1000" fill="hold"/>
                                        <p:tgtEl>
                                          <p:spTgt spid="68633"/>
                                        </p:tgtEl>
                                        <p:attrNameLst>
                                          <p:attrName>ppt_x</p:attrName>
                                        </p:attrNameLst>
                                      </p:cBhvr>
                                      <p:tavLst>
                                        <p:tav tm="0">
                                          <p:val>
                                            <p:strVal val="#ppt_x-.2"/>
                                          </p:val>
                                        </p:tav>
                                        <p:tav tm="100000">
                                          <p:val>
                                            <p:strVal val="#ppt_x"/>
                                          </p:val>
                                        </p:tav>
                                      </p:tavLst>
                                    </p:anim>
                                    <p:anim calcmode="lin" valueType="num">
                                      <p:cBhvr>
                                        <p:cTn id="75" dur="1000" fill="hold"/>
                                        <p:tgtEl>
                                          <p:spTgt spid="68633"/>
                                        </p:tgtEl>
                                        <p:attrNameLst>
                                          <p:attrName>ppt_y</p:attrName>
                                        </p:attrNameLst>
                                      </p:cBhvr>
                                      <p:tavLst>
                                        <p:tav tm="0">
                                          <p:val>
                                            <p:strVal val="#ppt_y"/>
                                          </p:val>
                                        </p:tav>
                                        <p:tav tm="100000">
                                          <p:val>
                                            <p:strVal val="#ppt_y"/>
                                          </p:val>
                                        </p:tav>
                                      </p:tavLst>
                                    </p:anim>
                                    <p:animEffect transition="in" filter="wipe(right)" prLst="gradientSize: 0.1">
                                      <p:cBhvr>
                                        <p:cTn id="76" dur="1000"/>
                                        <p:tgtEl>
                                          <p:spTgt spid="68633"/>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68635"/>
                                        </p:tgtEl>
                                        <p:attrNameLst>
                                          <p:attrName>style.visibility</p:attrName>
                                        </p:attrNameLst>
                                      </p:cBhvr>
                                      <p:to>
                                        <p:strVal val="visible"/>
                                      </p:to>
                                    </p:set>
                                    <p:anim calcmode="lin" valueType="num">
                                      <p:cBhvr>
                                        <p:cTn id="79" dur="1000" fill="hold"/>
                                        <p:tgtEl>
                                          <p:spTgt spid="68635"/>
                                        </p:tgtEl>
                                        <p:attrNameLst>
                                          <p:attrName>ppt_x</p:attrName>
                                        </p:attrNameLst>
                                      </p:cBhvr>
                                      <p:tavLst>
                                        <p:tav tm="0">
                                          <p:val>
                                            <p:strVal val="#ppt_x-.2"/>
                                          </p:val>
                                        </p:tav>
                                        <p:tav tm="100000">
                                          <p:val>
                                            <p:strVal val="#ppt_x"/>
                                          </p:val>
                                        </p:tav>
                                      </p:tavLst>
                                    </p:anim>
                                    <p:anim calcmode="lin" valueType="num">
                                      <p:cBhvr>
                                        <p:cTn id="80" dur="1000" fill="hold"/>
                                        <p:tgtEl>
                                          <p:spTgt spid="68635"/>
                                        </p:tgtEl>
                                        <p:attrNameLst>
                                          <p:attrName>ppt_y</p:attrName>
                                        </p:attrNameLst>
                                      </p:cBhvr>
                                      <p:tavLst>
                                        <p:tav tm="0">
                                          <p:val>
                                            <p:strVal val="#ppt_y"/>
                                          </p:val>
                                        </p:tav>
                                        <p:tav tm="100000">
                                          <p:val>
                                            <p:strVal val="#ppt_y"/>
                                          </p:val>
                                        </p:tav>
                                      </p:tavLst>
                                    </p:anim>
                                    <p:animEffect transition="in" filter="wipe(right)" prLst="gradientSize: 0.1">
                                      <p:cBhvr>
                                        <p:cTn id="81" dur="1000"/>
                                        <p:tgtEl>
                                          <p:spTgt spid="68635"/>
                                        </p:tgtEl>
                                      </p:cBhvr>
                                    </p:animEffect>
                                  </p:childTnLst>
                                </p:cTn>
                              </p:par>
                              <p:par>
                                <p:cTn id="82" presetID="29" presetClass="entr" presetSubtype="0" fill="hold" grpId="0" nodeType="withEffect">
                                  <p:stCondLst>
                                    <p:cond delay="0"/>
                                  </p:stCondLst>
                                  <p:childTnLst>
                                    <p:set>
                                      <p:cBhvr>
                                        <p:cTn id="83" dur="1" fill="hold">
                                          <p:stCondLst>
                                            <p:cond delay="0"/>
                                          </p:stCondLst>
                                        </p:cTn>
                                        <p:tgtEl>
                                          <p:spTgt spid="68634"/>
                                        </p:tgtEl>
                                        <p:attrNameLst>
                                          <p:attrName>style.visibility</p:attrName>
                                        </p:attrNameLst>
                                      </p:cBhvr>
                                      <p:to>
                                        <p:strVal val="visible"/>
                                      </p:to>
                                    </p:set>
                                    <p:anim calcmode="lin" valueType="num">
                                      <p:cBhvr>
                                        <p:cTn id="84" dur="1000" fill="hold"/>
                                        <p:tgtEl>
                                          <p:spTgt spid="68634"/>
                                        </p:tgtEl>
                                        <p:attrNameLst>
                                          <p:attrName>ppt_x</p:attrName>
                                        </p:attrNameLst>
                                      </p:cBhvr>
                                      <p:tavLst>
                                        <p:tav tm="0">
                                          <p:val>
                                            <p:strVal val="#ppt_x-.2"/>
                                          </p:val>
                                        </p:tav>
                                        <p:tav tm="100000">
                                          <p:val>
                                            <p:strVal val="#ppt_x"/>
                                          </p:val>
                                        </p:tav>
                                      </p:tavLst>
                                    </p:anim>
                                    <p:anim calcmode="lin" valueType="num">
                                      <p:cBhvr>
                                        <p:cTn id="85" dur="1000" fill="hold"/>
                                        <p:tgtEl>
                                          <p:spTgt spid="68634"/>
                                        </p:tgtEl>
                                        <p:attrNameLst>
                                          <p:attrName>ppt_y</p:attrName>
                                        </p:attrNameLst>
                                      </p:cBhvr>
                                      <p:tavLst>
                                        <p:tav tm="0">
                                          <p:val>
                                            <p:strVal val="#ppt_y"/>
                                          </p:val>
                                        </p:tav>
                                        <p:tav tm="100000">
                                          <p:val>
                                            <p:strVal val="#ppt_y"/>
                                          </p:val>
                                        </p:tav>
                                      </p:tavLst>
                                    </p:anim>
                                    <p:animEffect transition="in" filter="wipe(right)" prLst="gradientSize: 0.1">
                                      <p:cBhvr>
                                        <p:cTn id="86" dur="1000"/>
                                        <p:tgtEl>
                                          <p:spTgt spid="68634"/>
                                        </p:tgtEl>
                                      </p:cBhvr>
                                    </p:animEffect>
                                  </p:childTnLst>
                                </p:cTn>
                              </p:par>
                            </p:childTnLst>
                          </p:cTn>
                        </p:par>
                      </p:childTnLst>
                    </p:cTn>
                  </p:par>
                  <p:par>
                    <p:cTn id="87" fill="hold">
                      <p:stCondLst>
                        <p:cond delay="indefinite"/>
                      </p:stCondLst>
                      <p:childTnLst>
                        <p:par>
                          <p:cTn id="88" fill="hold">
                            <p:stCondLst>
                              <p:cond delay="0"/>
                            </p:stCondLst>
                            <p:childTnLst>
                              <p:par>
                                <p:cTn id="89" presetID="29" presetClass="entr" presetSubtype="0" fill="hold" grpId="0" nodeType="clickEffect">
                                  <p:stCondLst>
                                    <p:cond delay="0"/>
                                  </p:stCondLst>
                                  <p:childTnLst>
                                    <p:set>
                                      <p:cBhvr>
                                        <p:cTn id="90" dur="1" fill="hold">
                                          <p:stCondLst>
                                            <p:cond delay="0"/>
                                          </p:stCondLst>
                                        </p:cTn>
                                        <p:tgtEl>
                                          <p:spTgt spid="68639"/>
                                        </p:tgtEl>
                                        <p:attrNameLst>
                                          <p:attrName>style.visibility</p:attrName>
                                        </p:attrNameLst>
                                      </p:cBhvr>
                                      <p:to>
                                        <p:strVal val="visible"/>
                                      </p:to>
                                    </p:set>
                                    <p:anim calcmode="lin" valueType="num">
                                      <p:cBhvr>
                                        <p:cTn id="91" dur="1000" fill="hold"/>
                                        <p:tgtEl>
                                          <p:spTgt spid="68639"/>
                                        </p:tgtEl>
                                        <p:attrNameLst>
                                          <p:attrName>ppt_x</p:attrName>
                                        </p:attrNameLst>
                                      </p:cBhvr>
                                      <p:tavLst>
                                        <p:tav tm="0">
                                          <p:val>
                                            <p:strVal val="#ppt_x-.2"/>
                                          </p:val>
                                        </p:tav>
                                        <p:tav tm="100000">
                                          <p:val>
                                            <p:strVal val="#ppt_x"/>
                                          </p:val>
                                        </p:tav>
                                      </p:tavLst>
                                    </p:anim>
                                    <p:anim calcmode="lin" valueType="num">
                                      <p:cBhvr>
                                        <p:cTn id="92" dur="1000" fill="hold"/>
                                        <p:tgtEl>
                                          <p:spTgt spid="68639"/>
                                        </p:tgtEl>
                                        <p:attrNameLst>
                                          <p:attrName>ppt_y</p:attrName>
                                        </p:attrNameLst>
                                      </p:cBhvr>
                                      <p:tavLst>
                                        <p:tav tm="0">
                                          <p:val>
                                            <p:strVal val="#ppt_y"/>
                                          </p:val>
                                        </p:tav>
                                        <p:tav tm="100000">
                                          <p:val>
                                            <p:strVal val="#ppt_y"/>
                                          </p:val>
                                        </p:tav>
                                      </p:tavLst>
                                    </p:anim>
                                    <p:animEffect transition="in" filter="wipe(right)" prLst="gradientSize: 0.1">
                                      <p:cBhvr>
                                        <p:cTn id="93" dur="1000"/>
                                        <p:tgtEl>
                                          <p:spTgt spid="68639"/>
                                        </p:tgtEl>
                                      </p:cBhvr>
                                    </p:animEffect>
                                  </p:childTnLst>
                                </p:cTn>
                              </p:par>
                            </p:childTnLst>
                          </p:cTn>
                        </p:par>
                      </p:childTnLst>
                    </p:cTn>
                  </p:par>
                  <p:par>
                    <p:cTn id="94" fill="hold">
                      <p:stCondLst>
                        <p:cond delay="indefinite"/>
                      </p:stCondLst>
                      <p:childTnLst>
                        <p:par>
                          <p:cTn id="95" fill="hold">
                            <p:stCondLst>
                              <p:cond delay="0"/>
                            </p:stCondLst>
                            <p:childTnLst>
                              <p:par>
                                <p:cTn id="96" presetID="29" presetClass="entr" presetSubtype="0" fill="hold" grpId="0" nodeType="clickEffect">
                                  <p:stCondLst>
                                    <p:cond delay="0"/>
                                  </p:stCondLst>
                                  <p:childTnLst>
                                    <p:set>
                                      <p:cBhvr>
                                        <p:cTn id="97" dur="1" fill="hold">
                                          <p:stCondLst>
                                            <p:cond delay="0"/>
                                          </p:stCondLst>
                                        </p:cTn>
                                        <p:tgtEl>
                                          <p:spTgt spid="62475"/>
                                        </p:tgtEl>
                                        <p:attrNameLst>
                                          <p:attrName>style.visibility</p:attrName>
                                        </p:attrNameLst>
                                      </p:cBhvr>
                                      <p:to>
                                        <p:strVal val="visible"/>
                                      </p:to>
                                    </p:set>
                                    <p:anim calcmode="lin" valueType="num">
                                      <p:cBhvr>
                                        <p:cTn id="98" dur="1000" fill="hold"/>
                                        <p:tgtEl>
                                          <p:spTgt spid="62475"/>
                                        </p:tgtEl>
                                        <p:attrNameLst>
                                          <p:attrName>ppt_x</p:attrName>
                                        </p:attrNameLst>
                                      </p:cBhvr>
                                      <p:tavLst>
                                        <p:tav tm="0">
                                          <p:val>
                                            <p:strVal val="#ppt_x-.2"/>
                                          </p:val>
                                        </p:tav>
                                        <p:tav tm="100000">
                                          <p:val>
                                            <p:strVal val="#ppt_x"/>
                                          </p:val>
                                        </p:tav>
                                      </p:tavLst>
                                    </p:anim>
                                    <p:anim calcmode="lin" valueType="num">
                                      <p:cBhvr>
                                        <p:cTn id="99" dur="1000" fill="hold"/>
                                        <p:tgtEl>
                                          <p:spTgt spid="62475"/>
                                        </p:tgtEl>
                                        <p:attrNameLst>
                                          <p:attrName>ppt_y</p:attrName>
                                        </p:attrNameLst>
                                      </p:cBhvr>
                                      <p:tavLst>
                                        <p:tav tm="0">
                                          <p:val>
                                            <p:strVal val="#ppt_y"/>
                                          </p:val>
                                        </p:tav>
                                        <p:tav tm="100000">
                                          <p:val>
                                            <p:strVal val="#ppt_y"/>
                                          </p:val>
                                        </p:tav>
                                      </p:tavLst>
                                    </p:anim>
                                    <p:animEffect transition="in" filter="wipe(right)" prLst="gradientSize: 0.1">
                                      <p:cBhvr>
                                        <p:cTn id="100" dur="1000"/>
                                        <p:tgtEl>
                                          <p:spTgt spid="62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4" grpId="0" bldLvl="0" animBg="1"/>
      <p:bldP spid="68625" grpId="0" bldLvl="0" animBg="1"/>
      <p:bldP spid="68630" grpId="0" bldLvl="0" animBg="1"/>
      <p:bldP spid="68626" grpId="0" bldLvl="0" animBg="1"/>
      <p:bldP spid="68631" grpId="0" bldLvl="0" animBg="1"/>
      <p:bldP spid="68627" grpId="0" bldLvl="0" animBg="1"/>
      <p:bldP spid="68625" grpId="1" bldLvl="0" animBg="1"/>
      <p:bldP spid="68630" grpId="1" bldLvl="0" animBg="1"/>
      <p:bldP spid="68626" grpId="1" bldLvl="0" animBg="1"/>
      <p:bldP spid="68631" grpId="1" bldLvl="0" animBg="1"/>
      <p:bldP spid="68627" grpId="1" bldLvl="0" animBg="1"/>
      <p:bldP spid="68635" grpId="0" bldLvl="0" animBg="1"/>
      <p:bldP spid="68639" grpId="0" bldLvl="0" animBg="1"/>
      <p:bldP spid="62475"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5" name="矩形 69640"/>
          <p:cNvSpPr/>
          <p:nvPr/>
        </p:nvSpPr>
        <p:spPr>
          <a:xfrm>
            <a:off x="3575050" y="-184150"/>
            <a:ext cx="309880" cy="368300"/>
          </a:xfrm>
          <a:prstGeom prst="rect">
            <a:avLst/>
          </a:prstGeom>
          <a:noFill/>
          <a:ln w="9525">
            <a:noFill/>
          </a:ln>
        </p:spPr>
        <p:txBody>
          <a:bodyPr wrap="none" anchor="ctr" anchorCtr="0">
            <a:spAutoFit/>
          </a:bodyPr>
          <a:p>
            <a:pPr>
              <a:buSzPct val="100000"/>
            </a:pPr>
            <a:endParaRPr lang="zh-CN" altLang="zh-CN">
              <a:solidFill>
                <a:schemeClr val="bg1"/>
              </a:solidFill>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69646" name="矩形 69645"/>
              <p:cNvSpPr/>
              <p:nvPr/>
            </p:nvSpPr>
            <p:spPr>
              <a:xfrm>
                <a:off x="1055370" y="652780"/>
                <a:ext cx="10079990" cy="2016760"/>
              </a:xfrm>
              <a:prstGeom prst="rect">
                <a:avLst/>
              </a:prstGeom>
              <a:noFill/>
              <a:ln w="12700">
                <a:noFill/>
              </a:ln>
            </p:spPr>
            <p:txBody>
              <a:bodyPr wrap="square" anchor="t" anchorCtr="0">
                <a:noAutofit/>
              </a:bodyPr>
              <a:p>
                <a:pPr indent="533400" algn="just">
                  <a:lnSpc>
                    <a:spcPct val="150000"/>
                  </a:lnSpc>
                  <a:spcBef>
                    <a:spcPts val="0"/>
                  </a:spcBef>
                  <a:buSzPct val="100000"/>
                  <a:extLst>
                    <a:ext uri="{35155182-B16C-46BC-9424-99874614C6A1}">
                      <wpsdc:indentchars xmlns:wpsdc="http://www.wps.cn/officeDocument/2017/drawingmlCustomData" val="200" checksum="171596010"/>
                    </a:ext>
                  </a:extLst>
                </a:pPr>
                <a:r>
                  <a:rPr sz="2000" spc="100">
                    <a:solidFill>
                      <a:schemeClr val="bg1"/>
                    </a:solidFill>
                    <a:highlight>
                      <a:srgbClr val="008000"/>
                    </a:highlight>
                    <a:uFillTx/>
                    <a:latin typeface="Times New Roman Regular" panose="02020603050405020304" charset="0"/>
                    <a:ea typeface="Microsoft YaHei Regular" panose="020B0503020204020204" charset="-122"/>
                    <a:cs typeface="Times New Roman Regular" panose="02020603050405020304" charset="0"/>
                    <a:sym typeface="+mn-ea"/>
                  </a:rPr>
                  <a:t>定义 </a:t>
                </a:r>
                <a:r>
                  <a:rPr lang="en-US" sz="2000" spc="100">
                    <a:solidFill>
                      <a:schemeClr val="bg1"/>
                    </a:solidFill>
                    <a:highlight>
                      <a:srgbClr val="008000"/>
                    </a:highlight>
                    <a:uFillTx/>
                    <a:latin typeface="Times New Roman Regular" panose="02020603050405020304" charset="0"/>
                    <a:ea typeface="Microsoft YaHei Regular" panose="020B0503020204020204" charset="-122"/>
                    <a:cs typeface="Times New Roman Regular" panose="02020603050405020304" charset="0"/>
                    <a:sym typeface="+mn-ea"/>
                  </a:rPr>
                  <a:t>3</a:t>
                </a:r>
                <a:r>
                  <a:rPr 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spc="1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如果</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对于函数</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altLang="zh-CN" sz="2000" i="1">
                        <a:solidFill>
                          <a:schemeClr val="bg1"/>
                        </a:solidFill>
                        <a:latin typeface="DejaVu Math TeX Gyre" panose="02000503000000000000" charset="0"/>
                        <a:ea typeface="宋体" charset="0"/>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𝑢</m:t>
                        </m:r>
                      </m:e>
                    </m:d>
                    <m:r>
                      <a:rPr lang="en-US" altLang="zh-CN" sz="2000" i="1">
                        <a:solidFill>
                          <a:schemeClr val="bg1"/>
                        </a:solidFill>
                        <a:latin typeface="DejaVu Math TeX Gyre" panose="02000503000000000000" charset="0"/>
                        <a:ea typeface="宋体" charset="0"/>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𝑢</m:t>
                    </m:r>
                    <m:r>
                      <a:rPr lang="en-US" altLang="zh-CN" sz="2000" i="1">
                        <a:solidFill>
                          <a:schemeClr val="bg1"/>
                        </a:solidFill>
                        <a:latin typeface="DejaVu Math TeX Gyre" panose="02000503000000000000" charset="0"/>
                        <a:ea typeface="宋体" charset="0"/>
                        <a:cs typeface="DejaVu Math TeX Gyre" panose="02000503000000000000" charset="0"/>
                      </a:rPr>
                      <m:t>=</m:t>
                    </m:r>
                    <m:r>
                      <a:rPr lang="en-US" altLang="zh-CN" sz="2000" i="1">
                        <a:solidFill>
                          <a:schemeClr val="bg1"/>
                        </a:solidFill>
                        <a:latin typeface="DejaVu Math TeX Gyre" panose="02000503000000000000" charset="0"/>
                        <a:ea typeface="宋体" charset="0"/>
                        <a:cs typeface="DejaVu Math TeX Gyre" panose="02000503000000000000" charset="0"/>
                      </a:rPr>
                      <m:t>𝜑</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oMath>
                </a14:m>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，且函数</a:t>
                </a:r>
                <a14:m>
                  <m:oMath xmlns:m="http://schemas.openxmlformats.org/officeDocument/2006/math">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oMath>
                </a14:m>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的值的全部或部分包含在函数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的定义域内，那么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通过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的联系构成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的函数，该函数称为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的复合函数，记作</a:t>
                </a:r>
                <a:endPar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ctr">
                  <a:lnSpc>
                    <a:spcPct val="150000"/>
                  </a:lnSpc>
                  <a:spcBef>
                    <a:spcPts val="0"/>
                  </a:spcBef>
                  <a:buSzPct val="100000"/>
                </a:pPr>
                <a14:m>
                  <m:oMath xmlns:m="http://schemas.openxmlformats.org/officeDocument/2006/math">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d>
                  </m:oMath>
                </a14:m>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9646" name="矩形 69645"/>
              <p:cNvSpPr>
                <a:spLocks noRot="1" noChangeAspect="1" noMove="1" noResize="1" noEditPoints="1" noAdjustHandles="1" noChangeArrowheads="1" noChangeShapeType="1" noTextEdit="1"/>
              </p:cNvSpPr>
              <p:nvPr/>
            </p:nvSpPr>
            <p:spPr>
              <a:xfrm>
                <a:off x="1055370" y="652780"/>
                <a:ext cx="10079990" cy="2016760"/>
              </a:xfrm>
              <a:prstGeom prst="rect">
                <a:avLst/>
              </a:prstGeom>
              <a:blipFill rotWithShape="1">
                <a:blip r:embed="rId1"/>
                <a:stretch>
                  <a:fillRect/>
                </a:stretch>
              </a:blipFill>
              <a:ln w="12700">
                <a:noFill/>
              </a:ln>
            </p:spPr>
            <p:txBody>
              <a:bodyPr/>
              <a:lstStyle/>
              <a:p>
                <a:r>
                  <a:rPr lang="zh-CN" altLang="en-US">
                    <a:noFill/>
                  </a:rPr>
                  <a:t> </a:t>
                </a:r>
              </a:p>
            </p:txBody>
          </p:sp>
        </mc:Fallback>
      </mc:AlternateContent>
      <p:sp>
        <p:nvSpPr>
          <p:cNvPr id="144392" name="直接连接符 69647"/>
          <p:cNvSpPr/>
          <p:nvPr/>
        </p:nvSpPr>
        <p:spPr>
          <a:xfrm>
            <a:off x="3216275" y="264160"/>
            <a:ext cx="0" cy="0"/>
          </a:xfrm>
          <a:prstGeom prst="line">
            <a:avLst/>
          </a:prstGeom>
          <a:ln w="12700">
            <a:noFill/>
          </a:ln>
        </p:spPr>
      </p:sp>
      <mc:AlternateContent xmlns:mc="http://schemas.openxmlformats.org/markup-compatibility/2006">
        <mc:Choice xmlns:a14="http://schemas.microsoft.com/office/drawing/2010/main" Requires="a14">
          <p:sp>
            <p:nvSpPr>
              <p:cNvPr id="69649" name="矩形 69648"/>
              <p:cNvSpPr/>
              <p:nvPr/>
            </p:nvSpPr>
            <p:spPr>
              <a:xfrm>
                <a:off x="1055206" y="4655820"/>
                <a:ext cx="10080000" cy="1014730"/>
              </a:xfrm>
              <a:prstGeom prst="rect">
                <a:avLst/>
              </a:prstGeom>
              <a:noFill/>
              <a:ln w="12700">
                <a:noFill/>
              </a:ln>
            </p:spPr>
            <p:txBody>
              <a:bodyPr anchor="t" anchorCtr="0">
                <a:spAutoFit/>
              </a:bodyPr>
              <a:p>
                <a:pPr indent="508000" algn="just" eaLnBrk="0" fontAlgn="t" hangingPunct="0">
                  <a:lnSpc>
                    <a:spcPct val="150000"/>
                  </a:lnSpc>
                  <a:buSzPct val="100000"/>
                  <a:extLst>
                    <a:ext uri="{35155182-B16C-46BC-9424-99874614C6A1}">
                      <wpsdc:indentchars xmlns:wpsdc="http://www.wps.cn/officeDocument/2017/drawingmlCustomData" val="200" checksum="282533468"/>
                    </a:ext>
                  </a:extLst>
                </a:pPr>
                <a:r>
                  <a:rPr lang="zh-CN" altLang="en-US" sz="2000" b="1">
                    <a:solidFill>
                      <a:schemeClr val="bg1"/>
                    </a:solidFill>
                    <a:latin typeface="Times New Roman" panose="02020603050405020304" charset="0"/>
                    <a:ea typeface="宋体" pitchFamily="2" charset="-122"/>
                  </a:rPr>
                  <a:t>其中，</a:t>
                </a:r>
                <a:r>
                  <a:rPr lang="en-US" altLang="zh-CN" sz="2000" b="1">
                    <a:solidFill>
                      <a:schemeClr val="bg1"/>
                    </a:solidFill>
                    <a:latin typeface="Times New Roman" panose="02020603050405020304" charset="0"/>
                    <a:ea typeface="宋体" pitchFamily="2" charset="-122"/>
                  </a:rPr>
                  <a:t>x</a:t>
                </a:r>
                <a:r>
                  <a:rPr lang="zh-CN" altLang="en-US" sz="2000" b="1">
                    <a:solidFill>
                      <a:schemeClr val="bg1"/>
                    </a:solidFill>
                    <a:latin typeface="Times New Roman" panose="02020603050405020304" charset="0"/>
                    <a:ea typeface="宋体" pitchFamily="2" charset="-122"/>
                  </a:rPr>
                  <a:t>是</a:t>
                </a:r>
                <a:r>
                  <a:rPr lang="en-US" altLang="zh-CN" sz="2000" b="1">
                    <a:solidFill>
                      <a:schemeClr val="bg1"/>
                    </a:solidFill>
                    <a:latin typeface="Times New Roman" panose="02020603050405020304" charset="0"/>
                    <a:ea typeface="宋体" pitchFamily="2" charset="-122"/>
                  </a:rPr>
                  <a:t>y</a:t>
                </a:r>
                <a:r>
                  <a:rPr lang="zh-CN" altLang="en-US" sz="2000" b="1">
                    <a:solidFill>
                      <a:schemeClr val="bg1"/>
                    </a:solidFill>
                    <a:latin typeface="Times New Roman" panose="02020603050405020304" charset="0"/>
                    <a:ea typeface="宋体" pitchFamily="2" charset="-122"/>
                  </a:rPr>
                  <a:t>的最终自变量，</a:t>
                </a:r>
                <a:r>
                  <a:rPr lang="en-US" altLang="zh-CN" sz="2000" b="1">
                    <a:solidFill>
                      <a:schemeClr val="bg1"/>
                    </a:solidFill>
                    <a:latin typeface="Times New Roman" panose="02020603050405020304" charset="0"/>
                    <a:ea typeface="宋体" pitchFamily="2" charset="-122"/>
                  </a:rPr>
                  <a:t>u</a:t>
                </a:r>
                <a:r>
                  <a:rPr lang="zh-CN" altLang="en-US" sz="2000" b="1">
                    <a:solidFill>
                      <a:schemeClr val="bg1"/>
                    </a:solidFill>
                    <a:latin typeface="Times New Roman" panose="02020603050405020304" charset="0"/>
                    <a:ea typeface="宋体" pitchFamily="2" charset="-122"/>
                  </a:rPr>
                  <a:t>叫作中间变量，又是</a:t>
                </a:r>
                <a:r>
                  <a:rPr lang="en-US" altLang="zh-CN" sz="2000" b="1">
                    <a:solidFill>
                      <a:schemeClr val="bg1"/>
                    </a:solidFill>
                    <a:latin typeface="Times New Roman" panose="02020603050405020304" charset="0"/>
                    <a:ea typeface="宋体" pitchFamily="2" charset="-122"/>
                  </a:rPr>
                  <a:t>y</a:t>
                </a:r>
                <a:r>
                  <a:rPr lang="zh-CN" altLang="en-US" sz="2000" b="1">
                    <a:solidFill>
                      <a:schemeClr val="bg1"/>
                    </a:solidFill>
                    <a:latin typeface="Times New Roman" panose="02020603050405020304" charset="0"/>
                    <a:ea typeface="宋体" pitchFamily="2" charset="-122"/>
                  </a:rPr>
                  <a:t>的自变量</a:t>
                </a:r>
                <a:r>
                  <a:rPr lang="en-US" altLang="zh-CN" sz="2000" b="1">
                    <a:solidFill>
                      <a:schemeClr val="bg1"/>
                    </a:solidFill>
                    <a:latin typeface="Times New Roman" panose="02020603050405020304" charset="0"/>
                    <a:ea typeface="宋体" pitchFamily="2" charset="-122"/>
                  </a:rPr>
                  <a:t>.f(u)</a:t>
                </a:r>
                <a:r>
                  <a:rPr lang="zh-CN" altLang="en-US" sz="2000" b="1">
                    <a:solidFill>
                      <a:schemeClr val="bg1"/>
                    </a:solidFill>
                    <a:latin typeface="Times New Roman" panose="02020603050405020304" charset="0"/>
                    <a:ea typeface="宋体" pitchFamily="2" charset="-122"/>
                  </a:rPr>
                  <a:t>叫作外层函数，</a:t>
                </a:r>
                <a14:m>
                  <m:oMath xmlns:m="http://schemas.openxmlformats.org/officeDocument/2006/math">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oMath>
                </a14:m>
                <a:r>
                  <a:rPr lang="zh-CN" sz="2000">
                    <a:solidFill>
                      <a:schemeClr val="bg1"/>
                    </a:solidFill>
                    <a:latin typeface="Microsoft YaHei Regular" panose="020B0503020204020204" charset="-122"/>
                    <a:ea typeface="Microsoft YaHei Regular" panose="020B0503020204020204" charset="-122"/>
                  </a:rPr>
                  <a:t>叫作内层函数。</a:t>
                </a:r>
                <a:endParaRPr lang="zh-CN" sz="2000">
                  <a:solidFill>
                    <a:schemeClr val="bg1"/>
                  </a:solidFill>
                  <a:latin typeface="Microsoft YaHei Regular" panose="020B0503020204020204" charset="-122"/>
                  <a:ea typeface="Microsoft YaHei Regular" panose="020B0503020204020204" charset="-122"/>
                </a:endParaRPr>
              </a:p>
            </p:txBody>
          </p:sp>
        </mc:Choice>
        <mc:Fallback>
          <p:sp>
            <p:nvSpPr>
              <p:cNvPr id="69649" name="矩形 69648"/>
              <p:cNvSpPr>
                <a:spLocks noRot="1" noChangeAspect="1" noMove="1" noResize="1" noEditPoints="1" noAdjustHandles="1" noChangeArrowheads="1" noChangeShapeType="1" noTextEdit="1"/>
              </p:cNvSpPr>
              <p:nvPr/>
            </p:nvSpPr>
            <p:spPr>
              <a:xfrm>
                <a:off x="1055206" y="4655820"/>
                <a:ext cx="10080000" cy="1014730"/>
              </a:xfrm>
              <a:prstGeom prst="rect">
                <a:avLst/>
              </a:prstGeom>
              <a:blipFill rotWithShape="1">
                <a:blip r:embed="rId2"/>
                <a:stretch>
                  <a:fillRect l="-5" r="5"/>
                </a:stretch>
              </a:blipFill>
              <a:ln w="12700">
                <a:noFill/>
              </a:ln>
            </p:spPr>
            <p:txBody>
              <a:bodyPr/>
              <a:lstStyle/>
              <a:p>
                <a:r>
                  <a:rPr lang="zh-CN" altLang="en-US">
                    <a:noFill/>
                  </a:rPr>
                  <a:t> </a:t>
                </a:r>
              </a:p>
            </p:txBody>
          </p:sp>
        </mc:Fallback>
      </mc:AlternateContent>
      <p:sp>
        <p:nvSpPr>
          <p:cNvPr id="144395" name="直接连接符 69650"/>
          <p:cNvSpPr/>
          <p:nvPr/>
        </p:nvSpPr>
        <p:spPr>
          <a:xfrm>
            <a:off x="3144838" y="-239077"/>
            <a:ext cx="0" cy="0"/>
          </a:xfrm>
          <a:prstGeom prst="line">
            <a:avLst/>
          </a:prstGeom>
          <a:ln w="12700">
            <a:noFill/>
          </a:ln>
        </p:spPr>
      </p:sp>
      <p:grpSp>
        <p:nvGrpSpPr>
          <p:cNvPr id="2" name="组合 1"/>
          <p:cNvGrpSpPr/>
          <p:nvPr/>
        </p:nvGrpSpPr>
        <p:grpSpPr>
          <a:xfrm>
            <a:off x="2352675" y="2708275"/>
            <a:ext cx="7272655" cy="1799590"/>
            <a:chOff x="3705" y="5395"/>
            <a:chExt cx="11453" cy="2834"/>
          </a:xfrm>
        </p:grpSpPr>
        <p:sp>
          <p:nvSpPr>
            <p:cNvPr id="144388" name="直接连接符 69643"/>
            <p:cNvSpPr/>
            <p:nvPr/>
          </p:nvSpPr>
          <p:spPr>
            <a:xfrm>
              <a:off x="5065" y="5962"/>
              <a:ext cx="0" cy="0"/>
            </a:xfrm>
            <a:prstGeom prst="line">
              <a:avLst/>
            </a:prstGeom>
            <a:ln w="12700">
              <a:noFill/>
            </a:ln>
          </p:spPr>
        </p:sp>
        <p:sp>
          <p:nvSpPr>
            <p:cNvPr id="69652" name="椭圆 69651"/>
            <p:cNvSpPr/>
            <p:nvPr/>
          </p:nvSpPr>
          <p:spPr>
            <a:xfrm>
              <a:off x="3705" y="5622"/>
              <a:ext cx="1248" cy="2380"/>
            </a:xfrm>
            <a:prstGeom prst="ellipse">
              <a:avLst/>
            </a:prstGeom>
            <a:noFill/>
            <a:ln w="38100" cap="flat" cmpd="sng">
              <a:solidFill>
                <a:schemeClr val="tx1"/>
              </a:solidFill>
              <a:prstDash val="solid"/>
              <a:round/>
              <a:headEnd type="none" w="med" len="med"/>
              <a:tailEnd type="none" w="med" len="med"/>
            </a:ln>
          </p:spPr>
          <p:txBody>
            <a:bodyPr anchor="t" anchorCtr="0"/>
            <a:p>
              <a:endParaRPr lang="zh-CN" altLang="en-US">
                <a:solidFill>
                  <a:schemeClr val="bg1"/>
                </a:solidFill>
                <a:latin typeface="Times New Roman" panose="02020603050405020304" charset="0"/>
                <a:ea typeface="宋体" pitchFamily="2" charset="-122"/>
              </a:endParaRPr>
            </a:p>
          </p:txBody>
        </p:sp>
        <p:sp>
          <p:nvSpPr>
            <p:cNvPr id="69653" name="椭圆 69652"/>
            <p:cNvSpPr/>
            <p:nvPr/>
          </p:nvSpPr>
          <p:spPr>
            <a:xfrm>
              <a:off x="7448" y="5622"/>
              <a:ext cx="1247" cy="2380"/>
            </a:xfrm>
            <a:prstGeom prst="ellipse">
              <a:avLst/>
            </a:prstGeom>
            <a:noFill/>
            <a:ln w="38100" cap="flat" cmpd="sng">
              <a:solidFill>
                <a:schemeClr val="tx1"/>
              </a:solidFill>
              <a:prstDash val="solid"/>
              <a:round/>
              <a:headEnd type="none" w="med" len="med"/>
              <a:tailEnd type="none" w="med" len="med"/>
            </a:ln>
          </p:spPr>
          <p:txBody>
            <a:bodyPr anchor="t" anchorCtr="0"/>
            <a:p>
              <a:endParaRPr lang="zh-CN" altLang="en-US">
                <a:solidFill>
                  <a:schemeClr val="bg1"/>
                </a:solidFill>
                <a:latin typeface="Times New Roman" panose="02020603050405020304" charset="0"/>
                <a:ea typeface="宋体" pitchFamily="2" charset="-122"/>
              </a:endParaRPr>
            </a:p>
          </p:txBody>
        </p:sp>
        <p:sp>
          <p:nvSpPr>
            <p:cNvPr id="69654" name="椭圆 69653"/>
            <p:cNvSpPr/>
            <p:nvPr/>
          </p:nvSpPr>
          <p:spPr>
            <a:xfrm>
              <a:off x="9375" y="5395"/>
              <a:ext cx="1815" cy="2835"/>
            </a:xfrm>
            <a:prstGeom prst="ellipse">
              <a:avLst/>
            </a:prstGeom>
            <a:noFill/>
            <a:ln w="38100" cap="flat" cmpd="sng">
              <a:solidFill>
                <a:schemeClr val="tx1"/>
              </a:solidFill>
              <a:prstDash val="solid"/>
              <a:round/>
              <a:headEnd type="none" w="med" len="med"/>
              <a:tailEnd type="none" w="med" len="med"/>
            </a:ln>
          </p:spPr>
          <p:txBody>
            <a:bodyPr anchor="t" anchorCtr="0"/>
            <a:p>
              <a:endParaRPr lang="zh-CN" altLang="en-US">
                <a:solidFill>
                  <a:schemeClr val="bg1"/>
                </a:solidFill>
                <a:latin typeface="Times New Roman" panose="02020603050405020304" charset="0"/>
                <a:ea typeface="宋体" pitchFamily="2" charset="-122"/>
              </a:endParaRPr>
            </a:p>
          </p:txBody>
        </p:sp>
        <p:sp>
          <p:nvSpPr>
            <p:cNvPr id="69655" name="椭圆 69654"/>
            <p:cNvSpPr/>
            <p:nvPr/>
          </p:nvSpPr>
          <p:spPr>
            <a:xfrm>
              <a:off x="13910" y="5622"/>
              <a:ext cx="1248" cy="2380"/>
            </a:xfrm>
            <a:prstGeom prst="ellipse">
              <a:avLst/>
            </a:prstGeom>
            <a:noFill/>
            <a:ln w="38100" cap="flat" cmpd="sng">
              <a:solidFill>
                <a:schemeClr val="tx1"/>
              </a:solidFill>
              <a:prstDash val="solid"/>
              <a:round/>
              <a:headEnd type="none" w="med" len="med"/>
              <a:tailEnd type="none" w="med" len="med"/>
            </a:ln>
          </p:spPr>
          <p:txBody>
            <a:bodyPr anchor="t" anchorCtr="0"/>
            <a:p>
              <a:endParaRPr lang="zh-CN" altLang="en-US">
                <a:solidFill>
                  <a:schemeClr val="bg1"/>
                </a:solidFill>
                <a:latin typeface="Times New Roman" panose="02020603050405020304" charset="0"/>
                <a:ea typeface="宋体" pitchFamily="2" charset="-122"/>
              </a:endParaRPr>
            </a:p>
          </p:txBody>
        </p:sp>
        <p:sp>
          <p:nvSpPr>
            <p:cNvPr id="69656" name="文本框 69655"/>
            <p:cNvSpPr txBox="1"/>
            <p:nvPr/>
          </p:nvSpPr>
          <p:spPr>
            <a:xfrm>
              <a:off x="3930" y="6190"/>
              <a:ext cx="795" cy="1016"/>
            </a:xfrm>
            <a:prstGeom prst="rect">
              <a:avLst/>
            </a:prstGeom>
            <a:noFill/>
            <a:ln w="12700">
              <a:noFill/>
            </a:ln>
          </p:spPr>
          <p:txBody>
            <a:bodyPr anchor="t" anchorCtr="0">
              <a:spAutoFit/>
            </a:bodyPr>
            <a:p>
              <a:pPr algn="ctr">
                <a:lnSpc>
                  <a:spcPct val="150000"/>
                </a:lnSpc>
                <a:spcBef>
                  <a:spcPct val="50000"/>
                </a:spcBef>
                <a:buSzPct val="100000"/>
              </a:pPr>
              <a:r>
                <a:rPr lang="en-US" altLang="zh-CN" sz="2400" b="1">
                  <a:solidFill>
                    <a:schemeClr val="bg1"/>
                  </a:solidFill>
                  <a:latin typeface="Times New Roman" panose="02020603050405020304" charset="0"/>
                  <a:ea typeface="宋体" pitchFamily="2" charset="-122"/>
                </a:rPr>
                <a:t>X</a:t>
              </a:r>
              <a:endParaRPr lang="en-US" altLang="zh-CN" sz="2400" b="1">
                <a:solidFill>
                  <a:schemeClr val="bg1"/>
                </a:solidFill>
                <a:latin typeface="Times New Roman" panose="02020603050405020304" charset="0"/>
                <a:ea typeface="宋体" pitchFamily="2" charset="-122"/>
              </a:endParaRPr>
            </a:p>
          </p:txBody>
        </p:sp>
        <p:sp>
          <p:nvSpPr>
            <p:cNvPr id="69657" name="文本框 69656"/>
            <p:cNvSpPr txBox="1"/>
            <p:nvPr/>
          </p:nvSpPr>
          <p:spPr>
            <a:xfrm>
              <a:off x="7785" y="5847"/>
              <a:ext cx="565" cy="1452"/>
            </a:xfrm>
            <a:prstGeom prst="rect">
              <a:avLst/>
            </a:prstGeom>
            <a:noFill/>
            <a:ln w="12700">
              <a:noFill/>
            </a:ln>
          </p:spPr>
          <p:txBody>
            <a:bodyPr anchor="t" anchorCtr="0">
              <a:spAutoFit/>
            </a:bodyPr>
            <a:p>
              <a:pPr algn="ctr">
                <a:lnSpc>
                  <a:spcPct val="150000"/>
                </a:lnSpc>
                <a:spcBef>
                  <a:spcPct val="50000"/>
                </a:spcBef>
                <a:buSzPct val="100000"/>
              </a:pPr>
              <a:r>
                <a:rPr lang="en-US" altLang="zh-CN" sz="3600" b="1">
                  <a:solidFill>
                    <a:schemeClr val="bg1"/>
                  </a:solidFill>
                  <a:latin typeface="Times New Roman" panose="02020603050405020304" charset="0"/>
                  <a:ea typeface="宋体" pitchFamily="2" charset="-122"/>
                </a:rPr>
                <a:t>u</a:t>
              </a:r>
              <a:endParaRPr lang="en-US" altLang="zh-CN" sz="3600" b="1">
                <a:solidFill>
                  <a:schemeClr val="bg1"/>
                </a:solidFill>
                <a:latin typeface="Times New Roman" panose="02020603050405020304" charset="0"/>
                <a:ea typeface="宋体" pitchFamily="2" charset="-122"/>
              </a:endParaRPr>
            </a:p>
          </p:txBody>
        </p:sp>
        <p:sp>
          <p:nvSpPr>
            <p:cNvPr id="69658" name="文本框 69657"/>
            <p:cNvSpPr txBox="1"/>
            <p:nvPr/>
          </p:nvSpPr>
          <p:spPr>
            <a:xfrm>
              <a:off x="10055" y="5850"/>
              <a:ext cx="565" cy="1452"/>
            </a:xfrm>
            <a:prstGeom prst="rect">
              <a:avLst/>
            </a:prstGeom>
            <a:noFill/>
            <a:ln w="12700">
              <a:noFill/>
            </a:ln>
          </p:spPr>
          <p:txBody>
            <a:bodyPr anchor="t" anchorCtr="0">
              <a:spAutoFit/>
            </a:bodyPr>
            <a:p>
              <a:pPr algn="ctr">
                <a:lnSpc>
                  <a:spcPct val="150000"/>
                </a:lnSpc>
                <a:spcBef>
                  <a:spcPct val="50000"/>
                </a:spcBef>
                <a:buSzPct val="100000"/>
              </a:pPr>
              <a:r>
                <a:rPr lang="en-US" altLang="zh-CN" sz="3600" b="1">
                  <a:solidFill>
                    <a:schemeClr val="bg1"/>
                  </a:solidFill>
                  <a:latin typeface="Times New Roman" panose="02020603050405020304" charset="0"/>
                  <a:ea typeface="宋体" pitchFamily="2" charset="-122"/>
                </a:rPr>
                <a:t>u</a:t>
              </a:r>
              <a:endParaRPr lang="en-US" altLang="zh-CN" sz="3600" b="1">
                <a:solidFill>
                  <a:schemeClr val="bg1"/>
                </a:solidFill>
                <a:latin typeface="Times New Roman" panose="02020603050405020304" charset="0"/>
                <a:ea typeface="宋体" pitchFamily="2" charset="-122"/>
              </a:endParaRPr>
            </a:p>
          </p:txBody>
        </p:sp>
        <p:sp>
          <p:nvSpPr>
            <p:cNvPr id="69659" name="文本框 69658"/>
            <p:cNvSpPr txBox="1"/>
            <p:nvPr/>
          </p:nvSpPr>
          <p:spPr>
            <a:xfrm>
              <a:off x="14138" y="5735"/>
              <a:ext cx="907" cy="1452"/>
            </a:xfrm>
            <a:prstGeom prst="rect">
              <a:avLst/>
            </a:prstGeom>
            <a:noFill/>
            <a:ln w="12700">
              <a:noFill/>
            </a:ln>
          </p:spPr>
          <p:txBody>
            <a:bodyPr anchor="t" anchorCtr="0">
              <a:spAutoFit/>
            </a:bodyPr>
            <a:p>
              <a:pPr algn="ctr">
                <a:lnSpc>
                  <a:spcPct val="150000"/>
                </a:lnSpc>
                <a:spcBef>
                  <a:spcPct val="50000"/>
                </a:spcBef>
                <a:buSzPct val="100000"/>
              </a:pPr>
              <a:r>
                <a:rPr lang="en-US" altLang="zh-CN" sz="3600" b="1">
                  <a:solidFill>
                    <a:schemeClr val="bg1"/>
                  </a:solidFill>
                  <a:latin typeface="Times New Roman" panose="02020603050405020304" charset="0"/>
                  <a:ea typeface="宋体" pitchFamily="2" charset="-122"/>
                </a:rPr>
                <a:t>y</a:t>
              </a:r>
              <a:endParaRPr lang="en-US" altLang="zh-CN" sz="3600" b="1">
                <a:solidFill>
                  <a:schemeClr val="bg1"/>
                </a:solidFill>
                <a:latin typeface="Times New Roman" panose="02020603050405020304" charset="0"/>
                <a:ea typeface="宋体" pitchFamily="2" charset="-122"/>
              </a:endParaRPr>
            </a:p>
          </p:txBody>
        </p:sp>
        <p:sp>
          <p:nvSpPr>
            <p:cNvPr id="69660" name="直接连接符 69659"/>
            <p:cNvSpPr/>
            <p:nvPr/>
          </p:nvSpPr>
          <p:spPr>
            <a:xfrm>
              <a:off x="4613" y="6757"/>
              <a:ext cx="3287" cy="0"/>
            </a:xfrm>
            <a:prstGeom prst="line">
              <a:avLst/>
            </a:prstGeom>
            <a:ln w="38100" cap="flat" cmpd="sng">
              <a:solidFill>
                <a:srgbClr val="FFFF00"/>
              </a:solidFill>
              <a:prstDash val="solid"/>
              <a:round/>
              <a:headEnd type="none" w="med" len="med"/>
              <a:tailEnd type="triangle" w="med" len="med"/>
            </a:ln>
          </p:spPr>
        </p:sp>
        <p:pic>
          <p:nvPicPr>
            <p:cNvPr id="69661" name="图片 69660" descr="4754447171610270285681.wmf"/>
            <p:cNvPicPr>
              <a:picLocks noChangeAspect="1"/>
            </p:cNvPicPr>
            <p:nvPr/>
          </p:nvPicPr>
          <p:blipFill>
            <a:blip r:embed="rId3">
              <a:lum bright="100000"/>
            </a:blip>
            <a:stretch>
              <a:fillRect/>
            </a:stretch>
          </p:blipFill>
          <p:spPr>
            <a:xfrm>
              <a:off x="5405" y="5706"/>
              <a:ext cx="1700" cy="780"/>
            </a:xfrm>
            <a:prstGeom prst="rect">
              <a:avLst/>
            </a:prstGeom>
            <a:noFill/>
            <a:ln w="9525">
              <a:noFill/>
            </a:ln>
          </p:spPr>
        </p:pic>
        <p:sp>
          <p:nvSpPr>
            <p:cNvPr id="69662" name="直接连接符 69661"/>
            <p:cNvSpPr/>
            <p:nvPr/>
          </p:nvSpPr>
          <p:spPr>
            <a:xfrm flipV="1">
              <a:off x="10623" y="6757"/>
              <a:ext cx="3740" cy="0"/>
            </a:xfrm>
            <a:prstGeom prst="line">
              <a:avLst/>
            </a:prstGeom>
            <a:ln w="38100" cap="flat" cmpd="sng">
              <a:solidFill>
                <a:srgbClr val="800000"/>
              </a:solidFill>
              <a:prstDash val="solid"/>
              <a:round/>
              <a:headEnd type="none" w="med" len="med"/>
              <a:tailEnd type="triangle" w="med" len="med"/>
            </a:ln>
          </p:spPr>
        </p:sp>
        <p:pic>
          <p:nvPicPr>
            <p:cNvPr id="69663" name="图片 69662" descr="4406677701610270285683.wmf"/>
            <p:cNvPicPr>
              <a:picLocks noChangeAspect="1"/>
            </p:cNvPicPr>
            <p:nvPr/>
          </p:nvPicPr>
          <p:blipFill>
            <a:blip r:embed="rId4">
              <a:lum bright="100000"/>
            </a:blip>
            <a:stretch>
              <a:fillRect/>
            </a:stretch>
          </p:blipFill>
          <p:spPr>
            <a:xfrm>
              <a:off x="11755" y="5736"/>
              <a:ext cx="1815" cy="720"/>
            </a:xfrm>
            <a:prstGeom prst="rect">
              <a:avLst/>
            </a:prstGeom>
            <a:noFill/>
            <a:ln w="9525">
              <a:noFill/>
            </a:ln>
          </p:spPr>
        </p:pic>
        <p:sp>
          <p:nvSpPr>
            <p:cNvPr id="69664" name="直接连接符 69663"/>
            <p:cNvSpPr/>
            <p:nvPr/>
          </p:nvSpPr>
          <p:spPr>
            <a:xfrm flipV="1">
              <a:off x="4613" y="6868"/>
              <a:ext cx="5329" cy="2"/>
            </a:xfrm>
            <a:prstGeom prst="line">
              <a:avLst/>
            </a:prstGeom>
            <a:ln w="38100" cap="flat" cmpd="sng">
              <a:solidFill>
                <a:srgbClr val="FFCC00"/>
              </a:solidFill>
              <a:prstDash val="solid"/>
              <a:round/>
              <a:headEnd type="none" w="med" len="med"/>
              <a:tailEnd type="triangle" w="med" len="med"/>
            </a:ln>
          </p:spPr>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9646"/>
                                        </p:tgtEl>
                                        <p:attrNameLst>
                                          <p:attrName>style.visibility</p:attrName>
                                        </p:attrNameLst>
                                      </p:cBhvr>
                                      <p:to>
                                        <p:strVal val="visible"/>
                                      </p:to>
                                    </p:set>
                                    <p:anim calcmode="lin" valueType="num">
                                      <p:cBhvr>
                                        <p:cTn id="7" dur="1000" fill="hold"/>
                                        <p:tgtEl>
                                          <p:spTgt spid="69646"/>
                                        </p:tgtEl>
                                        <p:attrNameLst>
                                          <p:attrName>ppt_x</p:attrName>
                                        </p:attrNameLst>
                                      </p:cBhvr>
                                      <p:tavLst>
                                        <p:tav tm="0">
                                          <p:val>
                                            <p:strVal val="#ppt_x-.2"/>
                                          </p:val>
                                        </p:tav>
                                        <p:tav tm="100000">
                                          <p:val>
                                            <p:strVal val="#ppt_x"/>
                                          </p:val>
                                        </p:tav>
                                      </p:tavLst>
                                    </p:anim>
                                    <p:anim calcmode="lin" valueType="num">
                                      <p:cBhvr>
                                        <p:cTn id="8" dur="1000" fill="hold"/>
                                        <p:tgtEl>
                                          <p:spTgt spid="69646"/>
                                        </p:tgtEl>
                                        <p:attrNameLst>
                                          <p:attrName>ppt_y</p:attrName>
                                        </p:attrNameLst>
                                      </p:cBhvr>
                                      <p:tavLst>
                                        <p:tav tm="0">
                                          <p:val>
                                            <p:strVal val="#ppt_y"/>
                                          </p:val>
                                        </p:tav>
                                        <p:tav tm="100000">
                                          <p:val>
                                            <p:strVal val="#ppt_y"/>
                                          </p:val>
                                        </p:tav>
                                      </p:tavLst>
                                    </p:anim>
                                    <p:animEffect transition="in" filter="wipe(right)" prLst="gradientSize: 0.1">
                                      <p:cBhvr>
                                        <p:cTn id="9" dur="1000"/>
                                        <p:tgtEl>
                                          <p:spTgt spid="69646"/>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69649"/>
                                        </p:tgtEl>
                                        <p:attrNameLst>
                                          <p:attrName>style.visibility</p:attrName>
                                        </p:attrNameLst>
                                      </p:cBhvr>
                                      <p:to>
                                        <p:strVal val="visible"/>
                                      </p:to>
                                    </p:set>
                                    <p:anim calcmode="lin" valueType="num">
                                      <p:cBhvr>
                                        <p:cTn id="12" dur="1000" fill="hold"/>
                                        <p:tgtEl>
                                          <p:spTgt spid="69649"/>
                                        </p:tgtEl>
                                        <p:attrNameLst>
                                          <p:attrName>ppt_x</p:attrName>
                                        </p:attrNameLst>
                                      </p:cBhvr>
                                      <p:tavLst>
                                        <p:tav tm="0">
                                          <p:val>
                                            <p:strVal val="#ppt_x-.2"/>
                                          </p:val>
                                        </p:tav>
                                        <p:tav tm="100000">
                                          <p:val>
                                            <p:strVal val="#ppt_x"/>
                                          </p:val>
                                        </p:tav>
                                      </p:tavLst>
                                    </p:anim>
                                    <p:anim calcmode="lin" valueType="num">
                                      <p:cBhvr>
                                        <p:cTn id="13" dur="1000" fill="hold"/>
                                        <p:tgtEl>
                                          <p:spTgt spid="6964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69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6" grpId="0" bldLvl="0" animBg="1"/>
      <p:bldP spid="6964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sp>
        <p:nvSpPr>
          <p:cNvPr id="18434" name="矩形"/>
          <p:cNvSpPr/>
          <p:nvPr/>
        </p:nvSpPr>
        <p:spPr>
          <a:xfrm>
            <a:off x="1055370" y="2925445"/>
            <a:ext cx="1008000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pitchFamily="34" charset="-122"/>
                <a:ea typeface="微软雅黑" panose="020B0503020204020204" pitchFamily="34" charset="-122"/>
              </a:rPr>
              <a:t>§1.1 函数的概念</a:t>
            </a:r>
            <a:endParaRPr lang="zh-CN" altLang="en-US" sz="6000" baseline="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272223" y="1326515"/>
            <a:ext cx="2397125" cy="1644650"/>
            <a:chOff x="8949837" y="2119688"/>
            <a:chExt cx="2397804" cy="1645758"/>
          </a:xfrm>
        </p:grpSpPr>
        <p:pic>
          <p:nvPicPr>
            <p:cNvPr id="18436"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18437"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70679" name="矩形 70678"/>
              <p:cNvSpPr/>
              <p:nvPr/>
            </p:nvSpPr>
            <p:spPr>
              <a:xfrm>
                <a:off x="1055688" y="3499485"/>
                <a:ext cx="10080000" cy="1198880"/>
              </a:xfrm>
              <a:prstGeom prst="rect">
                <a:avLst/>
              </a:prstGeom>
              <a:noFill/>
              <a:ln w="12700">
                <a:noFill/>
              </a:ln>
            </p:spPr>
            <p:txBody>
              <a:bodyPr anchor="t" anchorCtr="0">
                <a:spAutoFit/>
              </a:bodyPr>
              <a:p>
                <a:pPr indent="609600" algn="just" eaLnBrk="0" fontAlgn="t" hangingPunct="0">
                  <a:lnSpc>
                    <a:spcPct val="150000"/>
                  </a:lnSpc>
                  <a:buSzPct val="100000"/>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函数</a:t>
                </a:r>
                <a14:m>
                  <m:oMath xmlns:m="http://schemas.openxmlformats.org/officeDocument/2006/math">
                    <m:r>
                      <a:rPr lang="en-US" altLang="zh-CN" sz="2400" i="1">
                        <a:solidFill>
                          <a:schemeClr val="bg1"/>
                        </a:solidFill>
                        <a:latin typeface="DejaVu Math TeX Gyre" panose="02000503000000000000" charset="0"/>
                        <a:ea typeface="宋体" charset="0"/>
                        <a:cs typeface="DejaVu Math TeX Gyre" panose="02000503000000000000" charset="0"/>
                      </a:rPr>
                      <m:t>𝜑</m:t>
                    </m:r>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oMath>
                </a14:m>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的值的部分包含在函数</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的定义</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域内， 缩小</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u</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14:m>
                  <m:oMath xmlns:m="http://schemas.openxmlformats.org/officeDocument/2006/math">
                    <m:r>
                      <a:rPr lang="en-US" altLang="zh-CN" sz="2400" i="1">
                        <a:solidFill>
                          <a:schemeClr val="bg1"/>
                        </a:solidFill>
                        <a:latin typeface="DejaVu Math TeX Gyre" panose="02000503000000000000" charset="0"/>
                        <a:ea typeface="宋体" charset="0"/>
                        <a:cs typeface="DejaVu Math TeX Gyre" panose="02000503000000000000" charset="0"/>
                      </a:rPr>
                      <m:t>𝜑</m:t>
                    </m:r>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oMath>
                </a14:m>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的定义域，</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lang="en-US" altLang="zh-CN" sz="2400" i="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通过</a:t>
                </a:r>
                <a:r>
                  <a:rPr lang="en-US" altLang="zh-CN" sz="2400" i="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u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的联系也可构成</a:t>
                </a:r>
                <a:r>
                  <a:rPr lang="en-US" altLang="zh-CN" sz="2400" i="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X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的函数。</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70679" name="矩形 70678"/>
              <p:cNvSpPr>
                <a:spLocks noRot="1" noChangeAspect="1" noMove="1" noResize="1" noEditPoints="1" noAdjustHandles="1" noChangeArrowheads="1" noChangeShapeType="1" noTextEdit="1"/>
              </p:cNvSpPr>
              <p:nvPr/>
            </p:nvSpPr>
            <p:spPr>
              <a:xfrm>
                <a:off x="1055688" y="3499485"/>
                <a:ext cx="10080000" cy="1198880"/>
              </a:xfrm>
              <a:prstGeom prst="rect">
                <a:avLst/>
              </a:prstGeom>
              <a:blipFill rotWithShape="1">
                <a:blip r:embed="rId1"/>
                <a:stretch>
                  <a:fillRect l="-3" r="3"/>
                </a:stretch>
              </a:blipFill>
              <a:ln w="12700">
                <a:noFill/>
              </a:ln>
            </p:spPr>
            <p:txBody>
              <a:bodyPr/>
              <a:lstStyle/>
              <a:p>
                <a:r>
                  <a:rPr lang="zh-CN" altLang="en-US">
                    <a:noFill/>
                  </a:rPr>
                  <a:t> </a:t>
                </a:r>
              </a:p>
            </p:txBody>
          </p:sp>
        </mc:Fallback>
      </mc:AlternateContent>
      <p:grpSp>
        <p:nvGrpSpPr>
          <p:cNvPr id="2" name="组合 1"/>
          <p:cNvGrpSpPr/>
          <p:nvPr/>
        </p:nvGrpSpPr>
        <p:grpSpPr>
          <a:xfrm>
            <a:off x="2424113" y="1196023"/>
            <a:ext cx="7272337" cy="1800225"/>
            <a:chOff x="3818" y="1658"/>
            <a:chExt cx="11452" cy="2835"/>
          </a:xfrm>
        </p:grpSpPr>
        <p:sp>
          <p:nvSpPr>
            <p:cNvPr id="70665" name="椭圆 70664"/>
            <p:cNvSpPr/>
            <p:nvPr/>
          </p:nvSpPr>
          <p:spPr>
            <a:xfrm>
              <a:off x="3818" y="1885"/>
              <a:ext cx="1247" cy="2380"/>
            </a:xfrm>
            <a:prstGeom prst="ellipse">
              <a:avLst/>
            </a:prstGeom>
            <a:noFill/>
            <a:ln w="38100" cap="flat" cmpd="sng">
              <a:solidFill>
                <a:schemeClr val="tx1"/>
              </a:solidFill>
              <a:prstDash val="solid"/>
              <a:round/>
              <a:headEnd type="none" w="med" len="med"/>
              <a:tailEnd type="none" w="med" len="med"/>
            </a:ln>
          </p:spPr>
          <p:txBody>
            <a:bodyPr anchor="ctr" anchorCtr="0"/>
            <a:p>
              <a:pPr>
                <a:lnSpc>
                  <a:spcPct val="100000"/>
                </a:lnSpc>
              </a:pPr>
              <a:endParaRPr lang="zh-CN" altLang="en-US">
                <a:solidFill>
                  <a:schemeClr val="bg1"/>
                </a:solidFill>
                <a:latin typeface="Times New Roman" panose="02020603050405020304" charset="0"/>
                <a:ea typeface="宋体" pitchFamily="2" charset="-122"/>
              </a:endParaRPr>
            </a:p>
          </p:txBody>
        </p:sp>
        <p:sp>
          <p:nvSpPr>
            <p:cNvPr id="70666" name="椭圆 70665"/>
            <p:cNvSpPr/>
            <p:nvPr/>
          </p:nvSpPr>
          <p:spPr>
            <a:xfrm>
              <a:off x="7105" y="1715"/>
              <a:ext cx="2043" cy="2720"/>
            </a:xfrm>
            <a:prstGeom prst="ellipse">
              <a:avLst/>
            </a:prstGeom>
            <a:noFill/>
            <a:ln w="38100" cap="flat" cmpd="sng">
              <a:solidFill>
                <a:schemeClr val="tx1"/>
              </a:solidFill>
              <a:prstDash val="solid"/>
              <a:round/>
              <a:headEnd type="none" w="med" len="med"/>
              <a:tailEnd type="none" w="med" len="med"/>
            </a:ln>
          </p:spPr>
          <p:txBody>
            <a:bodyPr anchor="ctr" anchorCtr="0"/>
            <a:p>
              <a:pPr>
                <a:lnSpc>
                  <a:spcPct val="100000"/>
                </a:lnSpc>
              </a:pPr>
              <a:endParaRPr lang="zh-CN" altLang="en-US">
                <a:solidFill>
                  <a:schemeClr val="bg1"/>
                </a:solidFill>
                <a:latin typeface="Times New Roman" panose="02020603050405020304" charset="0"/>
                <a:ea typeface="宋体" pitchFamily="2" charset="-122"/>
              </a:endParaRPr>
            </a:p>
          </p:txBody>
        </p:sp>
        <p:sp>
          <p:nvSpPr>
            <p:cNvPr id="70667" name="椭圆 70666"/>
            <p:cNvSpPr/>
            <p:nvPr/>
          </p:nvSpPr>
          <p:spPr>
            <a:xfrm>
              <a:off x="9939" y="1658"/>
              <a:ext cx="1815" cy="2835"/>
            </a:xfrm>
            <a:prstGeom prst="ellipse">
              <a:avLst/>
            </a:prstGeom>
            <a:noFill/>
            <a:ln w="38100" cap="flat" cmpd="sng">
              <a:solidFill>
                <a:schemeClr val="tx1"/>
              </a:solidFill>
              <a:prstDash val="solid"/>
              <a:round/>
              <a:headEnd type="none" w="med" len="med"/>
              <a:tailEnd type="none" w="med" len="med"/>
            </a:ln>
          </p:spPr>
          <p:txBody>
            <a:bodyPr anchor="ctr" anchorCtr="0"/>
            <a:p>
              <a:pPr>
                <a:lnSpc>
                  <a:spcPct val="100000"/>
                </a:lnSpc>
              </a:pPr>
              <a:endParaRPr lang="zh-CN" altLang="en-US">
                <a:solidFill>
                  <a:schemeClr val="bg1"/>
                </a:solidFill>
                <a:latin typeface="Times New Roman" panose="02020603050405020304" charset="0"/>
                <a:ea typeface="宋体" pitchFamily="2" charset="-122"/>
              </a:endParaRPr>
            </a:p>
          </p:txBody>
        </p:sp>
        <p:sp>
          <p:nvSpPr>
            <p:cNvPr id="70668" name="椭圆 70667"/>
            <p:cNvSpPr/>
            <p:nvPr/>
          </p:nvSpPr>
          <p:spPr>
            <a:xfrm>
              <a:off x="14023" y="1885"/>
              <a:ext cx="1247" cy="2380"/>
            </a:xfrm>
            <a:prstGeom prst="ellipse">
              <a:avLst/>
            </a:prstGeom>
            <a:noFill/>
            <a:ln w="38100" cap="flat" cmpd="sng">
              <a:solidFill>
                <a:schemeClr val="tx1"/>
              </a:solidFill>
              <a:prstDash val="solid"/>
              <a:round/>
              <a:headEnd type="none" w="med" len="med"/>
              <a:tailEnd type="none" w="med" len="med"/>
            </a:ln>
          </p:spPr>
          <p:txBody>
            <a:bodyPr anchor="ctr" anchorCtr="0"/>
            <a:p>
              <a:pPr>
                <a:lnSpc>
                  <a:spcPct val="100000"/>
                </a:lnSpc>
              </a:pPr>
              <a:endParaRPr lang="zh-CN" altLang="en-US">
                <a:solidFill>
                  <a:schemeClr val="bg1"/>
                </a:solidFill>
                <a:latin typeface="Times New Roman" panose="02020603050405020304" charset="0"/>
                <a:ea typeface="宋体" pitchFamily="2" charset="-122"/>
              </a:endParaRPr>
            </a:p>
          </p:txBody>
        </p:sp>
        <p:sp>
          <p:nvSpPr>
            <p:cNvPr id="70669" name="文本框 70668"/>
            <p:cNvSpPr txBox="1"/>
            <p:nvPr/>
          </p:nvSpPr>
          <p:spPr>
            <a:xfrm>
              <a:off x="4044" y="2713"/>
              <a:ext cx="795" cy="725"/>
            </a:xfrm>
            <a:prstGeom prst="rect">
              <a:avLst/>
            </a:prstGeom>
            <a:noFill/>
            <a:ln w="12700">
              <a:noFill/>
            </a:ln>
          </p:spPr>
          <p:txBody>
            <a:bodyPr anchor="ctr" anchorCtr="0">
              <a:spAutoFit/>
            </a:bodyPr>
            <a:p>
              <a:pPr algn="ctr">
                <a:lnSpc>
                  <a:spcPct val="100000"/>
                </a:lnSpc>
                <a:spcBef>
                  <a:spcPct val="50000"/>
                </a:spcBef>
                <a:buSzPct val="100000"/>
              </a:pPr>
              <a:r>
                <a:rPr lang="en-US" altLang="zh-CN" sz="2400" b="1">
                  <a:solidFill>
                    <a:schemeClr val="bg1"/>
                  </a:solidFill>
                  <a:latin typeface="Times New Roman" panose="02020603050405020304" charset="0"/>
                  <a:ea typeface="宋体" pitchFamily="2" charset="-122"/>
                </a:rPr>
                <a:t>X</a:t>
              </a:r>
              <a:endParaRPr lang="en-US" altLang="zh-CN" sz="2400" b="1">
                <a:solidFill>
                  <a:schemeClr val="bg1"/>
                </a:solidFill>
                <a:latin typeface="Times New Roman" panose="02020603050405020304" charset="0"/>
                <a:ea typeface="宋体" pitchFamily="2" charset="-122"/>
              </a:endParaRPr>
            </a:p>
          </p:txBody>
        </p:sp>
        <p:sp>
          <p:nvSpPr>
            <p:cNvPr id="70670" name="文本框 70669"/>
            <p:cNvSpPr txBox="1"/>
            <p:nvPr/>
          </p:nvSpPr>
          <p:spPr>
            <a:xfrm>
              <a:off x="7844" y="2567"/>
              <a:ext cx="565" cy="1016"/>
            </a:xfrm>
            <a:prstGeom prst="rect">
              <a:avLst/>
            </a:prstGeom>
            <a:noFill/>
            <a:ln w="12700">
              <a:noFill/>
            </a:ln>
          </p:spPr>
          <p:txBody>
            <a:bodyPr anchor="ctr" anchorCtr="0">
              <a:spAutoFit/>
            </a:bodyPr>
            <a:p>
              <a:pPr algn="ctr">
                <a:lnSpc>
                  <a:spcPct val="100000"/>
                </a:lnSpc>
                <a:spcBef>
                  <a:spcPct val="50000"/>
                </a:spcBef>
                <a:buSzPct val="100000"/>
              </a:pPr>
              <a:r>
                <a:rPr lang="en-US" altLang="zh-CN" sz="3600" b="1">
                  <a:solidFill>
                    <a:schemeClr val="bg1"/>
                  </a:solidFill>
                  <a:latin typeface="Times New Roman" panose="02020603050405020304" charset="0"/>
                  <a:ea typeface="宋体" pitchFamily="2" charset="-122"/>
                </a:rPr>
                <a:t>u</a:t>
              </a:r>
              <a:endParaRPr lang="en-US" altLang="zh-CN" sz="3600" b="1">
                <a:solidFill>
                  <a:schemeClr val="bg1"/>
                </a:solidFill>
                <a:latin typeface="Times New Roman" panose="02020603050405020304" charset="0"/>
                <a:ea typeface="宋体" pitchFamily="2" charset="-122"/>
              </a:endParaRPr>
            </a:p>
          </p:txBody>
        </p:sp>
        <p:sp>
          <p:nvSpPr>
            <p:cNvPr id="70671" name="文本框 70670"/>
            <p:cNvSpPr txBox="1"/>
            <p:nvPr/>
          </p:nvSpPr>
          <p:spPr>
            <a:xfrm>
              <a:off x="10564" y="2567"/>
              <a:ext cx="565" cy="1016"/>
            </a:xfrm>
            <a:prstGeom prst="rect">
              <a:avLst/>
            </a:prstGeom>
            <a:noFill/>
            <a:ln w="12700">
              <a:noFill/>
            </a:ln>
          </p:spPr>
          <p:txBody>
            <a:bodyPr anchor="ctr" anchorCtr="0">
              <a:spAutoFit/>
            </a:bodyPr>
            <a:p>
              <a:pPr algn="ctr">
                <a:lnSpc>
                  <a:spcPct val="100000"/>
                </a:lnSpc>
                <a:spcBef>
                  <a:spcPct val="50000"/>
                </a:spcBef>
                <a:buSzPct val="100000"/>
              </a:pPr>
              <a:r>
                <a:rPr lang="en-US" altLang="zh-CN" sz="3600" b="1">
                  <a:solidFill>
                    <a:schemeClr val="bg1"/>
                  </a:solidFill>
                  <a:latin typeface="Times New Roman" panose="02020603050405020304" charset="0"/>
                  <a:ea typeface="宋体" pitchFamily="2" charset="-122"/>
                </a:rPr>
                <a:t>u</a:t>
              </a:r>
              <a:endParaRPr lang="en-US" altLang="zh-CN" sz="3600" b="1">
                <a:solidFill>
                  <a:schemeClr val="bg1"/>
                </a:solidFill>
                <a:latin typeface="Times New Roman" panose="02020603050405020304" charset="0"/>
                <a:ea typeface="宋体" pitchFamily="2" charset="-122"/>
              </a:endParaRPr>
            </a:p>
          </p:txBody>
        </p:sp>
        <p:sp>
          <p:nvSpPr>
            <p:cNvPr id="70672" name="文本框 70671"/>
            <p:cNvSpPr txBox="1"/>
            <p:nvPr/>
          </p:nvSpPr>
          <p:spPr>
            <a:xfrm>
              <a:off x="14193" y="2567"/>
              <a:ext cx="908" cy="1016"/>
            </a:xfrm>
            <a:prstGeom prst="rect">
              <a:avLst/>
            </a:prstGeom>
            <a:noFill/>
            <a:ln w="12700">
              <a:noFill/>
            </a:ln>
          </p:spPr>
          <p:txBody>
            <a:bodyPr anchor="ctr" anchorCtr="0">
              <a:spAutoFit/>
            </a:bodyPr>
            <a:p>
              <a:pPr algn="ctr">
                <a:lnSpc>
                  <a:spcPct val="100000"/>
                </a:lnSpc>
                <a:spcBef>
                  <a:spcPct val="50000"/>
                </a:spcBef>
                <a:buSzPct val="100000"/>
              </a:pPr>
              <a:r>
                <a:rPr lang="en-US" altLang="zh-CN" sz="3600" b="1">
                  <a:solidFill>
                    <a:schemeClr val="bg1"/>
                  </a:solidFill>
                  <a:latin typeface="Times New Roman" panose="02020603050405020304" charset="0"/>
                  <a:ea typeface="宋体" pitchFamily="2" charset="-122"/>
                </a:rPr>
                <a:t>y</a:t>
              </a:r>
              <a:endParaRPr lang="en-US" altLang="zh-CN" sz="3600" b="1">
                <a:solidFill>
                  <a:schemeClr val="bg1"/>
                </a:solidFill>
                <a:latin typeface="Times New Roman" panose="02020603050405020304" charset="0"/>
                <a:ea typeface="宋体" pitchFamily="2" charset="-122"/>
              </a:endParaRPr>
            </a:p>
          </p:txBody>
        </p:sp>
        <p:sp>
          <p:nvSpPr>
            <p:cNvPr id="70673" name="直接连接符 70672"/>
            <p:cNvSpPr/>
            <p:nvPr/>
          </p:nvSpPr>
          <p:spPr>
            <a:xfrm>
              <a:off x="4725" y="3020"/>
              <a:ext cx="3288" cy="0"/>
            </a:xfrm>
            <a:prstGeom prst="line">
              <a:avLst/>
            </a:prstGeom>
            <a:ln w="38100" cap="flat" cmpd="sng">
              <a:solidFill>
                <a:srgbClr val="FFFF00"/>
              </a:solidFill>
              <a:prstDash val="solid"/>
              <a:round/>
              <a:headEnd type="none" w="med" len="med"/>
              <a:tailEnd type="triangle" w="med" len="med"/>
            </a:ln>
          </p:spPr>
        </p:sp>
        <p:pic>
          <p:nvPicPr>
            <p:cNvPr id="70674" name="图片 70673" descr="1039916111610270285688.wmf"/>
            <p:cNvPicPr>
              <a:picLocks noChangeAspect="1"/>
            </p:cNvPicPr>
            <p:nvPr/>
          </p:nvPicPr>
          <p:blipFill>
            <a:blip r:embed="rId2">
              <a:lum bright="100000"/>
            </a:blip>
            <a:stretch>
              <a:fillRect/>
            </a:stretch>
          </p:blipFill>
          <p:spPr>
            <a:xfrm>
              <a:off x="5179" y="1969"/>
              <a:ext cx="1700" cy="780"/>
            </a:xfrm>
            <a:prstGeom prst="rect">
              <a:avLst/>
            </a:prstGeom>
            <a:noFill/>
            <a:ln w="9525">
              <a:noFill/>
            </a:ln>
          </p:spPr>
        </p:pic>
        <p:sp>
          <p:nvSpPr>
            <p:cNvPr id="70675" name="直接连接符 70674"/>
            <p:cNvSpPr/>
            <p:nvPr/>
          </p:nvSpPr>
          <p:spPr>
            <a:xfrm flipV="1">
              <a:off x="11074" y="3020"/>
              <a:ext cx="3402" cy="0"/>
            </a:xfrm>
            <a:prstGeom prst="line">
              <a:avLst/>
            </a:prstGeom>
            <a:ln w="38100" cap="flat" cmpd="sng">
              <a:solidFill>
                <a:srgbClr val="800000"/>
              </a:solidFill>
              <a:prstDash val="solid"/>
              <a:round/>
              <a:headEnd type="none" w="med" len="med"/>
              <a:tailEnd type="triangle" w="med" len="med"/>
            </a:ln>
          </p:spPr>
        </p:sp>
        <p:pic>
          <p:nvPicPr>
            <p:cNvPr id="70676" name="图片 70675" descr="3288985401610270285690.wmf"/>
            <p:cNvPicPr>
              <a:picLocks noChangeAspect="1"/>
            </p:cNvPicPr>
            <p:nvPr/>
          </p:nvPicPr>
          <p:blipFill>
            <a:blip r:embed="rId3">
              <a:lum bright="100000"/>
            </a:blip>
            <a:stretch>
              <a:fillRect/>
            </a:stretch>
          </p:blipFill>
          <p:spPr>
            <a:xfrm>
              <a:off x="11868" y="1999"/>
              <a:ext cx="1815" cy="720"/>
            </a:xfrm>
            <a:prstGeom prst="rect">
              <a:avLst/>
            </a:prstGeom>
            <a:noFill/>
            <a:ln w="9525">
              <a:noFill/>
            </a:ln>
          </p:spPr>
        </p:pic>
        <p:sp>
          <p:nvSpPr>
            <p:cNvPr id="70677" name="直接连接符 70676"/>
            <p:cNvSpPr/>
            <p:nvPr/>
          </p:nvSpPr>
          <p:spPr>
            <a:xfrm flipV="1">
              <a:off x="4725" y="3018"/>
              <a:ext cx="5443" cy="2"/>
            </a:xfrm>
            <a:prstGeom prst="line">
              <a:avLst/>
            </a:prstGeom>
            <a:ln w="38100" cap="flat" cmpd="sng">
              <a:solidFill>
                <a:srgbClr val="FFCC00"/>
              </a:solidFill>
              <a:prstDash val="solid"/>
              <a:round/>
              <a:headEnd type="none" w="med" len="med"/>
              <a:tailEnd type="triangle" w="med" len="med"/>
            </a:ln>
          </p:spPr>
        </p:sp>
        <p:sp>
          <p:nvSpPr>
            <p:cNvPr id="70678" name="直接连接符 70677"/>
            <p:cNvSpPr/>
            <p:nvPr/>
          </p:nvSpPr>
          <p:spPr>
            <a:xfrm>
              <a:off x="4725" y="3018"/>
              <a:ext cx="4423" cy="0"/>
            </a:xfrm>
            <a:prstGeom prst="line">
              <a:avLst/>
            </a:prstGeom>
            <a:ln w="50800" cap="flat" cmpd="sng">
              <a:solidFill>
                <a:srgbClr val="FF00FF"/>
              </a:solidFill>
              <a:prstDash val="solid"/>
              <a:round/>
              <a:headEnd type="none" w="med" len="med"/>
              <a:tailEnd type="triangle" w="med" len="med"/>
            </a:ln>
          </p:spPr>
        </p:sp>
        <p:sp>
          <p:nvSpPr>
            <p:cNvPr id="70685" name="文本框 70684"/>
            <p:cNvSpPr txBox="1"/>
            <p:nvPr/>
          </p:nvSpPr>
          <p:spPr>
            <a:xfrm>
              <a:off x="9259" y="2567"/>
              <a:ext cx="565" cy="1016"/>
            </a:xfrm>
            <a:prstGeom prst="rect">
              <a:avLst/>
            </a:prstGeom>
            <a:noFill/>
            <a:ln w="12700">
              <a:noFill/>
            </a:ln>
          </p:spPr>
          <p:txBody>
            <a:bodyPr anchor="ctr" anchorCtr="0">
              <a:spAutoFit/>
            </a:bodyPr>
            <a:p>
              <a:pPr algn="ctr">
                <a:lnSpc>
                  <a:spcPct val="100000"/>
                </a:lnSpc>
                <a:spcBef>
                  <a:spcPct val="50000"/>
                </a:spcBef>
                <a:buSzPct val="100000"/>
              </a:pPr>
              <a:r>
                <a:rPr lang="en-US" altLang="zh-CN" sz="3600" b="1">
                  <a:solidFill>
                    <a:schemeClr val="bg1"/>
                  </a:solidFill>
                  <a:latin typeface="Times New Roman" panose="02020603050405020304" charset="0"/>
                  <a:ea typeface="宋体" pitchFamily="2" charset="-122"/>
                </a:rPr>
                <a:t>u</a:t>
              </a:r>
              <a:endParaRPr lang="en-US" altLang="zh-CN" sz="3600" b="1">
                <a:solidFill>
                  <a:schemeClr val="bg1"/>
                </a:solidFill>
                <a:latin typeface="Times New Roman" panose="02020603050405020304" charset="0"/>
                <a:ea typeface="宋体"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70679"/>
                                        </p:tgtEl>
                                        <p:attrNameLst>
                                          <p:attrName>style.visibility</p:attrName>
                                        </p:attrNameLst>
                                      </p:cBhvr>
                                      <p:to>
                                        <p:strVal val="visible"/>
                                      </p:to>
                                    </p:set>
                                    <p:anim calcmode="lin" valueType="num">
                                      <p:cBhvr>
                                        <p:cTn id="7" dur="1000" fill="hold"/>
                                        <p:tgtEl>
                                          <p:spTgt spid="70679"/>
                                        </p:tgtEl>
                                        <p:attrNameLst>
                                          <p:attrName>ppt_x</p:attrName>
                                        </p:attrNameLst>
                                      </p:cBhvr>
                                      <p:tavLst>
                                        <p:tav tm="0">
                                          <p:val>
                                            <p:strVal val="#ppt_x-.2"/>
                                          </p:val>
                                        </p:tav>
                                        <p:tav tm="100000">
                                          <p:val>
                                            <p:strVal val="#ppt_x"/>
                                          </p:val>
                                        </p:tav>
                                      </p:tavLst>
                                    </p:anim>
                                    <p:anim calcmode="lin" valueType="num">
                                      <p:cBhvr>
                                        <p:cTn id="8" dur="1000" fill="hold"/>
                                        <p:tgtEl>
                                          <p:spTgt spid="70679"/>
                                        </p:tgtEl>
                                        <p:attrNameLst>
                                          <p:attrName>ppt_y</p:attrName>
                                        </p:attrNameLst>
                                      </p:cBhvr>
                                      <p:tavLst>
                                        <p:tav tm="0">
                                          <p:val>
                                            <p:strVal val="#ppt_y"/>
                                          </p:val>
                                        </p:tav>
                                        <p:tav tm="100000">
                                          <p:val>
                                            <p:strVal val="#ppt_y"/>
                                          </p:val>
                                        </p:tav>
                                      </p:tavLst>
                                    </p:anim>
                                    <p:animEffect transition="in" filter="wipe(right)" prLst="gradientSize: 0.1">
                                      <p:cBhvr>
                                        <p:cTn id="9" dur="1000"/>
                                        <p:tgtEl>
                                          <p:spTgt spid="70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79" grpId="0" bldLvl="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2424430" y="1411605"/>
            <a:ext cx="7271385" cy="1799590"/>
            <a:chOff x="3818" y="1658"/>
            <a:chExt cx="11451" cy="2834"/>
          </a:xfrm>
        </p:grpSpPr>
        <p:sp>
          <p:nvSpPr>
            <p:cNvPr id="71689" name="椭圆 71688"/>
            <p:cNvSpPr/>
            <p:nvPr/>
          </p:nvSpPr>
          <p:spPr>
            <a:xfrm>
              <a:off x="3818" y="1885"/>
              <a:ext cx="1247" cy="2380"/>
            </a:xfrm>
            <a:prstGeom prst="ellipse">
              <a:avLst/>
            </a:prstGeom>
            <a:noFill/>
            <a:ln w="38100" cap="flat" cmpd="sng">
              <a:solidFill>
                <a:schemeClr val="tx1"/>
              </a:solidFill>
              <a:prstDash val="solid"/>
              <a:round/>
              <a:headEnd type="none" w="med" len="med"/>
              <a:tailEnd type="none" w="med" len="med"/>
            </a:ln>
          </p:spPr>
          <p:txBody>
            <a:bodyPr anchor="ctr" anchorCtr="0"/>
            <a:p>
              <a:pPr>
                <a:lnSpc>
                  <a:spcPct val="100000"/>
                </a:lnSpc>
              </a:pPr>
              <a:endParaRPr lang="zh-CN" altLang="en-US">
                <a:solidFill>
                  <a:schemeClr val="bg1"/>
                </a:solidFill>
                <a:latin typeface="Times New Roman" panose="02020603050405020304" charset="0"/>
                <a:ea typeface="宋体" pitchFamily="2" charset="-122"/>
              </a:endParaRPr>
            </a:p>
          </p:txBody>
        </p:sp>
        <p:sp>
          <p:nvSpPr>
            <p:cNvPr id="71690" name="椭圆 71689"/>
            <p:cNvSpPr/>
            <p:nvPr/>
          </p:nvSpPr>
          <p:spPr>
            <a:xfrm>
              <a:off x="7105" y="1771"/>
              <a:ext cx="1703" cy="2607"/>
            </a:xfrm>
            <a:prstGeom prst="ellipse">
              <a:avLst/>
            </a:prstGeom>
            <a:noFill/>
            <a:ln w="38100" cap="flat" cmpd="sng">
              <a:solidFill>
                <a:schemeClr val="tx1"/>
              </a:solidFill>
              <a:prstDash val="solid"/>
              <a:round/>
              <a:headEnd type="none" w="med" len="med"/>
              <a:tailEnd type="none" w="med" len="med"/>
            </a:ln>
          </p:spPr>
          <p:txBody>
            <a:bodyPr anchor="ctr" anchorCtr="0"/>
            <a:p>
              <a:pPr>
                <a:lnSpc>
                  <a:spcPct val="100000"/>
                </a:lnSpc>
              </a:pPr>
              <a:endParaRPr lang="zh-CN" altLang="en-US">
                <a:solidFill>
                  <a:schemeClr val="bg1"/>
                </a:solidFill>
                <a:latin typeface="Times New Roman" panose="02020603050405020304" charset="0"/>
                <a:ea typeface="宋体" pitchFamily="2" charset="-122"/>
              </a:endParaRPr>
            </a:p>
          </p:txBody>
        </p:sp>
        <p:sp>
          <p:nvSpPr>
            <p:cNvPr id="71691" name="椭圆 71690"/>
            <p:cNvSpPr/>
            <p:nvPr/>
          </p:nvSpPr>
          <p:spPr>
            <a:xfrm>
              <a:off x="9940" y="1658"/>
              <a:ext cx="1815" cy="2835"/>
            </a:xfrm>
            <a:prstGeom prst="ellipse">
              <a:avLst/>
            </a:prstGeom>
            <a:noFill/>
            <a:ln w="38100" cap="flat" cmpd="sng">
              <a:solidFill>
                <a:schemeClr val="tx1"/>
              </a:solidFill>
              <a:prstDash val="solid"/>
              <a:round/>
              <a:headEnd type="none" w="med" len="med"/>
              <a:tailEnd type="none" w="med" len="med"/>
            </a:ln>
          </p:spPr>
          <p:txBody>
            <a:bodyPr anchor="ctr" anchorCtr="0"/>
            <a:p>
              <a:pPr>
                <a:lnSpc>
                  <a:spcPct val="100000"/>
                </a:lnSpc>
              </a:pPr>
              <a:endParaRPr lang="zh-CN" altLang="en-US">
                <a:solidFill>
                  <a:schemeClr val="bg1"/>
                </a:solidFill>
                <a:latin typeface="Times New Roman" panose="02020603050405020304" charset="0"/>
                <a:ea typeface="宋体" pitchFamily="2" charset="-122"/>
              </a:endParaRPr>
            </a:p>
          </p:txBody>
        </p:sp>
        <p:sp>
          <p:nvSpPr>
            <p:cNvPr id="71692" name="椭圆 71691"/>
            <p:cNvSpPr/>
            <p:nvPr/>
          </p:nvSpPr>
          <p:spPr>
            <a:xfrm>
              <a:off x="14023" y="1885"/>
              <a:ext cx="1247" cy="2380"/>
            </a:xfrm>
            <a:prstGeom prst="ellipse">
              <a:avLst/>
            </a:prstGeom>
            <a:noFill/>
            <a:ln w="38100" cap="flat" cmpd="sng">
              <a:solidFill>
                <a:schemeClr val="tx1"/>
              </a:solidFill>
              <a:prstDash val="solid"/>
              <a:round/>
              <a:headEnd type="none" w="med" len="med"/>
              <a:tailEnd type="none" w="med" len="med"/>
            </a:ln>
          </p:spPr>
          <p:txBody>
            <a:bodyPr anchor="ctr" anchorCtr="0"/>
            <a:p>
              <a:pPr>
                <a:lnSpc>
                  <a:spcPct val="100000"/>
                </a:lnSpc>
              </a:pPr>
              <a:endParaRPr lang="zh-CN" altLang="en-US">
                <a:solidFill>
                  <a:schemeClr val="bg1"/>
                </a:solidFill>
                <a:latin typeface="Times New Roman" panose="02020603050405020304" charset="0"/>
                <a:ea typeface="宋体" pitchFamily="2" charset="-122"/>
              </a:endParaRPr>
            </a:p>
          </p:txBody>
        </p:sp>
        <p:sp>
          <p:nvSpPr>
            <p:cNvPr id="71693" name="文本框 71692"/>
            <p:cNvSpPr txBox="1"/>
            <p:nvPr/>
          </p:nvSpPr>
          <p:spPr>
            <a:xfrm>
              <a:off x="4044" y="2713"/>
              <a:ext cx="795" cy="725"/>
            </a:xfrm>
            <a:prstGeom prst="rect">
              <a:avLst/>
            </a:prstGeom>
            <a:noFill/>
            <a:ln w="12700">
              <a:noFill/>
            </a:ln>
          </p:spPr>
          <p:txBody>
            <a:bodyPr anchor="ctr" anchorCtr="0">
              <a:spAutoFit/>
            </a:bodyPr>
            <a:p>
              <a:pPr algn="ctr">
                <a:lnSpc>
                  <a:spcPct val="100000"/>
                </a:lnSpc>
                <a:spcBef>
                  <a:spcPct val="50000"/>
                </a:spcBef>
                <a:buSzPct val="100000"/>
              </a:pPr>
              <a:r>
                <a:rPr lang="en-US" altLang="zh-CN" sz="2400" b="1">
                  <a:solidFill>
                    <a:schemeClr val="bg1"/>
                  </a:solidFill>
                  <a:latin typeface="Times New Roman" panose="02020603050405020304" charset="0"/>
                  <a:ea typeface="宋体" pitchFamily="2" charset="-122"/>
                </a:rPr>
                <a:t>X</a:t>
              </a:r>
              <a:endParaRPr lang="en-US" altLang="zh-CN" sz="2400" b="1">
                <a:solidFill>
                  <a:schemeClr val="bg1"/>
                </a:solidFill>
                <a:latin typeface="Times New Roman" panose="02020603050405020304" charset="0"/>
                <a:ea typeface="宋体" pitchFamily="2" charset="-122"/>
              </a:endParaRPr>
            </a:p>
          </p:txBody>
        </p:sp>
        <p:sp>
          <p:nvSpPr>
            <p:cNvPr id="71694" name="文本框 71693"/>
            <p:cNvSpPr txBox="1"/>
            <p:nvPr/>
          </p:nvSpPr>
          <p:spPr>
            <a:xfrm>
              <a:off x="7674" y="2567"/>
              <a:ext cx="565" cy="1016"/>
            </a:xfrm>
            <a:prstGeom prst="rect">
              <a:avLst/>
            </a:prstGeom>
            <a:noFill/>
            <a:ln w="12700">
              <a:noFill/>
            </a:ln>
          </p:spPr>
          <p:txBody>
            <a:bodyPr anchor="ctr" anchorCtr="0">
              <a:spAutoFit/>
            </a:bodyPr>
            <a:p>
              <a:pPr algn="ctr">
                <a:lnSpc>
                  <a:spcPct val="100000"/>
                </a:lnSpc>
                <a:spcBef>
                  <a:spcPct val="50000"/>
                </a:spcBef>
                <a:buSzPct val="100000"/>
              </a:pPr>
              <a:r>
                <a:rPr lang="en-US" altLang="zh-CN" sz="3600" b="1">
                  <a:solidFill>
                    <a:schemeClr val="bg1"/>
                  </a:solidFill>
                  <a:latin typeface="Times New Roman" panose="02020603050405020304" charset="0"/>
                  <a:ea typeface="宋体" pitchFamily="2" charset="-122"/>
                </a:rPr>
                <a:t>u</a:t>
              </a:r>
              <a:endParaRPr lang="en-US" altLang="zh-CN" sz="3600" b="1">
                <a:solidFill>
                  <a:schemeClr val="bg1"/>
                </a:solidFill>
                <a:latin typeface="Times New Roman" panose="02020603050405020304" charset="0"/>
                <a:ea typeface="宋体" pitchFamily="2" charset="-122"/>
              </a:endParaRPr>
            </a:p>
          </p:txBody>
        </p:sp>
        <p:sp>
          <p:nvSpPr>
            <p:cNvPr id="71695" name="文本框 71694"/>
            <p:cNvSpPr txBox="1"/>
            <p:nvPr/>
          </p:nvSpPr>
          <p:spPr>
            <a:xfrm>
              <a:off x="10565" y="2567"/>
              <a:ext cx="565" cy="1016"/>
            </a:xfrm>
            <a:prstGeom prst="rect">
              <a:avLst/>
            </a:prstGeom>
            <a:noFill/>
            <a:ln w="12700">
              <a:noFill/>
            </a:ln>
          </p:spPr>
          <p:txBody>
            <a:bodyPr anchor="ctr" anchorCtr="0">
              <a:spAutoFit/>
            </a:bodyPr>
            <a:p>
              <a:pPr algn="ctr">
                <a:lnSpc>
                  <a:spcPct val="100000"/>
                </a:lnSpc>
                <a:spcBef>
                  <a:spcPct val="50000"/>
                </a:spcBef>
                <a:buSzPct val="100000"/>
              </a:pPr>
              <a:r>
                <a:rPr lang="en-US" altLang="zh-CN" sz="3600" b="1">
                  <a:solidFill>
                    <a:schemeClr val="bg1"/>
                  </a:solidFill>
                  <a:latin typeface="Times New Roman" panose="02020603050405020304" charset="0"/>
                  <a:ea typeface="宋体" pitchFamily="2" charset="-122"/>
                </a:rPr>
                <a:t>u</a:t>
              </a:r>
              <a:endParaRPr lang="en-US" altLang="zh-CN" sz="3600" b="1">
                <a:solidFill>
                  <a:schemeClr val="bg1"/>
                </a:solidFill>
                <a:latin typeface="Times New Roman" panose="02020603050405020304" charset="0"/>
                <a:ea typeface="宋体" pitchFamily="2" charset="-122"/>
              </a:endParaRPr>
            </a:p>
          </p:txBody>
        </p:sp>
        <p:sp>
          <p:nvSpPr>
            <p:cNvPr id="71696" name="文本框 71695"/>
            <p:cNvSpPr txBox="1"/>
            <p:nvPr/>
          </p:nvSpPr>
          <p:spPr>
            <a:xfrm>
              <a:off x="14193" y="2567"/>
              <a:ext cx="908" cy="1016"/>
            </a:xfrm>
            <a:prstGeom prst="rect">
              <a:avLst/>
            </a:prstGeom>
            <a:noFill/>
            <a:ln w="12700">
              <a:noFill/>
            </a:ln>
          </p:spPr>
          <p:txBody>
            <a:bodyPr anchor="ctr" anchorCtr="0">
              <a:spAutoFit/>
            </a:bodyPr>
            <a:p>
              <a:pPr algn="ctr">
                <a:lnSpc>
                  <a:spcPct val="100000"/>
                </a:lnSpc>
                <a:spcBef>
                  <a:spcPct val="50000"/>
                </a:spcBef>
                <a:buSzPct val="100000"/>
              </a:pPr>
              <a:r>
                <a:rPr lang="en-US" altLang="zh-CN" sz="3600" b="1">
                  <a:solidFill>
                    <a:schemeClr val="bg1"/>
                  </a:solidFill>
                  <a:latin typeface="Times New Roman" panose="02020603050405020304" charset="0"/>
                  <a:ea typeface="宋体" pitchFamily="2" charset="-122"/>
                </a:rPr>
                <a:t>y</a:t>
              </a:r>
              <a:endParaRPr lang="en-US" altLang="zh-CN" sz="3600" b="1">
                <a:solidFill>
                  <a:schemeClr val="bg1"/>
                </a:solidFill>
                <a:latin typeface="Times New Roman" panose="02020603050405020304" charset="0"/>
                <a:ea typeface="宋体" pitchFamily="2" charset="-122"/>
              </a:endParaRPr>
            </a:p>
          </p:txBody>
        </p:sp>
        <p:sp>
          <p:nvSpPr>
            <p:cNvPr id="71697" name="直接连接符 71696"/>
            <p:cNvSpPr/>
            <p:nvPr/>
          </p:nvSpPr>
          <p:spPr>
            <a:xfrm flipV="1">
              <a:off x="4725" y="3018"/>
              <a:ext cx="2835" cy="2"/>
            </a:xfrm>
            <a:prstGeom prst="line">
              <a:avLst/>
            </a:prstGeom>
            <a:ln w="38100" cap="flat" cmpd="sng">
              <a:solidFill>
                <a:srgbClr val="FFFF00"/>
              </a:solidFill>
              <a:prstDash val="solid"/>
              <a:round/>
              <a:headEnd type="none" w="med" len="med"/>
              <a:tailEnd type="triangle" w="med" len="med"/>
            </a:ln>
          </p:spPr>
        </p:sp>
        <p:pic>
          <p:nvPicPr>
            <p:cNvPr id="71698" name="图片 71697" descr="1803580271610270285698.wmf"/>
            <p:cNvPicPr>
              <a:picLocks noChangeAspect="1"/>
            </p:cNvPicPr>
            <p:nvPr/>
          </p:nvPicPr>
          <p:blipFill>
            <a:blip r:embed="rId1">
              <a:lum bright="100000"/>
            </a:blip>
            <a:stretch>
              <a:fillRect/>
            </a:stretch>
          </p:blipFill>
          <p:spPr>
            <a:xfrm>
              <a:off x="5290" y="2113"/>
              <a:ext cx="1700" cy="780"/>
            </a:xfrm>
            <a:prstGeom prst="rect">
              <a:avLst/>
            </a:prstGeom>
            <a:noFill/>
            <a:ln w="9525">
              <a:noFill/>
            </a:ln>
          </p:spPr>
        </p:pic>
        <p:sp>
          <p:nvSpPr>
            <p:cNvPr id="71699" name="直接连接符 71698"/>
            <p:cNvSpPr/>
            <p:nvPr/>
          </p:nvSpPr>
          <p:spPr>
            <a:xfrm>
              <a:off x="11300" y="3018"/>
              <a:ext cx="3175" cy="2"/>
            </a:xfrm>
            <a:prstGeom prst="line">
              <a:avLst/>
            </a:prstGeom>
            <a:ln w="38100" cap="flat" cmpd="sng">
              <a:solidFill>
                <a:srgbClr val="800000"/>
              </a:solidFill>
              <a:prstDash val="solid"/>
              <a:round/>
              <a:headEnd type="none" w="med" len="med"/>
              <a:tailEnd type="triangle" w="med" len="med"/>
            </a:ln>
          </p:spPr>
        </p:sp>
        <p:pic>
          <p:nvPicPr>
            <p:cNvPr id="71700" name="图片 71699" descr="4705938341610270285700.wmf"/>
            <p:cNvPicPr>
              <a:picLocks noChangeAspect="1"/>
            </p:cNvPicPr>
            <p:nvPr/>
          </p:nvPicPr>
          <p:blipFill>
            <a:blip r:embed="rId2">
              <a:lum bright="100000"/>
            </a:blip>
            <a:stretch>
              <a:fillRect/>
            </a:stretch>
          </p:blipFill>
          <p:spPr>
            <a:xfrm>
              <a:off x="11868" y="2113"/>
              <a:ext cx="1815" cy="720"/>
            </a:xfrm>
            <a:prstGeom prst="rect">
              <a:avLst/>
            </a:prstGeom>
            <a:noFill/>
            <a:ln w="9525">
              <a:noFill/>
            </a:ln>
          </p:spPr>
        </p:pic>
        <p:sp>
          <p:nvSpPr>
            <p:cNvPr id="71701" name="直接连接符 71700"/>
            <p:cNvSpPr/>
            <p:nvPr/>
          </p:nvSpPr>
          <p:spPr>
            <a:xfrm flipV="1">
              <a:off x="4725" y="3018"/>
              <a:ext cx="3855" cy="2"/>
            </a:xfrm>
            <a:prstGeom prst="line">
              <a:avLst/>
            </a:prstGeom>
            <a:ln w="38100" cap="flat" cmpd="sng">
              <a:solidFill>
                <a:srgbClr val="FFCC00"/>
              </a:solidFill>
              <a:prstDash val="solid"/>
              <a:round/>
              <a:headEnd type="none" w="med" len="med"/>
              <a:tailEnd type="triangle" w="med" len="med"/>
            </a:ln>
          </p:spPr>
        </p:sp>
      </p:grpSp>
      <mc:AlternateContent xmlns:mc="http://schemas.openxmlformats.org/markup-compatibility/2006">
        <mc:Choice xmlns:a14="http://schemas.microsoft.com/office/drawing/2010/main" Requires="a14">
          <p:sp>
            <p:nvSpPr>
              <p:cNvPr id="71702" name="矩形 71701"/>
              <p:cNvSpPr/>
              <p:nvPr/>
            </p:nvSpPr>
            <p:spPr>
              <a:xfrm>
                <a:off x="1056005" y="3716338"/>
                <a:ext cx="10080000" cy="1198880"/>
              </a:xfrm>
              <a:prstGeom prst="rect">
                <a:avLst/>
              </a:prstGeom>
              <a:noFill/>
              <a:ln w="12700">
                <a:noFill/>
              </a:ln>
            </p:spPr>
            <p:txBody>
              <a:bodyPr anchor="t" anchorCtr="0">
                <a:spAutoFit/>
              </a:bodyPr>
              <a:p>
                <a:pPr indent="609600" algn="just" eaLnBrk="0" fontAlgn="t" hangingPunct="0">
                  <a:lnSpc>
                    <a:spcPct val="150000"/>
                  </a:lnSpc>
                  <a:buSzPct val="100000"/>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函数</a:t>
                </a:r>
                <a14:m>
                  <m:oMath xmlns:m="http://schemas.openxmlformats.org/officeDocument/2006/math">
                    <m:r>
                      <a:rPr lang="en-US" altLang="zh-CN" sz="2400" i="1">
                        <a:solidFill>
                          <a:schemeClr val="bg1"/>
                        </a:solidFill>
                        <a:latin typeface="DejaVu Math TeX Gyre" panose="02000503000000000000" charset="0"/>
                        <a:ea typeface="宋体" charset="0"/>
                        <a:cs typeface="DejaVu Math TeX Gyre" panose="02000503000000000000" charset="0"/>
                      </a:rPr>
                      <m:t>𝜑</m:t>
                    </m:r>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oMath>
                </a14:m>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的值不包含在函数</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f(u)</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的定义域</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内， </a:t>
                </a:r>
                <a:r>
                  <a:rPr lang="en-US" altLang="zh-CN" sz="2400" i="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y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通过 </a:t>
                </a:r>
                <a:r>
                  <a:rPr lang="en-US" altLang="zh-CN" sz="2400" i="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u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的联系不能构成</a:t>
                </a:r>
                <a:r>
                  <a:rPr lang="en-US" altLang="zh-CN" sz="2400" i="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X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的函数。</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71702" name="矩形 71701"/>
              <p:cNvSpPr>
                <a:spLocks noRot="1" noChangeAspect="1" noMove="1" noResize="1" noEditPoints="1" noAdjustHandles="1" noChangeArrowheads="1" noChangeShapeType="1" noTextEdit="1"/>
              </p:cNvSpPr>
              <p:nvPr/>
            </p:nvSpPr>
            <p:spPr>
              <a:xfrm>
                <a:off x="1056005" y="3716338"/>
                <a:ext cx="10080000" cy="1198880"/>
              </a:xfrm>
              <a:prstGeom prst="rect">
                <a:avLst/>
              </a:prstGeom>
              <a:blipFill rotWithShape="1">
                <a:blip r:embed="rId3"/>
                <a:stretch>
                  <a:fillRect t="-27" b="27"/>
                </a:stretch>
              </a:blipFill>
              <a:ln w="12700">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71702"/>
                                        </p:tgtEl>
                                        <p:attrNameLst>
                                          <p:attrName>style.visibility</p:attrName>
                                        </p:attrNameLst>
                                      </p:cBhvr>
                                      <p:to>
                                        <p:strVal val="visible"/>
                                      </p:to>
                                    </p:set>
                                    <p:anim calcmode="lin" valueType="num">
                                      <p:cBhvr>
                                        <p:cTn id="7" dur="1000" fill="hold"/>
                                        <p:tgtEl>
                                          <p:spTgt spid="71702"/>
                                        </p:tgtEl>
                                        <p:attrNameLst>
                                          <p:attrName>ppt_x</p:attrName>
                                        </p:attrNameLst>
                                      </p:cBhvr>
                                      <p:tavLst>
                                        <p:tav tm="0">
                                          <p:val>
                                            <p:strVal val="#ppt_x-.2"/>
                                          </p:val>
                                        </p:tav>
                                        <p:tav tm="100000">
                                          <p:val>
                                            <p:strVal val="#ppt_x"/>
                                          </p:val>
                                        </p:tav>
                                      </p:tavLst>
                                    </p:anim>
                                    <p:anim calcmode="lin" valueType="num">
                                      <p:cBhvr>
                                        <p:cTn id="8" dur="1000" fill="hold"/>
                                        <p:tgtEl>
                                          <p:spTgt spid="71702"/>
                                        </p:tgtEl>
                                        <p:attrNameLst>
                                          <p:attrName>ppt_y</p:attrName>
                                        </p:attrNameLst>
                                      </p:cBhvr>
                                      <p:tavLst>
                                        <p:tav tm="0">
                                          <p:val>
                                            <p:strVal val="#ppt_y"/>
                                          </p:val>
                                        </p:tav>
                                        <p:tav tm="100000">
                                          <p:val>
                                            <p:strVal val="#ppt_y"/>
                                          </p:val>
                                        </p:tav>
                                      </p:tavLst>
                                    </p:anim>
                                    <p:animEffect transition="in" filter="wipe(right)" prLst="gradientSize: 0.1">
                                      <p:cBhvr>
                                        <p:cTn id="9" dur="1000"/>
                                        <p:tgtEl>
                                          <p:spTgt spid="717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2"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7" name="矩形 72712"/>
          <p:cNvSpPr/>
          <p:nvPr/>
        </p:nvSpPr>
        <p:spPr>
          <a:xfrm>
            <a:off x="3575050" y="-184150"/>
            <a:ext cx="309880" cy="368300"/>
          </a:xfrm>
          <a:prstGeom prst="rect">
            <a:avLst/>
          </a:prstGeom>
          <a:noFill/>
          <a:ln w="9525">
            <a:noFill/>
          </a:ln>
        </p:spPr>
        <p:txBody>
          <a:bodyPr wrap="none" anchor="ctr" anchorCtr="0">
            <a:spAutoFit/>
          </a:bodyPr>
          <a:p>
            <a:pPr>
              <a:buSzPct val="100000"/>
            </a:pPr>
            <a:endParaRPr lang="zh-CN" altLang="zh-CN">
              <a:solidFill>
                <a:schemeClr val="bg1"/>
              </a:solidFill>
              <a:latin typeface="Times New Roman" panose="02020603050405020304" charset="0"/>
              <a:ea typeface="宋体" pitchFamily="2" charset="-122"/>
            </a:endParaRPr>
          </a:p>
        </p:txBody>
      </p:sp>
      <p:sp>
        <p:nvSpPr>
          <p:cNvPr id="147458" name="矩形 72713"/>
          <p:cNvSpPr/>
          <p:nvPr/>
        </p:nvSpPr>
        <p:spPr>
          <a:xfrm>
            <a:off x="3575050" y="3425825"/>
            <a:ext cx="1223963" cy="260350"/>
          </a:xfrm>
          <a:prstGeom prst="rect">
            <a:avLst/>
          </a:prstGeom>
          <a:noFill/>
          <a:ln w="9525">
            <a:noFill/>
          </a:ln>
        </p:spPr>
        <p:txBody>
          <a:bodyPr anchor="ctr" anchorCtr="0">
            <a:spAutoFit/>
          </a:bodyPr>
          <a:p>
            <a:pPr eaLnBrk="0" hangingPunct="0">
              <a:buSzPct val="100000"/>
            </a:pPr>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72715" name="矩形 72714"/>
          <p:cNvSpPr/>
          <p:nvPr/>
        </p:nvSpPr>
        <p:spPr>
          <a:xfrm>
            <a:off x="1055688" y="635318"/>
            <a:ext cx="10080000" cy="521970"/>
          </a:xfrm>
          <a:prstGeom prst="rect">
            <a:avLst/>
          </a:prstGeom>
          <a:noFill/>
          <a:ln w="9525">
            <a:noFill/>
          </a:ln>
        </p:spPr>
        <p:txBody>
          <a:bodyPr anchor="t" anchorCtr="0">
            <a:spAutoFit/>
          </a:bodyPr>
          <a:p>
            <a:pPr eaLnBrk="0" hangingPunct="0">
              <a:buSzPct val="100000"/>
            </a:pPr>
            <a:r>
              <a:rPr lang="zh-CN" altLang="en-US" sz="2800" b="1">
                <a:solidFill>
                  <a:srgbClr val="FFFF00"/>
                </a:solidFill>
                <a:latin typeface="Microsoft YaHei Bold" panose="020B0503020204020204" charset="-122"/>
                <a:ea typeface="Microsoft YaHei Bold" panose="020B0503020204020204" charset="-122"/>
              </a:rPr>
              <a:t>复合函数定义</a:t>
            </a:r>
            <a:endParaRPr lang="zh-CN" altLang="en-US" sz="2800" b="1">
              <a:solidFill>
                <a:srgbClr val="FFFF00"/>
              </a:solidFill>
              <a:latin typeface="Microsoft YaHei Bold" panose="020B0503020204020204" charset="-122"/>
              <a:ea typeface="Microsoft YaHei Bold" panose="020B0503020204020204" charset="-122"/>
            </a:endParaRPr>
          </a:p>
        </p:txBody>
      </p:sp>
      <p:sp>
        <p:nvSpPr>
          <p:cNvPr id="72716" name="矩形 72715"/>
          <p:cNvSpPr/>
          <p:nvPr/>
        </p:nvSpPr>
        <p:spPr>
          <a:xfrm>
            <a:off x="2279650" y="1268413"/>
            <a:ext cx="7848600" cy="2306955"/>
          </a:xfrm>
          <a:prstGeom prst="rect">
            <a:avLst/>
          </a:prstGeom>
          <a:noFill/>
          <a:ln w="9525">
            <a:noFill/>
          </a:ln>
        </p:spPr>
        <p:txBody>
          <a:bodyPr anchor="t" anchorCtr="0">
            <a:spAutoFit/>
          </a:bodyPr>
          <a:p>
            <a:pPr eaLnBrk="0" fontAlgn="t" hangingPunct="0">
              <a:lnSpc>
                <a:spcPct val="150000"/>
              </a:lnSpc>
              <a:buSzPct val="100000"/>
            </a:pPr>
            <a:r>
              <a:rPr lang="en-US" altLang="zh-CN" sz="3200" b="1">
                <a:solidFill>
                  <a:schemeClr val="bg1"/>
                </a:solidFill>
                <a:latin typeface="Times New Roman" panose="02020603050405020304" charset="0"/>
                <a:ea typeface="黑体" panose="02010609060101010101" pitchFamily="-128" charset="-122"/>
              </a:rPr>
              <a:t>        </a:t>
            </a:r>
            <a:r>
              <a:rPr lang="zh-CN" altLang="en-US" sz="3200">
                <a:solidFill>
                  <a:schemeClr val="bg1"/>
                </a:solidFill>
                <a:latin typeface="Times New Roman" panose="02020603050405020304" charset="0"/>
                <a:ea typeface="宋体" pitchFamily="2" charset="-122"/>
              </a:rPr>
              <a:t>如果对于函数                    ，              且函数       的值的全部或部分包含在函数                                                    的定义域内，</a:t>
            </a:r>
            <a:endParaRPr lang="zh-CN" altLang="en-US" sz="3200">
              <a:solidFill>
                <a:schemeClr val="bg1"/>
              </a:solidFill>
              <a:latin typeface="Times New Roman" panose="02020603050405020304" charset="0"/>
              <a:ea typeface="宋体" pitchFamily="2" charset="-122"/>
            </a:endParaRPr>
          </a:p>
        </p:txBody>
      </p:sp>
      <p:pic>
        <p:nvPicPr>
          <p:cNvPr id="72717" name="图片 72716" descr="8038078581610270285706.wmf"/>
          <p:cNvPicPr>
            <a:picLocks noChangeAspect="1"/>
          </p:cNvPicPr>
          <p:nvPr/>
        </p:nvPicPr>
        <p:blipFill>
          <a:blip r:embed="rId1">
            <a:lum bright="100000"/>
          </a:blip>
          <a:stretch>
            <a:fillRect/>
          </a:stretch>
        </p:blipFill>
        <p:spPr>
          <a:xfrm>
            <a:off x="5664200" y="1484313"/>
            <a:ext cx="1871663" cy="457200"/>
          </a:xfrm>
          <a:prstGeom prst="rect">
            <a:avLst/>
          </a:prstGeom>
          <a:noFill/>
          <a:ln w="9525">
            <a:noFill/>
          </a:ln>
        </p:spPr>
      </p:pic>
      <p:pic>
        <p:nvPicPr>
          <p:cNvPr id="72718" name="图片 72717" descr="3759762031610270285708.wmf"/>
          <p:cNvPicPr>
            <a:picLocks noChangeAspect="1"/>
          </p:cNvPicPr>
          <p:nvPr/>
        </p:nvPicPr>
        <p:blipFill>
          <a:blip r:embed="rId2">
            <a:lum bright="100000"/>
          </a:blip>
          <a:stretch>
            <a:fillRect/>
          </a:stretch>
        </p:blipFill>
        <p:spPr>
          <a:xfrm>
            <a:off x="7824788" y="1484313"/>
            <a:ext cx="1655762" cy="495300"/>
          </a:xfrm>
          <a:prstGeom prst="rect">
            <a:avLst/>
          </a:prstGeom>
          <a:noFill/>
          <a:ln w="9525">
            <a:noFill/>
          </a:ln>
        </p:spPr>
      </p:pic>
      <p:pic>
        <p:nvPicPr>
          <p:cNvPr id="72719" name="图片 72718" descr="970725511610270285709.wmf"/>
          <p:cNvPicPr>
            <a:picLocks noChangeAspect="1"/>
          </p:cNvPicPr>
          <p:nvPr/>
        </p:nvPicPr>
        <p:blipFill>
          <a:blip r:embed="rId3">
            <a:lum bright="84000"/>
          </a:blip>
          <a:stretch>
            <a:fillRect/>
          </a:stretch>
        </p:blipFill>
        <p:spPr>
          <a:xfrm>
            <a:off x="3143250" y="2276475"/>
            <a:ext cx="720725" cy="403225"/>
          </a:xfrm>
          <a:prstGeom prst="rect">
            <a:avLst/>
          </a:prstGeom>
          <a:noFill/>
          <a:ln w="9525">
            <a:noFill/>
          </a:ln>
        </p:spPr>
      </p:pic>
      <p:pic>
        <p:nvPicPr>
          <p:cNvPr id="72720" name="图片 72719" descr="1169924911610270285711.wmf"/>
          <p:cNvPicPr>
            <a:picLocks noChangeAspect="1"/>
          </p:cNvPicPr>
          <p:nvPr/>
        </p:nvPicPr>
        <p:blipFill>
          <a:blip r:embed="rId4">
            <a:lum bright="100000"/>
          </a:blip>
          <a:stretch>
            <a:fillRect/>
          </a:stretch>
        </p:blipFill>
        <p:spPr>
          <a:xfrm>
            <a:off x="9120188" y="2276475"/>
            <a:ext cx="865187" cy="444500"/>
          </a:xfrm>
          <a:prstGeom prst="rect">
            <a:avLst/>
          </a:prstGeom>
          <a:noFill/>
          <a:ln w="9525">
            <a:noFill/>
          </a:ln>
        </p:spPr>
      </p:pic>
      <p:pic>
        <p:nvPicPr>
          <p:cNvPr id="72721" name="图片 72720" descr="7073825761610270285713.wmf"/>
          <p:cNvPicPr>
            <a:picLocks noChangeAspect="1"/>
          </p:cNvPicPr>
          <p:nvPr/>
        </p:nvPicPr>
        <p:blipFill>
          <a:blip r:embed="rId5">
            <a:lum bright="78000"/>
          </a:blip>
          <a:stretch>
            <a:fillRect/>
          </a:stretch>
        </p:blipFill>
        <p:spPr>
          <a:xfrm>
            <a:off x="3647758" y="4940618"/>
            <a:ext cx="2303462" cy="536575"/>
          </a:xfrm>
          <a:prstGeom prst="rect">
            <a:avLst/>
          </a:prstGeom>
          <a:noFill/>
          <a:ln w="9525">
            <a:noFill/>
          </a:ln>
        </p:spPr>
      </p:pic>
      <p:sp>
        <p:nvSpPr>
          <p:cNvPr id="72722" name="矩形 72721"/>
          <p:cNvSpPr/>
          <p:nvPr/>
        </p:nvSpPr>
        <p:spPr>
          <a:xfrm>
            <a:off x="2423636" y="4762183"/>
            <a:ext cx="7223125" cy="829945"/>
          </a:xfrm>
          <a:prstGeom prst="rect">
            <a:avLst/>
          </a:prstGeom>
          <a:noFill/>
          <a:ln w="12700">
            <a:noFill/>
          </a:ln>
        </p:spPr>
        <p:txBody>
          <a:bodyPr wrap="none" anchor="t" anchorCtr="0">
            <a:spAutoFit/>
          </a:bodyPr>
          <a:p>
            <a:pPr algn="ctr" eaLnBrk="0" fontAlgn="t" hangingPunct="0">
              <a:lnSpc>
                <a:spcPct val="150000"/>
              </a:lnSpc>
              <a:buSzPct val="100000"/>
            </a:pPr>
            <a:r>
              <a:rPr lang="zh-CN" altLang="en-US" sz="3200" b="1">
                <a:solidFill>
                  <a:schemeClr val="bg1"/>
                </a:solidFill>
                <a:latin typeface="Times New Roman" panose="02020603050405020304" charset="0"/>
                <a:ea typeface="宋体" pitchFamily="2" charset="-122"/>
              </a:rPr>
              <a:t>记作：                     （</a:t>
            </a:r>
            <a:r>
              <a:rPr lang="en-US" altLang="zh-CN" sz="3200" b="1" i="1">
                <a:solidFill>
                  <a:schemeClr val="bg1"/>
                </a:solidFill>
                <a:latin typeface="Times New Roman" panose="02020603050405020304" charset="0"/>
                <a:ea typeface="宋体" pitchFamily="2" charset="-122"/>
              </a:rPr>
              <a:t>u </a:t>
            </a:r>
            <a:r>
              <a:rPr lang="zh-CN" altLang="en-US" sz="3200" b="1">
                <a:solidFill>
                  <a:schemeClr val="bg1"/>
                </a:solidFill>
                <a:latin typeface="Times New Roman" panose="02020603050405020304" charset="0"/>
                <a:ea typeface="宋体" pitchFamily="2" charset="-122"/>
              </a:rPr>
              <a:t>叫做中间变量） </a:t>
            </a:r>
            <a:endParaRPr lang="zh-CN" altLang="en-US" sz="3200" b="1">
              <a:solidFill>
                <a:schemeClr val="bg1"/>
              </a:solidFill>
              <a:latin typeface="Times New Roman" panose="02020603050405020304" charset="0"/>
              <a:ea typeface="宋体" pitchFamily="2" charset="-122"/>
            </a:endParaRPr>
          </a:p>
        </p:txBody>
      </p:sp>
      <p:sp>
        <p:nvSpPr>
          <p:cNvPr id="72723" name="直接连接符 72722"/>
          <p:cNvSpPr/>
          <p:nvPr/>
        </p:nvSpPr>
        <p:spPr>
          <a:xfrm>
            <a:off x="5808663" y="2060575"/>
            <a:ext cx="3527425" cy="0"/>
          </a:xfrm>
          <a:prstGeom prst="line">
            <a:avLst/>
          </a:prstGeom>
          <a:ln w="38100" cap="flat" cmpd="sng">
            <a:solidFill>
              <a:schemeClr val="tx1"/>
            </a:solidFill>
            <a:prstDash val="solid"/>
            <a:round/>
            <a:headEnd type="none" w="med" len="med"/>
            <a:tailEnd type="none" w="med" len="med"/>
          </a:ln>
        </p:spPr>
      </p:sp>
      <p:sp>
        <p:nvSpPr>
          <p:cNvPr id="72724" name="上弧形箭头 72723"/>
          <p:cNvSpPr/>
          <p:nvPr/>
        </p:nvSpPr>
        <p:spPr>
          <a:xfrm>
            <a:off x="6960870" y="1139190"/>
            <a:ext cx="1152525" cy="360363"/>
          </a:xfrm>
          <a:prstGeom prst="curvedDownArrow">
            <a:avLst>
              <a:gd name="adj1" fmla="val 63964"/>
              <a:gd name="adj2" fmla="val 127929"/>
              <a:gd name="adj3" fmla="val 33319"/>
            </a:avLst>
          </a:prstGeom>
          <a:noFill/>
          <a:ln w="25400" cap="flat" cmpd="sng">
            <a:solidFill>
              <a:srgbClr val="FFCC00"/>
            </a:solidFill>
            <a:prstDash val="solid"/>
            <a:miter/>
            <a:headEnd type="none" w="med" len="med"/>
            <a:tailEnd type="none" w="med" len="med"/>
          </a:ln>
        </p:spPr>
        <p:txBody>
          <a:bodyPr anchor="t" anchorCtr="0"/>
          <a:p>
            <a:endParaRPr lang="zh-CN" altLang="en-US">
              <a:solidFill>
                <a:schemeClr val="bg1"/>
              </a:solidFill>
              <a:latin typeface="Times New Roman" panose="02020603050405020304" charset="0"/>
              <a:ea typeface="宋体" pitchFamily="2" charset="-122"/>
            </a:endParaRPr>
          </a:p>
        </p:txBody>
      </p:sp>
      <p:sp>
        <p:nvSpPr>
          <p:cNvPr id="147469" name="直接连接符 72724"/>
          <p:cNvSpPr/>
          <p:nvPr/>
        </p:nvSpPr>
        <p:spPr>
          <a:xfrm>
            <a:off x="3216275" y="2781300"/>
            <a:ext cx="0" cy="0"/>
          </a:xfrm>
          <a:prstGeom prst="line">
            <a:avLst/>
          </a:prstGeom>
          <a:ln w="12700">
            <a:noFill/>
          </a:ln>
        </p:spPr>
      </p:sp>
      <p:sp>
        <p:nvSpPr>
          <p:cNvPr id="72726" name="直接连接符 72725"/>
          <p:cNvSpPr/>
          <p:nvPr/>
        </p:nvSpPr>
        <p:spPr>
          <a:xfrm>
            <a:off x="2424113" y="2708275"/>
            <a:ext cx="7416800" cy="0"/>
          </a:xfrm>
          <a:prstGeom prst="line">
            <a:avLst/>
          </a:prstGeom>
          <a:ln w="38100" cap="flat" cmpd="sng">
            <a:solidFill>
              <a:schemeClr val="tx1"/>
            </a:solidFill>
            <a:prstDash val="solid"/>
            <a:round/>
            <a:headEnd type="none" w="med" len="med"/>
            <a:tailEnd type="none" w="med" len="med"/>
          </a:ln>
        </p:spPr>
      </p:sp>
      <p:sp>
        <p:nvSpPr>
          <p:cNvPr id="72727" name="直接连接符 72726"/>
          <p:cNvSpPr/>
          <p:nvPr/>
        </p:nvSpPr>
        <p:spPr>
          <a:xfrm>
            <a:off x="2424113" y="3500438"/>
            <a:ext cx="1871662" cy="0"/>
          </a:xfrm>
          <a:prstGeom prst="line">
            <a:avLst/>
          </a:prstGeom>
          <a:ln w="38100" cap="flat" cmpd="sng">
            <a:solidFill>
              <a:schemeClr val="tx1"/>
            </a:solidFill>
            <a:prstDash val="solid"/>
            <a:round/>
            <a:headEnd type="none" w="med" len="med"/>
            <a:tailEnd type="none" w="med" len="med"/>
          </a:ln>
        </p:spPr>
      </p:sp>
      <p:sp>
        <p:nvSpPr>
          <p:cNvPr id="72728" name="直接连接符 72727"/>
          <p:cNvSpPr/>
          <p:nvPr/>
        </p:nvSpPr>
        <p:spPr>
          <a:xfrm>
            <a:off x="5016500" y="4508500"/>
            <a:ext cx="2519363" cy="0"/>
          </a:xfrm>
          <a:prstGeom prst="line">
            <a:avLst/>
          </a:prstGeom>
          <a:ln w="38100" cap="flat" cmpd="sng">
            <a:solidFill>
              <a:schemeClr val="tx1"/>
            </a:solidFill>
            <a:prstDash val="solid"/>
            <a:round/>
            <a:headEnd type="none" w="med" len="med"/>
            <a:tailEnd type="none" w="med" len="med"/>
          </a:ln>
        </p:spPr>
      </p:sp>
      <p:sp>
        <p:nvSpPr>
          <p:cNvPr id="72729" name="矩形 72728"/>
          <p:cNvSpPr/>
          <p:nvPr/>
        </p:nvSpPr>
        <p:spPr>
          <a:xfrm>
            <a:off x="3935413" y="3716338"/>
            <a:ext cx="4154487" cy="829945"/>
          </a:xfrm>
          <a:prstGeom prst="rect">
            <a:avLst/>
          </a:prstGeom>
          <a:noFill/>
          <a:ln w="12700">
            <a:noFill/>
          </a:ln>
        </p:spPr>
        <p:txBody>
          <a:bodyPr anchor="t" anchorCtr="0">
            <a:spAutoFit/>
          </a:bodyPr>
          <a:p>
            <a:pPr algn="ctr">
              <a:lnSpc>
                <a:spcPct val="150000"/>
              </a:lnSpc>
              <a:spcBef>
                <a:spcPct val="50000"/>
              </a:spcBef>
              <a:buSzPct val="100000"/>
            </a:pPr>
            <a:r>
              <a:rPr lang="zh-CN" altLang="en-US" sz="3200" b="1">
                <a:solidFill>
                  <a:schemeClr val="bg1"/>
                </a:solidFill>
                <a:latin typeface="Times New Roman" panose="02020603050405020304" charset="0"/>
                <a:ea typeface="宋体" pitchFamily="2" charset="-122"/>
              </a:rPr>
              <a:t>称为 </a:t>
            </a:r>
            <a:r>
              <a:rPr lang="en-US" altLang="zh-CN" sz="3200" b="1" i="1">
                <a:solidFill>
                  <a:schemeClr val="bg1"/>
                </a:solidFill>
                <a:latin typeface="Times New Roman" panose="02020603050405020304" charset="0"/>
                <a:ea typeface="宋体" pitchFamily="2" charset="-122"/>
              </a:rPr>
              <a:t>x </a:t>
            </a:r>
            <a:r>
              <a:rPr lang="zh-CN" altLang="en-US" sz="3200" b="1">
                <a:solidFill>
                  <a:schemeClr val="bg1"/>
                </a:solidFill>
                <a:latin typeface="Times New Roman" panose="02020603050405020304" charset="0"/>
                <a:ea typeface="宋体" pitchFamily="2" charset="-122"/>
              </a:rPr>
              <a:t>的复合函数。</a:t>
            </a:r>
            <a:endParaRPr lang="zh-CN" altLang="en-US" sz="3200" b="1">
              <a:solidFill>
                <a:schemeClr val="bg1"/>
              </a:solidFill>
              <a:latin typeface="Times New Roman" panose="02020603050405020304" charset="0"/>
              <a:ea typeface="宋体" pitchFamily="2" charset="-122"/>
            </a:endParaRPr>
          </a:p>
        </p:txBody>
      </p:sp>
      <p:sp>
        <p:nvSpPr>
          <p:cNvPr id="72730" name="矩形 72729"/>
          <p:cNvSpPr/>
          <p:nvPr/>
        </p:nvSpPr>
        <p:spPr>
          <a:xfrm>
            <a:off x="4512787" y="2781300"/>
            <a:ext cx="5473065" cy="829945"/>
          </a:xfrm>
          <a:prstGeom prst="rect">
            <a:avLst/>
          </a:prstGeom>
          <a:noFill/>
          <a:ln w="12700">
            <a:noFill/>
          </a:ln>
        </p:spPr>
        <p:txBody>
          <a:bodyPr wrap="none" anchor="t" anchorCtr="0">
            <a:spAutoFit/>
          </a:bodyPr>
          <a:p>
            <a:pPr algn="ctr" eaLnBrk="0" fontAlgn="t" hangingPunct="0">
              <a:lnSpc>
                <a:spcPct val="150000"/>
              </a:lnSpc>
              <a:buSzPct val="100000"/>
            </a:pPr>
            <a:r>
              <a:rPr lang="zh-CN" altLang="en-US" sz="3200" b="1">
                <a:solidFill>
                  <a:schemeClr val="bg1"/>
                </a:solidFill>
                <a:latin typeface="Times New Roman" panose="02020603050405020304" charset="0"/>
                <a:ea typeface="宋体" pitchFamily="2" charset="-122"/>
              </a:rPr>
              <a:t>那么 </a:t>
            </a:r>
            <a:r>
              <a:rPr lang="en-US" altLang="zh-CN" sz="3200" b="1" i="1">
                <a:solidFill>
                  <a:schemeClr val="bg1"/>
                </a:solidFill>
                <a:latin typeface="Times New Roman" panose="02020603050405020304" charset="0"/>
                <a:ea typeface="宋体" pitchFamily="2" charset="-122"/>
              </a:rPr>
              <a:t>y </a:t>
            </a:r>
            <a:r>
              <a:rPr lang="zh-CN" altLang="en-US" sz="3200" b="1">
                <a:solidFill>
                  <a:schemeClr val="bg1"/>
                </a:solidFill>
                <a:latin typeface="Times New Roman" panose="02020603050405020304" charset="0"/>
                <a:ea typeface="宋体" pitchFamily="2" charset="-122"/>
              </a:rPr>
              <a:t>通过 </a:t>
            </a:r>
            <a:r>
              <a:rPr lang="en-US" altLang="zh-CN" sz="3200" b="1" i="1">
                <a:solidFill>
                  <a:schemeClr val="bg1"/>
                </a:solidFill>
                <a:latin typeface="Times New Roman" panose="02020603050405020304" charset="0"/>
                <a:ea typeface="宋体" pitchFamily="2" charset="-122"/>
              </a:rPr>
              <a:t>u </a:t>
            </a:r>
            <a:r>
              <a:rPr lang="zh-CN" altLang="en-US" sz="3200" b="1">
                <a:solidFill>
                  <a:schemeClr val="bg1"/>
                </a:solidFill>
                <a:latin typeface="Times New Roman" panose="02020603050405020304" charset="0"/>
                <a:ea typeface="宋体" pitchFamily="2" charset="-122"/>
              </a:rPr>
              <a:t>的联系所构成的</a:t>
            </a:r>
            <a:endParaRPr lang="zh-CN" altLang="en-US" sz="3200" b="1">
              <a:solidFill>
                <a:schemeClr val="bg1"/>
              </a:solidFill>
              <a:latin typeface="Times New Roman" panose="02020603050405020304" charset="0"/>
              <a:ea typeface="宋体" pitchFamily="2" charset="-122"/>
            </a:endParaRPr>
          </a:p>
        </p:txBody>
      </p:sp>
      <p:sp>
        <p:nvSpPr>
          <p:cNvPr id="72731" name="矩形 72730"/>
          <p:cNvSpPr/>
          <p:nvPr/>
        </p:nvSpPr>
        <p:spPr>
          <a:xfrm>
            <a:off x="1847850" y="3716338"/>
            <a:ext cx="3024188" cy="829945"/>
          </a:xfrm>
          <a:prstGeom prst="rect">
            <a:avLst/>
          </a:prstGeom>
          <a:noFill/>
          <a:ln w="12700">
            <a:noFill/>
          </a:ln>
        </p:spPr>
        <p:txBody>
          <a:bodyPr anchor="t" anchorCtr="0">
            <a:spAutoFit/>
          </a:bodyPr>
          <a:p>
            <a:pPr algn="ctr" eaLnBrk="0" fontAlgn="t" hangingPunct="0">
              <a:lnSpc>
                <a:spcPct val="150000"/>
              </a:lnSpc>
              <a:buSzPct val="100000"/>
            </a:pPr>
            <a:r>
              <a:rPr lang="en-US" altLang="zh-CN" sz="2800" b="1" i="1">
                <a:solidFill>
                  <a:schemeClr val="bg1"/>
                </a:solidFill>
                <a:latin typeface="Times New Roman" panose="02020603050405020304" charset="0"/>
                <a:ea typeface="宋体" pitchFamily="2" charset="-122"/>
              </a:rPr>
              <a:t>X </a:t>
            </a:r>
            <a:r>
              <a:rPr lang="zh-CN" altLang="en-US" sz="3200" b="1">
                <a:solidFill>
                  <a:schemeClr val="bg1"/>
                </a:solidFill>
                <a:latin typeface="Times New Roman" panose="02020603050405020304" charset="0"/>
                <a:ea typeface="宋体" pitchFamily="2" charset="-122"/>
              </a:rPr>
              <a:t>的函数，</a:t>
            </a:r>
            <a:endParaRPr lang="zh-CN" altLang="en-US" sz="3200" b="1">
              <a:solidFill>
                <a:schemeClr val="bg1"/>
              </a:solidFill>
              <a:latin typeface="Times New Roman" panose="02020603050405020304" charset="0"/>
              <a:ea typeface="宋体" pitchFamily="2" charset="-122"/>
            </a:endParaRPr>
          </a:p>
        </p:txBody>
      </p:sp>
      <p:sp>
        <p:nvSpPr>
          <p:cNvPr id="72732" name="直接连接符 72731"/>
          <p:cNvSpPr/>
          <p:nvPr/>
        </p:nvSpPr>
        <p:spPr>
          <a:xfrm>
            <a:off x="5448300" y="3644900"/>
            <a:ext cx="4464050" cy="0"/>
          </a:xfrm>
          <a:prstGeom prst="line">
            <a:avLst/>
          </a:prstGeom>
          <a:ln w="38100" cap="flat" cmpd="sng">
            <a:solidFill>
              <a:schemeClr val="tx1"/>
            </a:solidFill>
            <a:prstDash val="solid"/>
            <a:round/>
            <a:headEnd type="none" w="med" len="med"/>
            <a:tailEnd type="none" w="med" len="med"/>
          </a:ln>
        </p:spPr>
      </p:sp>
      <p:sp>
        <p:nvSpPr>
          <p:cNvPr id="72733" name="直接连接符 72732"/>
          <p:cNvSpPr/>
          <p:nvPr/>
        </p:nvSpPr>
        <p:spPr>
          <a:xfrm>
            <a:off x="2424113" y="4508500"/>
            <a:ext cx="1511300" cy="0"/>
          </a:xfrm>
          <a:prstGeom prst="line">
            <a:avLst/>
          </a:prstGeom>
          <a:ln w="38100" cap="flat" cmpd="sng">
            <a:solidFill>
              <a:schemeClr val="tx1"/>
            </a:solidFill>
            <a:prstDash val="solid"/>
            <a:round/>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2715"/>
                                        </p:tgtEl>
                                        <p:attrNameLst>
                                          <p:attrName>style.visibility</p:attrName>
                                        </p:attrNameLst>
                                      </p:cBhvr>
                                      <p:to>
                                        <p:strVal val="visible"/>
                                      </p:to>
                                    </p:set>
                                    <p:anim calcmode="lin" valueType="num">
                                      <p:cBhvr>
                                        <p:cTn id="7" dur="1000" fill="hold"/>
                                        <p:tgtEl>
                                          <p:spTgt spid="72715"/>
                                        </p:tgtEl>
                                        <p:attrNameLst>
                                          <p:attrName>ppt_x</p:attrName>
                                        </p:attrNameLst>
                                      </p:cBhvr>
                                      <p:tavLst>
                                        <p:tav tm="0">
                                          <p:val>
                                            <p:strVal val="#ppt_x-.2"/>
                                          </p:val>
                                        </p:tav>
                                        <p:tav tm="100000">
                                          <p:val>
                                            <p:strVal val="#ppt_x"/>
                                          </p:val>
                                        </p:tav>
                                      </p:tavLst>
                                    </p:anim>
                                    <p:anim calcmode="lin" valueType="num">
                                      <p:cBhvr>
                                        <p:cTn id="8" dur="1000" fill="hold"/>
                                        <p:tgtEl>
                                          <p:spTgt spid="72715"/>
                                        </p:tgtEl>
                                        <p:attrNameLst>
                                          <p:attrName>ppt_y</p:attrName>
                                        </p:attrNameLst>
                                      </p:cBhvr>
                                      <p:tavLst>
                                        <p:tav tm="0">
                                          <p:val>
                                            <p:strVal val="#ppt_y"/>
                                          </p:val>
                                        </p:tav>
                                        <p:tav tm="100000">
                                          <p:val>
                                            <p:strVal val="#ppt_y"/>
                                          </p:val>
                                        </p:tav>
                                      </p:tavLst>
                                    </p:anim>
                                    <p:animEffect transition="in" filter="wipe(right)" prLst="gradientSize: 0.1">
                                      <p:cBhvr>
                                        <p:cTn id="9" dur="1000"/>
                                        <p:tgtEl>
                                          <p:spTgt spid="7271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2717"/>
                                        </p:tgtEl>
                                        <p:attrNameLst>
                                          <p:attrName>style.visibility</p:attrName>
                                        </p:attrNameLst>
                                      </p:cBhvr>
                                      <p:to>
                                        <p:strVal val="visible"/>
                                      </p:to>
                                    </p:set>
                                    <p:anim calcmode="lin" valueType="num">
                                      <p:cBhvr>
                                        <p:cTn id="14" dur="1000" fill="hold"/>
                                        <p:tgtEl>
                                          <p:spTgt spid="72717"/>
                                        </p:tgtEl>
                                        <p:attrNameLst>
                                          <p:attrName>ppt_x</p:attrName>
                                        </p:attrNameLst>
                                      </p:cBhvr>
                                      <p:tavLst>
                                        <p:tav tm="0">
                                          <p:val>
                                            <p:strVal val="#ppt_x-.2"/>
                                          </p:val>
                                        </p:tav>
                                        <p:tav tm="100000">
                                          <p:val>
                                            <p:strVal val="#ppt_x"/>
                                          </p:val>
                                        </p:tav>
                                      </p:tavLst>
                                    </p:anim>
                                    <p:anim calcmode="lin" valueType="num">
                                      <p:cBhvr>
                                        <p:cTn id="15" dur="1000" fill="hold"/>
                                        <p:tgtEl>
                                          <p:spTgt spid="7271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2717"/>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72718"/>
                                        </p:tgtEl>
                                        <p:attrNameLst>
                                          <p:attrName>style.visibility</p:attrName>
                                        </p:attrNameLst>
                                      </p:cBhvr>
                                      <p:to>
                                        <p:strVal val="visible"/>
                                      </p:to>
                                    </p:set>
                                    <p:anim calcmode="lin" valueType="num">
                                      <p:cBhvr>
                                        <p:cTn id="19" dur="1000" fill="hold"/>
                                        <p:tgtEl>
                                          <p:spTgt spid="72718"/>
                                        </p:tgtEl>
                                        <p:attrNameLst>
                                          <p:attrName>ppt_x</p:attrName>
                                        </p:attrNameLst>
                                      </p:cBhvr>
                                      <p:tavLst>
                                        <p:tav tm="0">
                                          <p:val>
                                            <p:strVal val="#ppt_x-.2"/>
                                          </p:val>
                                        </p:tav>
                                        <p:tav tm="100000">
                                          <p:val>
                                            <p:strVal val="#ppt_x"/>
                                          </p:val>
                                        </p:tav>
                                      </p:tavLst>
                                    </p:anim>
                                    <p:anim calcmode="lin" valueType="num">
                                      <p:cBhvr>
                                        <p:cTn id="20" dur="1000" fill="hold"/>
                                        <p:tgtEl>
                                          <p:spTgt spid="72718"/>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2718"/>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72716"/>
                                        </p:tgtEl>
                                        <p:attrNameLst>
                                          <p:attrName>style.visibility</p:attrName>
                                        </p:attrNameLst>
                                      </p:cBhvr>
                                      <p:to>
                                        <p:strVal val="visible"/>
                                      </p:to>
                                    </p:set>
                                    <p:anim calcmode="lin" valueType="num">
                                      <p:cBhvr>
                                        <p:cTn id="24" dur="1000" fill="hold"/>
                                        <p:tgtEl>
                                          <p:spTgt spid="72716"/>
                                        </p:tgtEl>
                                        <p:attrNameLst>
                                          <p:attrName>ppt_x</p:attrName>
                                        </p:attrNameLst>
                                      </p:cBhvr>
                                      <p:tavLst>
                                        <p:tav tm="0">
                                          <p:val>
                                            <p:strVal val="#ppt_x-.2"/>
                                          </p:val>
                                        </p:tav>
                                        <p:tav tm="100000">
                                          <p:val>
                                            <p:strVal val="#ppt_x"/>
                                          </p:val>
                                        </p:tav>
                                      </p:tavLst>
                                    </p:anim>
                                    <p:anim calcmode="lin" valueType="num">
                                      <p:cBhvr>
                                        <p:cTn id="25" dur="1000" fill="hold"/>
                                        <p:tgtEl>
                                          <p:spTgt spid="72716"/>
                                        </p:tgtEl>
                                        <p:attrNameLst>
                                          <p:attrName>ppt_y</p:attrName>
                                        </p:attrNameLst>
                                      </p:cBhvr>
                                      <p:tavLst>
                                        <p:tav tm="0">
                                          <p:val>
                                            <p:strVal val="#ppt_y"/>
                                          </p:val>
                                        </p:tav>
                                        <p:tav tm="100000">
                                          <p:val>
                                            <p:strVal val="#ppt_y"/>
                                          </p:val>
                                        </p:tav>
                                      </p:tavLst>
                                    </p:anim>
                                    <p:animEffect transition="in" filter="wipe(right)" prLst="gradientSize: 0.1">
                                      <p:cBhvr>
                                        <p:cTn id="26" dur="1000"/>
                                        <p:tgtEl>
                                          <p:spTgt spid="72716"/>
                                        </p:tgtEl>
                                      </p:cBhvr>
                                    </p:animEffect>
                                  </p:childTnLst>
                                </p:cTn>
                              </p:par>
                              <p:par>
                                <p:cTn id="27" presetID="29" presetClass="entr" presetSubtype="0" fill="hold" grpId="0" nodeType="withEffect">
                                  <p:stCondLst>
                                    <p:cond delay="0"/>
                                  </p:stCondLst>
                                  <p:childTnLst>
                                    <p:set>
                                      <p:cBhvr>
                                        <p:cTn id="28" dur="1" fill="hold">
                                          <p:stCondLst>
                                            <p:cond delay="0"/>
                                          </p:stCondLst>
                                        </p:cTn>
                                        <p:tgtEl>
                                          <p:spTgt spid="72719"/>
                                        </p:tgtEl>
                                        <p:attrNameLst>
                                          <p:attrName>style.visibility</p:attrName>
                                        </p:attrNameLst>
                                      </p:cBhvr>
                                      <p:to>
                                        <p:strVal val="visible"/>
                                      </p:to>
                                    </p:set>
                                    <p:anim calcmode="lin" valueType="num">
                                      <p:cBhvr>
                                        <p:cTn id="29" dur="1000" fill="hold"/>
                                        <p:tgtEl>
                                          <p:spTgt spid="72719"/>
                                        </p:tgtEl>
                                        <p:attrNameLst>
                                          <p:attrName>ppt_x</p:attrName>
                                        </p:attrNameLst>
                                      </p:cBhvr>
                                      <p:tavLst>
                                        <p:tav tm="0">
                                          <p:val>
                                            <p:strVal val="#ppt_x-.2"/>
                                          </p:val>
                                        </p:tav>
                                        <p:tav tm="100000">
                                          <p:val>
                                            <p:strVal val="#ppt_x"/>
                                          </p:val>
                                        </p:tav>
                                      </p:tavLst>
                                    </p:anim>
                                    <p:anim calcmode="lin" valueType="num">
                                      <p:cBhvr>
                                        <p:cTn id="30" dur="1000" fill="hold"/>
                                        <p:tgtEl>
                                          <p:spTgt spid="72719"/>
                                        </p:tgtEl>
                                        <p:attrNameLst>
                                          <p:attrName>ppt_y</p:attrName>
                                        </p:attrNameLst>
                                      </p:cBhvr>
                                      <p:tavLst>
                                        <p:tav tm="0">
                                          <p:val>
                                            <p:strVal val="#ppt_y"/>
                                          </p:val>
                                        </p:tav>
                                        <p:tav tm="100000">
                                          <p:val>
                                            <p:strVal val="#ppt_y"/>
                                          </p:val>
                                        </p:tav>
                                      </p:tavLst>
                                    </p:anim>
                                    <p:animEffect transition="in" filter="wipe(right)" prLst="gradientSize: 0.1">
                                      <p:cBhvr>
                                        <p:cTn id="31" dur="1000"/>
                                        <p:tgtEl>
                                          <p:spTgt spid="72719"/>
                                        </p:tgtEl>
                                      </p:cBhvr>
                                    </p:animEffect>
                                  </p:childTnLst>
                                </p:cTn>
                              </p:par>
                              <p:par>
                                <p:cTn id="32" presetID="29" presetClass="entr" presetSubtype="0" fill="hold" grpId="0" nodeType="withEffect">
                                  <p:stCondLst>
                                    <p:cond delay="0"/>
                                  </p:stCondLst>
                                  <p:childTnLst>
                                    <p:set>
                                      <p:cBhvr>
                                        <p:cTn id="33" dur="1" fill="hold">
                                          <p:stCondLst>
                                            <p:cond delay="0"/>
                                          </p:stCondLst>
                                        </p:cTn>
                                        <p:tgtEl>
                                          <p:spTgt spid="72720"/>
                                        </p:tgtEl>
                                        <p:attrNameLst>
                                          <p:attrName>style.visibility</p:attrName>
                                        </p:attrNameLst>
                                      </p:cBhvr>
                                      <p:to>
                                        <p:strVal val="visible"/>
                                      </p:to>
                                    </p:set>
                                    <p:anim calcmode="lin" valueType="num">
                                      <p:cBhvr>
                                        <p:cTn id="34" dur="1000" fill="hold"/>
                                        <p:tgtEl>
                                          <p:spTgt spid="72720"/>
                                        </p:tgtEl>
                                        <p:attrNameLst>
                                          <p:attrName>ppt_x</p:attrName>
                                        </p:attrNameLst>
                                      </p:cBhvr>
                                      <p:tavLst>
                                        <p:tav tm="0">
                                          <p:val>
                                            <p:strVal val="#ppt_x-.2"/>
                                          </p:val>
                                        </p:tav>
                                        <p:tav tm="100000">
                                          <p:val>
                                            <p:strVal val="#ppt_x"/>
                                          </p:val>
                                        </p:tav>
                                      </p:tavLst>
                                    </p:anim>
                                    <p:anim calcmode="lin" valueType="num">
                                      <p:cBhvr>
                                        <p:cTn id="35" dur="1000" fill="hold"/>
                                        <p:tgtEl>
                                          <p:spTgt spid="72720"/>
                                        </p:tgtEl>
                                        <p:attrNameLst>
                                          <p:attrName>ppt_y</p:attrName>
                                        </p:attrNameLst>
                                      </p:cBhvr>
                                      <p:tavLst>
                                        <p:tav tm="0">
                                          <p:val>
                                            <p:strVal val="#ppt_y"/>
                                          </p:val>
                                        </p:tav>
                                        <p:tav tm="100000">
                                          <p:val>
                                            <p:strVal val="#ppt_y"/>
                                          </p:val>
                                        </p:tav>
                                      </p:tavLst>
                                    </p:anim>
                                    <p:animEffect transition="in" filter="wipe(right)" prLst="gradientSize: 0.1">
                                      <p:cBhvr>
                                        <p:cTn id="36" dur="1000"/>
                                        <p:tgtEl>
                                          <p:spTgt spid="72720"/>
                                        </p:tgtEl>
                                      </p:cBhvr>
                                    </p:animEffect>
                                  </p:childTnLst>
                                </p:cTn>
                              </p:par>
                            </p:childTnLst>
                          </p:cTn>
                        </p:par>
                      </p:childTnLst>
                    </p:cTn>
                  </p:par>
                  <p:par>
                    <p:cTn id="37" fill="hold">
                      <p:stCondLst>
                        <p:cond delay="indefinite"/>
                      </p:stCondLst>
                      <p:childTnLst>
                        <p:par>
                          <p:cTn id="38" fill="hold">
                            <p:stCondLst>
                              <p:cond delay="0"/>
                            </p:stCondLst>
                            <p:childTnLst>
                              <p:par>
                                <p:cTn id="39" presetID="29" presetClass="entr" presetSubtype="0" fill="hold" grpId="0" nodeType="clickEffect">
                                  <p:stCondLst>
                                    <p:cond delay="0"/>
                                  </p:stCondLst>
                                  <p:childTnLst>
                                    <p:set>
                                      <p:cBhvr>
                                        <p:cTn id="40" dur="1" fill="hold">
                                          <p:stCondLst>
                                            <p:cond delay="0"/>
                                          </p:stCondLst>
                                        </p:cTn>
                                        <p:tgtEl>
                                          <p:spTgt spid="72731"/>
                                        </p:tgtEl>
                                        <p:attrNameLst>
                                          <p:attrName>style.visibility</p:attrName>
                                        </p:attrNameLst>
                                      </p:cBhvr>
                                      <p:to>
                                        <p:strVal val="visible"/>
                                      </p:to>
                                    </p:set>
                                    <p:anim calcmode="lin" valueType="num">
                                      <p:cBhvr>
                                        <p:cTn id="41" dur="1000" fill="hold"/>
                                        <p:tgtEl>
                                          <p:spTgt spid="72731"/>
                                        </p:tgtEl>
                                        <p:attrNameLst>
                                          <p:attrName>ppt_x</p:attrName>
                                        </p:attrNameLst>
                                      </p:cBhvr>
                                      <p:tavLst>
                                        <p:tav tm="0">
                                          <p:val>
                                            <p:strVal val="#ppt_x-.2"/>
                                          </p:val>
                                        </p:tav>
                                        <p:tav tm="100000">
                                          <p:val>
                                            <p:strVal val="#ppt_x"/>
                                          </p:val>
                                        </p:tav>
                                      </p:tavLst>
                                    </p:anim>
                                    <p:anim calcmode="lin" valueType="num">
                                      <p:cBhvr>
                                        <p:cTn id="42" dur="1000" fill="hold"/>
                                        <p:tgtEl>
                                          <p:spTgt spid="72731"/>
                                        </p:tgtEl>
                                        <p:attrNameLst>
                                          <p:attrName>ppt_y</p:attrName>
                                        </p:attrNameLst>
                                      </p:cBhvr>
                                      <p:tavLst>
                                        <p:tav tm="0">
                                          <p:val>
                                            <p:strVal val="#ppt_y"/>
                                          </p:val>
                                        </p:tav>
                                        <p:tav tm="100000">
                                          <p:val>
                                            <p:strVal val="#ppt_y"/>
                                          </p:val>
                                        </p:tav>
                                      </p:tavLst>
                                    </p:anim>
                                    <p:animEffect transition="in" filter="wipe(right)" prLst="gradientSize: 0.1">
                                      <p:cBhvr>
                                        <p:cTn id="43" dur="1000"/>
                                        <p:tgtEl>
                                          <p:spTgt spid="72731"/>
                                        </p:tgtEl>
                                      </p:cBhvr>
                                    </p:animEffect>
                                  </p:childTnLst>
                                </p:cTn>
                              </p:par>
                              <p:par>
                                <p:cTn id="44" presetID="29" presetClass="entr" presetSubtype="0" fill="hold" grpId="0" nodeType="withEffect">
                                  <p:stCondLst>
                                    <p:cond delay="0"/>
                                  </p:stCondLst>
                                  <p:childTnLst>
                                    <p:set>
                                      <p:cBhvr>
                                        <p:cTn id="45" dur="1" fill="hold">
                                          <p:stCondLst>
                                            <p:cond delay="0"/>
                                          </p:stCondLst>
                                        </p:cTn>
                                        <p:tgtEl>
                                          <p:spTgt spid="72730"/>
                                        </p:tgtEl>
                                        <p:attrNameLst>
                                          <p:attrName>style.visibility</p:attrName>
                                        </p:attrNameLst>
                                      </p:cBhvr>
                                      <p:to>
                                        <p:strVal val="visible"/>
                                      </p:to>
                                    </p:set>
                                    <p:anim calcmode="lin" valueType="num">
                                      <p:cBhvr>
                                        <p:cTn id="46" dur="1000" fill="hold"/>
                                        <p:tgtEl>
                                          <p:spTgt spid="72730"/>
                                        </p:tgtEl>
                                        <p:attrNameLst>
                                          <p:attrName>ppt_x</p:attrName>
                                        </p:attrNameLst>
                                      </p:cBhvr>
                                      <p:tavLst>
                                        <p:tav tm="0">
                                          <p:val>
                                            <p:strVal val="#ppt_x-.2"/>
                                          </p:val>
                                        </p:tav>
                                        <p:tav tm="100000">
                                          <p:val>
                                            <p:strVal val="#ppt_x"/>
                                          </p:val>
                                        </p:tav>
                                      </p:tavLst>
                                    </p:anim>
                                    <p:anim calcmode="lin" valueType="num">
                                      <p:cBhvr>
                                        <p:cTn id="47" dur="1000" fill="hold"/>
                                        <p:tgtEl>
                                          <p:spTgt spid="72730"/>
                                        </p:tgtEl>
                                        <p:attrNameLst>
                                          <p:attrName>ppt_y</p:attrName>
                                        </p:attrNameLst>
                                      </p:cBhvr>
                                      <p:tavLst>
                                        <p:tav tm="0">
                                          <p:val>
                                            <p:strVal val="#ppt_y"/>
                                          </p:val>
                                        </p:tav>
                                        <p:tav tm="100000">
                                          <p:val>
                                            <p:strVal val="#ppt_y"/>
                                          </p:val>
                                        </p:tav>
                                      </p:tavLst>
                                    </p:anim>
                                    <p:animEffect transition="in" filter="wipe(right)" prLst="gradientSize: 0.1">
                                      <p:cBhvr>
                                        <p:cTn id="48" dur="1000"/>
                                        <p:tgtEl>
                                          <p:spTgt spid="72730"/>
                                        </p:tgtEl>
                                      </p:cBhvr>
                                    </p:animEffect>
                                  </p:childTnLst>
                                </p:cTn>
                              </p:par>
                            </p:childTnLst>
                          </p:cTn>
                        </p:par>
                      </p:childTnLst>
                    </p:cTn>
                  </p:par>
                  <p:par>
                    <p:cTn id="49" fill="hold">
                      <p:stCondLst>
                        <p:cond delay="indefinite"/>
                      </p:stCondLst>
                      <p:childTnLst>
                        <p:par>
                          <p:cTn id="50" fill="hold">
                            <p:stCondLst>
                              <p:cond delay="0"/>
                            </p:stCondLst>
                            <p:childTnLst>
                              <p:par>
                                <p:cTn id="51" presetID="29" presetClass="entr" presetSubtype="0" fill="hold" grpId="0" nodeType="clickEffect">
                                  <p:stCondLst>
                                    <p:cond delay="0"/>
                                  </p:stCondLst>
                                  <p:childTnLst>
                                    <p:set>
                                      <p:cBhvr>
                                        <p:cTn id="52" dur="1" fill="hold">
                                          <p:stCondLst>
                                            <p:cond delay="0"/>
                                          </p:stCondLst>
                                        </p:cTn>
                                        <p:tgtEl>
                                          <p:spTgt spid="72729"/>
                                        </p:tgtEl>
                                        <p:attrNameLst>
                                          <p:attrName>style.visibility</p:attrName>
                                        </p:attrNameLst>
                                      </p:cBhvr>
                                      <p:to>
                                        <p:strVal val="visible"/>
                                      </p:to>
                                    </p:set>
                                    <p:anim calcmode="lin" valueType="num">
                                      <p:cBhvr>
                                        <p:cTn id="53" dur="1000" fill="hold"/>
                                        <p:tgtEl>
                                          <p:spTgt spid="72729"/>
                                        </p:tgtEl>
                                        <p:attrNameLst>
                                          <p:attrName>ppt_x</p:attrName>
                                        </p:attrNameLst>
                                      </p:cBhvr>
                                      <p:tavLst>
                                        <p:tav tm="0">
                                          <p:val>
                                            <p:strVal val="#ppt_x-.2"/>
                                          </p:val>
                                        </p:tav>
                                        <p:tav tm="100000">
                                          <p:val>
                                            <p:strVal val="#ppt_x"/>
                                          </p:val>
                                        </p:tav>
                                      </p:tavLst>
                                    </p:anim>
                                    <p:anim calcmode="lin" valueType="num">
                                      <p:cBhvr>
                                        <p:cTn id="54" dur="1000" fill="hold"/>
                                        <p:tgtEl>
                                          <p:spTgt spid="72729"/>
                                        </p:tgtEl>
                                        <p:attrNameLst>
                                          <p:attrName>ppt_y</p:attrName>
                                        </p:attrNameLst>
                                      </p:cBhvr>
                                      <p:tavLst>
                                        <p:tav tm="0">
                                          <p:val>
                                            <p:strVal val="#ppt_y"/>
                                          </p:val>
                                        </p:tav>
                                        <p:tav tm="100000">
                                          <p:val>
                                            <p:strVal val="#ppt_y"/>
                                          </p:val>
                                        </p:tav>
                                      </p:tavLst>
                                    </p:anim>
                                    <p:animEffect transition="in" filter="wipe(right)" prLst="gradientSize: 0.1">
                                      <p:cBhvr>
                                        <p:cTn id="55" dur="1000"/>
                                        <p:tgtEl>
                                          <p:spTgt spid="72729"/>
                                        </p:tgtEl>
                                      </p:cBhvr>
                                    </p:animEffect>
                                  </p:childTnLst>
                                </p:cTn>
                              </p:par>
                            </p:childTnLst>
                          </p:cTn>
                        </p:par>
                      </p:childTnLst>
                    </p:cTn>
                  </p:par>
                  <p:par>
                    <p:cTn id="56" fill="hold">
                      <p:stCondLst>
                        <p:cond delay="indefinite"/>
                      </p:stCondLst>
                      <p:childTnLst>
                        <p:par>
                          <p:cTn id="57" fill="hold">
                            <p:stCondLst>
                              <p:cond delay="0"/>
                            </p:stCondLst>
                            <p:childTnLst>
                              <p:par>
                                <p:cTn id="58" presetID="29" presetClass="entr" presetSubtype="0" fill="hold" grpId="0" nodeType="clickEffect">
                                  <p:stCondLst>
                                    <p:cond delay="0"/>
                                  </p:stCondLst>
                                  <p:childTnLst>
                                    <p:set>
                                      <p:cBhvr>
                                        <p:cTn id="59" dur="1" fill="hold">
                                          <p:stCondLst>
                                            <p:cond delay="0"/>
                                          </p:stCondLst>
                                        </p:cTn>
                                        <p:tgtEl>
                                          <p:spTgt spid="72723"/>
                                        </p:tgtEl>
                                        <p:attrNameLst>
                                          <p:attrName>style.visibility</p:attrName>
                                        </p:attrNameLst>
                                      </p:cBhvr>
                                      <p:to>
                                        <p:strVal val="visible"/>
                                      </p:to>
                                    </p:set>
                                    <p:anim calcmode="lin" valueType="num">
                                      <p:cBhvr>
                                        <p:cTn id="60" dur="1000" fill="hold"/>
                                        <p:tgtEl>
                                          <p:spTgt spid="72723"/>
                                        </p:tgtEl>
                                        <p:attrNameLst>
                                          <p:attrName>ppt_x</p:attrName>
                                        </p:attrNameLst>
                                      </p:cBhvr>
                                      <p:tavLst>
                                        <p:tav tm="0">
                                          <p:val>
                                            <p:strVal val="#ppt_x-.2"/>
                                          </p:val>
                                        </p:tav>
                                        <p:tav tm="100000">
                                          <p:val>
                                            <p:strVal val="#ppt_x"/>
                                          </p:val>
                                        </p:tav>
                                      </p:tavLst>
                                    </p:anim>
                                    <p:anim calcmode="lin" valueType="num">
                                      <p:cBhvr>
                                        <p:cTn id="61" dur="1000" fill="hold"/>
                                        <p:tgtEl>
                                          <p:spTgt spid="72723"/>
                                        </p:tgtEl>
                                        <p:attrNameLst>
                                          <p:attrName>ppt_y</p:attrName>
                                        </p:attrNameLst>
                                      </p:cBhvr>
                                      <p:tavLst>
                                        <p:tav tm="0">
                                          <p:val>
                                            <p:strVal val="#ppt_y"/>
                                          </p:val>
                                        </p:tav>
                                        <p:tav tm="100000">
                                          <p:val>
                                            <p:strVal val="#ppt_y"/>
                                          </p:val>
                                        </p:tav>
                                      </p:tavLst>
                                    </p:anim>
                                    <p:animEffect transition="in" filter="wipe(right)" prLst="gradientSize: 0.1">
                                      <p:cBhvr>
                                        <p:cTn id="62" dur="1000"/>
                                        <p:tgtEl>
                                          <p:spTgt spid="72723"/>
                                        </p:tgtEl>
                                      </p:cBhvr>
                                    </p:animEffect>
                                  </p:childTnLst>
                                </p:cTn>
                              </p:par>
                            </p:childTnLst>
                          </p:cTn>
                        </p:par>
                      </p:childTnLst>
                    </p:cTn>
                  </p:par>
                  <p:par>
                    <p:cTn id="63" fill="hold">
                      <p:stCondLst>
                        <p:cond delay="indefinite"/>
                      </p:stCondLst>
                      <p:childTnLst>
                        <p:par>
                          <p:cTn id="64" fill="hold">
                            <p:stCondLst>
                              <p:cond delay="0"/>
                            </p:stCondLst>
                            <p:childTnLst>
                              <p:par>
                                <p:cTn id="65" presetID="29" presetClass="entr" presetSubtype="0" fill="hold" grpId="0" nodeType="clickEffect">
                                  <p:stCondLst>
                                    <p:cond delay="0"/>
                                  </p:stCondLst>
                                  <p:childTnLst>
                                    <p:set>
                                      <p:cBhvr>
                                        <p:cTn id="66" dur="1" fill="hold">
                                          <p:stCondLst>
                                            <p:cond delay="0"/>
                                          </p:stCondLst>
                                        </p:cTn>
                                        <p:tgtEl>
                                          <p:spTgt spid="72724"/>
                                        </p:tgtEl>
                                        <p:attrNameLst>
                                          <p:attrName>style.visibility</p:attrName>
                                        </p:attrNameLst>
                                      </p:cBhvr>
                                      <p:to>
                                        <p:strVal val="visible"/>
                                      </p:to>
                                    </p:set>
                                    <p:anim calcmode="lin" valueType="num">
                                      <p:cBhvr>
                                        <p:cTn id="67" dur="1000" fill="hold"/>
                                        <p:tgtEl>
                                          <p:spTgt spid="72724"/>
                                        </p:tgtEl>
                                        <p:attrNameLst>
                                          <p:attrName>ppt_x</p:attrName>
                                        </p:attrNameLst>
                                      </p:cBhvr>
                                      <p:tavLst>
                                        <p:tav tm="0">
                                          <p:val>
                                            <p:strVal val="#ppt_x-.2"/>
                                          </p:val>
                                        </p:tav>
                                        <p:tav tm="100000">
                                          <p:val>
                                            <p:strVal val="#ppt_x"/>
                                          </p:val>
                                        </p:tav>
                                      </p:tavLst>
                                    </p:anim>
                                    <p:anim calcmode="lin" valueType="num">
                                      <p:cBhvr>
                                        <p:cTn id="68" dur="1000" fill="hold"/>
                                        <p:tgtEl>
                                          <p:spTgt spid="72724"/>
                                        </p:tgtEl>
                                        <p:attrNameLst>
                                          <p:attrName>ppt_y</p:attrName>
                                        </p:attrNameLst>
                                      </p:cBhvr>
                                      <p:tavLst>
                                        <p:tav tm="0">
                                          <p:val>
                                            <p:strVal val="#ppt_y"/>
                                          </p:val>
                                        </p:tav>
                                        <p:tav tm="100000">
                                          <p:val>
                                            <p:strVal val="#ppt_y"/>
                                          </p:val>
                                        </p:tav>
                                      </p:tavLst>
                                    </p:anim>
                                    <p:animEffect transition="in" filter="wipe(right)" prLst="gradientSize: 0.1">
                                      <p:cBhvr>
                                        <p:cTn id="69" dur="1000"/>
                                        <p:tgtEl>
                                          <p:spTgt spid="72724"/>
                                        </p:tgtEl>
                                      </p:cBhvr>
                                    </p:animEffect>
                                  </p:childTnLst>
                                </p:cTn>
                              </p:par>
                            </p:childTnLst>
                          </p:cTn>
                        </p:par>
                      </p:childTnLst>
                    </p:cTn>
                  </p:par>
                  <p:par>
                    <p:cTn id="70" fill="hold">
                      <p:stCondLst>
                        <p:cond delay="indefinite"/>
                      </p:stCondLst>
                      <p:childTnLst>
                        <p:par>
                          <p:cTn id="71" fill="hold">
                            <p:stCondLst>
                              <p:cond delay="0"/>
                            </p:stCondLst>
                            <p:childTnLst>
                              <p:par>
                                <p:cTn id="72" presetID="29" presetClass="entr" presetSubtype="0" fill="hold" grpId="0" nodeType="clickEffect">
                                  <p:stCondLst>
                                    <p:cond delay="0"/>
                                  </p:stCondLst>
                                  <p:childTnLst>
                                    <p:set>
                                      <p:cBhvr>
                                        <p:cTn id="73" dur="1" fill="hold">
                                          <p:stCondLst>
                                            <p:cond delay="0"/>
                                          </p:stCondLst>
                                        </p:cTn>
                                        <p:tgtEl>
                                          <p:spTgt spid="72727"/>
                                        </p:tgtEl>
                                        <p:attrNameLst>
                                          <p:attrName>style.visibility</p:attrName>
                                        </p:attrNameLst>
                                      </p:cBhvr>
                                      <p:to>
                                        <p:strVal val="visible"/>
                                      </p:to>
                                    </p:set>
                                    <p:anim calcmode="lin" valueType="num">
                                      <p:cBhvr>
                                        <p:cTn id="74" dur="1000" fill="hold"/>
                                        <p:tgtEl>
                                          <p:spTgt spid="72727"/>
                                        </p:tgtEl>
                                        <p:attrNameLst>
                                          <p:attrName>ppt_x</p:attrName>
                                        </p:attrNameLst>
                                      </p:cBhvr>
                                      <p:tavLst>
                                        <p:tav tm="0">
                                          <p:val>
                                            <p:strVal val="#ppt_x-.2"/>
                                          </p:val>
                                        </p:tav>
                                        <p:tav tm="100000">
                                          <p:val>
                                            <p:strVal val="#ppt_x"/>
                                          </p:val>
                                        </p:tav>
                                      </p:tavLst>
                                    </p:anim>
                                    <p:anim calcmode="lin" valueType="num">
                                      <p:cBhvr>
                                        <p:cTn id="75" dur="1000" fill="hold"/>
                                        <p:tgtEl>
                                          <p:spTgt spid="72727"/>
                                        </p:tgtEl>
                                        <p:attrNameLst>
                                          <p:attrName>ppt_y</p:attrName>
                                        </p:attrNameLst>
                                      </p:cBhvr>
                                      <p:tavLst>
                                        <p:tav tm="0">
                                          <p:val>
                                            <p:strVal val="#ppt_y"/>
                                          </p:val>
                                        </p:tav>
                                        <p:tav tm="100000">
                                          <p:val>
                                            <p:strVal val="#ppt_y"/>
                                          </p:val>
                                        </p:tav>
                                      </p:tavLst>
                                    </p:anim>
                                    <p:animEffect transition="in" filter="wipe(right)" prLst="gradientSize: 0.1">
                                      <p:cBhvr>
                                        <p:cTn id="76" dur="1000"/>
                                        <p:tgtEl>
                                          <p:spTgt spid="72727"/>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72726"/>
                                        </p:tgtEl>
                                        <p:attrNameLst>
                                          <p:attrName>style.visibility</p:attrName>
                                        </p:attrNameLst>
                                      </p:cBhvr>
                                      <p:to>
                                        <p:strVal val="visible"/>
                                      </p:to>
                                    </p:set>
                                    <p:anim calcmode="lin" valueType="num">
                                      <p:cBhvr>
                                        <p:cTn id="79" dur="1000" fill="hold"/>
                                        <p:tgtEl>
                                          <p:spTgt spid="72726"/>
                                        </p:tgtEl>
                                        <p:attrNameLst>
                                          <p:attrName>ppt_x</p:attrName>
                                        </p:attrNameLst>
                                      </p:cBhvr>
                                      <p:tavLst>
                                        <p:tav tm="0">
                                          <p:val>
                                            <p:strVal val="#ppt_x-.2"/>
                                          </p:val>
                                        </p:tav>
                                        <p:tav tm="100000">
                                          <p:val>
                                            <p:strVal val="#ppt_x"/>
                                          </p:val>
                                        </p:tav>
                                      </p:tavLst>
                                    </p:anim>
                                    <p:anim calcmode="lin" valueType="num">
                                      <p:cBhvr>
                                        <p:cTn id="80" dur="1000" fill="hold"/>
                                        <p:tgtEl>
                                          <p:spTgt spid="72726"/>
                                        </p:tgtEl>
                                        <p:attrNameLst>
                                          <p:attrName>ppt_y</p:attrName>
                                        </p:attrNameLst>
                                      </p:cBhvr>
                                      <p:tavLst>
                                        <p:tav tm="0">
                                          <p:val>
                                            <p:strVal val="#ppt_y"/>
                                          </p:val>
                                        </p:tav>
                                        <p:tav tm="100000">
                                          <p:val>
                                            <p:strVal val="#ppt_y"/>
                                          </p:val>
                                        </p:tav>
                                      </p:tavLst>
                                    </p:anim>
                                    <p:animEffect transition="in" filter="wipe(right)" prLst="gradientSize: 0.1">
                                      <p:cBhvr>
                                        <p:cTn id="81" dur="1000"/>
                                        <p:tgtEl>
                                          <p:spTgt spid="72726"/>
                                        </p:tgtEl>
                                      </p:cBhvr>
                                    </p:animEffect>
                                  </p:childTnLst>
                                </p:cTn>
                              </p:par>
                            </p:childTnLst>
                          </p:cTn>
                        </p:par>
                      </p:childTnLst>
                    </p:cTn>
                  </p:par>
                  <p:par>
                    <p:cTn id="82" fill="hold">
                      <p:stCondLst>
                        <p:cond delay="indefinite"/>
                      </p:stCondLst>
                      <p:childTnLst>
                        <p:par>
                          <p:cTn id="83" fill="hold">
                            <p:stCondLst>
                              <p:cond delay="0"/>
                            </p:stCondLst>
                            <p:childTnLst>
                              <p:par>
                                <p:cTn id="84" presetID="29" presetClass="entr" presetSubtype="0" fill="hold" grpId="0" nodeType="clickEffect">
                                  <p:stCondLst>
                                    <p:cond delay="0"/>
                                  </p:stCondLst>
                                  <p:childTnLst>
                                    <p:set>
                                      <p:cBhvr>
                                        <p:cTn id="85" dur="1" fill="hold">
                                          <p:stCondLst>
                                            <p:cond delay="0"/>
                                          </p:stCondLst>
                                        </p:cTn>
                                        <p:tgtEl>
                                          <p:spTgt spid="72732"/>
                                        </p:tgtEl>
                                        <p:attrNameLst>
                                          <p:attrName>style.visibility</p:attrName>
                                        </p:attrNameLst>
                                      </p:cBhvr>
                                      <p:to>
                                        <p:strVal val="visible"/>
                                      </p:to>
                                    </p:set>
                                    <p:anim calcmode="lin" valueType="num">
                                      <p:cBhvr>
                                        <p:cTn id="86" dur="1000" fill="hold"/>
                                        <p:tgtEl>
                                          <p:spTgt spid="72732"/>
                                        </p:tgtEl>
                                        <p:attrNameLst>
                                          <p:attrName>ppt_x</p:attrName>
                                        </p:attrNameLst>
                                      </p:cBhvr>
                                      <p:tavLst>
                                        <p:tav tm="0">
                                          <p:val>
                                            <p:strVal val="#ppt_x-.2"/>
                                          </p:val>
                                        </p:tav>
                                        <p:tav tm="100000">
                                          <p:val>
                                            <p:strVal val="#ppt_x"/>
                                          </p:val>
                                        </p:tav>
                                      </p:tavLst>
                                    </p:anim>
                                    <p:anim calcmode="lin" valueType="num">
                                      <p:cBhvr>
                                        <p:cTn id="87" dur="1000" fill="hold"/>
                                        <p:tgtEl>
                                          <p:spTgt spid="72732"/>
                                        </p:tgtEl>
                                        <p:attrNameLst>
                                          <p:attrName>ppt_y</p:attrName>
                                        </p:attrNameLst>
                                      </p:cBhvr>
                                      <p:tavLst>
                                        <p:tav tm="0">
                                          <p:val>
                                            <p:strVal val="#ppt_y"/>
                                          </p:val>
                                        </p:tav>
                                        <p:tav tm="100000">
                                          <p:val>
                                            <p:strVal val="#ppt_y"/>
                                          </p:val>
                                        </p:tav>
                                      </p:tavLst>
                                    </p:anim>
                                    <p:animEffect transition="in" filter="wipe(right)" prLst="gradientSize: 0.1">
                                      <p:cBhvr>
                                        <p:cTn id="88" dur="1000"/>
                                        <p:tgtEl>
                                          <p:spTgt spid="72732"/>
                                        </p:tgtEl>
                                      </p:cBhvr>
                                    </p:animEffect>
                                  </p:childTnLst>
                                </p:cTn>
                              </p:par>
                              <p:par>
                                <p:cTn id="89" presetID="29" presetClass="entr" presetSubtype="0" fill="hold" grpId="0" nodeType="withEffect">
                                  <p:stCondLst>
                                    <p:cond delay="0"/>
                                  </p:stCondLst>
                                  <p:childTnLst>
                                    <p:set>
                                      <p:cBhvr>
                                        <p:cTn id="90" dur="1" fill="hold">
                                          <p:stCondLst>
                                            <p:cond delay="0"/>
                                          </p:stCondLst>
                                        </p:cTn>
                                        <p:tgtEl>
                                          <p:spTgt spid="72733"/>
                                        </p:tgtEl>
                                        <p:attrNameLst>
                                          <p:attrName>style.visibility</p:attrName>
                                        </p:attrNameLst>
                                      </p:cBhvr>
                                      <p:to>
                                        <p:strVal val="visible"/>
                                      </p:to>
                                    </p:set>
                                    <p:anim calcmode="lin" valueType="num">
                                      <p:cBhvr>
                                        <p:cTn id="91" dur="1000" fill="hold"/>
                                        <p:tgtEl>
                                          <p:spTgt spid="72733"/>
                                        </p:tgtEl>
                                        <p:attrNameLst>
                                          <p:attrName>ppt_x</p:attrName>
                                        </p:attrNameLst>
                                      </p:cBhvr>
                                      <p:tavLst>
                                        <p:tav tm="0">
                                          <p:val>
                                            <p:strVal val="#ppt_x-.2"/>
                                          </p:val>
                                        </p:tav>
                                        <p:tav tm="100000">
                                          <p:val>
                                            <p:strVal val="#ppt_x"/>
                                          </p:val>
                                        </p:tav>
                                      </p:tavLst>
                                    </p:anim>
                                    <p:anim calcmode="lin" valueType="num">
                                      <p:cBhvr>
                                        <p:cTn id="92" dur="1000" fill="hold"/>
                                        <p:tgtEl>
                                          <p:spTgt spid="72733"/>
                                        </p:tgtEl>
                                        <p:attrNameLst>
                                          <p:attrName>ppt_y</p:attrName>
                                        </p:attrNameLst>
                                      </p:cBhvr>
                                      <p:tavLst>
                                        <p:tav tm="0">
                                          <p:val>
                                            <p:strVal val="#ppt_y"/>
                                          </p:val>
                                        </p:tav>
                                        <p:tav tm="100000">
                                          <p:val>
                                            <p:strVal val="#ppt_y"/>
                                          </p:val>
                                        </p:tav>
                                      </p:tavLst>
                                    </p:anim>
                                    <p:animEffect transition="in" filter="wipe(right)" prLst="gradientSize: 0.1">
                                      <p:cBhvr>
                                        <p:cTn id="93" dur="1000"/>
                                        <p:tgtEl>
                                          <p:spTgt spid="72733"/>
                                        </p:tgtEl>
                                      </p:cBhvr>
                                    </p:animEffect>
                                  </p:childTnLst>
                                </p:cTn>
                              </p:par>
                            </p:childTnLst>
                          </p:cTn>
                        </p:par>
                      </p:childTnLst>
                    </p:cTn>
                  </p:par>
                  <p:par>
                    <p:cTn id="94" fill="hold">
                      <p:stCondLst>
                        <p:cond delay="indefinite"/>
                      </p:stCondLst>
                      <p:childTnLst>
                        <p:par>
                          <p:cTn id="95" fill="hold">
                            <p:stCondLst>
                              <p:cond delay="0"/>
                            </p:stCondLst>
                            <p:childTnLst>
                              <p:par>
                                <p:cTn id="96" presetID="29" presetClass="entr" presetSubtype="0" fill="hold" grpId="0" nodeType="clickEffect">
                                  <p:stCondLst>
                                    <p:cond delay="0"/>
                                  </p:stCondLst>
                                  <p:childTnLst>
                                    <p:set>
                                      <p:cBhvr>
                                        <p:cTn id="97" dur="1" fill="hold">
                                          <p:stCondLst>
                                            <p:cond delay="0"/>
                                          </p:stCondLst>
                                        </p:cTn>
                                        <p:tgtEl>
                                          <p:spTgt spid="72728"/>
                                        </p:tgtEl>
                                        <p:attrNameLst>
                                          <p:attrName>style.visibility</p:attrName>
                                        </p:attrNameLst>
                                      </p:cBhvr>
                                      <p:to>
                                        <p:strVal val="visible"/>
                                      </p:to>
                                    </p:set>
                                    <p:anim calcmode="lin" valueType="num">
                                      <p:cBhvr>
                                        <p:cTn id="98" dur="1000" fill="hold"/>
                                        <p:tgtEl>
                                          <p:spTgt spid="72728"/>
                                        </p:tgtEl>
                                        <p:attrNameLst>
                                          <p:attrName>ppt_x</p:attrName>
                                        </p:attrNameLst>
                                      </p:cBhvr>
                                      <p:tavLst>
                                        <p:tav tm="0">
                                          <p:val>
                                            <p:strVal val="#ppt_x-.2"/>
                                          </p:val>
                                        </p:tav>
                                        <p:tav tm="100000">
                                          <p:val>
                                            <p:strVal val="#ppt_x"/>
                                          </p:val>
                                        </p:tav>
                                      </p:tavLst>
                                    </p:anim>
                                    <p:anim calcmode="lin" valueType="num">
                                      <p:cBhvr>
                                        <p:cTn id="99" dur="1000" fill="hold"/>
                                        <p:tgtEl>
                                          <p:spTgt spid="72728"/>
                                        </p:tgtEl>
                                        <p:attrNameLst>
                                          <p:attrName>ppt_y</p:attrName>
                                        </p:attrNameLst>
                                      </p:cBhvr>
                                      <p:tavLst>
                                        <p:tav tm="0">
                                          <p:val>
                                            <p:strVal val="#ppt_y"/>
                                          </p:val>
                                        </p:tav>
                                        <p:tav tm="100000">
                                          <p:val>
                                            <p:strVal val="#ppt_y"/>
                                          </p:val>
                                        </p:tav>
                                      </p:tavLst>
                                    </p:anim>
                                    <p:animEffect transition="in" filter="wipe(right)" prLst="gradientSize: 0.1">
                                      <p:cBhvr>
                                        <p:cTn id="100" dur="1000"/>
                                        <p:tgtEl>
                                          <p:spTgt spid="72728"/>
                                        </p:tgtEl>
                                      </p:cBhvr>
                                    </p:animEffect>
                                  </p:childTnLst>
                                </p:cTn>
                              </p:par>
                            </p:childTnLst>
                          </p:cTn>
                        </p:par>
                      </p:childTnLst>
                    </p:cTn>
                  </p:par>
                  <p:par>
                    <p:cTn id="101" fill="hold">
                      <p:stCondLst>
                        <p:cond delay="indefinite"/>
                      </p:stCondLst>
                      <p:childTnLst>
                        <p:par>
                          <p:cTn id="102" fill="hold">
                            <p:stCondLst>
                              <p:cond delay="0"/>
                            </p:stCondLst>
                            <p:childTnLst>
                              <p:par>
                                <p:cTn id="103" presetID="29" presetClass="entr" presetSubtype="0" fill="hold" grpId="0" nodeType="clickEffect">
                                  <p:stCondLst>
                                    <p:cond delay="0"/>
                                  </p:stCondLst>
                                  <p:childTnLst>
                                    <p:set>
                                      <p:cBhvr>
                                        <p:cTn id="104" dur="1" fill="hold">
                                          <p:stCondLst>
                                            <p:cond delay="0"/>
                                          </p:stCondLst>
                                        </p:cTn>
                                        <p:tgtEl>
                                          <p:spTgt spid="72722"/>
                                        </p:tgtEl>
                                        <p:attrNameLst>
                                          <p:attrName>style.visibility</p:attrName>
                                        </p:attrNameLst>
                                      </p:cBhvr>
                                      <p:to>
                                        <p:strVal val="visible"/>
                                      </p:to>
                                    </p:set>
                                    <p:anim calcmode="lin" valueType="num">
                                      <p:cBhvr>
                                        <p:cTn id="105" dur="1000" fill="hold"/>
                                        <p:tgtEl>
                                          <p:spTgt spid="72722"/>
                                        </p:tgtEl>
                                        <p:attrNameLst>
                                          <p:attrName>ppt_x</p:attrName>
                                        </p:attrNameLst>
                                      </p:cBhvr>
                                      <p:tavLst>
                                        <p:tav tm="0">
                                          <p:val>
                                            <p:strVal val="#ppt_x-.2"/>
                                          </p:val>
                                        </p:tav>
                                        <p:tav tm="100000">
                                          <p:val>
                                            <p:strVal val="#ppt_x"/>
                                          </p:val>
                                        </p:tav>
                                      </p:tavLst>
                                    </p:anim>
                                    <p:anim calcmode="lin" valueType="num">
                                      <p:cBhvr>
                                        <p:cTn id="106" dur="1000" fill="hold"/>
                                        <p:tgtEl>
                                          <p:spTgt spid="72722"/>
                                        </p:tgtEl>
                                        <p:attrNameLst>
                                          <p:attrName>ppt_y</p:attrName>
                                        </p:attrNameLst>
                                      </p:cBhvr>
                                      <p:tavLst>
                                        <p:tav tm="0">
                                          <p:val>
                                            <p:strVal val="#ppt_y"/>
                                          </p:val>
                                        </p:tav>
                                        <p:tav tm="100000">
                                          <p:val>
                                            <p:strVal val="#ppt_y"/>
                                          </p:val>
                                        </p:tav>
                                      </p:tavLst>
                                    </p:anim>
                                    <p:animEffect transition="in" filter="wipe(right)" prLst="gradientSize: 0.1">
                                      <p:cBhvr>
                                        <p:cTn id="107" dur="1000"/>
                                        <p:tgtEl>
                                          <p:spTgt spid="72722"/>
                                        </p:tgtEl>
                                      </p:cBhvr>
                                    </p:animEffect>
                                  </p:childTnLst>
                                </p:cTn>
                              </p:par>
                              <p:par>
                                <p:cTn id="108" presetID="29" presetClass="entr" presetSubtype="0" fill="hold" grpId="0" nodeType="withEffect">
                                  <p:stCondLst>
                                    <p:cond delay="0"/>
                                  </p:stCondLst>
                                  <p:childTnLst>
                                    <p:set>
                                      <p:cBhvr>
                                        <p:cTn id="109" dur="1" fill="hold">
                                          <p:stCondLst>
                                            <p:cond delay="0"/>
                                          </p:stCondLst>
                                        </p:cTn>
                                        <p:tgtEl>
                                          <p:spTgt spid="72721"/>
                                        </p:tgtEl>
                                        <p:attrNameLst>
                                          <p:attrName>style.visibility</p:attrName>
                                        </p:attrNameLst>
                                      </p:cBhvr>
                                      <p:to>
                                        <p:strVal val="visible"/>
                                      </p:to>
                                    </p:set>
                                    <p:anim calcmode="lin" valueType="num">
                                      <p:cBhvr>
                                        <p:cTn id="110" dur="1000" fill="hold"/>
                                        <p:tgtEl>
                                          <p:spTgt spid="72721"/>
                                        </p:tgtEl>
                                        <p:attrNameLst>
                                          <p:attrName>ppt_x</p:attrName>
                                        </p:attrNameLst>
                                      </p:cBhvr>
                                      <p:tavLst>
                                        <p:tav tm="0">
                                          <p:val>
                                            <p:strVal val="#ppt_x-.2"/>
                                          </p:val>
                                        </p:tav>
                                        <p:tav tm="100000">
                                          <p:val>
                                            <p:strVal val="#ppt_x"/>
                                          </p:val>
                                        </p:tav>
                                      </p:tavLst>
                                    </p:anim>
                                    <p:anim calcmode="lin" valueType="num">
                                      <p:cBhvr>
                                        <p:cTn id="111" dur="1000" fill="hold"/>
                                        <p:tgtEl>
                                          <p:spTgt spid="72721"/>
                                        </p:tgtEl>
                                        <p:attrNameLst>
                                          <p:attrName>ppt_y</p:attrName>
                                        </p:attrNameLst>
                                      </p:cBhvr>
                                      <p:tavLst>
                                        <p:tav tm="0">
                                          <p:val>
                                            <p:strVal val="#ppt_y"/>
                                          </p:val>
                                        </p:tav>
                                        <p:tav tm="100000">
                                          <p:val>
                                            <p:strVal val="#ppt_y"/>
                                          </p:val>
                                        </p:tav>
                                      </p:tavLst>
                                    </p:anim>
                                    <p:animEffect transition="in" filter="wipe(right)" prLst="gradientSize: 0.1">
                                      <p:cBhvr>
                                        <p:cTn id="112" dur="1000"/>
                                        <p:tgtEl>
                                          <p:spTgt spid="727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5" grpId="0" animBg="1"/>
      <p:bldP spid="72716" grpId="0" animBg="1"/>
      <p:bldP spid="72731" grpId="0" bldLvl="0" animBg="1"/>
      <p:bldP spid="72730" grpId="0" bldLvl="0" animBg="1"/>
      <p:bldP spid="72729" grpId="0" bldLvl="0" animBg="1"/>
      <p:bldP spid="72722" grpId="0" bldLvl="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1" name="矩形 73736"/>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48482" name="矩形 73737"/>
          <p:cNvSpPr/>
          <p:nvPr/>
        </p:nvSpPr>
        <p:spPr>
          <a:xfrm>
            <a:off x="3216275" y="3138805"/>
            <a:ext cx="1223963" cy="260350"/>
          </a:xfrm>
          <a:prstGeom prst="rect">
            <a:avLst/>
          </a:prstGeom>
          <a:noFill/>
          <a:ln w="9525">
            <a:noFill/>
          </a:ln>
        </p:spPr>
        <p:txBody>
          <a:bodyPr anchor="ctr" anchorCtr="0">
            <a:spAutoFit/>
          </a:bodyPr>
          <a:p>
            <a:pPr eaLnBrk="0" hangingPunct="0">
              <a:buSzPct val="100000"/>
            </a:pPr>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mc:AlternateContent xmlns:mc="http://schemas.openxmlformats.org/markup-compatibility/2006">
        <mc:Choice xmlns:a14="http://schemas.microsoft.com/office/drawing/2010/main" Requires="a14">
          <p:sp>
            <p:nvSpPr>
              <p:cNvPr id="73739" name="矩形 73738"/>
              <p:cNvSpPr/>
              <p:nvPr/>
            </p:nvSpPr>
            <p:spPr>
              <a:xfrm>
                <a:off x="1055053" y="1628775"/>
                <a:ext cx="10080000" cy="3117850"/>
              </a:xfrm>
              <a:prstGeom prst="rect">
                <a:avLst/>
              </a:prstGeom>
              <a:noFill/>
              <a:ln w="9525">
                <a:noFill/>
              </a:ln>
            </p:spPr>
            <p:txBody>
              <a:bodyPr anchor="t" anchorCtr="0">
                <a:spAutoFit/>
              </a:bodyPr>
              <a:p>
                <a:pPr indent="609600" algn="just" eaLnBrk="0" hangingPunct="0">
                  <a:lnSpc>
                    <a:spcPct val="130000"/>
                  </a:lnSpc>
                  <a:buSzPct val="100000"/>
                  <a:extLst>
                    <a:ext uri="{35155182-B16C-46BC-9424-99874614C6A1}">
                      <wpsdc:indentchars xmlns:wpsdc="http://www.wps.cn/officeDocument/2017/drawingmlCustomData" val="200" checksum="4158780845"/>
                    </a:ext>
                  </a:extLst>
                </a:pPr>
                <a:r>
                  <a:rPr lang="zh-CN" altLang="en-US" sz="2400" b="1">
                    <a:solidFill>
                      <a:schemeClr val="bg1"/>
                    </a:solidFill>
                    <a:latin typeface="Times New Roman" panose="02020603050405020304" charset="0"/>
                    <a:ea typeface="宋体" pitchFamily="2" charset="-122"/>
                  </a:rPr>
                  <a:t>解：将</a:t>
                </a:r>
                <a14:m>
                  <m:oMath xmlns:m="http://schemas.openxmlformats.org/officeDocument/2006/math">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u</m:t>
                    </m:r>
                    <m:r>
                      <a:rPr lang="en-US" altLang="zh-CN" sz="2400">
                        <a:solidFill>
                          <a:schemeClr val="bg1"/>
                        </a:solidFill>
                        <a:latin typeface="DejaVu Math TeX Gyre" panose="02000503000000000000" charset="0"/>
                        <a:ea typeface="宋体" charset="0"/>
                        <a:cs typeface="DejaVu Math TeX Gyre" panose="02000503000000000000" charset="0"/>
                      </a:rPr>
                      <m:t>=</m:t>
                    </m:r>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cos</m:t>
                        </m:r>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oMath>
                </a14:m>
                <a:r>
                  <a:rPr lang="zh-CN" altLang="en-US" sz="2400" b="1">
                    <a:solidFill>
                      <a:schemeClr val="bg1"/>
                    </a:solidFill>
                    <a:latin typeface="Times New Roman" panose="02020603050405020304" charset="0"/>
                    <a:ea typeface="宋体" pitchFamily="2" charset="-122"/>
                  </a:rPr>
                  <a:t>代入</a:t>
                </a:r>
                <a:r>
                  <a:rPr lang="en-US" altLang="zh-CN" sz="2400" i="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y</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i="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u</a:t>
                </a:r>
                <a:r>
                  <a:rPr lang="en-US" altLang="zh-CN"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lang="zh-CN" altLang="en-US" sz="2400" b="1">
                    <a:solidFill>
                      <a:schemeClr val="bg1"/>
                    </a:solidFill>
                    <a:latin typeface="Times New Roman" panose="02020603050405020304" charset="0"/>
                    <a:ea typeface="宋体" pitchFamily="2" charset="-122"/>
                  </a:rPr>
                  <a:t>中，即为所求的</a:t>
                </a:r>
                <a:r>
                  <a:rPr lang="zh-CN" altLang="en-US" sz="2400" b="1">
                    <a:solidFill>
                      <a:schemeClr val="bg1"/>
                    </a:solidFill>
                    <a:sym typeface="+mn-ea"/>
                  </a:rPr>
                  <a:t>复合函数</a:t>
                </a:r>
                <a:endParaRPr lang="zh-CN" altLang="en-US" sz="2400" b="1">
                  <a:solidFill>
                    <a:schemeClr val="bg1"/>
                  </a:solidFill>
                  <a:sym typeface="+mn-ea"/>
                </a:endParaRPr>
              </a:p>
              <a:p>
                <a:pPr indent="609600" algn="just" eaLnBrk="0" hangingPunct="0">
                  <a:lnSpc>
                    <a:spcPct val="130000"/>
                  </a:lnSpc>
                  <a:buSzPct val="100000"/>
                  <a:extLst>
                    <a:ext uri="{35155182-B16C-46BC-9424-99874614C6A1}">
                      <wpsdc:indentchars xmlns:wpsdc="http://www.wps.cn/officeDocument/2017/drawingmlCustomData" val="200" checksum="4158780845"/>
                    </a:ext>
                  </a:extLst>
                </a:pPr>
                <a:endParaRPr lang="zh-CN" altLang="en-US" sz="2400" b="1">
                  <a:solidFill>
                    <a:schemeClr val="bg1"/>
                  </a:solidFill>
                  <a:sym typeface="+mn-ea"/>
                </a:endParaRPr>
              </a:p>
              <a:p>
                <a:pPr indent="609600" algn="just" eaLnBrk="0" hangingPunct="0">
                  <a:lnSpc>
                    <a:spcPct val="130000"/>
                  </a:lnSpc>
                  <a:buSzPct val="100000"/>
                  <a:extLst>
                    <a:ext uri="{35155182-B16C-46BC-9424-99874614C6A1}">
                      <wpsdc:indentchars xmlns:wpsdc="http://www.wps.cn/officeDocument/2017/drawingmlCustomData" val="200" checksum="4158780845"/>
                    </a:ext>
                  </a:extLst>
                </a:pPr>
                <a:endParaRPr lang="zh-CN" altLang="en-US" sz="2400" b="1">
                  <a:solidFill>
                    <a:schemeClr val="bg1"/>
                  </a:solidFill>
                  <a:sym typeface="+mn-ea"/>
                </a:endParaRPr>
              </a:p>
              <a:p>
                <a:pPr indent="609600" algn="just" eaLnBrk="0" hangingPunct="0">
                  <a:lnSpc>
                    <a:spcPct val="130000"/>
                  </a:lnSpc>
                  <a:buSzPct val="100000"/>
                  <a:extLst>
                    <a:ext uri="{35155182-B16C-46BC-9424-99874614C6A1}">
                      <wpsdc:indentchars xmlns:wpsdc="http://www.wps.cn/officeDocument/2017/drawingmlCustomData" val="200" checksum="4158780845"/>
                    </a:ext>
                  </a:extLst>
                </a:pPr>
                <a:r>
                  <a:rPr lang="zh-CN" altLang="en-US" sz="2400" b="1">
                    <a:solidFill>
                      <a:schemeClr val="bg1"/>
                    </a:solidFill>
                    <a:sym typeface="+mn-ea"/>
                  </a:rPr>
                  <a:t>其定义域为（－</a:t>
                </a:r>
                <a:r>
                  <a:rPr lang="en-US" altLang="zh-CN" sz="2400" b="1">
                    <a:solidFill>
                      <a:schemeClr val="bg1"/>
                    </a:solidFill>
                    <a:sym typeface="+mn-ea"/>
                  </a:rPr>
                  <a:t>∞</a:t>
                </a:r>
                <a:r>
                  <a:rPr lang="zh-CN" altLang="en-US" sz="2400" b="1">
                    <a:solidFill>
                      <a:schemeClr val="bg1"/>
                    </a:solidFill>
                    <a:sym typeface="+mn-ea"/>
                  </a:rPr>
                  <a:t>，</a:t>
                </a:r>
                <a:r>
                  <a:rPr lang="en-US" altLang="zh-CN" sz="2400" b="1">
                    <a:solidFill>
                      <a:schemeClr val="bg1"/>
                    </a:solidFill>
                    <a:sym typeface="+mn-ea"/>
                  </a:rPr>
                  <a:t>+∞</a:t>
                </a:r>
                <a:r>
                  <a:rPr lang="zh-CN" altLang="en-US" sz="2400" b="1">
                    <a:solidFill>
                      <a:schemeClr val="bg1"/>
                    </a:solidFill>
                    <a:sym typeface="+mn-ea"/>
                  </a:rPr>
                  <a:t>）。</a:t>
                </a:r>
                <a:endParaRPr lang="zh-CN" altLang="en-US" sz="2400">
                  <a:solidFill>
                    <a:schemeClr val="bg1"/>
                  </a:solidFill>
                  <a:latin typeface="Times New Roman" panose="02020603050405020304" charset="0"/>
                  <a:ea typeface="宋体" pitchFamily="2" charset="-122"/>
                </a:endParaRPr>
              </a:p>
              <a:p>
                <a:pPr indent="304800" algn="just" eaLnBrk="0" hangingPunct="0">
                  <a:buSzPct val="100000"/>
                </a:pPr>
                <a:endParaRPr lang="zh-CN" altLang="en-US" sz="2400">
                  <a:solidFill>
                    <a:schemeClr val="bg1"/>
                  </a:solidFill>
                  <a:latin typeface="Times New Roman" panose="02020603050405020304" charset="0"/>
                  <a:ea typeface="宋体" pitchFamily="2" charset="-122"/>
                </a:endParaRPr>
              </a:p>
              <a:p>
                <a:pPr indent="304800" algn="just" eaLnBrk="0" hangingPunct="0">
                  <a:buSzPct val="100000"/>
                </a:pPr>
                <a:r>
                  <a:rPr lang="zh-CN" altLang="en-US" sz="2400">
                    <a:solidFill>
                      <a:schemeClr val="bg1"/>
                    </a:solidFill>
                    <a:latin typeface="Times New Roman" panose="02020603050405020304" charset="0"/>
                    <a:ea typeface="宋体" pitchFamily="2" charset="-122"/>
                  </a:rPr>
                  <a:t>     </a:t>
                </a:r>
                <a:endParaRPr lang="zh-CN" altLang="en-US" sz="2400" b="1">
                  <a:solidFill>
                    <a:schemeClr val="bg1"/>
                  </a:solidFill>
                  <a:latin typeface="Times New Roman" panose="02020603050405020304" charset="0"/>
                  <a:ea typeface="宋体" pitchFamily="2" charset="-122"/>
                </a:endParaRPr>
              </a:p>
              <a:p>
                <a:pPr indent="304800" eaLnBrk="0" hangingPunct="0">
                  <a:buSzPct val="100000"/>
                </a:pPr>
                <a:endParaRPr lang="zh-CN" altLang="en-US" sz="2400" b="1">
                  <a:solidFill>
                    <a:schemeClr val="bg1"/>
                  </a:solidFill>
                  <a:latin typeface="Times New Roman" panose="02020603050405020304" charset="0"/>
                  <a:ea typeface="宋体" pitchFamily="2" charset="-122"/>
                </a:endParaRPr>
              </a:p>
            </p:txBody>
          </p:sp>
        </mc:Choice>
        <mc:Fallback>
          <p:sp>
            <p:nvSpPr>
              <p:cNvPr id="73739" name="矩形 73738"/>
              <p:cNvSpPr>
                <a:spLocks noRot="1" noChangeAspect="1" noMove="1" noResize="1" noEditPoints="1" noAdjustHandles="1" noChangeArrowheads="1" noChangeShapeType="1" noTextEdit="1"/>
              </p:cNvSpPr>
              <p:nvPr/>
            </p:nvSpPr>
            <p:spPr>
              <a:xfrm>
                <a:off x="1055053" y="1628775"/>
                <a:ext cx="10080000" cy="3117850"/>
              </a:xfrm>
              <a:prstGeom prst="rect">
                <a:avLst/>
              </a:prstGeom>
              <a:blipFill rotWithShape="1">
                <a:blip r:embed="rId1"/>
                <a:stretch>
                  <a:fillRect l="-3" t="-957" r="3"/>
                </a:stretch>
              </a:blipFill>
              <a:ln w="9525">
                <a:noFill/>
              </a:ln>
            </p:spPr>
            <p:txBody>
              <a:bodyPr/>
              <a:lstStyle/>
              <a:p>
                <a:r>
                  <a:rPr lang="zh-CN" altLang="en-US">
                    <a:noFill/>
                  </a:rPr>
                  <a:t> </a:t>
                </a:r>
              </a:p>
            </p:txBody>
          </p:sp>
        </mc:Fallback>
      </mc:AlternateContent>
      <p:pic>
        <p:nvPicPr>
          <p:cNvPr id="73744" name="图片 73743" descr="8299968601610270285723.wmf"/>
          <p:cNvPicPr>
            <a:picLocks noChangeAspect="1"/>
          </p:cNvPicPr>
          <p:nvPr/>
        </p:nvPicPr>
        <p:blipFill>
          <a:blip r:embed="rId2">
            <a:lum bright="100000"/>
          </a:blip>
          <a:stretch>
            <a:fillRect/>
          </a:stretch>
        </p:blipFill>
        <p:spPr>
          <a:xfrm>
            <a:off x="4799013" y="2420303"/>
            <a:ext cx="1594170" cy="540000"/>
          </a:xfrm>
          <a:prstGeom prst="rect">
            <a:avLst/>
          </a:prstGeom>
          <a:noFill/>
          <a:ln w="9525">
            <a:noFill/>
          </a:ln>
        </p:spPr>
      </p:pic>
      <mc:AlternateContent xmlns:mc="http://schemas.openxmlformats.org/markup-compatibility/2006">
        <mc:Choice xmlns:a14="http://schemas.microsoft.com/office/drawing/2010/main" Requires="a14">
          <p:sp>
            <p:nvSpPr>
              <p:cNvPr id="73745" name="矩形 73744"/>
              <p:cNvSpPr/>
              <p:nvPr/>
            </p:nvSpPr>
            <p:spPr>
              <a:xfrm>
                <a:off x="983298" y="693420"/>
                <a:ext cx="10080000" cy="570865"/>
              </a:xfrm>
              <a:prstGeom prst="rect">
                <a:avLst/>
              </a:prstGeom>
              <a:noFill/>
              <a:ln w="12700">
                <a:noFill/>
              </a:ln>
            </p:spPr>
            <p:txBody>
              <a:bodyPr wrap="square" anchor="t" anchorCtr="0">
                <a:noAutofit/>
              </a:bodyPr>
              <a:p>
                <a:pPr indent="609600" algn="just" eaLnBrk="0" hangingPunct="0">
                  <a:lnSpc>
                    <a:spcPct val="100000"/>
                  </a:lnSpc>
                  <a:buSzPct val="100000"/>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例</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：求函数</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a:solidFill>
                      <a:schemeClr val="bg1"/>
                    </a:solidFill>
                    <a:latin typeface="Times New Roman Regular" panose="02020603050405020304" charset="0"/>
                    <a:ea typeface="Microsoft YaHei Regular" panose="020B0503020204020204" charset="-122"/>
                    <a:cs typeface="Times New Roman Regular" panose="02020603050405020304" charset="0"/>
                  </a:rPr>
                  <a:t>y</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Regular" panose="02020603050405020304" charset="0"/>
                    <a:ea typeface="Microsoft YaHei Regular" panose="020B0503020204020204" charset="-122"/>
                    <a:cs typeface="Times New Roman Regular" panose="02020603050405020304" charset="0"/>
                  </a:rPr>
                  <a:t>u</a:t>
                </a:r>
                <a:r>
                  <a:rPr lang="en-US" altLang="zh-CN"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与</a:t>
                </a:r>
                <a14:m>
                  <m:oMath xmlns:m="http://schemas.openxmlformats.org/officeDocument/2006/math">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u</m:t>
                    </m:r>
                    <m:r>
                      <a:rPr lang="en-US" altLang="zh-CN" sz="2400">
                        <a:solidFill>
                          <a:schemeClr val="bg1"/>
                        </a:solidFill>
                        <a:latin typeface="DejaVu Math TeX Gyre" panose="02000503000000000000" charset="0"/>
                        <a:ea typeface="宋体" charset="0"/>
                        <a:cs typeface="DejaVu Math TeX Gyre" panose="02000503000000000000" charset="0"/>
                      </a:rPr>
                      <m:t>=</m:t>
                    </m:r>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cos</m:t>
                        </m:r>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oMath>
                </a14:m>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构成的复合函数。</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73745" name="矩形 73744"/>
              <p:cNvSpPr>
                <a:spLocks noRot="1" noChangeAspect="1" noMove="1" noResize="1" noEditPoints="1" noAdjustHandles="1" noChangeArrowheads="1" noChangeShapeType="1" noTextEdit="1"/>
              </p:cNvSpPr>
              <p:nvPr/>
            </p:nvSpPr>
            <p:spPr>
              <a:xfrm>
                <a:off x="983298" y="693420"/>
                <a:ext cx="10080000" cy="570865"/>
              </a:xfrm>
              <a:prstGeom prst="rect">
                <a:avLst/>
              </a:prstGeom>
              <a:blipFill rotWithShape="1">
                <a:blip r:embed="rId3"/>
                <a:stretch>
                  <a:fillRect l="-3" t="-9789" r="3"/>
                </a:stretch>
              </a:blipFill>
              <a:ln w="12700">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3746" name="文本框 73745"/>
              <p:cNvSpPr txBox="1"/>
              <p:nvPr/>
            </p:nvSpPr>
            <p:spPr>
              <a:xfrm>
                <a:off x="7319328" y="2637155"/>
                <a:ext cx="3563937" cy="3230245"/>
              </a:xfrm>
              <a:prstGeom prst="rect">
                <a:avLst/>
              </a:prstGeom>
              <a:noFill/>
              <a:ln w="38100" cap="flat" cmpd="sng">
                <a:solidFill>
                  <a:srgbClr val="FFFF00"/>
                </a:solidFill>
                <a:prstDash val="solid"/>
                <a:miter/>
                <a:headEnd type="none" w="med" len="med"/>
                <a:tailEnd type="none" w="med" len="med"/>
              </a:ln>
            </p:spPr>
            <p:txBody>
              <a:bodyPr anchor="t" anchorCtr="0">
                <a:spAutoFit/>
              </a:bodyPr>
              <a:p>
                <a:pPr algn="ctr">
                  <a:lnSpc>
                    <a:spcPct val="150000"/>
                  </a:lnSpc>
                  <a:spcBef>
                    <a:spcPct val="50000"/>
                  </a:spcBef>
                  <a:buSzPct val="100000"/>
                </a:pP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分析：</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spcBef>
                    <a:spcPct val="50000"/>
                  </a:spcBef>
                  <a:buSzPct val="100000"/>
                </a:pPr>
                <a14:m>
                  <m:oMath xmlns:m="http://schemas.openxmlformats.org/officeDocument/2006/math">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u</m:t>
                    </m:r>
                    <m:r>
                      <a:rPr lang="en-US" altLang="zh-CN" sz="2000">
                        <a:solidFill>
                          <a:schemeClr val="bg1"/>
                        </a:solidFill>
                        <a:latin typeface="DejaVu Math TeX Gyre" panose="02000503000000000000" charset="0"/>
                        <a:ea typeface="宋体" charset="0"/>
                        <a:cs typeface="DejaVu Math TeX Gyre" panose="02000503000000000000" charset="0"/>
                      </a:rPr>
                      <m:t>=</m:t>
                    </m:r>
                    <m:func>
                      <m:funcPr>
                        <m:ctrl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m:t>cos</m:t>
                        </m:r>
                      </m:fName>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oMath>
                </a14:m>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值域</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[-1</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spcBef>
                    <a:spcPct val="50000"/>
                  </a:spcBef>
                  <a:buSzPct val="100000"/>
                </a:pPr>
                <a:r>
                  <a:rPr lang="en-US" altLang="zh-CN" sz="2000" i="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y</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i="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u</a:t>
                </a:r>
                <a:r>
                  <a:rPr lang="en-US" altLang="zh-CN"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定义域是</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R</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spcBef>
                    <a:spcPct val="50000"/>
                  </a:spcBef>
                  <a:buSzPct val="100000"/>
                </a:pP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1]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全部包含在</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R</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内。</a:t>
                </a:r>
                <a:endPar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spcBef>
                    <a:spcPct val="50000"/>
                  </a:spcBef>
                  <a:buSzPct val="100000"/>
                </a:pP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Y</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是</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i="1">
                    <a:solidFill>
                      <a:schemeClr val="bg1"/>
                    </a:solidFill>
                    <a:latin typeface="Times New Roman Regular" panose="02020603050405020304" charset="0"/>
                    <a:ea typeface="Microsoft YaHei Regular" panose="020B0503020204020204" charset="-122"/>
                    <a:cs typeface="Times New Roman Regular" panose="02020603050405020304" charset="0"/>
                  </a:rPr>
                  <a:t>x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的函数。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73746" name="文本框 73745"/>
              <p:cNvSpPr txBox="1">
                <a:spLocks noRot="1" noChangeAspect="1" noMove="1" noResize="1" noEditPoints="1" noAdjustHandles="1" noChangeArrowheads="1" noChangeShapeType="1" noTextEdit="1"/>
              </p:cNvSpPr>
              <p:nvPr/>
            </p:nvSpPr>
            <p:spPr>
              <a:xfrm>
                <a:off x="7319328" y="2637155"/>
                <a:ext cx="3563937" cy="3230245"/>
              </a:xfrm>
              <a:prstGeom prst="rect">
                <a:avLst/>
              </a:prstGeom>
              <a:blipFill rotWithShape="1">
                <a:blip r:embed="rId4"/>
                <a:stretch>
                  <a:fillRect l="-543" t="-609" r="-535" b="-590"/>
                </a:stretch>
              </a:blipFill>
              <a:ln w="38100" cap="flat" cmpd="sng">
                <a:solidFill>
                  <a:srgbClr val="FFFF00"/>
                </a:solidFill>
                <a:prstDash val="solid"/>
                <a:miter/>
                <a:headEnd type="none" w="med" len="med"/>
                <a:tailEnd type="none" w="med" len="med"/>
              </a:ln>
            </p:spPr>
            <p:txBody>
              <a:bodyPr/>
              <a:lstStyle/>
              <a:p>
                <a:r>
                  <a:rPr lang="zh-CN" altLang="en-US">
                    <a:noFill/>
                  </a:rPr>
                  <a:t> </a:t>
                </a:r>
              </a:p>
            </p:txBody>
          </p:sp>
        </mc:Fallback>
      </mc:AlternateContent>
      <p:sp>
        <p:nvSpPr>
          <p:cNvPr id="148493" name="直接连接符 73748"/>
          <p:cNvSpPr/>
          <p:nvPr/>
        </p:nvSpPr>
        <p:spPr>
          <a:xfrm>
            <a:off x="8759190" y="2349818"/>
            <a:ext cx="0" cy="0"/>
          </a:xfrm>
          <a:prstGeom prst="line">
            <a:avLst/>
          </a:prstGeom>
          <a:ln w="12700">
            <a:noFill/>
          </a:ln>
        </p:spPr>
      </p:sp>
      <p:sp>
        <p:nvSpPr>
          <p:cNvPr id="73750" name="直接连接符 73749"/>
          <p:cNvSpPr/>
          <p:nvPr/>
        </p:nvSpPr>
        <p:spPr>
          <a:xfrm flipH="1" flipV="1">
            <a:off x="5737225" y="1125855"/>
            <a:ext cx="2789555" cy="1511300"/>
          </a:xfrm>
          <a:prstGeom prst="line">
            <a:avLst/>
          </a:prstGeom>
          <a:ln w="38100" cap="flat" cmpd="sng">
            <a:solidFill>
              <a:srgbClr val="FFCC00"/>
            </a:solidFill>
            <a:prstDash val="solid"/>
            <a:round/>
            <a:headEnd type="none" w="med" len="med"/>
            <a:tailEnd type="triangl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73745"/>
                                        </p:tgtEl>
                                        <p:attrNameLst>
                                          <p:attrName>style.visibility</p:attrName>
                                        </p:attrNameLst>
                                      </p:cBhvr>
                                      <p:to>
                                        <p:strVal val="visible"/>
                                      </p:to>
                                    </p:set>
                                    <p:anim calcmode="lin" valueType="num">
                                      <p:cBhvr>
                                        <p:cTn id="7" dur="1000" fill="hold"/>
                                        <p:tgtEl>
                                          <p:spTgt spid="73745"/>
                                        </p:tgtEl>
                                        <p:attrNameLst>
                                          <p:attrName>ppt_x</p:attrName>
                                        </p:attrNameLst>
                                      </p:cBhvr>
                                      <p:tavLst>
                                        <p:tav tm="0">
                                          <p:val>
                                            <p:strVal val="#ppt_x-.2"/>
                                          </p:val>
                                        </p:tav>
                                        <p:tav tm="100000">
                                          <p:val>
                                            <p:strVal val="#ppt_x"/>
                                          </p:val>
                                        </p:tav>
                                      </p:tavLst>
                                    </p:anim>
                                    <p:anim calcmode="lin" valueType="num">
                                      <p:cBhvr>
                                        <p:cTn id="8" dur="1000" fill="hold"/>
                                        <p:tgtEl>
                                          <p:spTgt spid="73745"/>
                                        </p:tgtEl>
                                        <p:attrNameLst>
                                          <p:attrName>ppt_y</p:attrName>
                                        </p:attrNameLst>
                                      </p:cBhvr>
                                      <p:tavLst>
                                        <p:tav tm="0">
                                          <p:val>
                                            <p:strVal val="#ppt_y"/>
                                          </p:val>
                                        </p:tav>
                                        <p:tav tm="100000">
                                          <p:val>
                                            <p:strVal val="#ppt_y"/>
                                          </p:val>
                                        </p:tav>
                                      </p:tavLst>
                                    </p:anim>
                                    <p:animEffect transition="in" filter="wipe(right)" prLst="gradientSize: 0.1">
                                      <p:cBhvr>
                                        <p:cTn id="9" dur="1000"/>
                                        <p:tgtEl>
                                          <p:spTgt spid="7374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73746"/>
                                        </p:tgtEl>
                                        <p:attrNameLst>
                                          <p:attrName>style.visibility</p:attrName>
                                        </p:attrNameLst>
                                      </p:cBhvr>
                                      <p:to>
                                        <p:strVal val="visible"/>
                                      </p:to>
                                    </p:set>
                                    <p:anim calcmode="lin" valueType="num">
                                      <p:cBhvr>
                                        <p:cTn id="12" dur="1000" fill="hold"/>
                                        <p:tgtEl>
                                          <p:spTgt spid="73746"/>
                                        </p:tgtEl>
                                        <p:attrNameLst>
                                          <p:attrName>ppt_x</p:attrName>
                                        </p:attrNameLst>
                                      </p:cBhvr>
                                      <p:tavLst>
                                        <p:tav tm="0">
                                          <p:val>
                                            <p:strVal val="#ppt_x-.2"/>
                                          </p:val>
                                        </p:tav>
                                        <p:tav tm="100000">
                                          <p:val>
                                            <p:strVal val="#ppt_x"/>
                                          </p:val>
                                        </p:tav>
                                      </p:tavLst>
                                    </p:anim>
                                    <p:anim calcmode="lin" valueType="num">
                                      <p:cBhvr>
                                        <p:cTn id="13" dur="1000" fill="hold"/>
                                        <p:tgtEl>
                                          <p:spTgt spid="7374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73746"/>
                                        </p:tgtEl>
                                      </p:cBhvr>
                                    </p:animEffect>
                                  </p:childTnLst>
                                </p:cTn>
                              </p:par>
                              <p:par>
                                <p:cTn id="15" presetID="29" presetClass="entr" presetSubtype="0" fill="hold" grpId="0" nodeType="withEffect">
                                  <p:stCondLst>
                                    <p:cond delay="0"/>
                                  </p:stCondLst>
                                  <p:childTnLst>
                                    <p:set>
                                      <p:cBhvr>
                                        <p:cTn id="16" dur="1" fill="hold">
                                          <p:stCondLst>
                                            <p:cond delay="0"/>
                                          </p:stCondLst>
                                        </p:cTn>
                                        <p:tgtEl>
                                          <p:spTgt spid="73750"/>
                                        </p:tgtEl>
                                        <p:attrNameLst>
                                          <p:attrName>style.visibility</p:attrName>
                                        </p:attrNameLst>
                                      </p:cBhvr>
                                      <p:to>
                                        <p:strVal val="visible"/>
                                      </p:to>
                                    </p:set>
                                    <p:anim calcmode="lin" valueType="num">
                                      <p:cBhvr>
                                        <p:cTn id="17" dur="1000" fill="hold"/>
                                        <p:tgtEl>
                                          <p:spTgt spid="73750"/>
                                        </p:tgtEl>
                                        <p:attrNameLst>
                                          <p:attrName>ppt_x</p:attrName>
                                        </p:attrNameLst>
                                      </p:cBhvr>
                                      <p:tavLst>
                                        <p:tav tm="0">
                                          <p:val>
                                            <p:strVal val="#ppt_x-.2"/>
                                          </p:val>
                                        </p:tav>
                                        <p:tav tm="100000">
                                          <p:val>
                                            <p:strVal val="#ppt_x"/>
                                          </p:val>
                                        </p:tav>
                                      </p:tavLst>
                                    </p:anim>
                                    <p:anim calcmode="lin" valueType="num">
                                      <p:cBhvr>
                                        <p:cTn id="18" dur="1000" fill="hold"/>
                                        <p:tgtEl>
                                          <p:spTgt spid="73750"/>
                                        </p:tgtEl>
                                        <p:attrNameLst>
                                          <p:attrName>ppt_y</p:attrName>
                                        </p:attrNameLst>
                                      </p:cBhvr>
                                      <p:tavLst>
                                        <p:tav tm="0">
                                          <p:val>
                                            <p:strVal val="#ppt_y"/>
                                          </p:val>
                                        </p:tav>
                                        <p:tav tm="100000">
                                          <p:val>
                                            <p:strVal val="#ppt_y"/>
                                          </p:val>
                                        </p:tav>
                                      </p:tavLst>
                                    </p:anim>
                                    <p:animEffect transition="in" filter="wipe(right)" prLst="gradientSize: 0.1">
                                      <p:cBhvr>
                                        <p:cTn id="19" dur="1000"/>
                                        <p:tgtEl>
                                          <p:spTgt spid="73750"/>
                                        </p:tgtEl>
                                      </p:cBhvr>
                                    </p:animEffect>
                                  </p:childTnLst>
                                </p:cTn>
                              </p:par>
                              <p:par>
                                <p:cTn id="20" presetID="1" presetClass="exit" presetSubtype="0" fill="hold" grpId="1" nodeType="withEffect">
                                  <p:stCondLst>
                                    <p:cond delay="0"/>
                                  </p:stCondLst>
                                  <p:childTnLst>
                                    <p:set>
                                      <p:cBhvr>
                                        <p:cTn id="21" dur="1" fill="hold">
                                          <p:stCondLst>
                                            <p:cond delay="0"/>
                                          </p:stCondLst>
                                        </p:cTn>
                                        <p:tgtEl>
                                          <p:spTgt spid="73746"/>
                                        </p:tgtEl>
                                        <p:attrNameLst>
                                          <p:attrName>style.visibility</p:attrName>
                                        </p:attrNameLst>
                                      </p:cBhvr>
                                      <p:to>
                                        <p:strVal val="hidden"/>
                                      </p:to>
                                    </p:set>
                                  </p:childTnLst>
                                </p:cTn>
                              </p:par>
                              <p:par>
                                <p:cTn id="22" presetID="1" presetClass="exit" presetSubtype="0" fill="hold" grpId="1" nodeType="withEffect">
                                  <p:stCondLst>
                                    <p:cond delay="0"/>
                                  </p:stCondLst>
                                  <p:childTnLst>
                                    <p:set>
                                      <p:cBhvr>
                                        <p:cTn id="23" dur="1" fill="hold">
                                          <p:stCondLst>
                                            <p:cond delay="0"/>
                                          </p:stCondLst>
                                        </p:cTn>
                                        <p:tgtEl>
                                          <p:spTgt spid="73750"/>
                                        </p:tgtEl>
                                        <p:attrNameLst>
                                          <p:attrName>style.visibility</p:attrName>
                                        </p:attrNameLst>
                                      </p:cBhvr>
                                      <p:to>
                                        <p:strVal val="hidden"/>
                                      </p:to>
                                    </p:set>
                                  </p:childTnLst>
                                </p:cTn>
                              </p:par>
                              <p:par>
                                <p:cTn id="24" presetID="29" presetClass="entr" presetSubtype="0" fill="hold" grpId="0" nodeType="withEffect">
                                  <p:stCondLst>
                                    <p:cond delay="0"/>
                                  </p:stCondLst>
                                  <p:childTnLst>
                                    <p:set>
                                      <p:cBhvr>
                                        <p:cTn id="25" dur="1" fill="hold">
                                          <p:stCondLst>
                                            <p:cond delay="0"/>
                                          </p:stCondLst>
                                        </p:cTn>
                                        <p:tgtEl>
                                          <p:spTgt spid="73739"/>
                                        </p:tgtEl>
                                        <p:attrNameLst>
                                          <p:attrName>style.visibility</p:attrName>
                                        </p:attrNameLst>
                                      </p:cBhvr>
                                      <p:to>
                                        <p:strVal val="visible"/>
                                      </p:to>
                                    </p:set>
                                    <p:anim calcmode="lin" valueType="num">
                                      <p:cBhvr>
                                        <p:cTn id="26" dur="1000" fill="hold"/>
                                        <p:tgtEl>
                                          <p:spTgt spid="73739"/>
                                        </p:tgtEl>
                                        <p:attrNameLst>
                                          <p:attrName>ppt_x</p:attrName>
                                        </p:attrNameLst>
                                      </p:cBhvr>
                                      <p:tavLst>
                                        <p:tav tm="0">
                                          <p:val>
                                            <p:strVal val="#ppt_x-.2"/>
                                          </p:val>
                                        </p:tav>
                                        <p:tav tm="100000">
                                          <p:val>
                                            <p:strVal val="#ppt_x"/>
                                          </p:val>
                                        </p:tav>
                                      </p:tavLst>
                                    </p:anim>
                                    <p:anim calcmode="lin" valueType="num">
                                      <p:cBhvr>
                                        <p:cTn id="27" dur="1000" fill="hold"/>
                                        <p:tgtEl>
                                          <p:spTgt spid="73739"/>
                                        </p:tgtEl>
                                        <p:attrNameLst>
                                          <p:attrName>ppt_y</p:attrName>
                                        </p:attrNameLst>
                                      </p:cBhvr>
                                      <p:tavLst>
                                        <p:tav tm="0">
                                          <p:val>
                                            <p:strVal val="#ppt_y"/>
                                          </p:val>
                                        </p:tav>
                                        <p:tav tm="100000">
                                          <p:val>
                                            <p:strVal val="#ppt_y"/>
                                          </p:val>
                                        </p:tav>
                                      </p:tavLst>
                                    </p:anim>
                                    <p:animEffect transition="in" filter="wipe(right)" prLst="gradientSize: 0.1">
                                      <p:cBhvr>
                                        <p:cTn id="28" dur="1000"/>
                                        <p:tgtEl>
                                          <p:spTgt spid="73739"/>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73744"/>
                                        </p:tgtEl>
                                        <p:attrNameLst>
                                          <p:attrName>style.visibility</p:attrName>
                                        </p:attrNameLst>
                                      </p:cBhvr>
                                      <p:to>
                                        <p:strVal val="visible"/>
                                      </p:to>
                                    </p:set>
                                    <p:anim calcmode="lin" valueType="num">
                                      <p:cBhvr>
                                        <p:cTn id="33" dur="1000" fill="hold"/>
                                        <p:tgtEl>
                                          <p:spTgt spid="73744"/>
                                        </p:tgtEl>
                                        <p:attrNameLst>
                                          <p:attrName>ppt_x</p:attrName>
                                        </p:attrNameLst>
                                      </p:cBhvr>
                                      <p:tavLst>
                                        <p:tav tm="0">
                                          <p:val>
                                            <p:strVal val="#ppt_x-.2"/>
                                          </p:val>
                                        </p:tav>
                                        <p:tav tm="100000">
                                          <p:val>
                                            <p:strVal val="#ppt_x"/>
                                          </p:val>
                                        </p:tav>
                                      </p:tavLst>
                                    </p:anim>
                                    <p:anim calcmode="lin" valueType="num">
                                      <p:cBhvr>
                                        <p:cTn id="34" dur="1000" fill="hold"/>
                                        <p:tgtEl>
                                          <p:spTgt spid="73744"/>
                                        </p:tgtEl>
                                        <p:attrNameLst>
                                          <p:attrName>ppt_y</p:attrName>
                                        </p:attrNameLst>
                                      </p:cBhvr>
                                      <p:tavLst>
                                        <p:tav tm="0">
                                          <p:val>
                                            <p:strVal val="#ppt_y"/>
                                          </p:val>
                                        </p:tav>
                                        <p:tav tm="100000">
                                          <p:val>
                                            <p:strVal val="#ppt_y"/>
                                          </p:val>
                                        </p:tav>
                                      </p:tavLst>
                                    </p:anim>
                                    <p:animEffect transition="in" filter="wipe(right)" prLst="gradientSize: 0.1">
                                      <p:cBhvr>
                                        <p:cTn id="35" dur="1000"/>
                                        <p:tgtEl>
                                          <p:spTgt spid="73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45" grpId="0" bldLvl="0" animBg="1"/>
      <p:bldP spid="73746" grpId="0" bldLvl="0" animBg="1"/>
      <p:bldP spid="73746" grpId="1" bldLvl="0" animBg="1"/>
      <p:bldP spid="73739"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0529" name="矩形 75784"/>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50530" name="矩形 75785"/>
          <p:cNvSpPr/>
          <p:nvPr/>
        </p:nvSpPr>
        <p:spPr>
          <a:xfrm>
            <a:off x="3575050" y="3425825"/>
            <a:ext cx="1223963" cy="260350"/>
          </a:xfrm>
          <a:prstGeom prst="rect">
            <a:avLst/>
          </a:prstGeom>
          <a:noFill/>
          <a:ln w="9525">
            <a:noFill/>
          </a:ln>
        </p:spPr>
        <p:txBody>
          <a:bodyPr anchor="ctr" anchorCtr="0">
            <a:spAutoFit/>
          </a:bodyPr>
          <a:p>
            <a:pPr eaLnBrk="0" hangingPunct="0">
              <a:buSzPct val="100000"/>
            </a:pPr>
            <a:r>
              <a:rPr lang="en-US" altLang="zh-CN" sz="1100">
                <a:latin typeface="Times New Roman" panose="02020603050405020304" charset="0"/>
                <a:ea typeface="楷体_GB2312" pitchFamily="49" charset="-122"/>
              </a:rPr>
              <a:t> </a:t>
            </a:r>
            <a:endParaRPr lang="en-US" altLang="zh-CN" sz="2400">
              <a:latin typeface="Times New Roman" panose="02020603050405020304" charset="0"/>
              <a:ea typeface="宋体" pitchFamily="2" charset="-122"/>
            </a:endParaRPr>
          </a:p>
        </p:txBody>
      </p:sp>
      <p:sp>
        <p:nvSpPr>
          <p:cNvPr id="75787" name="矩形 75786"/>
          <p:cNvSpPr/>
          <p:nvPr/>
        </p:nvSpPr>
        <p:spPr>
          <a:xfrm>
            <a:off x="1056005" y="1628775"/>
            <a:ext cx="10080000" cy="3507740"/>
          </a:xfrm>
          <a:prstGeom prst="rect">
            <a:avLst/>
          </a:prstGeom>
          <a:noFill/>
          <a:ln w="9525">
            <a:noFill/>
          </a:ln>
        </p:spPr>
        <p:txBody>
          <a:bodyPr anchor="t" anchorCtr="0">
            <a:spAutoFit/>
          </a:bodyPr>
          <a:p>
            <a:pPr algn="just">
              <a:lnSpc>
                <a:spcPct val="150000"/>
              </a:lnSpc>
              <a:spcBef>
                <a:spcPts val="0"/>
              </a:spcBef>
              <a:buSzPct val="100000"/>
            </a:pPr>
            <a:r>
              <a:rPr lang="zh-CN" altLang="en-US" sz="2800">
                <a:solidFill>
                  <a:srgbClr val="FFFF00"/>
                </a:solidFill>
                <a:latin typeface="Microsoft YaHei Bold" panose="020B0503020204020204" charset="-122"/>
                <a:ea typeface="Microsoft YaHei Bold" panose="020B0503020204020204" charset="-122"/>
                <a:cs typeface="Microsoft YaHei Bold" panose="020B0503020204020204" charset="-122"/>
              </a:rPr>
              <a:t>注意</a:t>
            </a:r>
            <a:r>
              <a:rPr lang="en-US" altLang="zh-CN" sz="2800">
                <a:solidFill>
                  <a:srgbClr val="FFFF00"/>
                </a:solidFill>
                <a:latin typeface="Microsoft YaHei Bold" panose="020B0503020204020204" charset="-122"/>
                <a:ea typeface="Microsoft YaHei Bold" panose="020B0503020204020204" charset="-122"/>
                <a:cs typeface="Microsoft YaHei Bold" panose="020B0503020204020204" charset="-122"/>
              </a:rPr>
              <a:t>:</a:t>
            </a:r>
            <a:r>
              <a:rPr lang="en-US" altLang="zh-CN" sz="2400">
                <a:solidFill>
                  <a:schemeClr val="bg1"/>
                </a:solidFill>
                <a:latin typeface="Microsoft YaHei Bold" panose="020B0503020204020204" charset="-122"/>
                <a:ea typeface="Microsoft YaHei Bold" panose="020B0503020204020204" charset="-122"/>
                <a:cs typeface="Microsoft YaHei Bold" panose="020B0503020204020204" charset="-122"/>
              </a:rPr>
              <a:t>   </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eaLnBrk="0" hangingPunct="0">
              <a:lnSpc>
                <a:spcPct val="150000"/>
              </a:lnSpc>
              <a:spcBef>
                <a:spcPts val="0"/>
              </a:spcBef>
              <a:buSzPct val="100000"/>
              <a:extLst>
                <a:ext uri="{35155182-B16C-46BC-9424-99874614C6A1}">
                  <wpsdc:indentchars xmlns:wpsdc="http://www.wps.cn/officeDocument/2017/drawingmlCustomData" val="200" checksum="4158780845"/>
                </a:ext>
              </a:extLst>
            </a:pP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“复合不是加减乘除”！复合是一种新运算；</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a:lnSpc>
                <a:spcPct val="150000"/>
              </a:lnSpc>
              <a:spcBef>
                <a:spcPts val="0"/>
              </a:spcBef>
              <a:buSzPct val="100000"/>
              <a:extLst>
                <a:ext uri="{35155182-B16C-46BC-9424-99874614C6A1}">
                  <wpsdc:indentchars xmlns:wpsdc="http://www.wps.cn/officeDocument/2017/drawingmlCustomData" val="200" checksum="4158780845"/>
                </a:ext>
              </a:extLst>
            </a:pP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复合函数</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中，</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f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是外层函数，</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rPr>
              <a:t>u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是内层函数；</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a:lnSpc>
                <a:spcPct val="150000"/>
              </a:lnSpc>
              <a:spcBef>
                <a:spcPts val="0"/>
              </a:spcBef>
              <a:buSzPct val="100000"/>
              <a:extLst>
                <a:ext uri="{35155182-B16C-46BC-9424-99874614C6A1}">
                  <wpsdc:indentchars xmlns:wpsdc="http://www.wps.cn/officeDocument/2017/drawingmlCustomData" val="200" checksum="4158780845"/>
                </a:ext>
              </a:extLst>
            </a:pP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3.y</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是一个复合函数，或是一个“函数的函数”；</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a:lnSpc>
                <a:spcPct val="150000"/>
              </a:lnSpc>
              <a:spcBef>
                <a:spcPts val="0"/>
              </a:spcBef>
              <a:buSzPct val="100000"/>
              <a:extLst>
                <a:ext uri="{35155182-B16C-46BC-9424-99874614C6A1}">
                  <wpsdc:indentchars xmlns:wpsdc="http://www.wps.cn/officeDocument/2017/drawingmlCustomData" val="200" checksum="4158780845"/>
                </a:ext>
              </a:extLst>
            </a:pP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4.</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复合函数的分解，通常从最外层向内逐层分解，所得的每个函数大都是基本初等函数。</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5787">
                                            <p:txEl>
                                              <p:charRg st="0" end="20"/>
                                            </p:txEl>
                                          </p:spTgt>
                                        </p:tgtEl>
                                        <p:attrNameLst>
                                          <p:attrName>style.visibility</p:attrName>
                                        </p:attrNameLst>
                                      </p:cBhvr>
                                      <p:to>
                                        <p:strVal val="visible"/>
                                      </p:to>
                                    </p:set>
                                    <p:anim calcmode="lin" valueType="num">
                                      <p:cBhvr>
                                        <p:cTn id="7" dur="1000" fill="hold"/>
                                        <p:tgtEl>
                                          <p:spTgt spid="75787">
                                            <p:txEl>
                                              <p:charRg st="0" end="20"/>
                                            </p:txEl>
                                          </p:spTgt>
                                        </p:tgtEl>
                                        <p:attrNameLst>
                                          <p:attrName>ppt_x</p:attrName>
                                        </p:attrNameLst>
                                      </p:cBhvr>
                                      <p:tavLst>
                                        <p:tav tm="0">
                                          <p:val>
                                            <p:strVal val="#ppt_x-.2"/>
                                          </p:val>
                                        </p:tav>
                                        <p:tav tm="100000">
                                          <p:val>
                                            <p:strVal val="#ppt_x"/>
                                          </p:val>
                                        </p:tav>
                                      </p:tavLst>
                                    </p:anim>
                                    <p:anim calcmode="lin" valueType="num">
                                      <p:cBhvr>
                                        <p:cTn id="8" dur="1000" fill="hold"/>
                                        <p:tgtEl>
                                          <p:spTgt spid="75787">
                                            <p:txEl>
                                              <p:charRg st="0" end="2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75787">
                                            <p:txEl>
                                              <p:charRg st="0" end="2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1" nodeType="clickEffect">
                                  <p:stCondLst>
                                    <p:cond delay="0"/>
                                  </p:stCondLst>
                                  <p:childTnLst>
                                    <p:set>
                                      <p:cBhvr>
                                        <p:cTn id="13" dur="1" fill="hold">
                                          <p:stCondLst>
                                            <p:cond delay="0"/>
                                          </p:stCondLst>
                                        </p:cTn>
                                        <p:tgtEl>
                                          <p:spTgt spid="75787">
                                            <p:txEl>
                                              <p:charRg st="20" end="49"/>
                                            </p:txEl>
                                          </p:spTgt>
                                        </p:tgtEl>
                                        <p:attrNameLst>
                                          <p:attrName>style.visibility</p:attrName>
                                        </p:attrNameLst>
                                      </p:cBhvr>
                                      <p:to>
                                        <p:strVal val="visible"/>
                                      </p:to>
                                    </p:set>
                                    <p:anim calcmode="lin" valueType="num">
                                      <p:cBhvr>
                                        <p:cTn id="14" dur="1000" fill="hold"/>
                                        <p:tgtEl>
                                          <p:spTgt spid="75787">
                                            <p:txEl>
                                              <p:charRg st="20" end="49"/>
                                            </p:txEl>
                                          </p:spTgt>
                                        </p:tgtEl>
                                        <p:attrNameLst>
                                          <p:attrName>ppt_x</p:attrName>
                                        </p:attrNameLst>
                                      </p:cBhvr>
                                      <p:tavLst>
                                        <p:tav tm="0">
                                          <p:val>
                                            <p:strVal val="#ppt_x-.2"/>
                                          </p:val>
                                        </p:tav>
                                        <p:tav tm="100000">
                                          <p:val>
                                            <p:strVal val="#ppt_x"/>
                                          </p:val>
                                        </p:tav>
                                      </p:tavLst>
                                    </p:anim>
                                    <p:anim calcmode="lin" valueType="num">
                                      <p:cBhvr>
                                        <p:cTn id="15" dur="1000" fill="hold"/>
                                        <p:tgtEl>
                                          <p:spTgt spid="75787">
                                            <p:txEl>
                                              <p:charRg st="20" end="49"/>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5787">
                                            <p:txEl>
                                              <p:charRg st="20" end="49"/>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2" nodeType="clickEffect">
                                  <p:stCondLst>
                                    <p:cond delay="0"/>
                                  </p:stCondLst>
                                  <p:childTnLst>
                                    <p:set>
                                      <p:cBhvr>
                                        <p:cTn id="20" dur="1" fill="hold">
                                          <p:stCondLst>
                                            <p:cond delay="0"/>
                                          </p:stCondLst>
                                        </p:cTn>
                                        <p:tgtEl>
                                          <p:spTgt spid="75787">
                                            <p:txEl>
                                              <p:charRg st="49" end="81"/>
                                            </p:txEl>
                                          </p:spTgt>
                                        </p:tgtEl>
                                        <p:attrNameLst>
                                          <p:attrName>style.visibility</p:attrName>
                                        </p:attrNameLst>
                                      </p:cBhvr>
                                      <p:to>
                                        <p:strVal val="visible"/>
                                      </p:to>
                                    </p:set>
                                    <p:anim calcmode="lin" valueType="num">
                                      <p:cBhvr>
                                        <p:cTn id="21" dur="1000" fill="hold"/>
                                        <p:tgtEl>
                                          <p:spTgt spid="75787">
                                            <p:txEl>
                                              <p:charRg st="49" end="81"/>
                                            </p:txEl>
                                          </p:spTgt>
                                        </p:tgtEl>
                                        <p:attrNameLst>
                                          <p:attrName>ppt_x</p:attrName>
                                        </p:attrNameLst>
                                      </p:cBhvr>
                                      <p:tavLst>
                                        <p:tav tm="0">
                                          <p:val>
                                            <p:strVal val="#ppt_x-.2"/>
                                          </p:val>
                                        </p:tav>
                                        <p:tav tm="100000">
                                          <p:val>
                                            <p:strVal val="#ppt_x"/>
                                          </p:val>
                                        </p:tav>
                                      </p:tavLst>
                                    </p:anim>
                                    <p:anim calcmode="lin" valueType="num">
                                      <p:cBhvr>
                                        <p:cTn id="22" dur="1000" fill="hold"/>
                                        <p:tgtEl>
                                          <p:spTgt spid="75787">
                                            <p:txEl>
                                              <p:charRg st="49" end="81"/>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5787">
                                            <p:txEl>
                                              <p:charRg st="49" end="8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4" nodeType="clickEffect">
                                  <p:stCondLst>
                                    <p:cond delay="0"/>
                                  </p:stCondLst>
                                  <p:childTnLst>
                                    <p:set>
                                      <p:cBhvr>
                                        <p:cTn id="27" dur="1" fill="hold">
                                          <p:stCondLst>
                                            <p:cond delay="0"/>
                                          </p:stCondLst>
                                        </p:cTn>
                                        <p:tgtEl>
                                          <p:spTgt spid="75787">
                                            <p:txEl>
                                              <p:charRg st="92" end="120"/>
                                            </p:txEl>
                                          </p:spTgt>
                                        </p:tgtEl>
                                        <p:attrNameLst>
                                          <p:attrName>style.visibility</p:attrName>
                                        </p:attrNameLst>
                                      </p:cBhvr>
                                      <p:to>
                                        <p:strVal val="visible"/>
                                      </p:to>
                                    </p:set>
                                    <p:anim calcmode="lin" valueType="num">
                                      <p:cBhvr>
                                        <p:cTn id="28" dur="1000" fill="hold"/>
                                        <p:tgtEl>
                                          <p:spTgt spid="75787">
                                            <p:txEl>
                                              <p:charRg st="92" end="120"/>
                                            </p:txEl>
                                          </p:spTgt>
                                        </p:tgtEl>
                                        <p:attrNameLst>
                                          <p:attrName>ppt_x</p:attrName>
                                        </p:attrNameLst>
                                      </p:cBhvr>
                                      <p:tavLst>
                                        <p:tav tm="0">
                                          <p:val>
                                            <p:strVal val="#ppt_x-.2"/>
                                          </p:val>
                                        </p:tav>
                                        <p:tav tm="100000">
                                          <p:val>
                                            <p:strVal val="#ppt_x"/>
                                          </p:val>
                                        </p:tav>
                                      </p:tavLst>
                                    </p:anim>
                                    <p:anim calcmode="lin" valueType="num">
                                      <p:cBhvr>
                                        <p:cTn id="29" dur="1000" fill="hold"/>
                                        <p:tgtEl>
                                          <p:spTgt spid="75787">
                                            <p:txEl>
                                              <p:charRg st="92" end="120"/>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5787">
                                            <p:txEl>
                                              <p:charRg st="92" end="12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5" nodeType="clickEffect">
                                  <p:stCondLst>
                                    <p:cond delay="0"/>
                                  </p:stCondLst>
                                  <p:childTnLst>
                                    <p:set>
                                      <p:cBhvr>
                                        <p:cTn id="34" dur="1" fill="hold">
                                          <p:stCondLst>
                                            <p:cond delay="0"/>
                                          </p:stCondLst>
                                        </p:cTn>
                                        <p:tgtEl>
                                          <p:spTgt spid="75787">
                                            <p:txEl>
                                              <p:charRg st="120" end="148"/>
                                            </p:txEl>
                                          </p:spTgt>
                                        </p:tgtEl>
                                        <p:attrNameLst>
                                          <p:attrName>style.visibility</p:attrName>
                                        </p:attrNameLst>
                                      </p:cBhvr>
                                      <p:to>
                                        <p:strVal val="visible"/>
                                      </p:to>
                                    </p:set>
                                    <p:anim calcmode="lin" valueType="num">
                                      <p:cBhvr>
                                        <p:cTn id="35" dur="1000" fill="hold"/>
                                        <p:tgtEl>
                                          <p:spTgt spid="75787">
                                            <p:txEl>
                                              <p:charRg st="120" end="148"/>
                                            </p:txEl>
                                          </p:spTgt>
                                        </p:tgtEl>
                                        <p:attrNameLst>
                                          <p:attrName>ppt_x</p:attrName>
                                        </p:attrNameLst>
                                      </p:cBhvr>
                                      <p:tavLst>
                                        <p:tav tm="0">
                                          <p:val>
                                            <p:strVal val="#ppt_x-.2"/>
                                          </p:val>
                                        </p:tav>
                                        <p:tav tm="100000">
                                          <p:val>
                                            <p:strVal val="#ppt_x"/>
                                          </p:val>
                                        </p:tav>
                                      </p:tavLst>
                                    </p:anim>
                                    <p:anim calcmode="lin" valueType="num">
                                      <p:cBhvr>
                                        <p:cTn id="36" dur="1000" fill="hold"/>
                                        <p:tgtEl>
                                          <p:spTgt spid="75787">
                                            <p:txEl>
                                              <p:charRg st="120" end="148"/>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75787">
                                            <p:txEl>
                                              <p:charRg st="120" end="14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1553" name="矩形 76808"/>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51554" name="矩形 76809"/>
          <p:cNvSpPr/>
          <p:nvPr/>
        </p:nvSpPr>
        <p:spPr>
          <a:xfrm>
            <a:off x="3575050" y="3425825"/>
            <a:ext cx="1223963" cy="260350"/>
          </a:xfrm>
          <a:prstGeom prst="rect">
            <a:avLst/>
          </a:prstGeom>
          <a:noFill/>
          <a:ln w="9525">
            <a:noFill/>
          </a:ln>
        </p:spPr>
        <p:txBody>
          <a:bodyPr anchor="ctr" anchorCtr="0">
            <a:spAutoFit/>
          </a:bodyPr>
          <a:p>
            <a:pPr eaLnBrk="0" hangingPunct="0">
              <a:buSzPct val="100000"/>
            </a:pPr>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mc:AlternateContent xmlns:mc="http://schemas.openxmlformats.org/markup-compatibility/2006">
        <mc:Choice xmlns:a14="http://schemas.microsoft.com/office/drawing/2010/main" Requires="a14">
          <p:sp>
            <p:nvSpPr>
              <p:cNvPr id="76811" name="矩形 76810"/>
              <p:cNvSpPr/>
              <p:nvPr/>
            </p:nvSpPr>
            <p:spPr>
              <a:xfrm>
                <a:off x="1056005" y="621030"/>
                <a:ext cx="10080000" cy="5358765"/>
              </a:xfrm>
              <a:prstGeom prst="rect">
                <a:avLst/>
              </a:prstGeom>
              <a:noFill/>
              <a:ln w="9525">
                <a:noFill/>
              </a:ln>
            </p:spPr>
            <p:txBody>
              <a:bodyPr anchor="t" anchorCtr="0">
                <a:spAutoFit/>
              </a:bodyPr>
              <a:p>
                <a:pPr indent="533400" algn="just" eaLnBrk="0" hangingPunct="0">
                  <a:buSzPct val="100000"/>
                </a:pP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例</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2</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指出下列复合函数的结构：</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33400" algn="just" eaLnBrk="0" hangingPunct="0">
                  <a:buSzPct val="100000"/>
                </a:pP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33400" algn="just" eaLnBrk="0" hangingPunct="0">
                  <a:buSzPct val="100000"/>
                </a:pP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1</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33400" algn="just" eaLnBrk="0" hangingPunct="0">
                  <a:buSzPct val="100000"/>
                </a:pP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33400" algn="just" eaLnBrk="0" hangingPunct="0">
                  <a:buSzPct val="100000"/>
                </a:pP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2</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ad>
                      <m:radPr>
                        <m:degHide m:val="on"/>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radPr>
                      <m:deg/>
                      <m:e>
                        <m:func>
                          <m:func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sSub>
                              <m:sSub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log</m:t>
                                </m:r>
                              </m:e>
                              <m:sub>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Sub>
                          </m:fName>
                          <m:e>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func>
                                  <m:func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r>
                                      <m:rPr>
                                        <m:sty m:val="p"/>
                                      </m:r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t>sin</m:t>
                                    </m:r>
                                  </m:fNa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func>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3</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p>
                                </m:sSup>
                              </m:e>
                            </m:d>
                          </m:e>
                        </m:func>
                      </m:e>
                    </m:rad>
                  </m:oMath>
                </a14:m>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33400" algn="just" eaLnBrk="0" hangingPunct="0">
                  <a:buSzPct val="100000"/>
                </a:pP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33400" algn="just" eaLnBrk="0" hangingPunct="0">
                  <a:buSzPct val="100000"/>
                </a:pP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3</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33400" algn="just" eaLnBrk="0" hangingPunct="0">
                  <a:buSzPct val="100000"/>
                </a:pP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33400" algn="just" eaLnBrk="0" hangingPunct="0">
                  <a:buSzPct val="100000"/>
                </a:pP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解：（</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1</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                         </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33400" algn="just" eaLnBrk="0" hangingPunct="0">
                  <a:buSzPct val="100000"/>
                </a:pP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33400" algn="just" eaLnBrk="0" hangingPunct="0">
                  <a:buSzPct val="100000"/>
                </a:pPr>
                <a:r>
                  <a:rPr 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2</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                  ，</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33400" algn="just" eaLnBrk="0" hangingPunct="0">
                  <a:buSzPct val="100000"/>
                </a:pP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33400" algn="just" eaLnBrk="0" hangingPunct="0">
                  <a:buSzPct val="100000"/>
                </a:pP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3</a:t>
                </a:r>
                <a:r>
                  <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rPr>
                  <a:t>）      　  ，                     ，</a:t>
                </a: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33400" eaLnBrk="0" hangingPunct="0">
                  <a:buSzPct val="100000"/>
                </a:pPr>
                <a:endParaRPr lang="zh-CN" altLang="en-US"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mc:Choice>
        <mc:Fallback>
          <p:sp>
            <p:nvSpPr>
              <p:cNvPr id="76811" name="矩形 76810"/>
              <p:cNvSpPr>
                <a:spLocks noRot="1" noChangeAspect="1" noMove="1" noResize="1" noEditPoints="1" noAdjustHandles="1" noChangeArrowheads="1" noChangeShapeType="1" noTextEdit="1"/>
              </p:cNvSpPr>
              <p:nvPr/>
            </p:nvSpPr>
            <p:spPr>
              <a:xfrm>
                <a:off x="1056005" y="621030"/>
                <a:ext cx="10080000" cy="5358765"/>
              </a:xfrm>
              <a:prstGeom prst="rect">
                <a:avLst/>
              </a:prstGeom>
              <a:blipFill rotWithShape="1">
                <a:blip r:embed="rId1"/>
                <a:stretch>
                  <a:fillRect/>
                </a:stretch>
              </a:blipFill>
              <a:ln w="9525">
                <a:noFill/>
              </a:ln>
            </p:spPr>
            <p:txBody>
              <a:bodyPr/>
              <a:lstStyle/>
              <a:p>
                <a:r>
                  <a:rPr lang="zh-CN" altLang="en-US">
                    <a:noFill/>
                  </a:rPr>
                  <a:t> </a:t>
                </a:r>
              </a:p>
            </p:txBody>
          </p:sp>
        </mc:Fallback>
      </mc:AlternateContent>
      <p:pic>
        <p:nvPicPr>
          <p:cNvPr id="76812" name="图片 76811" descr="6259916551610270285734.wmf"/>
          <p:cNvPicPr>
            <a:picLocks noChangeAspect="1"/>
          </p:cNvPicPr>
          <p:nvPr/>
        </p:nvPicPr>
        <p:blipFill>
          <a:blip r:embed="rId2">
            <a:lum bright="100000"/>
          </a:blip>
          <a:stretch>
            <a:fillRect/>
          </a:stretch>
        </p:blipFill>
        <p:spPr>
          <a:xfrm>
            <a:off x="2424113" y="1340485"/>
            <a:ext cx="1655762" cy="490538"/>
          </a:xfrm>
          <a:prstGeom prst="rect">
            <a:avLst/>
          </a:prstGeom>
          <a:noFill/>
          <a:ln w="9525">
            <a:noFill/>
          </a:ln>
        </p:spPr>
      </p:pic>
      <p:pic>
        <p:nvPicPr>
          <p:cNvPr id="76814" name="图片 76813" descr="1446868821610270285736.wmf"/>
          <p:cNvPicPr>
            <a:picLocks noChangeAspect="1"/>
          </p:cNvPicPr>
          <p:nvPr/>
        </p:nvPicPr>
        <p:blipFill>
          <a:blip r:embed="rId3">
            <a:lum bright="100000"/>
          </a:blip>
          <a:stretch>
            <a:fillRect/>
          </a:stretch>
        </p:blipFill>
        <p:spPr>
          <a:xfrm>
            <a:off x="2567623" y="2586038"/>
            <a:ext cx="1125537" cy="792162"/>
          </a:xfrm>
          <a:prstGeom prst="rect">
            <a:avLst/>
          </a:prstGeom>
          <a:noFill/>
          <a:ln w="9525">
            <a:noFill/>
          </a:ln>
        </p:spPr>
      </p:pic>
      <p:pic>
        <p:nvPicPr>
          <p:cNvPr id="76815" name="图片 76814" descr="7384536851610270285737.wmf"/>
          <p:cNvPicPr>
            <a:picLocks noChangeAspect="1"/>
          </p:cNvPicPr>
          <p:nvPr/>
        </p:nvPicPr>
        <p:blipFill>
          <a:blip r:embed="rId4">
            <a:lum bright="95996"/>
          </a:blip>
          <a:stretch>
            <a:fillRect/>
          </a:stretch>
        </p:blipFill>
        <p:spPr>
          <a:xfrm>
            <a:off x="3143885" y="3573145"/>
            <a:ext cx="1066800" cy="581025"/>
          </a:xfrm>
          <a:prstGeom prst="rect">
            <a:avLst/>
          </a:prstGeom>
          <a:noFill/>
          <a:ln w="9525">
            <a:noFill/>
          </a:ln>
        </p:spPr>
      </p:pic>
      <p:pic>
        <p:nvPicPr>
          <p:cNvPr id="76816" name="图片 76815" descr="9332630911610270285738.wmf"/>
          <p:cNvPicPr>
            <a:picLocks noChangeAspect="1"/>
          </p:cNvPicPr>
          <p:nvPr/>
        </p:nvPicPr>
        <p:blipFill>
          <a:blip r:embed="rId5">
            <a:lum bright="100000"/>
          </a:blip>
          <a:stretch>
            <a:fillRect/>
          </a:stretch>
        </p:blipFill>
        <p:spPr>
          <a:xfrm>
            <a:off x="4511675" y="3682683"/>
            <a:ext cx="1295400" cy="361950"/>
          </a:xfrm>
          <a:prstGeom prst="rect">
            <a:avLst/>
          </a:prstGeom>
          <a:noFill/>
          <a:ln w="9525">
            <a:noFill/>
          </a:ln>
        </p:spPr>
      </p:pic>
      <p:pic>
        <p:nvPicPr>
          <p:cNvPr id="76817" name="图片 76816" descr="1602222681610270285739.wmf"/>
          <p:cNvPicPr>
            <a:picLocks noChangeAspect="1"/>
          </p:cNvPicPr>
          <p:nvPr/>
        </p:nvPicPr>
        <p:blipFill>
          <a:blip r:embed="rId6">
            <a:lum bright="100000"/>
          </a:blip>
          <a:stretch>
            <a:fillRect/>
          </a:stretch>
        </p:blipFill>
        <p:spPr>
          <a:xfrm>
            <a:off x="3067685" y="4343083"/>
            <a:ext cx="1143000" cy="549275"/>
          </a:xfrm>
          <a:prstGeom prst="rect">
            <a:avLst/>
          </a:prstGeom>
          <a:noFill/>
          <a:ln w="9525">
            <a:noFill/>
          </a:ln>
        </p:spPr>
      </p:pic>
      <p:pic>
        <p:nvPicPr>
          <p:cNvPr id="76818" name="图片 76817" descr="840732821610270285740.wmf"/>
          <p:cNvPicPr>
            <a:picLocks noChangeAspect="1"/>
          </p:cNvPicPr>
          <p:nvPr/>
        </p:nvPicPr>
        <p:blipFill>
          <a:blip r:embed="rId7">
            <a:lum bright="95996"/>
          </a:blip>
          <a:stretch>
            <a:fillRect/>
          </a:stretch>
        </p:blipFill>
        <p:spPr>
          <a:xfrm>
            <a:off x="4511675" y="4358164"/>
            <a:ext cx="1447800" cy="519113"/>
          </a:xfrm>
          <a:prstGeom prst="rect">
            <a:avLst/>
          </a:prstGeom>
          <a:noFill/>
          <a:ln w="9525">
            <a:noFill/>
          </a:ln>
        </p:spPr>
      </p:pic>
      <p:pic>
        <p:nvPicPr>
          <p:cNvPr id="76819" name="图片 76818" descr="7978353371610270285741.wmf"/>
          <p:cNvPicPr>
            <a:picLocks noChangeAspect="1"/>
          </p:cNvPicPr>
          <p:nvPr/>
        </p:nvPicPr>
        <p:blipFill>
          <a:blip r:embed="rId8">
            <a:lum bright="95996"/>
          </a:blip>
          <a:stretch>
            <a:fillRect/>
          </a:stretch>
        </p:blipFill>
        <p:spPr>
          <a:xfrm>
            <a:off x="6383973" y="4370070"/>
            <a:ext cx="2057400" cy="495300"/>
          </a:xfrm>
          <a:prstGeom prst="rect">
            <a:avLst/>
          </a:prstGeom>
          <a:noFill/>
          <a:ln w="9525">
            <a:noFill/>
          </a:ln>
        </p:spPr>
      </p:pic>
      <p:pic>
        <p:nvPicPr>
          <p:cNvPr id="76820" name="图片 76819" descr="4400919281610270285742.wmf"/>
          <p:cNvPicPr>
            <a:picLocks noChangeAspect="1"/>
          </p:cNvPicPr>
          <p:nvPr/>
        </p:nvPicPr>
        <p:blipFill>
          <a:blip r:embed="rId9">
            <a:lum bright="95996"/>
          </a:blip>
          <a:stretch>
            <a:fillRect/>
          </a:stretch>
        </p:blipFill>
        <p:spPr>
          <a:xfrm>
            <a:off x="3042285" y="5095716"/>
            <a:ext cx="990600" cy="554038"/>
          </a:xfrm>
          <a:prstGeom prst="rect">
            <a:avLst/>
          </a:prstGeom>
          <a:noFill/>
          <a:ln w="9525">
            <a:noFill/>
          </a:ln>
        </p:spPr>
      </p:pic>
      <p:pic>
        <p:nvPicPr>
          <p:cNvPr id="76821" name="图片 76820" descr="2815157191610270285743.wmf"/>
          <p:cNvPicPr>
            <a:picLocks noChangeAspect="1"/>
          </p:cNvPicPr>
          <p:nvPr/>
        </p:nvPicPr>
        <p:blipFill>
          <a:blip r:embed="rId10">
            <a:lum bright="95996"/>
          </a:blip>
          <a:stretch>
            <a:fillRect/>
          </a:stretch>
        </p:blipFill>
        <p:spPr>
          <a:xfrm>
            <a:off x="4511675" y="5167948"/>
            <a:ext cx="1447800" cy="409575"/>
          </a:xfrm>
          <a:prstGeom prst="rect">
            <a:avLst/>
          </a:prstGeom>
          <a:noFill/>
          <a:ln w="9525">
            <a:noFill/>
          </a:ln>
        </p:spPr>
      </p:pic>
      <p:pic>
        <p:nvPicPr>
          <p:cNvPr id="76822" name="图片 76821" descr="7434613351610270285745.wmf"/>
          <p:cNvPicPr>
            <a:picLocks noChangeAspect="1"/>
          </p:cNvPicPr>
          <p:nvPr/>
        </p:nvPicPr>
        <p:blipFill>
          <a:blip r:embed="rId11">
            <a:lum bright="100000"/>
          </a:blip>
          <a:stretch>
            <a:fillRect/>
          </a:stretch>
        </p:blipFill>
        <p:spPr>
          <a:xfrm>
            <a:off x="6599873" y="4940935"/>
            <a:ext cx="950912" cy="8636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6811">
                                            <p:txEl>
                                              <p:charRg st="0" end="18"/>
                                            </p:txEl>
                                          </p:spTgt>
                                        </p:tgtEl>
                                        <p:attrNameLst>
                                          <p:attrName>style.visibility</p:attrName>
                                        </p:attrNameLst>
                                      </p:cBhvr>
                                      <p:to>
                                        <p:strVal val="visible"/>
                                      </p:to>
                                    </p:set>
                                    <p:anim calcmode="lin" valueType="num">
                                      <p:cBhvr>
                                        <p:cTn id="7" dur="1000" fill="hold"/>
                                        <p:tgtEl>
                                          <p:spTgt spid="76811">
                                            <p:txEl>
                                              <p:charRg st="0" end="18"/>
                                            </p:txEl>
                                          </p:spTgt>
                                        </p:tgtEl>
                                        <p:attrNameLst>
                                          <p:attrName>ppt_x</p:attrName>
                                        </p:attrNameLst>
                                      </p:cBhvr>
                                      <p:tavLst>
                                        <p:tav tm="0">
                                          <p:val>
                                            <p:strVal val="#ppt_x-.2"/>
                                          </p:val>
                                        </p:tav>
                                        <p:tav tm="100000">
                                          <p:val>
                                            <p:strVal val="#ppt_x"/>
                                          </p:val>
                                        </p:tav>
                                      </p:tavLst>
                                    </p:anim>
                                    <p:anim calcmode="lin" valueType="num">
                                      <p:cBhvr>
                                        <p:cTn id="8" dur="1000" fill="hold"/>
                                        <p:tgtEl>
                                          <p:spTgt spid="76811">
                                            <p:txEl>
                                              <p:charRg st="0" end="18"/>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76811">
                                            <p:txEl>
                                              <p:charRg st="0" end="18"/>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1" nodeType="clickEffect">
                                  <p:stCondLst>
                                    <p:cond delay="0"/>
                                  </p:stCondLst>
                                  <p:childTnLst>
                                    <p:set>
                                      <p:cBhvr>
                                        <p:cTn id="13" dur="1" fill="hold">
                                          <p:stCondLst>
                                            <p:cond delay="0"/>
                                          </p:stCondLst>
                                        </p:cTn>
                                        <p:tgtEl>
                                          <p:spTgt spid="76811">
                                            <p:txEl>
                                              <p:charRg st="19" end="23"/>
                                            </p:txEl>
                                          </p:spTgt>
                                        </p:tgtEl>
                                        <p:attrNameLst>
                                          <p:attrName>style.visibility</p:attrName>
                                        </p:attrNameLst>
                                      </p:cBhvr>
                                      <p:to>
                                        <p:strVal val="visible"/>
                                      </p:to>
                                    </p:set>
                                    <p:anim calcmode="lin" valueType="num">
                                      <p:cBhvr>
                                        <p:cTn id="14" dur="1000" fill="hold"/>
                                        <p:tgtEl>
                                          <p:spTgt spid="76811">
                                            <p:txEl>
                                              <p:charRg st="19" end="23"/>
                                            </p:txEl>
                                          </p:spTgt>
                                        </p:tgtEl>
                                        <p:attrNameLst>
                                          <p:attrName>ppt_x</p:attrName>
                                        </p:attrNameLst>
                                      </p:cBhvr>
                                      <p:tavLst>
                                        <p:tav tm="0">
                                          <p:val>
                                            <p:strVal val="#ppt_x-.2"/>
                                          </p:val>
                                        </p:tav>
                                        <p:tav tm="100000">
                                          <p:val>
                                            <p:strVal val="#ppt_x"/>
                                          </p:val>
                                        </p:tav>
                                      </p:tavLst>
                                    </p:anim>
                                    <p:anim calcmode="lin" valueType="num">
                                      <p:cBhvr>
                                        <p:cTn id="15" dur="1000" fill="hold"/>
                                        <p:tgtEl>
                                          <p:spTgt spid="76811">
                                            <p:txEl>
                                              <p:charRg st="19" end="23"/>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6811">
                                            <p:txEl>
                                              <p:charRg st="19" end="2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76812"/>
                                        </p:tgtEl>
                                        <p:attrNameLst>
                                          <p:attrName>style.visibility</p:attrName>
                                        </p:attrNameLst>
                                      </p:cBhvr>
                                      <p:to>
                                        <p:strVal val="visible"/>
                                      </p:to>
                                    </p:set>
                                    <p:anim calcmode="lin" valueType="num">
                                      <p:cBhvr>
                                        <p:cTn id="21" dur="1000" fill="hold"/>
                                        <p:tgtEl>
                                          <p:spTgt spid="76812"/>
                                        </p:tgtEl>
                                        <p:attrNameLst>
                                          <p:attrName>ppt_x</p:attrName>
                                        </p:attrNameLst>
                                      </p:cBhvr>
                                      <p:tavLst>
                                        <p:tav tm="0">
                                          <p:val>
                                            <p:strVal val="#ppt_x-.2"/>
                                          </p:val>
                                        </p:tav>
                                        <p:tav tm="100000">
                                          <p:val>
                                            <p:strVal val="#ppt_x"/>
                                          </p:val>
                                        </p:tav>
                                      </p:tavLst>
                                    </p:anim>
                                    <p:anim calcmode="lin" valueType="num">
                                      <p:cBhvr>
                                        <p:cTn id="22" dur="1000" fill="hold"/>
                                        <p:tgtEl>
                                          <p:spTgt spid="7681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76812"/>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2" nodeType="clickEffect">
                                  <p:stCondLst>
                                    <p:cond delay="0"/>
                                  </p:stCondLst>
                                  <p:childTnLst>
                                    <p:set>
                                      <p:cBhvr>
                                        <p:cTn id="27" dur="1" fill="hold">
                                          <p:stCondLst>
                                            <p:cond delay="0"/>
                                          </p:stCondLst>
                                        </p:cTn>
                                        <p:tgtEl>
                                          <p:spTgt spid="76811">
                                            <p:txEl>
                                              <p:charRg st="34" end="75"/>
                                            </p:txEl>
                                          </p:spTgt>
                                        </p:tgtEl>
                                        <p:attrNameLst>
                                          <p:attrName>style.visibility</p:attrName>
                                        </p:attrNameLst>
                                      </p:cBhvr>
                                      <p:to>
                                        <p:strVal val="visible"/>
                                      </p:to>
                                    </p:set>
                                    <p:anim calcmode="lin" valueType="num">
                                      <p:cBhvr>
                                        <p:cTn id="28" dur="1000" fill="hold"/>
                                        <p:tgtEl>
                                          <p:spTgt spid="76811">
                                            <p:txEl>
                                              <p:charRg st="34" end="75"/>
                                            </p:txEl>
                                          </p:spTgt>
                                        </p:tgtEl>
                                        <p:attrNameLst>
                                          <p:attrName>ppt_x</p:attrName>
                                        </p:attrNameLst>
                                      </p:cBhvr>
                                      <p:tavLst>
                                        <p:tav tm="0">
                                          <p:val>
                                            <p:strVal val="#ppt_x-.2"/>
                                          </p:val>
                                        </p:tav>
                                        <p:tav tm="100000">
                                          <p:val>
                                            <p:strVal val="#ppt_x"/>
                                          </p:val>
                                        </p:tav>
                                      </p:tavLst>
                                    </p:anim>
                                    <p:anim calcmode="lin" valueType="num">
                                      <p:cBhvr>
                                        <p:cTn id="29" dur="1000" fill="hold"/>
                                        <p:tgtEl>
                                          <p:spTgt spid="76811">
                                            <p:txEl>
                                              <p:charRg st="34" end="75"/>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76811">
                                            <p:txEl>
                                              <p:charRg st="34" end="75"/>
                                            </p:txEl>
                                          </p:spTgt>
                                        </p:tgtEl>
                                      </p:cBhvr>
                                    </p:animEffect>
                                  </p:childTnLst>
                                </p:cTn>
                              </p:par>
                              <p:par>
                                <p:cTn id="31" presetID="29" presetClass="entr" presetSubtype="0" fill="hold" grpId="0" nodeType="withEffect">
                                  <p:stCondLst>
                                    <p:cond delay="0"/>
                                  </p:stCondLst>
                                  <p:childTnLst>
                                    <p:set>
                                      <p:cBhvr>
                                        <p:cTn id="32" dur="1" fill="hold">
                                          <p:stCondLst>
                                            <p:cond delay="0"/>
                                          </p:stCondLst>
                                        </p:cTn>
                                        <p:tgtEl>
                                          <p:spTgt spid="76815"/>
                                        </p:tgtEl>
                                        <p:attrNameLst>
                                          <p:attrName>style.visibility</p:attrName>
                                        </p:attrNameLst>
                                      </p:cBhvr>
                                      <p:to>
                                        <p:strVal val="visible"/>
                                      </p:to>
                                    </p:set>
                                    <p:anim calcmode="lin" valueType="num">
                                      <p:cBhvr>
                                        <p:cTn id="33" dur="1000" fill="hold"/>
                                        <p:tgtEl>
                                          <p:spTgt spid="76815"/>
                                        </p:tgtEl>
                                        <p:attrNameLst>
                                          <p:attrName>ppt_x</p:attrName>
                                        </p:attrNameLst>
                                      </p:cBhvr>
                                      <p:tavLst>
                                        <p:tav tm="0">
                                          <p:val>
                                            <p:strVal val="#ppt_x-.2"/>
                                          </p:val>
                                        </p:tav>
                                        <p:tav tm="100000">
                                          <p:val>
                                            <p:strVal val="#ppt_x"/>
                                          </p:val>
                                        </p:tav>
                                      </p:tavLst>
                                    </p:anim>
                                    <p:anim calcmode="lin" valueType="num">
                                      <p:cBhvr>
                                        <p:cTn id="34" dur="1000" fill="hold"/>
                                        <p:tgtEl>
                                          <p:spTgt spid="76815"/>
                                        </p:tgtEl>
                                        <p:attrNameLst>
                                          <p:attrName>ppt_y</p:attrName>
                                        </p:attrNameLst>
                                      </p:cBhvr>
                                      <p:tavLst>
                                        <p:tav tm="0">
                                          <p:val>
                                            <p:strVal val="#ppt_y"/>
                                          </p:val>
                                        </p:tav>
                                        <p:tav tm="100000">
                                          <p:val>
                                            <p:strVal val="#ppt_y"/>
                                          </p:val>
                                        </p:tav>
                                      </p:tavLst>
                                    </p:anim>
                                    <p:animEffect transition="in" filter="wipe(right)" prLst="gradientSize: 0.1">
                                      <p:cBhvr>
                                        <p:cTn id="35" dur="1000"/>
                                        <p:tgtEl>
                                          <p:spTgt spid="76815"/>
                                        </p:tgtEl>
                                      </p:cBhvr>
                                    </p:animEffect>
                                  </p:childTnLst>
                                </p:cTn>
                              </p:par>
                            </p:childTnLst>
                          </p:cTn>
                        </p:par>
                      </p:childTnLst>
                    </p:cTn>
                  </p:par>
                  <p:par>
                    <p:cTn id="36" fill="hold">
                      <p:stCondLst>
                        <p:cond delay="indefinite"/>
                      </p:stCondLst>
                      <p:childTnLst>
                        <p:par>
                          <p:cTn id="37" fill="hold">
                            <p:stCondLst>
                              <p:cond delay="0"/>
                            </p:stCondLst>
                            <p:childTnLst>
                              <p:par>
                                <p:cTn id="38" presetID="29" presetClass="entr" presetSubtype="0" fill="hold" grpId="0" nodeType="clickEffect">
                                  <p:stCondLst>
                                    <p:cond delay="0"/>
                                  </p:stCondLst>
                                  <p:childTnLst>
                                    <p:set>
                                      <p:cBhvr>
                                        <p:cTn id="39" dur="1" fill="hold">
                                          <p:stCondLst>
                                            <p:cond delay="0"/>
                                          </p:stCondLst>
                                        </p:cTn>
                                        <p:tgtEl>
                                          <p:spTgt spid="76816"/>
                                        </p:tgtEl>
                                        <p:attrNameLst>
                                          <p:attrName>style.visibility</p:attrName>
                                        </p:attrNameLst>
                                      </p:cBhvr>
                                      <p:to>
                                        <p:strVal val="visible"/>
                                      </p:to>
                                    </p:set>
                                    <p:anim calcmode="lin" valueType="num">
                                      <p:cBhvr>
                                        <p:cTn id="40" dur="1000" fill="hold"/>
                                        <p:tgtEl>
                                          <p:spTgt spid="76816"/>
                                        </p:tgtEl>
                                        <p:attrNameLst>
                                          <p:attrName>ppt_x</p:attrName>
                                        </p:attrNameLst>
                                      </p:cBhvr>
                                      <p:tavLst>
                                        <p:tav tm="0">
                                          <p:val>
                                            <p:strVal val="#ppt_x-.2"/>
                                          </p:val>
                                        </p:tav>
                                        <p:tav tm="100000">
                                          <p:val>
                                            <p:strVal val="#ppt_x"/>
                                          </p:val>
                                        </p:tav>
                                      </p:tavLst>
                                    </p:anim>
                                    <p:anim calcmode="lin" valueType="num">
                                      <p:cBhvr>
                                        <p:cTn id="41" dur="1000" fill="hold"/>
                                        <p:tgtEl>
                                          <p:spTgt spid="76816"/>
                                        </p:tgtEl>
                                        <p:attrNameLst>
                                          <p:attrName>ppt_y</p:attrName>
                                        </p:attrNameLst>
                                      </p:cBhvr>
                                      <p:tavLst>
                                        <p:tav tm="0">
                                          <p:val>
                                            <p:strVal val="#ppt_y"/>
                                          </p:val>
                                        </p:tav>
                                        <p:tav tm="100000">
                                          <p:val>
                                            <p:strVal val="#ppt_y"/>
                                          </p:val>
                                        </p:tav>
                                      </p:tavLst>
                                    </p:anim>
                                    <p:animEffect transition="in" filter="wipe(right)" prLst="gradientSize: 0.1">
                                      <p:cBhvr>
                                        <p:cTn id="42" dur="1000"/>
                                        <p:tgtEl>
                                          <p:spTgt spid="76816"/>
                                        </p:tgtEl>
                                      </p:cBhvr>
                                    </p:animEffect>
                                  </p:childTnLst>
                                </p:cTn>
                              </p:par>
                            </p:childTnLst>
                          </p:cTn>
                        </p:par>
                      </p:childTnLst>
                    </p:cTn>
                  </p:par>
                  <p:par>
                    <p:cTn id="43" fill="hold">
                      <p:stCondLst>
                        <p:cond delay="indefinite"/>
                      </p:stCondLst>
                      <p:childTnLst>
                        <p:par>
                          <p:cTn id="44" fill="hold">
                            <p:stCondLst>
                              <p:cond delay="0"/>
                            </p:stCondLst>
                            <p:childTnLst>
                              <p:par>
                                <p:cTn id="45" presetID="29" presetClass="entr" presetSubtype="0" fill="hold" grpId="3" nodeType="clickEffect">
                                  <p:stCondLst>
                                    <p:cond delay="0"/>
                                  </p:stCondLst>
                                  <p:childTnLst>
                                    <p:set>
                                      <p:cBhvr>
                                        <p:cTn id="46" dur="1" fill="hold">
                                          <p:stCondLst>
                                            <p:cond delay="0"/>
                                          </p:stCondLst>
                                        </p:cTn>
                                        <p:tgtEl>
                                          <p:spTgt spid="76811">
                                            <p:txEl>
                                              <p:charRg st="24" end="28"/>
                                            </p:txEl>
                                          </p:spTgt>
                                        </p:tgtEl>
                                        <p:attrNameLst>
                                          <p:attrName>style.visibility</p:attrName>
                                        </p:attrNameLst>
                                      </p:cBhvr>
                                      <p:to>
                                        <p:strVal val="visible"/>
                                      </p:to>
                                    </p:set>
                                    <p:anim calcmode="lin" valueType="num">
                                      <p:cBhvr>
                                        <p:cTn id="47" dur="1000" fill="hold"/>
                                        <p:tgtEl>
                                          <p:spTgt spid="76811">
                                            <p:txEl>
                                              <p:charRg st="24" end="28"/>
                                            </p:txEl>
                                          </p:spTgt>
                                        </p:tgtEl>
                                        <p:attrNameLst>
                                          <p:attrName>ppt_x</p:attrName>
                                        </p:attrNameLst>
                                      </p:cBhvr>
                                      <p:tavLst>
                                        <p:tav tm="0">
                                          <p:val>
                                            <p:strVal val="#ppt_x-.2"/>
                                          </p:val>
                                        </p:tav>
                                        <p:tav tm="100000">
                                          <p:val>
                                            <p:strVal val="#ppt_x"/>
                                          </p:val>
                                        </p:tav>
                                      </p:tavLst>
                                    </p:anim>
                                    <p:anim calcmode="lin" valueType="num">
                                      <p:cBhvr>
                                        <p:cTn id="48" dur="1000" fill="hold"/>
                                        <p:tgtEl>
                                          <p:spTgt spid="76811">
                                            <p:txEl>
                                              <p:charRg st="24" end="28"/>
                                            </p:txEl>
                                          </p:spTgt>
                                        </p:tgtEl>
                                        <p:attrNameLst>
                                          <p:attrName>ppt_y</p:attrName>
                                        </p:attrNameLst>
                                      </p:cBhvr>
                                      <p:tavLst>
                                        <p:tav tm="0">
                                          <p:val>
                                            <p:strVal val="#ppt_y"/>
                                          </p:val>
                                        </p:tav>
                                        <p:tav tm="100000">
                                          <p:val>
                                            <p:strVal val="#ppt_y"/>
                                          </p:val>
                                        </p:tav>
                                      </p:tavLst>
                                    </p:anim>
                                    <p:animEffect transition="in" filter="wipe(right)" prLst="gradientSize: 0.1">
                                      <p:cBhvr>
                                        <p:cTn id="49" dur="1000"/>
                                        <p:tgtEl>
                                          <p:spTgt spid="76811">
                                            <p:txEl>
                                              <p:charRg st="24" end="28"/>
                                            </p:txEl>
                                          </p:spTgt>
                                        </p:tgtEl>
                                      </p:cBhvr>
                                    </p:animEffect>
                                  </p:childTnLst>
                                </p:cTn>
                              </p:par>
                              <p:par>
                                <p:cTn id="50" presetID="29" presetClass="entr" presetSubtype="0" fill="hold" grpId="0" nodeType="withEffect">
                                  <p:stCondLst>
                                    <p:cond delay="0"/>
                                  </p:stCondLst>
                                  <p:childTnLst>
                                    <p:set>
                                      <p:cBhvr>
                                        <p:cTn id="51" dur="1" fill="hold">
                                          <p:stCondLst>
                                            <p:cond delay="0"/>
                                          </p:stCondLst>
                                        </p:cTn>
                                        <p:tgtEl>
                                          <p:spTgt spid="76817"/>
                                        </p:tgtEl>
                                        <p:attrNameLst>
                                          <p:attrName>style.visibility</p:attrName>
                                        </p:attrNameLst>
                                      </p:cBhvr>
                                      <p:to>
                                        <p:strVal val="visible"/>
                                      </p:to>
                                    </p:set>
                                    <p:anim calcmode="lin" valueType="num">
                                      <p:cBhvr>
                                        <p:cTn id="52" dur="1000" fill="hold"/>
                                        <p:tgtEl>
                                          <p:spTgt spid="76817"/>
                                        </p:tgtEl>
                                        <p:attrNameLst>
                                          <p:attrName>ppt_x</p:attrName>
                                        </p:attrNameLst>
                                      </p:cBhvr>
                                      <p:tavLst>
                                        <p:tav tm="0">
                                          <p:val>
                                            <p:strVal val="#ppt_x-.2"/>
                                          </p:val>
                                        </p:tav>
                                        <p:tav tm="100000">
                                          <p:val>
                                            <p:strVal val="#ppt_x"/>
                                          </p:val>
                                        </p:tav>
                                      </p:tavLst>
                                    </p:anim>
                                    <p:anim calcmode="lin" valueType="num">
                                      <p:cBhvr>
                                        <p:cTn id="53" dur="1000" fill="hold"/>
                                        <p:tgtEl>
                                          <p:spTgt spid="76817"/>
                                        </p:tgtEl>
                                        <p:attrNameLst>
                                          <p:attrName>ppt_y</p:attrName>
                                        </p:attrNameLst>
                                      </p:cBhvr>
                                      <p:tavLst>
                                        <p:tav tm="0">
                                          <p:val>
                                            <p:strVal val="#ppt_y"/>
                                          </p:val>
                                        </p:tav>
                                        <p:tav tm="100000">
                                          <p:val>
                                            <p:strVal val="#ppt_y"/>
                                          </p:val>
                                        </p:tav>
                                      </p:tavLst>
                                    </p:anim>
                                    <p:animEffect transition="in" filter="wipe(right)" prLst="gradientSize: 0.1">
                                      <p:cBhvr>
                                        <p:cTn id="54" dur="1000"/>
                                        <p:tgtEl>
                                          <p:spTgt spid="76817"/>
                                        </p:tgtEl>
                                      </p:cBhvr>
                                    </p:animEffect>
                                  </p:childTnLst>
                                </p:cTn>
                              </p:par>
                              <p:par>
                                <p:cTn id="55" presetID="29" presetClass="entr" presetSubtype="0" fill="hold" grpId="0" nodeType="withEffect">
                                  <p:stCondLst>
                                    <p:cond delay="0"/>
                                  </p:stCondLst>
                                  <p:childTnLst>
                                    <p:set>
                                      <p:cBhvr>
                                        <p:cTn id="56" dur="1" fill="hold">
                                          <p:stCondLst>
                                            <p:cond delay="0"/>
                                          </p:stCondLst>
                                        </p:cTn>
                                        <p:tgtEl>
                                          <p:spTgt spid="76818"/>
                                        </p:tgtEl>
                                        <p:attrNameLst>
                                          <p:attrName>style.visibility</p:attrName>
                                        </p:attrNameLst>
                                      </p:cBhvr>
                                      <p:to>
                                        <p:strVal val="visible"/>
                                      </p:to>
                                    </p:set>
                                    <p:anim calcmode="lin" valueType="num">
                                      <p:cBhvr>
                                        <p:cTn id="57" dur="1000" fill="hold"/>
                                        <p:tgtEl>
                                          <p:spTgt spid="76818"/>
                                        </p:tgtEl>
                                        <p:attrNameLst>
                                          <p:attrName>ppt_x</p:attrName>
                                        </p:attrNameLst>
                                      </p:cBhvr>
                                      <p:tavLst>
                                        <p:tav tm="0">
                                          <p:val>
                                            <p:strVal val="#ppt_x-.2"/>
                                          </p:val>
                                        </p:tav>
                                        <p:tav tm="100000">
                                          <p:val>
                                            <p:strVal val="#ppt_x"/>
                                          </p:val>
                                        </p:tav>
                                      </p:tavLst>
                                    </p:anim>
                                    <p:anim calcmode="lin" valueType="num">
                                      <p:cBhvr>
                                        <p:cTn id="58" dur="1000" fill="hold"/>
                                        <p:tgtEl>
                                          <p:spTgt spid="76818"/>
                                        </p:tgtEl>
                                        <p:attrNameLst>
                                          <p:attrName>ppt_y</p:attrName>
                                        </p:attrNameLst>
                                      </p:cBhvr>
                                      <p:tavLst>
                                        <p:tav tm="0">
                                          <p:val>
                                            <p:strVal val="#ppt_y"/>
                                          </p:val>
                                        </p:tav>
                                        <p:tav tm="100000">
                                          <p:val>
                                            <p:strVal val="#ppt_y"/>
                                          </p:val>
                                        </p:tav>
                                      </p:tavLst>
                                    </p:anim>
                                    <p:animEffect transition="in" filter="wipe(right)" prLst="gradientSize: 0.1">
                                      <p:cBhvr>
                                        <p:cTn id="59" dur="1000"/>
                                        <p:tgtEl>
                                          <p:spTgt spid="76818"/>
                                        </p:tgtEl>
                                      </p:cBhvr>
                                    </p:animEffect>
                                  </p:childTnLst>
                                </p:cTn>
                              </p:par>
                            </p:childTnLst>
                          </p:cTn>
                        </p:par>
                      </p:childTnLst>
                    </p:cTn>
                  </p:par>
                  <p:par>
                    <p:cTn id="60" fill="hold">
                      <p:stCondLst>
                        <p:cond delay="indefinite"/>
                      </p:stCondLst>
                      <p:childTnLst>
                        <p:par>
                          <p:cTn id="61" fill="hold">
                            <p:stCondLst>
                              <p:cond delay="0"/>
                            </p:stCondLst>
                            <p:childTnLst>
                              <p:par>
                                <p:cTn id="62" presetID="29" presetClass="entr" presetSubtype="0" fill="hold" grpId="0" nodeType="clickEffect">
                                  <p:stCondLst>
                                    <p:cond delay="0"/>
                                  </p:stCondLst>
                                  <p:childTnLst>
                                    <p:set>
                                      <p:cBhvr>
                                        <p:cTn id="63" dur="1" fill="hold">
                                          <p:stCondLst>
                                            <p:cond delay="0"/>
                                          </p:stCondLst>
                                        </p:cTn>
                                        <p:tgtEl>
                                          <p:spTgt spid="76819"/>
                                        </p:tgtEl>
                                        <p:attrNameLst>
                                          <p:attrName>style.visibility</p:attrName>
                                        </p:attrNameLst>
                                      </p:cBhvr>
                                      <p:to>
                                        <p:strVal val="visible"/>
                                      </p:to>
                                    </p:set>
                                    <p:anim calcmode="lin" valueType="num">
                                      <p:cBhvr>
                                        <p:cTn id="64" dur="1000" fill="hold"/>
                                        <p:tgtEl>
                                          <p:spTgt spid="76819"/>
                                        </p:tgtEl>
                                        <p:attrNameLst>
                                          <p:attrName>ppt_x</p:attrName>
                                        </p:attrNameLst>
                                      </p:cBhvr>
                                      <p:tavLst>
                                        <p:tav tm="0">
                                          <p:val>
                                            <p:strVal val="#ppt_x-.2"/>
                                          </p:val>
                                        </p:tav>
                                        <p:tav tm="100000">
                                          <p:val>
                                            <p:strVal val="#ppt_x"/>
                                          </p:val>
                                        </p:tav>
                                      </p:tavLst>
                                    </p:anim>
                                    <p:anim calcmode="lin" valueType="num">
                                      <p:cBhvr>
                                        <p:cTn id="65" dur="1000" fill="hold"/>
                                        <p:tgtEl>
                                          <p:spTgt spid="76819"/>
                                        </p:tgtEl>
                                        <p:attrNameLst>
                                          <p:attrName>ppt_y</p:attrName>
                                        </p:attrNameLst>
                                      </p:cBhvr>
                                      <p:tavLst>
                                        <p:tav tm="0">
                                          <p:val>
                                            <p:strVal val="#ppt_y"/>
                                          </p:val>
                                        </p:tav>
                                        <p:tav tm="100000">
                                          <p:val>
                                            <p:strVal val="#ppt_y"/>
                                          </p:val>
                                        </p:tav>
                                      </p:tavLst>
                                    </p:anim>
                                    <p:animEffect transition="in" filter="wipe(right)" prLst="gradientSize: 0.1">
                                      <p:cBhvr>
                                        <p:cTn id="66" dur="1000"/>
                                        <p:tgtEl>
                                          <p:spTgt spid="76819"/>
                                        </p:tgtEl>
                                      </p:cBhvr>
                                    </p:animEffect>
                                  </p:childTnLst>
                                </p:cTn>
                              </p:par>
                            </p:childTnLst>
                          </p:cTn>
                        </p:par>
                      </p:childTnLst>
                    </p:cTn>
                  </p:par>
                  <p:par>
                    <p:cTn id="67" fill="hold">
                      <p:stCondLst>
                        <p:cond delay="indefinite"/>
                      </p:stCondLst>
                      <p:childTnLst>
                        <p:par>
                          <p:cTn id="68" fill="hold">
                            <p:stCondLst>
                              <p:cond delay="0"/>
                            </p:stCondLst>
                            <p:childTnLst>
                              <p:par>
                                <p:cTn id="69" presetID="29" presetClass="entr" presetSubtype="0" fill="hold" grpId="5" nodeType="clickEffect">
                                  <p:stCondLst>
                                    <p:cond delay="0"/>
                                  </p:stCondLst>
                                  <p:childTnLst>
                                    <p:set>
                                      <p:cBhvr>
                                        <p:cTn id="70" dur="1" fill="hold">
                                          <p:stCondLst>
                                            <p:cond delay="0"/>
                                          </p:stCondLst>
                                        </p:cTn>
                                        <p:tgtEl>
                                          <p:spTgt spid="76811">
                                            <p:txEl>
                                              <p:charRg st="29" end="33"/>
                                            </p:txEl>
                                          </p:spTgt>
                                        </p:tgtEl>
                                        <p:attrNameLst>
                                          <p:attrName>style.visibility</p:attrName>
                                        </p:attrNameLst>
                                      </p:cBhvr>
                                      <p:to>
                                        <p:strVal val="visible"/>
                                      </p:to>
                                    </p:set>
                                    <p:anim calcmode="lin" valueType="num">
                                      <p:cBhvr>
                                        <p:cTn id="71" dur="1000" fill="hold"/>
                                        <p:tgtEl>
                                          <p:spTgt spid="76811">
                                            <p:txEl>
                                              <p:charRg st="29" end="33"/>
                                            </p:txEl>
                                          </p:spTgt>
                                        </p:tgtEl>
                                        <p:attrNameLst>
                                          <p:attrName>ppt_x</p:attrName>
                                        </p:attrNameLst>
                                      </p:cBhvr>
                                      <p:tavLst>
                                        <p:tav tm="0">
                                          <p:val>
                                            <p:strVal val="#ppt_x-.2"/>
                                          </p:val>
                                        </p:tav>
                                        <p:tav tm="100000">
                                          <p:val>
                                            <p:strVal val="#ppt_x"/>
                                          </p:val>
                                        </p:tav>
                                      </p:tavLst>
                                    </p:anim>
                                    <p:anim calcmode="lin" valueType="num">
                                      <p:cBhvr>
                                        <p:cTn id="72" dur="1000" fill="hold"/>
                                        <p:tgtEl>
                                          <p:spTgt spid="76811">
                                            <p:txEl>
                                              <p:charRg st="29" end="33"/>
                                            </p:txEl>
                                          </p:spTgt>
                                        </p:tgtEl>
                                        <p:attrNameLst>
                                          <p:attrName>ppt_y</p:attrName>
                                        </p:attrNameLst>
                                      </p:cBhvr>
                                      <p:tavLst>
                                        <p:tav tm="0">
                                          <p:val>
                                            <p:strVal val="#ppt_y"/>
                                          </p:val>
                                        </p:tav>
                                        <p:tav tm="100000">
                                          <p:val>
                                            <p:strVal val="#ppt_y"/>
                                          </p:val>
                                        </p:tav>
                                      </p:tavLst>
                                    </p:anim>
                                    <p:animEffect transition="in" filter="wipe(right)" prLst="gradientSize: 0.1">
                                      <p:cBhvr>
                                        <p:cTn id="73" dur="1000"/>
                                        <p:tgtEl>
                                          <p:spTgt spid="76811">
                                            <p:txEl>
                                              <p:charRg st="29" end="33"/>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29" presetClass="entr" presetSubtype="0" fill="hold" grpId="0" nodeType="clickEffect">
                                  <p:stCondLst>
                                    <p:cond delay="0"/>
                                  </p:stCondLst>
                                  <p:childTnLst>
                                    <p:set>
                                      <p:cBhvr>
                                        <p:cTn id="77" dur="1" fill="hold">
                                          <p:stCondLst>
                                            <p:cond delay="0"/>
                                          </p:stCondLst>
                                        </p:cTn>
                                        <p:tgtEl>
                                          <p:spTgt spid="76814"/>
                                        </p:tgtEl>
                                        <p:attrNameLst>
                                          <p:attrName>style.visibility</p:attrName>
                                        </p:attrNameLst>
                                      </p:cBhvr>
                                      <p:to>
                                        <p:strVal val="visible"/>
                                      </p:to>
                                    </p:set>
                                    <p:anim calcmode="lin" valueType="num">
                                      <p:cBhvr>
                                        <p:cTn id="78" dur="1000" fill="hold"/>
                                        <p:tgtEl>
                                          <p:spTgt spid="76814"/>
                                        </p:tgtEl>
                                        <p:attrNameLst>
                                          <p:attrName>ppt_x</p:attrName>
                                        </p:attrNameLst>
                                      </p:cBhvr>
                                      <p:tavLst>
                                        <p:tav tm="0">
                                          <p:val>
                                            <p:strVal val="#ppt_x-.2"/>
                                          </p:val>
                                        </p:tav>
                                        <p:tav tm="100000">
                                          <p:val>
                                            <p:strVal val="#ppt_x"/>
                                          </p:val>
                                        </p:tav>
                                      </p:tavLst>
                                    </p:anim>
                                    <p:anim calcmode="lin" valueType="num">
                                      <p:cBhvr>
                                        <p:cTn id="79" dur="1000" fill="hold"/>
                                        <p:tgtEl>
                                          <p:spTgt spid="76814"/>
                                        </p:tgtEl>
                                        <p:attrNameLst>
                                          <p:attrName>ppt_y</p:attrName>
                                        </p:attrNameLst>
                                      </p:cBhvr>
                                      <p:tavLst>
                                        <p:tav tm="0">
                                          <p:val>
                                            <p:strVal val="#ppt_y"/>
                                          </p:val>
                                        </p:tav>
                                        <p:tav tm="100000">
                                          <p:val>
                                            <p:strVal val="#ppt_y"/>
                                          </p:val>
                                        </p:tav>
                                      </p:tavLst>
                                    </p:anim>
                                    <p:animEffect transition="in" filter="wipe(right)" prLst="gradientSize: 0.1">
                                      <p:cBhvr>
                                        <p:cTn id="80" dur="1000"/>
                                        <p:tgtEl>
                                          <p:spTgt spid="76814"/>
                                        </p:tgtEl>
                                      </p:cBhvr>
                                    </p:animEffect>
                                  </p:childTnLst>
                                </p:cTn>
                              </p:par>
                            </p:childTnLst>
                          </p:cTn>
                        </p:par>
                      </p:childTnLst>
                    </p:cTn>
                  </p:par>
                  <p:par>
                    <p:cTn id="81" fill="hold">
                      <p:stCondLst>
                        <p:cond delay="indefinite"/>
                      </p:stCondLst>
                      <p:childTnLst>
                        <p:par>
                          <p:cTn id="82" fill="hold">
                            <p:stCondLst>
                              <p:cond delay="0"/>
                            </p:stCondLst>
                            <p:childTnLst>
                              <p:par>
                                <p:cTn id="83" presetID="29" presetClass="entr" presetSubtype="0" fill="hold" grpId="6" nodeType="clickEffect">
                                  <p:stCondLst>
                                    <p:cond delay="0"/>
                                  </p:stCondLst>
                                  <p:childTnLst>
                                    <p:set>
                                      <p:cBhvr>
                                        <p:cTn id="84" dur="1" fill="hold">
                                          <p:stCondLst>
                                            <p:cond delay="0"/>
                                          </p:stCondLst>
                                        </p:cTn>
                                        <p:tgtEl>
                                          <p:spTgt spid="76811">
                                            <p:txEl>
                                              <p:charRg st="115" end="155"/>
                                            </p:txEl>
                                          </p:spTgt>
                                        </p:tgtEl>
                                        <p:attrNameLst>
                                          <p:attrName>style.visibility</p:attrName>
                                        </p:attrNameLst>
                                      </p:cBhvr>
                                      <p:to>
                                        <p:strVal val="visible"/>
                                      </p:to>
                                    </p:set>
                                    <p:anim calcmode="lin" valueType="num">
                                      <p:cBhvr>
                                        <p:cTn id="85" dur="1000" fill="hold"/>
                                        <p:tgtEl>
                                          <p:spTgt spid="76811">
                                            <p:txEl>
                                              <p:charRg st="115" end="155"/>
                                            </p:txEl>
                                          </p:spTgt>
                                        </p:tgtEl>
                                        <p:attrNameLst>
                                          <p:attrName>ppt_x</p:attrName>
                                        </p:attrNameLst>
                                      </p:cBhvr>
                                      <p:tavLst>
                                        <p:tav tm="0">
                                          <p:val>
                                            <p:strVal val="#ppt_x-.2"/>
                                          </p:val>
                                        </p:tav>
                                        <p:tav tm="100000">
                                          <p:val>
                                            <p:strVal val="#ppt_x"/>
                                          </p:val>
                                        </p:tav>
                                      </p:tavLst>
                                    </p:anim>
                                    <p:anim calcmode="lin" valueType="num">
                                      <p:cBhvr>
                                        <p:cTn id="86" dur="1000" fill="hold"/>
                                        <p:tgtEl>
                                          <p:spTgt spid="76811">
                                            <p:txEl>
                                              <p:charRg st="115" end="155"/>
                                            </p:txEl>
                                          </p:spTgt>
                                        </p:tgtEl>
                                        <p:attrNameLst>
                                          <p:attrName>ppt_y</p:attrName>
                                        </p:attrNameLst>
                                      </p:cBhvr>
                                      <p:tavLst>
                                        <p:tav tm="0">
                                          <p:val>
                                            <p:strVal val="#ppt_y"/>
                                          </p:val>
                                        </p:tav>
                                        <p:tav tm="100000">
                                          <p:val>
                                            <p:strVal val="#ppt_y"/>
                                          </p:val>
                                        </p:tav>
                                      </p:tavLst>
                                    </p:anim>
                                    <p:animEffect transition="in" filter="wipe(right)" prLst="gradientSize: 0.1">
                                      <p:cBhvr>
                                        <p:cTn id="87" dur="1000"/>
                                        <p:tgtEl>
                                          <p:spTgt spid="76811">
                                            <p:txEl>
                                              <p:charRg st="115" end="155"/>
                                            </p:txEl>
                                          </p:spTgt>
                                        </p:tgtEl>
                                      </p:cBhvr>
                                    </p:animEffect>
                                  </p:childTnLst>
                                </p:cTn>
                              </p:par>
                              <p:par>
                                <p:cTn id="88" presetID="29" presetClass="entr" presetSubtype="0" fill="hold" grpId="0" nodeType="withEffect">
                                  <p:stCondLst>
                                    <p:cond delay="0"/>
                                  </p:stCondLst>
                                  <p:childTnLst>
                                    <p:set>
                                      <p:cBhvr>
                                        <p:cTn id="89" dur="1" fill="hold">
                                          <p:stCondLst>
                                            <p:cond delay="0"/>
                                          </p:stCondLst>
                                        </p:cTn>
                                        <p:tgtEl>
                                          <p:spTgt spid="76820"/>
                                        </p:tgtEl>
                                        <p:attrNameLst>
                                          <p:attrName>style.visibility</p:attrName>
                                        </p:attrNameLst>
                                      </p:cBhvr>
                                      <p:to>
                                        <p:strVal val="visible"/>
                                      </p:to>
                                    </p:set>
                                    <p:anim calcmode="lin" valueType="num">
                                      <p:cBhvr>
                                        <p:cTn id="90" dur="1000" fill="hold"/>
                                        <p:tgtEl>
                                          <p:spTgt spid="76820"/>
                                        </p:tgtEl>
                                        <p:attrNameLst>
                                          <p:attrName>ppt_x</p:attrName>
                                        </p:attrNameLst>
                                      </p:cBhvr>
                                      <p:tavLst>
                                        <p:tav tm="0">
                                          <p:val>
                                            <p:strVal val="#ppt_x-.2"/>
                                          </p:val>
                                        </p:tav>
                                        <p:tav tm="100000">
                                          <p:val>
                                            <p:strVal val="#ppt_x"/>
                                          </p:val>
                                        </p:tav>
                                      </p:tavLst>
                                    </p:anim>
                                    <p:anim calcmode="lin" valueType="num">
                                      <p:cBhvr>
                                        <p:cTn id="91" dur="1000" fill="hold"/>
                                        <p:tgtEl>
                                          <p:spTgt spid="76820"/>
                                        </p:tgtEl>
                                        <p:attrNameLst>
                                          <p:attrName>ppt_y</p:attrName>
                                        </p:attrNameLst>
                                      </p:cBhvr>
                                      <p:tavLst>
                                        <p:tav tm="0">
                                          <p:val>
                                            <p:strVal val="#ppt_y"/>
                                          </p:val>
                                        </p:tav>
                                        <p:tav tm="100000">
                                          <p:val>
                                            <p:strVal val="#ppt_y"/>
                                          </p:val>
                                        </p:tav>
                                      </p:tavLst>
                                    </p:anim>
                                    <p:animEffect transition="in" filter="wipe(right)" prLst="gradientSize: 0.1">
                                      <p:cBhvr>
                                        <p:cTn id="92" dur="1000"/>
                                        <p:tgtEl>
                                          <p:spTgt spid="76820"/>
                                        </p:tgtEl>
                                      </p:cBhvr>
                                    </p:animEffect>
                                  </p:childTnLst>
                                </p:cTn>
                              </p:par>
                              <p:par>
                                <p:cTn id="93" presetID="29" presetClass="entr" presetSubtype="0" fill="hold" grpId="0" nodeType="withEffect">
                                  <p:stCondLst>
                                    <p:cond delay="0"/>
                                  </p:stCondLst>
                                  <p:childTnLst>
                                    <p:set>
                                      <p:cBhvr>
                                        <p:cTn id="94" dur="1" fill="hold">
                                          <p:stCondLst>
                                            <p:cond delay="0"/>
                                          </p:stCondLst>
                                        </p:cTn>
                                        <p:tgtEl>
                                          <p:spTgt spid="76821"/>
                                        </p:tgtEl>
                                        <p:attrNameLst>
                                          <p:attrName>style.visibility</p:attrName>
                                        </p:attrNameLst>
                                      </p:cBhvr>
                                      <p:to>
                                        <p:strVal val="visible"/>
                                      </p:to>
                                    </p:set>
                                    <p:anim calcmode="lin" valueType="num">
                                      <p:cBhvr>
                                        <p:cTn id="95" dur="1000" fill="hold"/>
                                        <p:tgtEl>
                                          <p:spTgt spid="76821"/>
                                        </p:tgtEl>
                                        <p:attrNameLst>
                                          <p:attrName>ppt_x</p:attrName>
                                        </p:attrNameLst>
                                      </p:cBhvr>
                                      <p:tavLst>
                                        <p:tav tm="0">
                                          <p:val>
                                            <p:strVal val="#ppt_x-.2"/>
                                          </p:val>
                                        </p:tav>
                                        <p:tav tm="100000">
                                          <p:val>
                                            <p:strVal val="#ppt_x"/>
                                          </p:val>
                                        </p:tav>
                                      </p:tavLst>
                                    </p:anim>
                                    <p:anim calcmode="lin" valueType="num">
                                      <p:cBhvr>
                                        <p:cTn id="96" dur="1000" fill="hold"/>
                                        <p:tgtEl>
                                          <p:spTgt spid="76821"/>
                                        </p:tgtEl>
                                        <p:attrNameLst>
                                          <p:attrName>ppt_y</p:attrName>
                                        </p:attrNameLst>
                                      </p:cBhvr>
                                      <p:tavLst>
                                        <p:tav tm="0">
                                          <p:val>
                                            <p:strVal val="#ppt_y"/>
                                          </p:val>
                                        </p:tav>
                                        <p:tav tm="100000">
                                          <p:val>
                                            <p:strVal val="#ppt_y"/>
                                          </p:val>
                                        </p:tav>
                                      </p:tavLst>
                                    </p:anim>
                                    <p:animEffect transition="in" filter="wipe(right)" prLst="gradientSize: 0.1">
                                      <p:cBhvr>
                                        <p:cTn id="97" dur="1000"/>
                                        <p:tgtEl>
                                          <p:spTgt spid="76821"/>
                                        </p:tgtEl>
                                      </p:cBhvr>
                                    </p:animEffect>
                                  </p:childTnLst>
                                </p:cTn>
                              </p:par>
                            </p:childTnLst>
                          </p:cTn>
                        </p:par>
                      </p:childTnLst>
                    </p:cTn>
                  </p:par>
                  <p:par>
                    <p:cTn id="98" fill="hold">
                      <p:stCondLst>
                        <p:cond delay="indefinite"/>
                      </p:stCondLst>
                      <p:childTnLst>
                        <p:par>
                          <p:cTn id="99" fill="hold">
                            <p:stCondLst>
                              <p:cond delay="0"/>
                            </p:stCondLst>
                            <p:childTnLst>
                              <p:par>
                                <p:cTn id="100" presetID="29" presetClass="entr" presetSubtype="0" fill="hold" grpId="0" nodeType="clickEffect">
                                  <p:stCondLst>
                                    <p:cond delay="0"/>
                                  </p:stCondLst>
                                  <p:childTnLst>
                                    <p:set>
                                      <p:cBhvr>
                                        <p:cTn id="101" dur="1" fill="hold">
                                          <p:stCondLst>
                                            <p:cond delay="0"/>
                                          </p:stCondLst>
                                        </p:cTn>
                                        <p:tgtEl>
                                          <p:spTgt spid="76822"/>
                                        </p:tgtEl>
                                        <p:attrNameLst>
                                          <p:attrName>style.visibility</p:attrName>
                                        </p:attrNameLst>
                                      </p:cBhvr>
                                      <p:to>
                                        <p:strVal val="visible"/>
                                      </p:to>
                                    </p:set>
                                    <p:anim calcmode="lin" valueType="num">
                                      <p:cBhvr>
                                        <p:cTn id="102" dur="1000" fill="hold"/>
                                        <p:tgtEl>
                                          <p:spTgt spid="76822"/>
                                        </p:tgtEl>
                                        <p:attrNameLst>
                                          <p:attrName>ppt_x</p:attrName>
                                        </p:attrNameLst>
                                      </p:cBhvr>
                                      <p:tavLst>
                                        <p:tav tm="0">
                                          <p:val>
                                            <p:strVal val="#ppt_x-.2"/>
                                          </p:val>
                                        </p:tav>
                                        <p:tav tm="100000">
                                          <p:val>
                                            <p:strVal val="#ppt_x"/>
                                          </p:val>
                                        </p:tav>
                                      </p:tavLst>
                                    </p:anim>
                                    <p:anim calcmode="lin" valueType="num">
                                      <p:cBhvr>
                                        <p:cTn id="103" dur="1000" fill="hold"/>
                                        <p:tgtEl>
                                          <p:spTgt spid="76822"/>
                                        </p:tgtEl>
                                        <p:attrNameLst>
                                          <p:attrName>ppt_y</p:attrName>
                                        </p:attrNameLst>
                                      </p:cBhvr>
                                      <p:tavLst>
                                        <p:tav tm="0">
                                          <p:val>
                                            <p:strVal val="#ppt_y"/>
                                          </p:val>
                                        </p:tav>
                                        <p:tav tm="100000">
                                          <p:val>
                                            <p:strVal val="#ppt_y"/>
                                          </p:val>
                                        </p:tav>
                                      </p:tavLst>
                                    </p:anim>
                                    <p:animEffect transition="in" filter="wipe(right)" prLst="gradientSize: 0.1">
                                      <p:cBhvr>
                                        <p:cTn id="104" dur="1000"/>
                                        <p:tgtEl>
                                          <p:spTgt spid="76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33" name="矩形 77832"/>
          <p:cNvSpPr/>
          <p:nvPr/>
        </p:nvSpPr>
        <p:spPr>
          <a:xfrm>
            <a:off x="1055688" y="908685"/>
            <a:ext cx="10080000" cy="521970"/>
          </a:xfrm>
          <a:prstGeom prst="rect">
            <a:avLst/>
          </a:prstGeom>
          <a:noFill/>
          <a:ln w="12700">
            <a:noFill/>
          </a:ln>
        </p:spPr>
        <p:txBody>
          <a:bodyPr anchor="t" anchorCtr="0">
            <a:spAutoFit/>
          </a:bodyPr>
          <a:p>
            <a:pPr algn="ctr">
              <a:lnSpc>
                <a:spcPct val="100000"/>
              </a:lnSpc>
              <a:spcBef>
                <a:spcPct val="50000"/>
              </a:spcBef>
              <a:buSzPct val="100000"/>
            </a:pPr>
            <a:r>
              <a:rPr lang="zh-CN" altLang="en-US" sz="2800" b="1">
                <a:solidFill>
                  <a:schemeClr val="bg1"/>
                </a:solidFill>
                <a:latin typeface="Times New Roman" panose="02020603050405020304" charset="0"/>
                <a:ea typeface="宋体" pitchFamily="2" charset="-122"/>
              </a:rPr>
              <a:t>数形结合思想</a:t>
            </a:r>
            <a:endParaRPr lang="zh-CN" altLang="en-US" sz="2800" b="1">
              <a:solidFill>
                <a:schemeClr val="bg1"/>
              </a:solidFill>
              <a:latin typeface="Times New Roman" panose="02020603050405020304" charset="0"/>
              <a:ea typeface="宋体" pitchFamily="2" charset="-122"/>
            </a:endParaRPr>
          </a:p>
        </p:txBody>
      </p:sp>
      <p:sp>
        <p:nvSpPr>
          <p:cNvPr id="77834" name="矩形 77833"/>
          <p:cNvSpPr/>
          <p:nvPr/>
        </p:nvSpPr>
        <p:spPr>
          <a:xfrm>
            <a:off x="1055688" y="2204403"/>
            <a:ext cx="10080000" cy="2306955"/>
          </a:xfrm>
          <a:prstGeom prst="rect">
            <a:avLst/>
          </a:prstGeom>
          <a:noFill/>
          <a:ln w="12700">
            <a:noFill/>
          </a:ln>
        </p:spPr>
        <p:txBody>
          <a:bodyPr anchor="t" anchorCtr="0">
            <a:spAutoFit/>
          </a:bodyPr>
          <a:p>
            <a:pPr indent="609600" algn="just">
              <a:lnSpc>
                <a:spcPct val="150000"/>
              </a:lnSpc>
              <a:spcBef>
                <a:spcPts val="0"/>
              </a:spcBef>
              <a:buSzPct val="100000"/>
              <a:extLst>
                <a:ext uri="{35155182-B16C-46BC-9424-99874614C6A1}">
                  <wpsdc:indentchars xmlns:wpsdc="http://www.wps.cn/officeDocument/2017/drawingmlCustomData" val="200" checksum="4158780845"/>
                </a:ext>
              </a:extLst>
            </a:pP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rPr>
              <a:t>所谓数形结合，就是根据数与形之间的对应关系 ，通过数与形的相互转化来解决数学问题的思想。</a:t>
            </a: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a:p>
            <a:pPr indent="609600" algn="just">
              <a:lnSpc>
                <a:spcPct val="150000"/>
              </a:lnSpc>
              <a:spcBef>
                <a:spcPts val="0"/>
              </a:spcBef>
              <a:buSzPct val="100000"/>
              <a:extLst>
                <a:ext uri="{35155182-B16C-46BC-9424-99874614C6A1}">
                  <wpsdc:indentchars xmlns:wpsdc="http://www.wps.cn/officeDocument/2017/drawingmlCustomData" val="200" checksum="4158780845"/>
                </a:ext>
              </a:extLst>
            </a:pP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sym typeface="+mn-ea"/>
              </a:rPr>
              <a:t>数形结合包括两个方面：第一种情形是“以数解形”，而第二种情形是“以形助数”。</a:t>
            </a: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7833"/>
                                        </p:tgtEl>
                                        <p:attrNameLst>
                                          <p:attrName>style.visibility</p:attrName>
                                        </p:attrNameLst>
                                      </p:cBhvr>
                                      <p:to>
                                        <p:strVal val="visible"/>
                                      </p:to>
                                    </p:set>
                                    <p:anim calcmode="lin" valueType="num">
                                      <p:cBhvr>
                                        <p:cTn id="7" dur="1000" fill="hold"/>
                                        <p:tgtEl>
                                          <p:spTgt spid="77833"/>
                                        </p:tgtEl>
                                        <p:attrNameLst>
                                          <p:attrName>ppt_x</p:attrName>
                                        </p:attrNameLst>
                                      </p:cBhvr>
                                      <p:tavLst>
                                        <p:tav tm="0">
                                          <p:val>
                                            <p:strVal val="#ppt_x-.2"/>
                                          </p:val>
                                        </p:tav>
                                        <p:tav tm="100000">
                                          <p:val>
                                            <p:strVal val="#ppt_x"/>
                                          </p:val>
                                        </p:tav>
                                      </p:tavLst>
                                    </p:anim>
                                    <p:anim calcmode="lin" valueType="num">
                                      <p:cBhvr>
                                        <p:cTn id="8" dur="1000" fill="hold"/>
                                        <p:tgtEl>
                                          <p:spTgt spid="77833"/>
                                        </p:tgtEl>
                                        <p:attrNameLst>
                                          <p:attrName>ppt_y</p:attrName>
                                        </p:attrNameLst>
                                      </p:cBhvr>
                                      <p:tavLst>
                                        <p:tav tm="0">
                                          <p:val>
                                            <p:strVal val="#ppt_y"/>
                                          </p:val>
                                        </p:tav>
                                        <p:tav tm="100000">
                                          <p:val>
                                            <p:strVal val="#ppt_y"/>
                                          </p:val>
                                        </p:tav>
                                      </p:tavLst>
                                    </p:anim>
                                    <p:animEffect transition="in" filter="wipe(right)" prLst="gradientSize: 0.1">
                                      <p:cBhvr>
                                        <p:cTn id="9" dur="1000"/>
                                        <p:tgtEl>
                                          <p:spTgt spid="77833"/>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7834"/>
                                        </p:tgtEl>
                                        <p:attrNameLst>
                                          <p:attrName>style.visibility</p:attrName>
                                        </p:attrNameLst>
                                      </p:cBhvr>
                                      <p:to>
                                        <p:strVal val="visible"/>
                                      </p:to>
                                    </p:set>
                                    <p:anim calcmode="lin" valueType="num">
                                      <p:cBhvr>
                                        <p:cTn id="14" dur="1000" fill="hold"/>
                                        <p:tgtEl>
                                          <p:spTgt spid="77834"/>
                                        </p:tgtEl>
                                        <p:attrNameLst>
                                          <p:attrName>ppt_x</p:attrName>
                                        </p:attrNameLst>
                                      </p:cBhvr>
                                      <p:tavLst>
                                        <p:tav tm="0">
                                          <p:val>
                                            <p:strVal val="#ppt_x-.2"/>
                                          </p:val>
                                        </p:tav>
                                        <p:tav tm="100000">
                                          <p:val>
                                            <p:strVal val="#ppt_x"/>
                                          </p:val>
                                        </p:tav>
                                      </p:tavLst>
                                    </p:anim>
                                    <p:anim calcmode="lin" valueType="num">
                                      <p:cBhvr>
                                        <p:cTn id="15" dur="1000" fill="hold"/>
                                        <p:tgtEl>
                                          <p:spTgt spid="77834"/>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7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3" grpId="0" bldLvl="0" animBg="1"/>
      <p:bldP spid="77834"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7" name="矩形 78856"/>
          <p:cNvSpPr/>
          <p:nvPr/>
        </p:nvSpPr>
        <p:spPr>
          <a:xfrm>
            <a:off x="2063750" y="4365625"/>
            <a:ext cx="8604250" cy="737235"/>
          </a:xfrm>
          <a:prstGeom prst="rect">
            <a:avLst/>
          </a:prstGeom>
          <a:noFill/>
          <a:ln w="12700">
            <a:noFill/>
          </a:ln>
        </p:spPr>
        <p:txBody>
          <a:bodyPr anchor="t" anchorCtr="0">
            <a:spAutoFit/>
          </a:bodyPr>
          <a:p>
            <a:pPr>
              <a:lnSpc>
                <a:spcPct val="150000"/>
              </a:lnSpc>
              <a:spcBef>
                <a:spcPct val="50000"/>
              </a:spcBef>
              <a:buSzPct val="100000"/>
            </a:pPr>
            <a:r>
              <a:rPr lang="en-US" altLang="zh-CN" sz="2800">
                <a:solidFill>
                  <a:schemeClr val="bg1"/>
                </a:solidFill>
                <a:latin typeface="Times New Roman" panose="02020603050405020304" charset="0"/>
                <a:ea typeface="宋体" pitchFamily="2" charset="-122"/>
              </a:rPr>
              <a:t>        </a:t>
            </a:r>
            <a:endParaRPr lang="zh-CN" altLang="en-US" sz="2800">
              <a:solidFill>
                <a:schemeClr val="bg1"/>
              </a:solidFill>
              <a:latin typeface="Times New Roman" panose="02020603050405020304" charset="0"/>
              <a:ea typeface="宋体" pitchFamily="2" charset="-122"/>
            </a:endParaRPr>
          </a:p>
        </p:txBody>
      </p:sp>
      <p:sp>
        <p:nvSpPr>
          <p:cNvPr id="78858" name="矩形 78857"/>
          <p:cNvSpPr/>
          <p:nvPr/>
        </p:nvSpPr>
        <p:spPr>
          <a:xfrm>
            <a:off x="1055688" y="2028983"/>
            <a:ext cx="10080000" cy="2861310"/>
          </a:xfrm>
          <a:prstGeom prst="rect">
            <a:avLst/>
          </a:prstGeom>
          <a:noFill/>
          <a:ln w="12700">
            <a:noFill/>
          </a:ln>
        </p:spPr>
        <p:txBody>
          <a:bodyPr anchor="ctr" anchorCtr="0">
            <a:spAutoFit/>
          </a:bodyPr>
          <a:p>
            <a:pPr indent="609600" algn="just">
              <a:lnSpc>
                <a:spcPct val="150000"/>
              </a:lnSpc>
              <a:spcBef>
                <a:spcPts val="0"/>
              </a:spcBef>
              <a:buSzPct val="100000"/>
              <a:extLst>
                <a:ext uri="{35155182-B16C-46BC-9424-99874614C6A1}">
                  <wpsdc:indentchars xmlns:wpsdc="http://www.wps.cn/officeDocument/2017/drawingmlCustomData" val="200" checksum="4158780845"/>
                </a:ext>
              </a:extLst>
            </a:pP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rPr>
              <a:t>数形结合的应用大致又可分为两种情形：或者借助于数的精确性来阐明形的某些属性，或者借助形的几何直观性来阐明数之间某种关系。</a:t>
            </a: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a:p>
            <a:pPr indent="609600" algn="just">
              <a:lnSpc>
                <a:spcPct val="150000"/>
              </a:lnSpc>
              <a:spcBef>
                <a:spcPts val="0"/>
              </a:spcBef>
              <a:buSzPct val="100000"/>
              <a:extLst>
                <a:ext uri="{35155182-B16C-46BC-9424-99874614C6A1}">
                  <wpsdc:indentchars xmlns:wpsdc="http://www.wps.cn/officeDocument/2017/drawingmlCustomData" val="200" checksum="4158780845"/>
                </a:ext>
              </a:extLst>
            </a:pP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sym typeface="+mn-ea"/>
              </a:rPr>
              <a:t>数形结合主要有三种类型：以“数”化“形”、以“形”变“数”和“数”“形”结合。</a:t>
            </a: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sym typeface="+mn-ea"/>
            </a:endParaRPr>
          </a:p>
          <a:p>
            <a:pPr indent="609600" algn="just">
              <a:lnSpc>
                <a:spcPct val="150000"/>
              </a:lnSpc>
              <a:spcBef>
                <a:spcPts val="0"/>
              </a:spcBef>
              <a:buSzPct val="100000"/>
              <a:extLst>
                <a:ext uri="{35155182-B16C-46BC-9424-99874614C6A1}">
                  <wpsdc:indentchars xmlns:wpsdc="http://www.wps.cn/officeDocument/2017/drawingmlCustomData" val="200" checksum="4158780845"/>
                </a:ext>
              </a:extLst>
            </a:pPr>
            <a:r>
              <a:rPr lang="zh-CN" altLang="en-US" sz="2400">
                <a:solidFill>
                  <a:schemeClr val="bg1"/>
                </a:solidFill>
                <a:latin typeface="Microsoft YaHei" panose="020B0503020204020204" charset="-122"/>
                <a:ea typeface="Microsoft YaHei" panose="020B0503020204020204" charset="-122"/>
                <a:cs typeface="Microsoft YaHei" panose="020B0503020204020204" charset="-122"/>
                <a:sym typeface="+mn-ea"/>
              </a:rPr>
              <a:t>华罗庚教授对此有精辟概述：“数无形，少直观；形无数，难入微。”</a:t>
            </a:r>
            <a:endParaRPr lang="zh-CN" altLang="en-US" sz="2400">
              <a:solidFill>
                <a:schemeClr val="bg1"/>
              </a:solidFill>
              <a:latin typeface="Microsoft YaHei" panose="020B0503020204020204" charset="-122"/>
              <a:ea typeface="Microsoft YaHei" panose="020B0503020204020204" charset="-122"/>
              <a:cs typeface="Microsoft YaHei"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8858"/>
                                        </p:tgtEl>
                                        <p:attrNameLst>
                                          <p:attrName>style.visibility</p:attrName>
                                        </p:attrNameLst>
                                      </p:cBhvr>
                                      <p:to>
                                        <p:strVal val="visible"/>
                                      </p:to>
                                    </p:set>
                                    <p:anim calcmode="lin" valueType="num">
                                      <p:cBhvr>
                                        <p:cTn id="7" dur="1000" fill="hold"/>
                                        <p:tgtEl>
                                          <p:spTgt spid="78858"/>
                                        </p:tgtEl>
                                        <p:attrNameLst>
                                          <p:attrName>ppt_x</p:attrName>
                                        </p:attrNameLst>
                                      </p:cBhvr>
                                      <p:tavLst>
                                        <p:tav tm="0">
                                          <p:val>
                                            <p:strVal val="#ppt_x-.2"/>
                                          </p:val>
                                        </p:tav>
                                        <p:tav tm="100000">
                                          <p:val>
                                            <p:strVal val="#ppt_x"/>
                                          </p:val>
                                        </p:tav>
                                      </p:tavLst>
                                    </p:anim>
                                    <p:anim calcmode="lin" valueType="num">
                                      <p:cBhvr>
                                        <p:cTn id="8" dur="1000" fill="hold"/>
                                        <p:tgtEl>
                                          <p:spTgt spid="78858"/>
                                        </p:tgtEl>
                                        <p:attrNameLst>
                                          <p:attrName>ppt_y</p:attrName>
                                        </p:attrNameLst>
                                      </p:cBhvr>
                                      <p:tavLst>
                                        <p:tav tm="0">
                                          <p:val>
                                            <p:strVal val="#ppt_y"/>
                                          </p:val>
                                        </p:tav>
                                        <p:tav tm="100000">
                                          <p:val>
                                            <p:strVal val="#ppt_y"/>
                                          </p:val>
                                        </p:tav>
                                      </p:tavLst>
                                    </p:anim>
                                    <p:animEffect transition="in" filter="wipe(right)" prLst="gradientSize: 0.1">
                                      <p:cBhvr>
                                        <p:cTn id="9" dur="1000"/>
                                        <p:tgtEl>
                                          <p:spTgt spid="78858"/>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8857"/>
                                        </p:tgtEl>
                                        <p:attrNameLst>
                                          <p:attrName>style.visibility</p:attrName>
                                        </p:attrNameLst>
                                      </p:cBhvr>
                                      <p:to>
                                        <p:strVal val="visible"/>
                                      </p:to>
                                    </p:set>
                                    <p:anim calcmode="lin" valueType="num">
                                      <p:cBhvr>
                                        <p:cTn id="14" dur="1000" fill="hold"/>
                                        <p:tgtEl>
                                          <p:spTgt spid="78857"/>
                                        </p:tgtEl>
                                        <p:attrNameLst>
                                          <p:attrName>ppt_x</p:attrName>
                                        </p:attrNameLst>
                                      </p:cBhvr>
                                      <p:tavLst>
                                        <p:tav tm="0">
                                          <p:val>
                                            <p:strVal val="#ppt_x-.2"/>
                                          </p:val>
                                        </p:tav>
                                        <p:tav tm="100000">
                                          <p:val>
                                            <p:strVal val="#ppt_x"/>
                                          </p:val>
                                        </p:tav>
                                      </p:tavLst>
                                    </p:anim>
                                    <p:anim calcmode="lin" valueType="num">
                                      <p:cBhvr>
                                        <p:cTn id="15" dur="1000" fill="hold"/>
                                        <p:tgtEl>
                                          <p:spTgt spid="7885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88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8" grpId="0" bldLvl="0" animBg="1"/>
      <p:bldP spid="78857"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4625" name="矩形 79880"/>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solidFill>
                <a:schemeClr val="bg1"/>
              </a:solidFill>
              <a:latin typeface="Times New Roman" panose="02020603050405020304" charset="0"/>
              <a:ea typeface="宋体" pitchFamily="2" charset="-122"/>
            </a:endParaRPr>
          </a:p>
        </p:txBody>
      </p:sp>
      <p:sp>
        <p:nvSpPr>
          <p:cNvPr id="79883" name="矩形 79882"/>
          <p:cNvSpPr/>
          <p:nvPr/>
        </p:nvSpPr>
        <p:spPr>
          <a:xfrm>
            <a:off x="1056005" y="2046130"/>
            <a:ext cx="10080000" cy="2861310"/>
          </a:xfrm>
          <a:prstGeom prst="rect">
            <a:avLst/>
          </a:prstGeom>
          <a:noFill/>
          <a:ln w="9525">
            <a:noFill/>
          </a:ln>
        </p:spPr>
        <p:txBody>
          <a:bodyPr anchor="ctr" anchorCtr="0">
            <a:spAutoFit/>
          </a:bodyPr>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rPr>
              <a:t>由</a:t>
            </a:r>
            <a:r>
              <a:rPr lang="zh-CN" altLang="en-US" sz="2000" u="sng">
                <a:solidFill>
                  <a:srgbClr val="FFFF00"/>
                </a:solidFill>
                <a:latin typeface="Microsoft YaHei" panose="020B0503020204020204" charset="-122"/>
                <a:ea typeface="Microsoft YaHei" panose="020B0503020204020204" charset="-122"/>
                <a:cs typeface="Microsoft YaHei" panose="020B0503020204020204" charset="-122"/>
              </a:rPr>
              <a:t>常数</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rPr>
              <a:t>和</a:t>
            </a:r>
            <a:r>
              <a:rPr lang="zh-CN" altLang="en-US" sz="2000" u="sng">
                <a:solidFill>
                  <a:srgbClr val="FFFF00"/>
                </a:solidFill>
                <a:latin typeface="Microsoft YaHei" panose="020B0503020204020204" charset="-122"/>
                <a:ea typeface="Microsoft YaHei" panose="020B0503020204020204" charset="-122"/>
                <a:cs typeface="Microsoft YaHei" panose="020B0503020204020204" charset="-122"/>
              </a:rPr>
              <a:t>基本初等函数</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rPr>
              <a:t>经过</a:t>
            </a:r>
            <a:r>
              <a:rPr lang="zh-CN" altLang="en-US" sz="2000" i="1">
                <a:solidFill>
                  <a:srgbClr val="FFFF00"/>
                </a:solidFill>
                <a:latin typeface="Microsoft YaHei" panose="020B0503020204020204" charset="-122"/>
                <a:ea typeface="Microsoft YaHei" panose="020B0503020204020204" charset="-122"/>
                <a:cs typeface="Microsoft YaHei" panose="020B0503020204020204" charset="-122"/>
              </a:rPr>
              <a:t>有限次的四则运算</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rPr>
              <a:t>和</a:t>
            </a:r>
            <a:r>
              <a:rPr lang="zh-CN" altLang="en-US" sz="2000" u="sng">
                <a:solidFill>
                  <a:srgbClr val="FFFF00"/>
                </a:solidFill>
                <a:latin typeface="Microsoft YaHei" panose="020B0503020204020204" charset="-122"/>
                <a:ea typeface="Microsoft YaHei" panose="020B0503020204020204" charset="-122"/>
                <a:cs typeface="Microsoft YaHei" panose="020B0503020204020204" charset="-122"/>
              </a:rPr>
              <a:t>有限次的函数复合</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rPr>
              <a:t>步骤所构成并</a:t>
            </a:r>
            <a:r>
              <a:rPr lang="zh-CN" altLang="en-US" sz="2000" u="sng">
                <a:solidFill>
                  <a:srgbClr val="FFFF00"/>
                </a:solidFill>
                <a:latin typeface="Microsoft YaHei" panose="020B0503020204020204" charset="-122"/>
                <a:ea typeface="Microsoft YaHei" panose="020B0503020204020204" charset="-122"/>
                <a:cs typeface="Microsoft YaHei" panose="020B0503020204020204" charset="-122"/>
              </a:rPr>
              <a:t>可用一个式子表示的函数</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rPr>
              <a:t>则称为</a:t>
            </a:r>
            <a:r>
              <a:rPr lang="zh-CN" altLang="en-US" sz="2000" u="sng">
                <a:solidFill>
                  <a:srgbClr val="FFFF00"/>
                </a:solidFill>
                <a:latin typeface="Microsoft YaHei" panose="020B0503020204020204" charset="-122"/>
                <a:ea typeface="Microsoft YaHei" panose="020B0503020204020204" charset="-122"/>
                <a:cs typeface="Microsoft YaHei" panose="020B0503020204020204" charset="-122"/>
              </a:rPr>
              <a:t>初等函数</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rPr>
              <a:t>。</a:t>
            </a:r>
            <a:endParaRPr lang="zh-CN" altLang="en-US" sz="2000">
              <a:solidFill>
                <a:schemeClr val="bg1"/>
              </a:solidFill>
              <a:latin typeface="Microsoft YaHei" panose="020B0503020204020204" charset="-122"/>
              <a:ea typeface="Microsoft YaHei" panose="020B0503020204020204" charset="-122"/>
              <a:cs typeface="Microsoft YaHei" panose="020B0503020204020204" charset="-122"/>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endParaRPr lang="zh-CN" altLang="en-US" sz="2000">
              <a:solidFill>
                <a:schemeClr val="bg1"/>
              </a:solidFill>
              <a:latin typeface="Microsoft YaHei" panose="020B0503020204020204" charset="-122"/>
              <a:ea typeface="Microsoft YaHei" panose="020B0503020204020204" charset="-122"/>
              <a:cs typeface="Microsoft YaHei" panose="020B0503020204020204" charset="-122"/>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lang="zh-CN" altLang="en-US" sz="2000" b="1">
                <a:solidFill>
                  <a:schemeClr val="bg1"/>
                </a:solidFill>
                <a:latin typeface="Microsoft YaHei Bold" panose="020B0503020204020204" charset="-122"/>
                <a:ea typeface="Microsoft YaHei Bold" panose="020B0503020204020204" charset="-122"/>
                <a:cs typeface="Microsoft YaHei" panose="020B0503020204020204" charset="-122"/>
                <a:sym typeface="+mn-ea"/>
              </a:rPr>
              <a:t>初等函数的基本特征：</a:t>
            </a:r>
            <a:endParaRPr lang="zh-CN" altLang="en-US" sz="2000">
              <a:solidFill>
                <a:schemeClr val="bg1"/>
              </a:solidFill>
              <a:latin typeface="Microsoft YaHei" panose="020B0503020204020204" charset="-122"/>
              <a:ea typeface="Microsoft YaHei" panose="020B0503020204020204" charset="-122"/>
              <a:cs typeface="Microsoft YaHei" panose="020B0503020204020204" charset="-122"/>
              <a:sym typeface="+mn-ea"/>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lang="en-US" altLang="zh-CN" sz="2000">
                <a:solidFill>
                  <a:schemeClr val="bg1"/>
                </a:solidFill>
                <a:latin typeface="Microsoft YaHei" panose="020B0503020204020204" charset="-122"/>
                <a:ea typeface="Microsoft YaHei" panose="020B0503020204020204" charset="-122"/>
                <a:cs typeface="Microsoft YaHei" panose="020B0503020204020204" charset="-122"/>
                <a:sym typeface="+mn-ea"/>
              </a:rPr>
              <a:t>1.</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sym typeface="+mn-ea"/>
              </a:rPr>
              <a:t>函数用一个式子表示。</a:t>
            </a:r>
            <a:endParaRPr lang="zh-CN" altLang="en-US" sz="2000">
              <a:solidFill>
                <a:schemeClr val="bg1"/>
              </a:solidFill>
              <a:latin typeface="Microsoft YaHei" panose="020B0503020204020204" charset="-122"/>
              <a:ea typeface="Microsoft YaHei" panose="020B0503020204020204" charset="-122"/>
              <a:cs typeface="Microsoft YaHei" panose="020B0503020204020204" charset="-122"/>
              <a:sym typeface="+mn-ea"/>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lang="en-US" altLang="zh-CN" sz="2000">
                <a:solidFill>
                  <a:schemeClr val="bg1"/>
                </a:solidFill>
                <a:latin typeface="Microsoft YaHei" panose="020B0503020204020204" charset="-122"/>
                <a:ea typeface="Microsoft YaHei" panose="020B0503020204020204" charset="-122"/>
                <a:cs typeface="Microsoft YaHei" panose="020B0503020204020204" charset="-122"/>
                <a:sym typeface="+mn-ea"/>
              </a:rPr>
              <a:t>2.</a:t>
            </a:r>
            <a:r>
              <a:rPr lang="zh-CN" altLang="en-US" sz="2000">
                <a:solidFill>
                  <a:schemeClr val="bg1"/>
                </a:solidFill>
                <a:latin typeface="Microsoft YaHei" panose="020B0503020204020204" charset="-122"/>
                <a:ea typeface="Microsoft YaHei" panose="020B0503020204020204" charset="-122"/>
                <a:cs typeface="Microsoft YaHei" panose="020B0503020204020204" charset="-122"/>
                <a:sym typeface="+mn-ea"/>
              </a:rPr>
              <a:t>初等函数在其定义域内图形是不间断的。</a:t>
            </a:r>
            <a:endParaRPr lang="zh-CN" altLang="en-US" sz="2000">
              <a:solidFill>
                <a:schemeClr val="bg1"/>
              </a:solidFill>
              <a:latin typeface="Microsoft YaHei" panose="020B0503020204020204" charset="-122"/>
              <a:ea typeface="Microsoft YaHei" panose="020B0503020204020204" charset="-122"/>
              <a:cs typeface="Microsoft YaHei" panose="020B0503020204020204" charset="-122"/>
            </a:endParaRPr>
          </a:p>
        </p:txBody>
      </p:sp>
      <p:sp>
        <p:nvSpPr>
          <p:cNvPr id="79884" name="矩形 79883"/>
          <p:cNvSpPr/>
          <p:nvPr/>
        </p:nvSpPr>
        <p:spPr>
          <a:xfrm>
            <a:off x="1055688" y="621030"/>
            <a:ext cx="10080000" cy="521970"/>
          </a:xfrm>
          <a:prstGeom prst="rect">
            <a:avLst/>
          </a:prstGeom>
          <a:noFill/>
          <a:ln w="12700">
            <a:noFill/>
          </a:ln>
        </p:spPr>
        <p:txBody>
          <a:bodyPr anchor="t" anchorCtr="0">
            <a:spAutoFit/>
          </a:bodyPr>
          <a:p>
            <a:pPr algn="just" eaLnBrk="0" hangingPunct="0">
              <a:buSzPct val="100000"/>
            </a:pPr>
            <a:r>
              <a:rPr lang="zh-CN" altLang="en-US" sz="2800" b="1">
                <a:solidFill>
                  <a:srgbClr val="FFFF00"/>
                </a:solidFill>
                <a:latin typeface="Microsoft YaHei Bold" panose="020B0503020204020204" charset="-122"/>
                <a:ea typeface="Microsoft YaHei Bold" panose="020B0503020204020204" charset="-122"/>
              </a:rPr>
              <a:t>五、初等函数</a:t>
            </a:r>
            <a:endParaRPr lang="zh-CN" altLang="en-US" sz="2800" b="1">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79884"/>
                                        </p:tgtEl>
                                        <p:attrNameLst>
                                          <p:attrName>style.visibility</p:attrName>
                                        </p:attrNameLst>
                                      </p:cBhvr>
                                      <p:to>
                                        <p:strVal val="visible"/>
                                      </p:to>
                                    </p:set>
                                    <p:anim calcmode="lin" valueType="num">
                                      <p:cBhvr>
                                        <p:cTn id="7" dur="1000" fill="hold"/>
                                        <p:tgtEl>
                                          <p:spTgt spid="79884"/>
                                        </p:tgtEl>
                                        <p:attrNameLst>
                                          <p:attrName>ppt_x</p:attrName>
                                        </p:attrNameLst>
                                      </p:cBhvr>
                                      <p:tavLst>
                                        <p:tav tm="0">
                                          <p:val>
                                            <p:strVal val="#ppt_x-.2"/>
                                          </p:val>
                                        </p:tav>
                                        <p:tav tm="100000">
                                          <p:val>
                                            <p:strVal val="#ppt_x"/>
                                          </p:val>
                                        </p:tav>
                                      </p:tavLst>
                                    </p:anim>
                                    <p:anim calcmode="lin" valueType="num">
                                      <p:cBhvr>
                                        <p:cTn id="8" dur="1000" fill="hold"/>
                                        <p:tgtEl>
                                          <p:spTgt spid="79884"/>
                                        </p:tgtEl>
                                        <p:attrNameLst>
                                          <p:attrName>ppt_y</p:attrName>
                                        </p:attrNameLst>
                                      </p:cBhvr>
                                      <p:tavLst>
                                        <p:tav tm="0">
                                          <p:val>
                                            <p:strVal val="#ppt_y"/>
                                          </p:val>
                                        </p:tav>
                                        <p:tav tm="100000">
                                          <p:val>
                                            <p:strVal val="#ppt_y"/>
                                          </p:val>
                                        </p:tav>
                                      </p:tavLst>
                                    </p:anim>
                                    <p:animEffect transition="in" filter="wipe(right)" prLst="gradientSize: 0.1">
                                      <p:cBhvr>
                                        <p:cTn id="9" dur="1000"/>
                                        <p:tgtEl>
                                          <p:spTgt spid="7988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79883"/>
                                        </p:tgtEl>
                                        <p:attrNameLst>
                                          <p:attrName>style.visibility</p:attrName>
                                        </p:attrNameLst>
                                      </p:cBhvr>
                                      <p:to>
                                        <p:strVal val="visible"/>
                                      </p:to>
                                    </p:set>
                                    <p:anim calcmode="lin" valueType="num">
                                      <p:cBhvr>
                                        <p:cTn id="14" dur="1000" fill="hold"/>
                                        <p:tgtEl>
                                          <p:spTgt spid="79883"/>
                                        </p:tgtEl>
                                        <p:attrNameLst>
                                          <p:attrName>ppt_x</p:attrName>
                                        </p:attrNameLst>
                                      </p:cBhvr>
                                      <p:tavLst>
                                        <p:tav tm="0">
                                          <p:val>
                                            <p:strVal val="#ppt_x-.2"/>
                                          </p:val>
                                        </p:tav>
                                        <p:tav tm="100000">
                                          <p:val>
                                            <p:strVal val="#ppt_x"/>
                                          </p:val>
                                        </p:tav>
                                      </p:tavLst>
                                    </p:anim>
                                    <p:anim calcmode="lin" valueType="num">
                                      <p:cBhvr>
                                        <p:cTn id="15" dur="1000" fill="hold"/>
                                        <p:tgtEl>
                                          <p:spTgt spid="79883"/>
                                        </p:tgtEl>
                                        <p:attrNameLst>
                                          <p:attrName>ppt_y</p:attrName>
                                        </p:attrNameLst>
                                      </p:cBhvr>
                                      <p:tavLst>
                                        <p:tav tm="0">
                                          <p:val>
                                            <p:strVal val="#ppt_y"/>
                                          </p:val>
                                        </p:tav>
                                        <p:tav tm="100000">
                                          <p:val>
                                            <p:strVal val="#ppt_y"/>
                                          </p:val>
                                        </p:tav>
                                      </p:tavLst>
                                    </p:anim>
                                    <p:animEffect transition="in" filter="wipe(right)" prLst="gradientSize: 0.1">
                                      <p:cBhvr>
                                        <p:cTn id="16" dur="1000"/>
                                        <p:tgtEl>
                                          <p:spTgt spid="79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84" grpId="0" bldLvl="0" animBg="1"/>
      <p:bldP spid="79883"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905" name="文本框 80904"/>
          <p:cNvSpPr txBox="1"/>
          <p:nvPr/>
        </p:nvSpPr>
        <p:spPr>
          <a:xfrm>
            <a:off x="1127443" y="754380"/>
            <a:ext cx="10080000" cy="521970"/>
          </a:xfrm>
          <a:prstGeom prst="rect">
            <a:avLst/>
          </a:prstGeom>
          <a:noFill/>
          <a:ln w="12700">
            <a:noFill/>
          </a:ln>
          <a:effectLst>
            <a:outerShdw dist="45791" dir="2021404" algn="ctr" rotWithShape="0">
              <a:srgbClr val="9999FF"/>
            </a:outerShdw>
          </a:effectLst>
        </p:spPr>
        <p:txBody>
          <a:bodyPr anchor="t" anchorCtr="0">
            <a:spAutoFit/>
          </a:bodyPr>
          <a:p>
            <a:pPr algn="just">
              <a:lnSpc>
                <a:spcPct val="100000"/>
              </a:lnSpc>
              <a:spcBef>
                <a:spcPct val="50000"/>
              </a:spcBef>
              <a:buSzPct val="100000"/>
            </a:pPr>
            <a:r>
              <a:rPr lang="zh-CN" altLang="en-US" sz="2800" b="1">
                <a:solidFill>
                  <a:schemeClr val="bg1"/>
                </a:solidFill>
                <a:latin typeface="Microsoft YaHei Bold" panose="020B0503020204020204" charset="-122"/>
                <a:ea typeface="Microsoft YaHei Bold" panose="020B0503020204020204" charset="-122"/>
              </a:rPr>
              <a:t>例如：</a:t>
            </a:r>
            <a:endParaRPr lang="zh-CN" altLang="en-US" sz="2800" b="1">
              <a:solidFill>
                <a:schemeClr val="bg1"/>
              </a:solidFill>
              <a:latin typeface="Microsoft YaHei Bold" panose="020B0503020204020204" charset="-122"/>
              <a:ea typeface="Microsoft YaHei Bold" panose="020B0503020204020204" charset="-122"/>
            </a:endParaRPr>
          </a:p>
        </p:txBody>
      </p:sp>
      <p:sp>
        <p:nvSpPr>
          <p:cNvPr id="155650" name="矩形 80905"/>
          <p:cNvSpPr/>
          <p:nvPr/>
        </p:nvSpPr>
        <p:spPr>
          <a:xfrm>
            <a:off x="1524000" y="3295650"/>
            <a:ext cx="9144000" cy="0"/>
          </a:xfrm>
          <a:prstGeom prst="rect">
            <a:avLst/>
          </a:prstGeom>
          <a:noFill/>
          <a:ln w="12700">
            <a:noFill/>
          </a:ln>
          <a:effectLst>
            <a:outerShdw dist="45791" dir="2021404" algn="ctr" rotWithShape="0">
              <a:srgbClr val="9999FF"/>
            </a:outerShdw>
          </a:effectLst>
        </p:spPr>
        <p:txBody>
          <a:bodyPr anchor="t" anchorCtr="0"/>
          <a:p>
            <a:endParaRPr lang="zh-CN" altLang="en-US">
              <a:latin typeface="Times New Roman" panose="02020603050405020304" charset="0"/>
              <a:ea typeface="宋体" pitchFamily="2" charset="-122"/>
            </a:endParaRPr>
          </a:p>
        </p:txBody>
      </p:sp>
      <p:sp>
        <p:nvSpPr>
          <p:cNvPr id="155651" name="矩形 80906"/>
          <p:cNvSpPr/>
          <p:nvPr/>
        </p:nvSpPr>
        <p:spPr>
          <a:xfrm>
            <a:off x="1524000" y="3328988"/>
            <a:ext cx="9144000" cy="0"/>
          </a:xfrm>
          <a:prstGeom prst="rect">
            <a:avLst/>
          </a:prstGeom>
          <a:noFill/>
          <a:ln w="12700">
            <a:noFill/>
          </a:ln>
          <a:effectLst>
            <a:outerShdw dist="45791" dir="2021404" algn="ctr" rotWithShape="0">
              <a:srgbClr val="9999FF"/>
            </a:outerShdw>
          </a:effectLst>
        </p:spPr>
        <p:txBody>
          <a:bodyPr anchor="t" anchorCtr="0"/>
          <a:p>
            <a:endParaRPr lang="zh-CN" altLang="en-US">
              <a:latin typeface="Times New Roman" panose="02020603050405020304" charset="0"/>
              <a:ea typeface="宋体" pitchFamily="2" charset="-122"/>
            </a:endParaRPr>
          </a:p>
        </p:txBody>
      </p:sp>
      <p:sp>
        <p:nvSpPr>
          <p:cNvPr id="155652" name="矩形 80907"/>
          <p:cNvSpPr/>
          <p:nvPr/>
        </p:nvSpPr>
        <p:spPr>
          <a:xfrm>
            <a:off x="1524000" y="3233738"/>
            <a:ext cx="9144000" cy="0"/>
          </a:xfrm>
          <a:prstGeom prst="rect">
            <a:avLst/>
          </a:prstGeom>
          <a:noFill/>
          <a:ln w="12700">
            <a:noFill/>
          </a:ln>
          <a:effectLst>
            <a:outerShdw dist="45791" dir="2021404" algn="ctr" rotWithShape="0">
              <a:srgbClr val="9999FF"/>
            </a:outerShdw>
          </a:effectLst>
        </p:spPr>
        <p:txBody>
          <a:bodyPr anchor="t" anchorCtr="0"/>
          <a:p>
            <a:endParaRPr lang="zh-CN" altLang="en-US">
              <a:latin typeface="Times New Roman" panose="02020603050405020304" charset="0"/>
              <a:ea typeface="宋体" pitchFamily="2" charset="-122"/>
            </a:endParaRPr>
          </a:p>
        </p:txBody>
      </p:sp>
      <p:pic>
        <p:nvPicPr>
          <p:cNvPr id="80909" name="图片 80908" descr="5529540291610270285746.wmf"/>
          <p:cNvPicPr>
            <a:picLocks noChangeAspect="1"/>
          </p:cNvPicPr>
          <p:nvPr/>
        </p:nvPicPr>
        <p:blipFill>
          <a:blip r:embed="rId1">
            <a:lum bright="100000"/>
          </a:blip>
          <a:stretch>
            <a:fillRect/>
          </a:stretch>
        </p:blipFill>
        <p:spPr>
          <a:xfrm>
            <a:off x="2639378" y="1412558"/>
            <a:ext cx="2665412" cy="936625"/>
          </a:xfrm>
          <a:prstGeom prst="rect">
            <a:avLst/>
          </a:prstGeom>
          <a:noFill/>
          <a:ln w="9525">
            <a:noFill/>
          </a:ln>
        </p:spPr>
      </p:pic>
      <p:sp>
        <p:nvSpPr>
          <p:cNvPr id="155654" name="矩形 80909"/>
          <p:cNvSpPr/>
          <p:nvPr/>
        </p:nvSpPr>
        <p:spPr>
          <a:xfrm>
            <a:off x="1524000" y="3233738"/>
            <a:ext cx="9144000" cy="0"/>
          </a:xfrm>
          <a:prstGeom prst="rect">
            <a:avLst/>
          </a:prstGeom>
          <a:noFill/>
          <a:ln w="12700">
            <a:noFill/>
          </a:ln>
          <a:effectLst>
            <a:outerShdw dist="45791" dir="2021404" algn="ctr" rotWithShape="0">
              <a:srgbClr val="9999FF"/>
            </a:outerShdw>
          </a:effectLst>
        </p:spPr>
        <p:txBody>
          <a:bodyPr anchor="t" anchorCtr="0"/>
          <a:p>
            <a:endParaRPr lang="zh-CN" altLang="en-US">
              <a:latin typeface="Times New Roman" panose="02020603050405020304" charset="0"/>
              <a:ea typeface="宋体" pitchFamily="2" charset="-122"/>
            </a:endParaRPr>
          </a:p>
        </p:txBody>
      </p:sp>
      <p:pic>
        <p:nvPicPr>
          <p:cNvPr id="80911" name="图片 80910" descr="5485504001610270285747.wmf"/>
          <p:cNvPicPr>
            <a:picLocks noChangeAspect="1"/>
          </p:cNvPicPr>
          <p:nvPr/>
        </p:nvPicPr>
        <p:blipFill>
          <a:blip r:embed="rId2">
            <a:lum bright="100000"/>
          </a:blip>
          <a:stretch>
            <a:fillRect/>
          </a:stretch>
        </p:blipFill>
        <p:spPr>
          <a:xfrm>
            <a:off x="2639378" y="2492693"/>
            <a:ext cx="2879725" cy="936625"/>
          </a:xfrm>
          <a:prstGeom prst="rect">
            <a:avLst/>
          </a:prstGeom>
          <a:noFill/>
          <a:ln w="9525">
            <a:noFill/>
          </a:ln>
        </p:spPr>
      </p:pic>
      <p:sp>
        <p:nvSpPr>
          <p:cNvPr id="155656" name="矩形 80911"/>
          <p:cNvSpPr/>
          <p:nvPr/>
        </p:nvSpPr>
        <p:spPr>
          <a:xfrm>
            <a:off x="1524000" y="3314700"/>
            <a:ext cx="9144000" cy="0"/>
          </a:xfrm>
          <a:prstGeom prst="rect">
            <a:avLst/>
          </a:prstGeom>
          <a:noFill/>
          <a:ln w="12700">
            <a:noFill/>
          </a:ln>
          <a:effectLst>
            <a:outerShdw dist="45791" dir="2021404" algn="ctr" rotWithShape="0">
              <a:srgbClr val="9999FF"/>
            </a:outerShdw>
          </a:effectLst>
        </p:spPr>
        <p:txBody>
          <a:bodyPr anchor="t" anchorCtr="0"/>
          <a:p>
            <a:endParaRPr lang="zh-CN" altLang="en-US">
              <a:latin typeface="Times New Roman" panose="02020603050405020304" charset="0"/>
              <a:ea typeface="宋体" pitchFamily="2" charset="-122"/>
            </a:endParaRPr>
          </a:p>
        </p:txBody>
      </p:sp>
      <p:pic>
        <p:nvPicPr>
          <p:cNvPr id="80913" name="图片 80912" descr="1649175151610270285748.wmf"/>
          <p:cNvPicPr>
            <a:picLocks noChangeAspect="1"/>
          </p:cNvPicPr>
          <p:nvPr/>
        </p:nvPicPr>
        <p:blipFill>
          <a:blip r:embed="rId3">
            <a:lum bright="100000"/>
          </a:blip>
          <a:stretch>
            <a:fillRect/>
          </a:stretch>
        </p:blipFill>
        <p:spPr>
          <a:xfrm>
            <a:off x="6240145" y="1628775"/>
            <a:ext cx="2160588" cy="582613"/>
          </a:xfrm>
          <a:prstGeom prst="rect">
            <a:avLst/>
          </a:prstGeom>
          <a:noFill/>
          <a:ln w="9525">
            <a:noFill/>
          </a:ln>
        </p:spPr>
      </p:pic>
      <p:sp>
        <p:nvSpPr>
          <p:cNvPr id="155658" name="矩形 80913"/>
          <p:cNvSpPr/>
          <p:nvPr/>
        </p:nvSpPr>
        <p:spPr>
          <a:xfrm>
            <a:off x="1524000" y="3281363"/>
            <a:ext cx="9144000" cy="0"/>
          </a:xfrm>
          <a:prstGeom prst="rect">
            <a:avLst/>
          </a:prstGeom>
          <a:noFill/>
          <a:ln w="12700">
            <a:noFill/>
          </a:ln>
          <a:effectLst>
            <a:outerShdw dist="45791" dir="2021404" algn="ctr" rotWithShape="0">
              <a:srgbClr val="9999FF"/>
            </a:outerShdw>
          </a:effectLst>
        </p:spPr>
        <p:txBody>
          <a:bodyPr anchor="t" anchorCtr="0"/>
          <a:p>
            <a:endParaRPr lang="zh-CN" altLang="en-US">
              <a:latin typeface="Times New Roman" panose="02020603050405020304" charset="0"/>
              <a:ea typeface="宋体" pitchFamily="2" charset="-122"/>
            </a:endParaRPr>
          </a:p>
        </p:txBody>
      </p:sp>
      <p:pic>
        <p:nvPicPr>
          <p:cNvPr id="80915" name="图片 80914" descr="4750274001610270285749.wmf"/>
          <p:cNvPicPr>
            <a:picLocks noChangeAspect="1"/>
          </p:cNvPicPr>
          <p:nvPr/>
        </p:nvPicPr>
        <p:blipFill>
          <a:blip r:embed="rId4">
            <a:lum bright="100000"/>
          </a:blip>
          <a:stretch>
            <a:fillRect/>
          </a:stretch>
        </p:blipFill>
        <p:spPr>
          <a:xfrm>
            <a:off x="6239828" y="2594928"/>
            <a:ext cx="2951162" cy="720725"/>
          </a:xfrm>
          <a:prstGeom prst="rect">
            <a:avLst/>
          </a:prstGeom>
          <a:noFill/>
          <a:ln w="9525">
            <a:noFill/>
          </a:ln>
        </p:spPr>
      </p:pic>
      <p:sp>
        <p:nvSpPr>
          <p:cNvPr id="80916" name="文本框 80915"/>
          <p:cNvSpPr txBox="1"/>
          <p:nvPr/>
        </p:nvSpPr>
        <p:spPr>
          <a:xfrm>
            <a:off x="1055053" y="3933190"/>
            <a:ext cx="10080000" cy="737235"/>
          </a:xfrm>
          <a:prstGeom prst="rect">
            <a:avLst/>
          </a:prstGeom>
          <a:noFill/>
          <a:ln w="12700">
            <a:noFill/>
          </a:ln>
          <a:effectLst/>
        </p:spPr>
        <p:txBody>
          <a:bodyPr anchor="t" anchorCtr="0">
            <a:spAutoFit/>
          </a:bodyPr>
          <a:p>
            <a:pPr algn="ctr">
              <a:lnSpc>
                <a:spcPct val="150000"/>
              </a:lnSpc>
              <a:spcBef>
                <a:spcPct val="50000"/>
              </a:spcBef>
              <a:buSzPct val="100000"/>
            </a:pPr>
            <a:r>
              <a:rPr lang="zh-CN" altLang="en-US" sz="2800" b="1">
                <a:solidFill>
                  <a:srgbClr val="FFFF00"/>
                </a:solidFill>
                <a:effectLst/>
                <a:latin typeface="Times New Roman" panose="02020603050405020304" charset="0"/>
                <a:ea typeface="宋体" pitchFamily="2" charset="-122"/>
              </a:rPr>
              <a:t>以上函数都符合初等函数定义，都是初等函数。</a:t>
            </a:r>
            <a:endParaRPr lang="zh-CN" altLang="en-US" sz="2800" b="1">
              <a:solidFill>
                <a:srgbClr val="FFFF00"/>
              </a:solidFill>
              <a:effectLst/>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0905"/>
                                        </p:tgtEl>
                                        <p:attrNameLst>
                                          <p:attrName>style.visibility</p:attrName>
                                        </p:attrNameLst>
                                      </p:cBhvr>
                                      <p:to>
                                        <p:strVal val="visible"/>
                                      </p:to>
                                    </p:set>
                                    <p:anim calcmode="lin" valueType="num">
                                      <p:cBhvr>
                                        <p:cTn id="7" dur="1000" fill="hold"/>
                                        <p:tgtEl>
                                          <p:spTgt spid="80905"/>
                                        </p:tgtEl>
                                        <p:attrNameLst>
                                          <p:attrName>ppt_x</p:attrName>
                                        </p:attrNameLst>
                                      </p:cBhvr>
                                      <p:tavLst>
                                        <p:tav tm="0">
                                          <p:val>
                                            <p:strVal val="#ppt_x-.2"/>
                                          </p:val>
                                        </p:tav>
                                        <p:tav tm="100000">
                                          <p:val>
                                            <p:strVal val="#ppt_x"/>
                                          </p:val>
                                        </p:tav>
                                      </p:tavLst>
                                    </p:anim>
                                    <p:anim calcmode="lin" valueType="num">
                                      <p:cBhvr>
                                        <p:cTn id="8" dur="1000" fill="hold"/>
                                        <p:tgtEl>
                                          <p:spTgt spid="80905"/>
                                        </p:tgtEl>
                                        <p:attrNameLst>
                                          <p:attrName>ppt_y</p:attrName>
                                        </p:attrNameLst>
                                      </p:cBhvr>
                                      <p:tavLst>
                                        <p:tav tm="0">
                                          <p:val>
                                            <p:strVal val="#ppt_y"/>
                                          </p:val>
                                        </p:tav>
                                        <p:tav tm="100000">
                                          <p:val>
                                            <p:strVal val="#ppt_y"/>
                                          </p:val>
                                        </p:tav>
                                      </p:tavLst>
                                    </p:anim>
                                    <p:animEffect transition="in" filter="wipe(right)" prLst="gradientSize: 0.1">
                                      <p:cBhvr>
                                        <p:cTn id="9" dur="1000"/>
                                        <p:tgtEl>
                                          <p:spTgt spid="80905"/>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80909"/>
                                        </p:tgtEl>
                                        <p:attrNameLst>
                                          <p:attrName>style.visibility</p:attrName>
                                        </p:attrNameLst>
                                      </p:cBhvr>
                                      <p:to>
                                        <p:strVal val="visible"/>
                                      </p:to>
                                    </p:set>
                                    <p:anim calcmode="lin" valueType="num">
                                      <p:cBhvr>
                                        <p:cTn id="14" dur="1000" fill="hold"/>
                                        <p:tgtEl>
                                          <p:spTgt spid="80909"/>
                                        </p:tgtEl>
                                        <p:attrNameLst>
                                          <p:attrName>ppt_x</p:attrName>
                                        </p:attrNameLst>
                                      </p:cBhvr>
                                      <p:tavLst>
                                        <p:tav tm="0">
                                          <p:val>
                                            <p:strVal val="#ppt_x-.2"/>
                                          </p:val>
                                        </p:tav>
                                        <p:tav tm="100000">
                                          <p:val>
                                            <p:strVal val="#ppt_x"/>
                                          </p:val>
                                        </p:tav>
                                      </p:tavLst>
                                    </p:anim>
                                    <p:anim calcmode="lin" valueType="num">
                                      <p:cBhvr>
                                        <p:cTn id="15" dur="1000" fill="hold"/>
                                        <p:tgtEl>
                                          <p:spTgt spid="8090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0909"/>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80913"/>
                                        </p:tgtEl>
                                        <p:attrNameLst>
                                          <p:attrName>style.visibility</p:attrName>
                                        </p:attrNameLst>
                                      </p:cBhvr>
                                      <p:to>
                                        <p:strVal val="visible"/>
                                      </p:to>
                                    </p:set>
                                    <p:anim calcmode="lin" valueType="num">
                                      <p:cBhvr>
                                        <p:cTn id="21" dur="1000" fill="hold"/>
                                        <p:tgtEl>
                                          <p:spTgt spid="80913"/>
                                        </p:tgtEl>
                                        <p:attrNameLst>
                                          <p:attrName>ppt_x</p:attrName>
                                        </p:attrNameLst>
                                      </p:cBhvr>
                                      <p:tavLst>
                                        <p:tav tm="0">
                                          <p:val>
                                            <p:strVal val="#ppt_x-.2"/>
                                          </p:val>
                                        </p:tav>
                                        <p:tav tm="100000">
                                          <p:val>
                                            <p:strVal val="#ppt_x"/>
                                          </p:val>
                                        </p:tav>
                                      </p:tavLst>
                                    </p:anim>
                                    <p:anim calcmode="lin" valueType="num">
                                      <p:cBhvr>
                                        <p:cTn id="22" dur="1000" fill="hold"/>
                                        <p:tgtEl>
                                          <p:spTgt spid="80913"/>
                                        </p:tgtEl>
                                        <p:attrNameLst>
                                          <p:attrName>ppt_y</p:attrName>
                                        </p:attrNameLst>
                                      </p:cBhvr>
                                      <p:tavLst>
                                        <p:tav tm="0">
                                          <p:val>
                                            <p:strVal val="#ppt_y"/>
                                          </p:val>
                                        </p:tav>
                                        <p:tav tm="100000">
                                          <p:val>
                                            <p:strVal val="#ppt_y"/>
                                          </p:val>
                                        </p:tav>
                                      </p:tavLst>
                                    </p:anim>
                                    <p:animEffect transition="in" filter="wipe(right)" prLst="gradientSize: 0.1">
                                      <p:cBhvr>
                                        <p:cTn id="23" dur="1000"/>
                                        <p:tgtEl>
                                          <p:spTgt spid="80913"/>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80911"/>
                                        </p:tgtEl>
                                        <p:attrNameLst>
                                          <p:attrName>style.visibility</p:attrName>
                                        </p:attrNameLst>
                                      </p:cBhvr>
                                      <p:to>
                                        <p:strVal val="visible"/>
                                      </p:to>
                                    </p:set>
                                    <p:anim calcmode="lin" valueType="num">
                                      <p:cBhvr>
                                        <p:cTn id="28" dur="1000" fill="hold"/>
                                        <p:tgtEl>
                                          <p:spTgt spid="80911"/>
                                        </p:tgtEl>
                                        <p:attrNameLst>
                                          <p:attrName>ppt_x</p:attrName>
                                        </p:attrNameLst>
                                      </p:cBhvr>
                                      <p:tavLst>
                                        <p:tav tm="0">
                                          <p:val>
                                            <p:strVal val="#ppt_x-.2"/>
                                          </p:val>
                                        </p:tav>
                                        <p:tav tm="100000">
                                          <p:val>
                                            <p:strVal val="#ppt_x"/>
                                          </p:val>
                                        </p:tav>
                                      </p:tavLst>
                                    </p:anim>
                                    <p:anim calcmode="lin" valueType="num">
                                      <p:cBhvr>
                                        <p:cTn id="29" dur="1000" fill="hold"/>
                                        <p:tgtEl>
                                          <p:spTgt spid="80911"/>
                                        </p:tgtEl>
                                        <p:attrNameLst>
                                          <p:attrName>ppt_y</p:attrName>
                                        </p:attrNameLst>
                                      </p:cBhvr>
                                      <p:tavLst>
                                        <p:tav tm="0">
                                          <p:val>
                                            <p:strVal val="#ppt_y"/>
                                          </p:val>
                                        </p:tav>
                                        <p:tav tm="100000">
                                          <p:val>
                                            <p:strVal val="#ppt_y"/>
                                          </p:val>
                                        </p:tav>
                                      </p:tavLst>
                                    </p:anim>
                                    <p:animEffect transition="in" filter="wipe(right)" prLst="gradientSize: 0.1">
                                      <p:cBhvr>
                                        <p:cTn id="30" dur="1000"/>
                                        <p:tgtEl>
                                          <p:spTgt spid="80911"/>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80915"/>
                                        </p:tgtEl>
                                        <p:attrNameLst>
                                          <p:attrName>style.visibility</p:attrName>
                                        </p:attrNameLst>
                                      </p:cBhvr>
                                      <p:to>
                                        <p:strVal val="visible"/>
                                      </p:to>
                                    </p:set>
                                    <p:anim calcmode="lin" valueType="num">
                                      <p:cBhvr>
                                        <p:cTn id="35" dur="1000" fill="hold"/>
                                        <p:tgtEl>
                                          <p:spTgt spid="80915"/>
                                        </p:tgtEl>
                                        <p:attrNameLst>
                                          <p:attrName>ppt_x</p:attrName>
                                        </p:attrNameLst>
                                      </p:cBhvr>
                                      <p:tavLst>
                                        <p:tav tm="0">
                                          <p:val>
                                            <p:strVal val="#ppt_x-.2"/>
                                          </p:val>
                                        </p:tav>
                                        <p:tav tm="100000">
                                          <p:val>
                                            <p:strVal val="#ppt_x"/>
                                          </p:val>
                                        </p:tav>
                                      </p:tavLst>
                                    </p:anim>
                                    <p:anim calcmode="lin" valueType="num">
                                      <p:cBhvr>
                                        <p:cTn id="36" dur="1000" fill="hold"/>
                                        <p:tgtEl>
                                          <p:spTgt spid="8091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0915"/>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80916"/>
                                        </p:tgtEl>
                                        <p:attrNameLst>
                                          <p:attrName>style.visibility</p:attrName>
                                        </p:attrNameLst>
                                      </p:cBhvr>
                                      <p:to>
                                        <p:strVal val="visible"/>
                                      </p:to>
                                    </p:set>
                                    <p:anim calcmode="lin" valueType="num">
                                      <p:cBhvr>
                                        <p:cTn id="42" dur="1000" fill="hold"/>
                                        <p:tgtEl>
                                          <p:spTgt spid="80916"/>
                                        </p:tgtEl>
                                        <p:attrNameLst>
                                          <p:attrName>ppt_x</p:attrName>
                                        </p:attrNameLst>
                                      </p:cBhvr>
                                      <p:tavLst>
                                        <p:tav tm="0">
                                          <p:val>
                                            <p:strVal val="#ppt_x-.2"/>
                                          </p:val>
                                        </p:tav>
                                        <p:tav tm="100000">
                                          <p:val>
                                            <p:strVal val="#ppt_x"/>
                                          </p:val>
                                        </p:tav>
                                      </p:tavLst>
                                    </p:anim>
                                    <p:anim calcmode="lin" valueType="num">
                                      <p:cBhvr>
                                        <p:cTn id="43" dur="1000" fill="hold"/>
                                        <p:tgtEl>
                                          <p:spTgt spid="80916"/>
                                        </p:tgtEl>
                                        <p:attrNameLst>
                                          <p:attrName>ppt_y</p:attrName>
                                        </p:attrNameLst>
                                      </p:cBhvr>
                                      <p:tavLst>
                                        <p:tav tm="0">
                                          <p:val>
                                            <p:strVal val="#ppt_y"/>
                                          </p:val>
                                        </p:tav>
                                        <p:tav tm="100000">
                                          <p:val>
                                            <p:strVal val="#ppt_y"/>
                                          </p:val>
                                        </p:tav>
                                      </p:tavLst>
                                    </p:anim>
                                    <p:animEffect transition="in" filter="wipe(right)" prLst="gradientSize: 0.1">
                                      <p:cBhvr>
                                        <p:cTn id="44" dur="1000"/>
                                        <p:tgtEl>
                                          <p:spTgt spid="809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5" grpId="0" bldLvl="0" animBg="1"/>
      <p:bldP spid="8091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grpSp>
        <p:nvGrpSpPr>
          <p:cNvPr id="73" name="组合"/>
          <p:cNvGrpSpPr/>
          <p:nvPr/>
        </p:nvGrpSpPr>
        <p:grpSpPr>
          <a:xfrm>
            <a:off x="492760" y="2942590"/>
            <a:ext cx="2404110" cy="3455670"/>
            <a:chOff x="120090" y="3001506"/>
            <a:chExt cx="2663959" cy="3456002"/>
          </a:xfrm>
        </p:grpSpPr>
        <p:pic>
          <p:nvPicPr>
            <p:cNvPr id="22531" name="图片"/>
            <p:cNvPicPr>
              <a:picLocks noChangeAspect="1"/>
            </p:cNvPicPr>
            <p:nvPr/>
          </p:nvPicPr>
          <p:blipFill>
            <a:blip r:embed="rId1"/>
            <a:srcRect l="20407" t="10992" r="28477" b="9647"/>
            <a:stretch>
              <a:fillRect/>
            </a:stretch>
          </p:blipFill>
          <p:spPr>
            <a:xfrm>
              <a:off x="120090" y="3001506"/>
              <a:ext cx="2663959" cy="3456002"/>
            </a:xfrm>
            <a:prstGeom prst="rect">
              <a:avLst/>
            </a:prstGeom>
            <a:noFill/>
            <a:ln w="9525">
              <a:noFill/>
            </a:ln>
          </p:spPr>
        </p:pic>
        <p:sp>
          <p:nvSpPr>
            <p:cNvPr id="22532" name="矩形"/>
            <p:cNvSpPr/>
            <p:nvPr/>
          </p:nvSpPr>
          <p:spPr>
            <a:xfrm rot="635608">
              <a:off x="682997" y="3604814"/>
              <a:ext cx="1332683" cy="830025"/>
            </a:xfrm>
            <a:prstGeom prst="rect">
              <a:avLst/>
            </a:prstGeom>
            <a:noFill/>
            <a:ln w="9525">
              <a:noFill/>
            </a:ln>
          </p:spPr>
          <p:txBody>
            <a:bodyPr wrap="square" lIns="91440" tIns="45720" rIns="91440" bIns="45720" anchor="t" anchorCtr="0">
              <a:spAutoFit/>
            </a:bodyPr>
            <a:p>
              <a:pPr>
                <a:lnSpc>
                  <a:spcPct val="150000"/>
                </a:lnSpc>
              </a:pPr>
              <a:r>
                <a:rPr lang="zh-CN" altLang="en-US" sz="3200" baseline="0">
                  <a:solidFill>
                    <a:schemeClr val="bg1"/>
                  </a:solidFill>
                  <a:latin typeface="字魂27号-布丁体" pitchFamily="2" charset="-122"/>
                  <a:ea typeface="字魂27号-布丁体" pitchFamily="2" charset="-122"/>
                </a:rPr>
                <a:t>数学</a:t>
              </a:r>
              <a:endParaRPr lang="zh-CN" altLang="en-US" sz="3200" baseline="0">
                <a:solidFill>
                  <a:schemeClr val="bg1"/>
                </a:solidFill>
                <a:latin typeface="字魂27号-布丁体" pitchFamily="2" charset="-122"/>
                <a:ea typeface="字魂27号-布丁体" pitchFamily="2" charset="-122"/>
              </a:endParaRPr>
            </a:p>
          </p:txBody>
        </p:sp>
      </p:grpSp>
      <p:sp>
        <p:nvSpPr>
          <p:cNvPr id="78" name="矩形"/>
          <p:cNvSpPr/>
          <p:nvPr/>
        </p:nvSpPr>
        <p:spPr>
          <a:xfrm>
            <a:off x="2498725" y="1201738"/>
            <a:ext cx="2286000" cy="519112"/>
          </a:xfrm>
          <a:prstGeom prst="rect">
            <a:avLst/>
          </a:prstGeom>
          <a:noFill/>
          <a:ln w="9525">
            <a:noFill/>
          </a:ln>
        </p:spPr>
        <p:txBody>
          <a:bodyPr anchor="t" anchorCtr="0"/>
          <a:p>
            <a:endParaRPr lang="zh-CN" altLang="en-US">
              <a:latin typeface="Times New Roman" panose="02020603050405020304" charset="0"/>
              <a:ea typeface="宋体" pitchFamily="2" charset="-122"/>
            </a:endParaRPr>
          </a:p>
        </p:txBody>
      </p:sp>
      <p:grpSp>
        <p:nvGrpSpPr>
          <p:cNvPr id="3" name="组合 2"/>
          <p:cNvGrpSpPr/>
          <p:nvPr/>
        </p:nvGrpSpPr>
        <p:grpSpPr>
          <a:xfrm>
            <a:off x="3215640" y="2046605"/>
            <a:ext cx="7380605" cy="4269740"/>
            <a:chOff x="5404" y="3223"/>
            <a:chExt cx="11623" cy="6724"/>
          </a:xfrm>
        </p:grpSpPr>
        <p:sp>
          <p:nvSpPr>
            <p:cNvPr id="22536" name="矩形"/>
            <p:cNvSpPr/>
            <p:nvPr/>
          </p:nvSpPr>
          <p:spPr>
            <a:xfrm>
              <a:off x="7164" y="6309"/>
              <a:ext cx="1928" cy="410"/>
            </a:xfrm>
            <a:prstGeom prst="rect">
              <a:avLst/>
            </a:prstGeom>
            <a:noFill/>
            <a:ln w="9525">
              <a:noFill/>
            </a:ln>
          </p:spPr>
          <p:txBody>
            <a:bodyPr wrap="square" lIns="91440" tIns="45720" rIns="91440" bIns="45720" anchor="ctr" anchorCtr="0">
              <a:spAutoFit/>
            </a:bodyPr>
            <a:p>
              <a:pPr eaLnBrk="0" hangingPunct="0"/>
              <a:r>
                <a:rPr lang="en-US" altLang="zh-CN" sz="1100" baseline="0">
                  <a:solidFill>
                    <a:srgbClr val="000000"/>
                  </a:solidFill>
                  <a:latin typeface="Times New Roman" panose="02020603050405020304" charset="0"/>
                  <a:ea typeface="楷体_GB2312" pitchFamily="49" charset="-122"/>
                </a:rPr>
                <a:t> </a:t>
              </a:r>
              <a:endParaRPr lang="zh-CN" altLang="en-US" sz="2400" baseline="0">
                <a:solidFill>
                  <a:srgbClr val="000000"/>
                </a:solidFill>
                <a:latin typeface="Times New Roman" panose="02020603050405020304" charset="0"/>
                <a:ea typeface="宋体" pitchFamily="2" charset="-122"/>
              </a:endParaRPr>
            </a:p>
          </p:txBody>
        </p:sp>
        <p:sp>
          <p:nvSpPr>
            <p:cNvPr id="79" name="矩形"/>
            <p:cNvSpPr/>
            <p:nvPr/>
          </p:nvSpPr>
          <p:spPr>
            <a:xfrm>
              <a:off x="5404" y="7027"/>
              <a:ext cx="869" cy="1513"/>
            </a:xfrm>
            <a:prstGeom prst="rect">
              <a:avLst/>
            </a:prstGeom>
            <a:noFill/>
            <a:ln w="9525">
              <a:noFill/>
            </a:ln>
          </p:spPr>
          <p:txBody>
            <a:bodyPr vert="eaVert" wrap="square" lIns="91440" tIns="45720" rIns="91440" bIns="45720" anchor="t" anchorCtr="0">
              <a:noAutofit/>
            </a:bodyPr>
            <a:p>
              <a:pPr algn="ctr">
                <a:lnSpc>
                  <a:spcPct val="100000"/>
                </a:lnSpc>
                <a:spcBef>
                  <a:spcPct val="50000"/>
                </a:spcBef>
              </a:pPr>
              <a:r>
                <a:rPr lang="zh-CN" altLang="en-US" sz="3200" b="1" baseline="0">
                  <a:solidFill>
                    <a:schemeClr val="bg1"/>
                  </a:solidFill>
                  <a:latin typeface="等线" charset="-122"/>
                  <a:ea typeface="等线" charset="-122"/>
                </a:rPr>
                <a:t>函数</a:t>
              </a:r>
              <a:endParaRPr lang="zh-CN" altLang="en-US" sz="3200" b="1" baseline="0">
                <a:solidFill>
                  <a:schemeClr val="bg1"/>
                </a:solidFill>
                <a:latin typeface="等线" charset="-122"/>
                <a:ea typeface="等线" charset="-122"/>
              </a:endParaRPr>
            </a:p>
          </p:txBody>
        </p:sp>
        <p:sp>
          <p:nvSpPr>
            <p:cNvPr id="80" name="左大括号"/>
            <p:cNvSpPr/>
            <p:nvPr/>
          </p:nvSpPr>
          <p:spPr>
            <a:xfrm>
              <a:off x="6347" y="5983"/>
              <a:ext cx="480" cy="3600"/>
            </a:xfrm>
            <a:prstGeom prst="leftBrace">
              <a:avLst>
                <a:gd name="adj1" fmla="val 62326"/>
                <a:gd name="adj2" fmla="val 50000"/>
              </a:avLst>
            </a:prstGeom>
            <a:noFill/>
            <a:ln w="25400" cap="flat" cmpd="sng">
              <a:solidFill>
                <a:srgbClr val="FFFFFF"/>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81" name="矩形"/>
            <p:cNvSpPr/>
            <p:nvPr/>
          </p:nvSpPr>
          <p:spPr>
            <a:xfrm>
              <a:off x="6935" y="5677"/>
              <a:ext cx="869" cy="2205"/>
            </a:xfrm>
            <a:prstGeom prst="rect">
              <a:avLst/>
            </a:prstGeom>
            <a:noFill/>
            <a:ln w="9525">
              <a:noFill/>
            </a:ln>
          </p:spPr>
          <p:txBody>
            <a:bodyPr vert="eaVert" wrap="square" lIns="91440" tIns="45720" rIns="91440" bIns="45720" anchor="t" anchorCtr="0">
              <a:spAutoFit/>
            </a:bodyPr>
            <a:p>
              <a:pPr>
                <a:spcBef>
                  <a:spcPct val="50000"/>
                </a:spcBef>
              </a:pPr>
              <a:r>
                <a:rPr lang="zh-CN" altLang="en-US" sz="2400" b="1" baseline="0">
                  <a:solidFill>
                    <a:schemeClr val="bg1"/>
                  </a:solidFill>
                  <a:latin typeface="黑体" panose="02010609060101010101" pitchFamily="-128" charset="-122"/>
                  <a:ea typeface="黑体" panose="02010609060101010101" pitchFamily="-128" charset="-122"/>
                </a:rPr>
                <a:t>初等函数</a:t>
              </a:r>
              <a:endParaRPr lang="zh-CN" altLang="en-US" sz="2400" baseline="0">
                <a:solidFill>
                  <a:schemeClr val="bg1"/>
                </a:solidFill>
                <a:latin typeface="黑体" panose="02010609060101010101" pitchFamily="-128" charset="-122"/>
                <a:ea typeface="黑体" panose="02010609060101010101" pitchFamily="-128" charset="-122"/>
              </a:endParaRPr>
            </a:p>
          </p:txBody>
        </p:sp>
        <p:sp>
          <p:nvSpPr>
            <p:cNvPr id="82" name="矩形"/>
            <p:cNvSpPr/>
            <p:nvPr/>
          </p:nvSpPr>
          <p:spPr>
            <a:xfrm>
              <a:off x="6947" y="9223"/>
              <a:ext cx="9360" cy="725"/>
            </a:xfrm>
            <a:prstGeom prst="rect">
              <a:avLst/>
            </a:prstGeom>
            <a:noFill/>
            <a:ln w="9525">
              <a:noFill/>
            </a:ln>
          </p:spPr>
          <p:txBody>
            <a:bodyPr wrap="square" lIns="91440" tIns="45720" rIns="91440" bIns="45720" anchor="t" anchorCtr="0">
              <a:spAutoFit/>
            </a:bodyPr>
            <a:p>
              <a:pPr>
                <a:spcBef>
                  <a:spcPct val="50000"/>
                </a:spcBef>
              </a:pPr>
              <a:r>
                <a:rPr lang="zh-CN" altLang="en-US" sz="2400" b="1" baseline="0">
                  <a:solidFill>
                    <a:schemeClr val="bg1"/>
                  </a:solidFill>
                  <a:latin typeface="黑体" panose="02010609060101010101" pitchFamily="-128" charset="-122"/>
                  <a:ea typeface="黑体" panose="02010609060101010101" pitchFamily="-128" charset="-122"/>
                </a:rPr>
                <a:t>非初等函数(分段函数,有无穷多项等函数)</a:t>
              </a:r>
              <a:endParaRPr lang="zh-CN" altLang="en-US" sz="2400" b="1" baseline="0">
                <a:solidFill>
                  <a:schemeClr val="bg1"/>
                </a:solidFill>
                <a:latin typeface="黑体" panose="02010609060101010101" pitchFamily="-128" charset="-122"/>
                <a:ea typeface="黑体" panose="02010609060101010101" pitchFamily="-128" charset="-122"/>
              </a:endParaRPr>
            </a:p>
          </p:txBody>
        </p:sp>
        <p:sp>
          <p:nvSpPr>
            <p:cNvPr id="83" name="左大括号"/>
            <p:cNvSpPr/>
            <p:nvPr/>
          </p:nvSpPr>
          <p:spPr>
            <a:xfrm>
              <a:off x="7907" y="5459"/>
              <a:ext cx="360" cy="2640"/>
            </a:xfrm>
            <a:prstGeom prst="leftBrace">
              <a:avLst>
                <a:gd name="adj1" fmla="val 60941"/>
                <a:gd name="adj2" fmla="val 50000"/>
              </a:avLst>
            </a:prstGeom>
            <a:noFill/>
            <a:ln w="25400" cap="flat" cmpd="sng">
              <a:solidFill>
                <a:srgbClr val="FFFFFF"/>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84" name="矩形"/>
            <p:cNvSpPr/>
            <p:nvPr/>
          </p:nvSpPr>
          <p:spPr>
            <a:xfrm>
              <a:off x="8203" y="4634"/>
              <a:ext cx="869" cy="2099"/>
            </a:xfrm>
            <a:prstGeom prst="rect">
              <a:avLst/>
            </a:prstGeom>
            <a:noFill/>
            <a:ln w="9525">
              <a:noFill/>
            </a:ln>
          </p:spPr>
          <p:txBody>
            <a:bodyPr vert="eaVert" wrap="square" lIns="91440" tIns="45720" rIns="91440" bIns="45720" anchor="t" anchorCtr="0">
              <a:spAutoFit/>
            </a:bodyPr>
            <a:p>
              <a:pPr>
                <a:spcBef>
                  <a:spcPct val="50000"/>
                </a:spcBef>
              </a:pPr>
              <a:r>
                <a:rPr lang="zh-CN" altLang="en-US" sz="2400" b="1" baseline="0">
                  <a:solidFill>
                    <a:schemeClr val="bg1"/>
                  </a:solidFill>
                  <a:latin typeface="黑体" panose="02010609060101010101" pitchFamily="-128" charset="-122"/>
                  <a:ea typeface="黑体" panose="02010609060101010101" pitchFamily="-128" charset="-122"/>
                </a:rPr>
                <a:t>代数函数</a:t>
              </a:r>
              <a:endParaRPr lang="zh-CN" altLang="en-US" sz="2400" b="1" baseline="0">
                <a:solidFill>
                  <a:schemeClr val="bg1"/>
                </a:solidFill>
                <a:latin typeface="黑体" panose="02010609060101010101" pitchFamily="-128" charset="-122"/>
                <a:ea typeface="黑体" panose="02010609060101010101" pitchFamily="-128" charset="-122"/>
              </a:endParaRPr>
            </a:p>
          </p:txBody>
        </p:sp>
        <p:sp>
          <p:nvSpPr>
            <p:cNvPr id="85" name="矩形"/>
            <p:cNvSpPr/>
            <p:nvPr/>
          </p:nvSpPr>
          <p:spPr>
            <a:xfrm>
              <a:off x="8387" y="7783"/>
              <a:ext cx="4440" cy="725"/>
            </a:xfrm>
            <a:prstGeom prst="rect">
              <a:avLst/>
            </a:prstGeom>
            <a:noFill/>
            <a:ln w="9525">
              <a:noFill/>
            </a:ln>
          </p:spPr>
          <p:txBody>
            <a:bodyPr wrap="square" lIns="91440" tIns="45720" rIns="91440" bIns="45720" anchor="t" anchorCtr="0">
              <a:spAutoFit/>
            </a:bodyPr>
            <a:p>
              <a:pPr>
                <a:spcBef>
                  <a:spcPct val="50000"/>
                </a:spcBef>
              </a:pPr>
              <a:r>
                <a:rPr lang="zh-CN" altLang="en-US" sz="2400" b="1" baseline="0">
                  <a:solidFill>
                    <a:schemeClr val="bg1"/>
                  </a:solidFill>
                  <a:latin typeface="黑体" panose="02010609060101010101" pitchFamily="-128" charset="-122"/>
                  <a:ea typeface="黑体" panose="02010609060101010101" pitchFamily="-128" charset="-122"/>
                </a:rPr>
                <a:t>超越函数</a:t>
              </a:r>
              <a:endParaRPr lang="zh-CN" altLang="en-US" sz="2400" b="1" baseline="0">
                <a:solidFill>
                  <a:schemeClr val="bg1"/>
                </a:solidFill>
                <a:latin typeface="黑体" panose="02010609060101010101" pitchFamily="-128" charset="-122"/>
                <a:ea typeface="黑体" panose="02010609060101010101" pitchFamily="-128" charset="-122"/>
              </a:endParaRPr>
            </a:p>
          </p:txBody>
        </p:sp>
        <p:sp>
          <p:nvSpPr>
            <p:cNvPr id="86" name="左大括号"/>
            <p:cNvSpPr/>
            <p:nvPr/>
          </p:nvSpPr>
          <p:spPr>
            <a:xfrm>
              <a:off x="9100" y="4423"/>
              <a:ext cx="480" cy="2520"/>
            </a:xfrm>
            <a:prstGeom prst="leftBrace">
              <a:avLst>
                <a:gd name="adj1" fmla="val 43628"/>
                <a:gd name="adj2" fmla="val 50000"/>
              </a:avLst>
            </a:prstGeom>
            <a:noFill/>
            <a:ln w="25400" cap="flat" cmpd="sng">
              <a:solidFill>
                <a:srgbClr val="FFFFFF"/>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87" name="矩形"/>
            <p:cNvSpPr/>
            <p:nvPr/>
          </p:nvSpPr>
          <p:spPr>
            <a:xfrm>
              <a:off x="9587" y="3338"/>
              <a:ext cx="869" cy="2111"/>
            </a:xfrm>
            <a:prstGeom prst="rect">
              <a:avLst/>
            </a:prstGeom>
            <a:noFill/>
            <a:ln w="9525">
              <a:noFill/>
            </a:ln>
          </p:spPr>
          <p:txBody>
            <a:bodyPr vert="eaVert" wrap="square" lIns="91440" tIns="45720" rIns="91440" bIns="45720" anchor="t" anchorCtr="0">
              <a:spAutoFit/>
            </a:bodyPr>
            <a:p>
              <a:pPr>
                <a:spcBef>
                  <a:spcPct val="50000"/>
                </a:spcBef>
              </a:pPr>
              <a:r>
                <a:rPr lang="zh-CN" altLang="en-US" sz="2400" b="1" baseline="0">
                  <a:solidFill>
                    <a:schemeClr val="bg1"/>
                  </a:solidFill>
                  <a:latin typeface="黑体" panose="02010609060101010101" pitchFamily="-128" charset="-122"/>
                  <a:ea typeface="黑体" panose="02010609060101010101" pitchFamily="-128" charset="-122"/>
                </a:rPr>
                <a:t>有理函数</a:t>
              </a:r>
              <a:endParaRPr lang="zh-CN" altLang="en-US" sz="2400" b="1" baseline="0">
                <a:solidFill>
                  <a:schemeClr val="bg1"/>
                </a:solidFill>
                <a:latin typeface="黑体" panose="02010609060101010101" pitchFamily="-128" charset="-122"/>
                <a:ea typeface="黑体" panose="02010609060101010101" pitchFamily="-128" charset="-122"/>
              </a:endParaRPr>
            </a:p>
          </p:txBody>
        </p:sp>
        <p:sp>
          <p:nvSpPr>
            <p:cNvPr id="88" name="矩形"/>
            <p:cNvSpPr/>
            <p:nvPr/>
          </p:nvSpPr>
          <p:spPr>
            <a:xfrm>
              <a:off x="9587" y="6463"/>
              <a:ext cx="3480" cy="725"/>
            </a:xfrm>
            <a:prstGeom prst="rect">
              <a:avLst/>
            </a:prstGeom>
            <a:noFill/>
            <a:ln w="9525">
              <a:noFill/>
            </a:ln>
          </p:spPr>
          <p:txBody>
            <a:bodyPr wrap="square" lIns="91440" tIns="45720" rIns="91440" bIns="45720" anchor="t" anchorCtr="0">
              <a:spAutoFit/>
            </a:bodyPr>
            <a:p>
              <a:pPr>
                <a:spcBef>
                  <a:spcPct val="50000"/>
                </a:spcBef>
              </a:pPr>
              <a:r>
                <a:rPr lang="zh-CN" altLang="en-US" sz="2400" b="1" baseline="0">
                  <a:solidFill>
                    <a:schemeClr val="bg1"/>
                  </a:solidFill>
                  <a:latin typeface="黑体" panose="02010609060101010101" pitchFamily="-128" charset="-122"/>
                  <a:ea typeface="黑体" panose="02010609060101010101" pitchFamily="-128" charset="-122"/>
                </a:rPr>
                <a:t>无理函数</a:t>
              </a:r>
              <a:endParaRPr lang="zh-CN" altLang="en-US" sz="2400" baseline="0">
                <a:solidFill>
                  <a:schemeClr val="bg1"/>
                </a:solidFill>
                <a:latin typeface="黑体" panose="02010609060101010101" pitchFamily="-128" charset="-122"/>
                <a:ea typeface="黑体" panose="02010609060101010101" pitchFamily="-128" charset="-122"/>
              </a:endParaRPr>
            </a:p>
          </p:txBody>
        </p:sp>
        <p:sp>
          <p:nvSpPr>
            <p:cNvPr id="89" name="左大括号"/>
            <p:cNvSpPr/>
            <p:nvPr/>
          </p:nvSpPr>
          <p:spPr>
            <a:xfrm>
              <a:off x="10547" y="3433"/>
              <a:ext cx="360" cy="1920"/>
            </a:xfrm>
            <a:prstGeom prst="leftBrace">
              <a:avLst>
                <a:gd name="adj1" fmla="val 44320"/>
                <a:gd name="adj2" fmla="val 50000"/>
              </a:avLst>
            </a:prstGeom>
            <a:noFill/>
            <a:ln w="25400" cap="flat" cmpd="sng">
              <a:solidFill>
                <a:srgbClr val="FFFFFF"/>
              </a:solidFill>
              <a:prstDash val="solid"/>
              <a:miter/>
              <a:headEnd type="none" w="med" len="med"/>
              <a:tailEnd type="none" w="med" len="med"/>
            </a:ln>
          </p:spPr>
          <p:txBody>
            <a:bodyPr anchor="t" anchorCtr="0"/>
            <a:p>
              <a:endParaRPr lang="zh-CN" altLang="en-US">
                <a:latin typeface="Times New Roman" panose="02020603050405020304" charset="0"/>
                <a:ea typeface="宋体" pitchFamily="2" charset="-122"/>
              </a:endParaRPr>
            </a:p>
          </p:txBody>
        </p:sp>
        <p:sp>
          <p:nvSpPr>
            <p:cNvPr id="90" name="矩形"/>
            <p:cNvSpPr/>
            <p:nvPr/>
          </p:nvSpPr>
          <p:spPr>
            <a:xfrm>
              <a:off x="10907" y="3223"/>
              <a:ext cx="6120" cy="725"/>
            </a:xfrm>
            <a:prstGeom prst="rect">
              <a:avLst/>
            </a:prstGeom>
            <a:noFill/>
            <a:ln w="9525">
              <a:noFill/>
            </a:ln>
          </p:spPr>
          <p:txBody>
            <a:bodyPr wrap="square" lIns="91440" tIns="45720" rIns="91440" bIns="45720" anchor="t" anchorCtr="0">
              <a:spAutoFit/>
            </a:bodyPr>
            <a:p>
              <a:pPr>
                <a:spcBef>
                  <a:spcPct val="50000"/>
                </a:spcBef>
              </a:pPr>
              <a:r>
                <a:rPr lang="zh-CN" altLang="en-US" sz="2400" b="1" baseline="0">
                  <a:solidFill>
                    <a:schemeClr val="bg1"/>
                  </a:solidFill>
                  <a:latin typeface="黑体" panose="02010609060101010101" pitchFamily="-128" charset="-122"/>
                  <a:ea typeface="黑体" panose="02010609060101010101" pitchFamily="-128" charset="-122"/>
                </a:rPr>
                <a:t>有理整函数(多项式函数)</a:t>
              </a:r>
              <a:endParaRPr lang="zh-CN" altLang="en-US" sz="2400" baseline="0">
                <a:solidFill>
                  <a:schemeClr val="bg1"/>
                </a:solidFill>
                <a:latin typeface="黑体" panose="02010609060101010101" pitchFamily="-128" charset="-122"/>
                <a:ea typeface="黑体" panose="02010609060101010101" pitchFamily="-128" charset="-122"/>
              </a:endParaRPr>
            </a:p>
          </p:txBody>
        </p:sp>
        <p:sp>
          <p:nvSpPr>
            <p:cNvPr id="91" name="矩形"/>
            <p:cNvSpPr/>
            <p:nvPr/>
          </p:nvSpPr>
          <p:spPr>
            <a:xfrm>
              <a:off x="10907" y="4783"/>
              <a:ext cx="5280" cy="725"/>
            </a:xfrm>
            <a:prstGeom prst="rect">
              <a:avLst/>
            </a:prstGeom>
            <a:noFill/>
            <a:ln w="9525">
              <a:noFill/>
            </a:ln>
          </p:spPr>
          <p:txBody>
            <a:bodyPr wrap="square" lIns="91440" tIns="45720" rIns="91440" bIns="45720" anchor="t" anchorCtr="0">
              <a:spAutoFit/>
            </a:bodyPr>
            <a:p>
              <a:pPr>
                <a:spcBef>
                  <a:spcPct val="50000"/>
                </a:spcBef>
              </a:pPr>
              <a:r>
                <a:rPr lang="zh-CN" altLang="en-US" sz="2400" b="1" baseline="0">
                  <a:solidFill>
                    <a:schemeClr val="bg1"/>
                  </a:solidFill>
                  <a:latin typeface="黑体" panose="02010609060101010101" pitchFamily="-128" charset="-122"/>
                  <a:ea typeface="黑体" panose="02010609060101010101" pitchFamily="-128" charset="-122"/>
                </a:rPr>
                <a:t>有理分函数(分式函数)</a:t>
              </a:r>
              <a:endParaRPr lang="zh-CN" altLang="en-US" sz="2400" baseline="0">
                <a:solidFill>
                  <a:schemeClr val="bg1"/>
                </a:solidFill>
                <a:latin typeface="黑体" panose="02010609060101010101" pitchFamily="-128" charset="-122"/>
                <a:ea typeface="黑体" panose="02010609060101010101" pitchFamily="-128" charset="-122"/>
              </a:endParaRPr>
            </a:p>
          </p:txBody>
        </p:sp>
      </p:grpSp>
      <p:sp>
        <p:nvSpPr>
          <p:cNvPr id="22551" name="矩形"/>
          <p:cNvSpPr/>
          <p:nvPr/>
        </p:nvSpPr>
        <p:spPr>
          <a:xfrm>
            <a:off x="983615" y="668655"/>
            <a:ext cx="10080000" cy="540000"/>
          </a:xfrm>
          <a:prstGeom prst="rect">
            <a:avLst/>
          </a:prstGeom>
          <a:noFill/>
          <a:ln w="9525">
            <a:noFill/>
          </a:ln>
        </p:spPr>
        <p:txBody>
          <a:bodyPr wrap="square" lIns="91440" tIns="45720" rIns="91440" bIns="45720" anchor="t" anchorCtr="0">
            <a:noAutofit/>
          </a:bodyPr>
          <a:p>
            <a:pPr>
              <a:spcBef>
                <a:spcPct val="50000"/>
              </a:spcBef>
            </a:pPr>
            <a:r>
              <a:rPr lang="zh-CN" altLang="en-US" sz="2800" b="1" baseline="0">
                <a:solidFill>
                  <a:srgbClr val="92D050"/>
                </a:solidFill>
                <a:latin typeface="Microsoft YaHei Bold" panose="020B0503020204020204" charset="-122"/>
                <a:ea typeface="Microsoft YaHei Bold" panose="020B0503020204020204" charset="-122"/>
                <a:cs typeface="Microsoft YaHei Bold" panose="020B0503020204020204" charset="-122"/>
              </a:rPr>
              <a:t>函数的分类:</a:t>
            </a:r>
            <a:endParaRPr lang="zh-CN" altLang="en-US" sz="2800" b="1" baseline="0">
              <a:solidFill>
                <a:srgbClr val="92D050"/>
              </a:solidFill>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arn(inVertical)">
                                      <p:cBhvr>
                                        <p:cTn id="7" dur="500"/>
                                        <p:tgtEl>
                                          <p:spTgt spid="7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lt">
                                    <p:tmPct val="100000"/>
                                  </p:iterate>
                                  <p:childTnLst>
                                    <p:set>
                                      <p:cBhvr>
                                        <p:cTn id="11" dur="1" fill="hold">
                                          <p:stCondLst>
                                            <p:cond delay="0"/>
                                          </p:stCondLst>
                                        </p:cTn>
                                        <p:tgtEl>
                                          <p:spTgt spid="78"/>
                                        </p:tgtEl>
                                        <p:attrNameLst>
                                          <p:attrName>style.visibility</p:attrName>
                                        </p:attrNameLst>
                                      </p:cBhvr>
                                      <p:to>
                                        <p:strVal val="visible"/>
                                      </p:to>
                                    </p:set>
                                    <p:animEffect transition="in" filter="wipe(left)">
                                      <p:cBhvr>
                                        <p:cTn id="12" dur="75"/>
                                        <p:tgtEl>
                                          <p:spTgt spid="7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1" nodeType="clickEffect">
                                  <p:stCondLst>
                                    <p:cond delay="0"/>
                                  </p:stCondLst>
                                  <p:iterate type="lt">
                                    <p:tmAbs val="0"/>
                                  </p:iterate>
                                  <p:childTnLst>
                                    <p:set>
                                      <p:cBhvr>
                                        <p:cTn id="16"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8" grpId="1" animBg="1"/>
    </p:bld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57698" name="矩形"/>
          <p:cNvSpPr/>
          <p:nvPr/>
        </p:nvSpPr>
        <p:spPr>
          <a:xfrm>
            <a:off x="3167380" y="2874963"/>
            <a:ext cx="5857875" cy="1476375"/>
          </a:xfrm>
          <a:prstGeom prst="rect">
            <a:avLst/>
          </a:prstGeom>
          <a:noFill/>
          <a:ln w="9525">
            <a:noFill/>
          </a:ln>
        </p:spPr>
        <p:txBody>
          <a:bodyPr wrap="square" lIns="91440" tIns="45720" rIns="91440" bIns="45720" anchor="t" anchorCtr="0">
            <a:spAutoFit/>
          </a:bodyPr>
          <a:p>
            <a:pPr algn="ctr">
              <a:lnSpc>
                <a:spcPct val="150000"/>
              </a:lnSpc>
            </a:pPr>
            <a:r>
              <a:rPr lang="zh-CN" altLang="en-US" sz="6000" baseline="0">
                <a:solidFill>
                  <a:schemeClr val="bg1"/>
                </a:solidFill>
                <a:latin typeface="微软雅黑" panose="020B0503020204020204" pitchFamily="34" charset="-122"/>
                <a:ea typeface="微软雅黑" panose="020B0503020204020204" pitchFamily="34" charset="-122"/>
              </a:rPr>
              <a:t>§1.</a:t>
            </a:r>
            <a:r>
              <a:rPr lang="en-US" altLang="zh-CN" sz="6000" baseline="0">
                <a:solidFill>
                  <a:schemeClr val="bg1"/>
                </a:solidFill>
                <a:latin typeface="微软雅黑" panose="020B0503020204020204" pitchFamily="34" charset="-122"/>
                <a:ea typeface="微软雅黑" panose="020B0503020204020204" pitchFamily="34" charset="-122"/>
              </a:rPr>
              <a:t>4</a:t>
            </a:r>
            <a:r>
              <a:rPr lang="zh-CN" altLang="en-US" sz="6000" baseline="0">
                <a:solidFill>
                  <a:schemeClr val="bg1"/>
                </a:solidFill>
                <a:latin typeface="微软雅黑" panose="020B0503020204020204" pitchFamily="34" charset="-122"/>
                <a:ea typeface="微软雅黑" panose="020B0503020204020204" pitchFamily="34" charset="-122"/>
              </a:rPr>
              <a:t>  分段函数</a:t>
            </a:r>
            <a:endParaRPr lang="zh-CN" altLang="en-US" sz="6000" baseline="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636713" y="873125"/>
            <a:ext cx="2397125" cy="1644650"/>
            <a:chOff x="8949837" y="2119688"/>
            <a:chExt cx="2397804" cy="1645758"/>
          </a:xfrm>
        </p:grpSpPr>
        <p:pic>
          <p:nvPicPr>
            <p:cNvPr id="157700" name="图片 35"/>
            <p:cNvPicPr>
              <a:picLocks noChangeAspect="1"/>
            </p:cNvPicPr>
            <p:nvPr/>
          </p:nvPicPr>
          <p:blipFill>
            <a:blip r:embed="rId2"/>
            <a:stretch>
              <a:fillRect/>
            </a:stretch>
          </p:blipFill>
          <p:spPr>
            <a:xfrm rot="-1218557">
              <a:off x="8949837" y="2259537"/>
              <a:ext cx="1429617" cy="1505909"/>
            </a:xfrm>
            <a:prstGeom prst="rect">
              <a:avLst/>
            </a:prstGeom>
            <a:noFill/>
            <a:ln w="9525">
              <a:noFill/>
            </a:ln>
          </p:spPr>
        </p:pic>
        <p:pic>
          <p:nvPicPr>
            <p:cNvPr id="157701" name="图片 36"/>
            <p:cNvPicPr>
              <a:picLocks noChangeAspect="1"/>
            </p:cNvPicPr>
            <p:nvPr/>
          </p:nvPicPr>
          <p:blipFill>
            <a:blip r:embed="rId2"/>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2947" name="文本框 82946"/>
          <p:cNvSpPr txBox="1"/>
          <p:nvPr/>
        </p:nvSpPr>
        <p:spPr>
          <a:xfrm>
            <a:off x="2207578" y="2060893"/>
            <a:ext cx="7775575" cy="2676525"/>
          </a:xfrm>
          <a:prstGeom prst="rect">
            <a:avLst/>
          </a:prstGeom>
          <a:noFill/>
          <a:ln w="12700">
            <a:noFill/>
          </a:ln>
        </p:spPr>
        <p:txBody>
          <a:bodyPr anchor="t" anchorCtr="0">
            <a:spAutoFit/>
          </a:bodyPr>
          <a:p>
            <a:pPr>
              <a:lnSpc>
                <a:spcPct val="150000"/>
              </a:lnSpc>
              <a:spcBef>
                <a:spcPct val="50000"/>
              </a:spcBef>
              <a:buSzPct val="100000"/>
            </a:pPr>
            <a:r>
              <a:rPr lang="en-US" altLang="zh-CN" sz="2800" b="1">
                <a:solidFill>
                  <a:schemeClr val="bg1"/>
                </a:solidFill>
                <a:latin typeface="Times New Roman" panose="02020603050405020304" charset="0"/>
                <a:ea typeface="宋体" pitchFamily="2" charset="-122"/>
              </a:rPr>
              <a:t>        </a:t>
            </a:r>
            <a:r>
              <a:rPr lang="zh-CN" altLang="en-US" sz="2800" b="1">
                <a:solidFill>
                  <a:schemeClr val="bg1"/>
                </a:solidFill>
                <a:latin typeface="Times New Roman" panose="02020603050405020304" charset="0"/>
                <a:ea typeface="宋体" pitchFamily="2" charset="-122"/>
              </a:rPr>
              <a:t>函数一般可以分成两大类，一类是前面介绍的初等函数，另一类是非初等函数，非初等函数又有各种各样的形式，其中最简单且最常用的是分段函数。</a:t>
            </a:r>
            <a:endParaRPr lang="zh-CN" altLang="en-US" sz="2800" b="1">
              <a:solidFill>
                <a:schemeClr val="bg1"/>
              </a:solidFill>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2947">
                                            <p:txEl>
                                              <p:charRg st="0" end="75"/>
                                            </p:txEl>
                                          </p:spTgt>
                                        </p:tgtEl>
                                        <p:attrNameLst>
                                          <p:attrName>style.visibility</p:attrName>
                                        </p:attrNameLst>
                                      </p:cBhvr>
                                      <p:to>
                                        <p:strVal val="visible"/>
                                      </p:to>
                                    </p:set>
                                    <p:anim calcmode="lin" valueType="num">
                                      <p:cBhvr>
                                        <p:cTn id="7" dur="1000" fill="hold"/>
                                        <p:tgtEl>
                                          <p:spTgt spid="82947">
                                            <p:txEl>
                                              <p:charRg st="0" end="75"/>
                                            </p:txEl>
                                          </p:spTgt>
                                        </p:tgtEl>
                                        <p:attrNameLst>
                                          <p:attrName>ppt_x</p:attrName>
                                        </p:attrNameLst>
                                      </p:cBhvr>
                                      <p:tavLst>
                                        <p:tav tm="0">
                                          <p:val>
                                            <p:strVal val="#ppt_x-.2"/>
                                          </p:val>
                                        </p:tav>
                                        <p:tav tm="100000">
                                          <p:val>
                                            <p:strVal val="#ppt_x"/>
                                          </p:val>
                                        </p:tav>
                                      </p:tavLst>
                                    </p:anim>
                                    <p:anim calcmode="lin" valueType="num">
                                      <p:cBhvr>
                                        <p:cTn id="8" dur="1000" fill="hold"/>
                                        <p:tgtEl>
                                          <p:spTgt spid="82947">
                                            <p:txEl>
                                              <p:charRg st="0" end="75"/>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82947">
                                            <p:txEl>
                                              <p:charRg st="0" end="7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0769" name="矩形 83976"/>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160770" name="矩形 83977"/>
          <p:cNvSpPr/>
          <p:nvPr/>
        </p:nvSpPr>
        <p:spPr>
          <a:xfrm>
            <a:off x="3575050" y="3425825"/>
            <a:ext cx="1223963" cy="260350"/>
          </a:xfrm>
          <a:prstGeom prst="rect">
            <a:avLst/>
          </a:prstGeom>
          <a:noFill/>
          <a:ln w="9525">
            <a:noFill/>
          </a:ln>
        </p:spPr>
        <p:txBody>
          <a:bodyPr anchor="ctr" anchorCtr="0">
            <a:spAutoFit/>
          </a:bodyPr>
          <a:p>
            <a:pPr eaLnBrk="0" hangingPunct="0">
              <a:buSzPct val="100000"/>
            </a:pPr>
            <a:r>
              <a:rPr lang="en-US" altLang="zh-CN" sz="1100">
                <a:solidFill>
                  <a:schemeClr val="bg1"/>
                </a:solidFill>
                <a:latin typeface="Times New Roman" panose="02020603050405020304" charset="0"/>
                <a:ea typeface="楷体_GB2312" pitchFamily="49" charset="-122"/>
              </a:rPr>
              <a:t> </a:t>
            </a:r>
            <a:endParaRPr lang="en-US" altLang="zh-CN" sz="1100">
              <a:solidFill>
                <a:schemeClr val="bg1"/>
              </a:solidFill>
              <a:latin typeface="Times New Roman" panose="02020603050405020304" charset="0"/>
              <a:ea typeface="楷体_GB2312" pitchFamily="49" charset="-122"/>
            </a:endParaRPr>
          </a:p>
        </p:txBody>
      </p:sp>
      <p:sp>
        <p:nvSpPr>
          <p:cNvPr id="83979" name="矩形 83978"/>
          <p:cNvSpPr/>
          <p:nvPr/>
        </p:nvSpPr>
        <p:spPr>
          <a:xfrm>
            <a:off x="2208213" y="1557338"/>
            <a:ext cx="7777162" cy="1383665"/>
          </a:xfrm>
          <a:prstGeom prst="rect">
            <a:avLst/>
          </a:prstGeom>
          <a:noFill/>
          <a:ln w="12700">
            <a:noFill/>
          </a:ln>
        </p:spPr>
        <p:txBody>
          <a:bodyPr anchor="t" anchorCtr="0">
            <a:spAutoFit/>
          </a:bodyPr>
          <a:p>
            <a:pPr>
              <a:lnSpc>
                <a:spcPct val="150000"/>
              </a:lnSpc>
              <a:spcBef>
                <a:spcPct val="50000"/>
              </a:spcBef>
              <a:buSzPct val="100000"/>
            </a:pPr>
            <a:r>
              <a:rPr lang="en-US" altLang="zh-CN" sz="2800">
                <a:solidFill>
                  <a:schemeClr val="bg1"/>
                </a:solidFill>
                <a:latin typeface="Times New Roman" panose="02020603050405020304" charset="0"/>
                <a:ea typeface="宋体" pitchFamily="2" charset="-122"/>
              </a:rPr>
              <a:t>       </a:t>
            </a:r>
            <a:r>
              <a:rPr lang="zh-CN" altLang="en-US" sz="2800" b="1">
                <a:solidFill>
                  <a:schemeClr val="bg1"/>
                </a:solidFill>
                <a:latin typeface="Times New Roman" panose="02020603050405020304" charset="0"/>
                <a:ea typeface="宋体" pitchFamily="2" charset="-122"/>
              </a:rPr>
              <a:t>对于自变量</a:t>
            </a:r>
            <a:r>
              <a:rPr lang="en-US" altLang="zh-CN" sz="2800" b="1">
                <a:solidFill>
                  <a:schemeClr val="bg1"/>
                </a:solidFill>
                <a:latin typeface="Times New Roman" panose="02020603050405020304" charset="0"/>
                <a:ea typeface="宋体" pitchFamily="2" charset="-122"/>
              </a:rPr>
              <a:t>x</a:t>
            </a:r>
            <a:r>
              <a:rPr lang="zh-CN" altLang="en-US" sz="2800" b="1">
                <a:solidFill>
                  <a:schemeClr val="bg1"/>
                </a:solidFill>
                <a:latin typeface="Times New Roman" panose="02020603050405020304" charset="0"/>
                <a:ea typeface="宋体" pitchFamily="2" charset="-122"/>
              </a:rPr>
              <a:t>的不同的取值范围，有着不同的对应法则，这样的函数通常叫做分段函数</a:t>
            </a:r>
            <a:r>
              <a:rPr lang="zh-CN" altLang="en-US" sz="2800">
                <a:solidFill>
                  <a:schemeClr val="bg1"/>
                </a:solidFill>
                <a:latin typeface="Times New Roman" panose="02020603050405020304" charset="0"/>
                <a:ea typeface="宋体" pitchFamily="2" charset="-122"/>
              </a:rPr>
              <a:t>。</a:t>
            </a:r>
            <a:endParaRPr lang="zh-CN" altLang="en-US" sz="2800">
              <a:solidFill>
                <a:schemeClr val="bg1"/>
              </a:solidFill>
              <a:latin typeface="Times New Roman" panose="02020603050405020304" charset="0"/>
              <a:ea typeface="宋体" pitchFamily="2" charset="-122"/>
            </a:endParaRPr>
          </a:p>
        </p:txBody>
      </p:sp>
      <p:sp>
        <p:nvSpPr>
          <p:cNvPr id="83980" name="矩形 83979"/>
          <p:cNvSpPr/>
          <p:nvPr/>
        </p:nvSpPr>
        <p:spPr>
          <a:xfrm>
            <a:off x="2424113" y="476250"/>
            <a:ext cx="3527425" cy="829945"/>
          </a:xfrm>
          <a:prstGeom prst="rect">
            <a:avLst/>
          </a:prstGeom>
          <a:noFill/>
          <a:ln w="12700">
            <a:noFill/>
          </a:ln>
        </p:spPr>
        <p:txBody>
          <a:bodyPr anchor="t" anchorCtr="0">
            <a:spAutoFit/>
          </a:bodyPr>
          <a:p>
            <a:pPr algn="ctr">
              <a:lnSpc>
                <a:spcPct val="150000"/>
              </a:lnSpc>
              <a:spcBef>
                <a:spcPct val="50000"/>
              </a:spcBef>
              <a:buSzPct val="100000"/>
            </a:pPr>
            <a:r>
              <a:rPr lang="zh-CN" altLang="en-US" sz="3200" b="1">
                <a:solidFill>
                  <a:schemeClr val="bg1"/>
                </a:solidFill>
                <a:latin typeface="Times New Roman" panose="02020603050405020304" charset="0"/>
                <a:ea typeface="宋体" pitchFamily="2" charset="-122"/>
              </a:rPr>
              <a:t>分段函数定义</a:t>
            </a:r>
            <a:endParaRPr lang="zh-CN" altLang="en-US" sz="3200" b="1">
              <a:solidFill>
                <a:schemeClr val="bg1"/>
              </a:solidFill>
              <a:latin typeface="Times New Roman" panose="02020603050405020304" charset="0"/>
              <a:ea typeface="宋体" pitchFamily="2" charset="-122"/>
            </a:endParaRPr>
          </a:p>
        </p:txBody>
      </p:sp>
      <p:sp>
        <p:nvSpPr>
          <p:cNvPr id="83981" name="直接连接符 83980"/>
          <p:cNvSpPr/>
          <p:nvPr/>
        </p:nvSpPr>
        <p:spPr>
          <a:xfrm>
            <a:off x="5303838" y="2276475"/>
            <a:ext cx="2449512" cy="0"/>
          </a:xfrm>
          <a:prstGeom prst="line">
            <a:avLst/>
          </a:prstGeom>
          <a:ln w="38100" cap="flat" cmpd="sng">
            <a:solidFill>
              <a:srgbClr val="FFCC00"/>
            </a:solidFill>
            <a:prstDash val="solid"/>
            <a:round/>
            <a:headEnd type="none" w="med" len="med"/>
            <a:tailEnd type="none" w="med" len="med"/>
          </a:ln>
        </p:spPr>
      </p:sp>
      <p:sp>
        <p:nvSpPr>
          <p:cNvPr id="83982" name="直接连接符 83981"/>
          <p:cNvSpPr/>
          <p:nvPr/>
        </p:nvSpPr>
        <p:spPr>
          <a:xfrm>
            <a:off x="8040688" y="2276475"/>
            <a:ext cx="1871662" cy="0"/>
          </a:xfrm>
          <a:prstGeom prst="line">
            <a:avLst/>
          </a:prstGeom>
          <a:ln w="38100" cap="flat" cmpd="sng">
            <a:solidFill>
              <a:srgbClr val="FFCC00"/>
            </a:solidFill>
            <a:prstDash val="solid"/>
            <a:round/>
            <a:headEnd type="none" w="med" len="med"/>
            <a:tailEnd type="none" w="med" len="med"/>
          </a:ln>
        </p:spPr>
      </p:sp>
      <p:sp>
        <p:nvSpPr>
          <p:cNvPr id="83983" name="直接连接符 83982"/>
          <p:cNvSpPr/>
          <p:nvPr/>
        </p:nvSpPr>
        <p:spPr>
          <a:xfrm>
            <a:off x="2279650" y="2924175"/>
            <a:ext cx="1511300" cy="0"/>
          </a:xfrm>
          <a:prstGeom prst="line">
            <a:avLst/>
          </a:prstGeom>
          <a:ln w="38100" cap="flat" cmpd="sng">
            <a:solidFill>
              <a:srgbClr val="FFCC00"/>
            </a:solidFill>
            <a:prstDash val="solid"/>
            <a:round/>
            <a:headEnd type="none" w="med" len="med"/>
            <a:tailEnd type="none" w="med" len="med"/>
          </a:ln>
        </p:spPr>
      </p:sp>
      <p:sp>
        <p:nvSpPr>
          <p:cNvPr id="83984" name="直接连接符 83983"/>
          <p:cNvSpPr/>
          <p:nvPr/>
        </p:nvSpPr>
        <p:spPr>
          <a:xfrm>
            <a:off x="7319963" y="2924175"/>
            <a:ext cx="1511300" cy="0"/>
          </a:xfrm>
          <a:prstGeom prst="line">
            <a:avLst/>
          </a:prstGeom>
          <a:ln w="38100" cap="flat" cmpd="sng">
            <a:solidFill>
              <a:srgbClr val="FFCC00"/>
            </a:solidFill>
            <a:prstDash val="solid"/>
            <a:round/>
            <a:headEnd type="none" w="med" len="med"/>
            <a:tailEnd type="none" w="med" len="med"/>
          </a:ln>
        </p:spPr>
      </p:sp>
      <p:sp>
        <p:nvSpPr>
          <p:cNvPr id="83985" name="文本框 83984"/>
          <p:cNvSpPr txBox="1"/>
          <p:nvPr/>
        </p:nvSpPr>
        <p:spPr>
          <a:xfrm>
            <a:off x="2208213" y="3573463"/>
            <a:ext cx="2438400" cy="583565"/>
          </a:xfrm>
          <a:prstGeom prst="rect">
            <a:avLst/>
          </a:prstGeom>
          <a:noFill/>
          <a:ln w="9525">
            <a:noFill/>
          </a:ln>
        </p:spPr>
        <p:txBody>
          <a:bodyPr anchor="t" anchorCtr="0">
            <a:spAutoFit/>
          </a:bodyPr>
          <a:p>
            <a:pPr>
              <a:spcBef>
                <a:spcPct val="50000"/>
              </a:spcBef>
              <a:buSzPct val="100000"/>
            </a:pPr>
            <a:r>
              <a:rPr lang="zh-CN" altLang="en-US" sz="3200" b="1">
                <a:solidFill>
                  <a:schemeClr val="bg1"/>
                </a:solidFill>
                <a:latin typeface="Times New Roman" panose="02020603050405020304" charset="0"/>
                <a:ea typeface="楷体_GB2312" pitchFamily="49" charset="-122"/>
              </a:rPr>
              <a:t>符号函数：</a:t>
            </a:r>
            <a:endParaRPr lang="zh-CN" altLang="en-US" sz="3200" b="1">
              <a:solidFill>
                <a:schemeClr val="bg1"/>
              </a:solidFill>
              <a:latin typeface="Times New Roman" panose="02020603050405020304" charset="0"/>
              <a:ea typeface="楷体_GB2312" pitchFamily="49" charset="-122"/>
            </a:endParaRPr>
          </a:p>
        </p:txBody>
      </p:sp>
      <p:pic>
        <p:nvPicPr>
          <p:cNvPr id="83986" name="图片 83985" descr="4616962271610270285757.wmf"/>
          <p:cNvPicPr>
            <a:picLocks noChangeAspect="1"/>
          </p:cNvPicPr>
          <p:nvPr/>
        </p:nvPicPr>
        <p:blipFill>
          <a:blip r:embed="rId1">
            <a:biLevel thresh="50000"/>
            <a:grayscl/>
          </a:blip>
          <a:stretch>
            <a:fillRect/>
          </a:stretch>
        </p:blipFill>
        <p:spPr>
          <a:xfrm>
            <a:off x="2971800" y="4813300"/>
            <a:ext cx="1663700" cy="317500"/>
          </a:xfrm>
          <a:prstGeom prst="rect">
            <a:avLst/>
          </a:prstGeom>
          <a:noFill/>
          <a:ln w="9525">
            <a:noFill/>
          </a:ln>
        </p:spPr>
      </p:pic>
      <p:sp>
        <p:nvSpPr>
          <p:cNvPr id="83987" name="文本框 83986"/>
          <p:cNvSpPr txBox="1"/>
          <p:nvPr/>
        </p:nvSpPr>
        <p:spPr>
          <a:xfrm>
            <a:off x="5867400" y="4016375"/>
            <a:ext cx="1676400" cy="583565"/>
          </a:xfrm>
          <a:prstGeom prst="rect">
            <a:avLst/>
          </a:prstGeom>
          <a:noFill/>
          <a:ln w="9525">
            <a:noFill/>
          </a:ln>
        </p:spPr>
        <p:txBody>
          <a:bodyPr anchor="t" anchorCtr="0">
            <a:spAutoFit/>
          </a:bodyPr>
          <a:p>
            <a:pPr>
              <a:spcBef>
                <a:spcPct val="50000"/>
              </a:spcBef>
              <a:buSzPct val="100000"/>
            </a:pPr>
            <a:r>
              <a:rPr lang="zh-CN" altLang="en-US" sz="2800">
                <a:solidFill>
                  <a:schemeClr val="bg1"/>
                </a:solidFill>
                <a:latin typeface="Times New Roman" panose="02020603050405020304" charset="0"/>
                <a:ea typeface="楷体_GB2312" pitchFamily="49" charset="-122"/>
              </a:rPr>
              <a:t>当 </a:t>
            </a:r>
            <a:r>
              <a:rPr lang="en-US" altLang="zh-CN" sz="3200" i="1">
                <a:solidFill>
                  <a:schemeClr val="bg1"/>
                </a:solidFill>
                <a:latin typeface="Times New Roman" panose="02020603050405020304" charset="0"/>
                <a:ea typeface="楷体_GB2312" pitchFamily="49" charset="-122"/>
              </a:rPr>
              <a:t>x</a:t>
            </a:r>
            <a:r>
              <a:rPr lang="en-US" altLang="zh-CN" sz="3200">
                <a:solidFill>
                  <a:schemeClr val="bg1"/>
                </a:solidFill>
                <a:latin typeface="Times New Roman" panose="02020603050405020304" charset="0"/>
                <a:ea typeface="楷体_GB2312" pitchFamily="49" charset="-122"/>
              </a:rPr>
              <a:t> &gt; 0</a:t>
            </a:r>
            <a:endParaRPr lang="en-US" altLang="zh-CN" sz="3200">
              <a:solidFill>
                <a:schemeClr val="bg1"/>
              </a:solidFill>
              <a:latin typeface="Times New Roman" panose="02020603050405020304" charset="0"/>
              <a:ea typeface="楷体_GB2312" pitchFamily="49" charset="-122"/>
            </a:endParaRPr>
          </a:p>
        </p:txBody>
      </p:sp>
      <p:pic>
        <p:nvPicPr>
          <p:cNvPr id="83988" name="图片 83987" descr="4963632351610270285758.wmf"/>
          <p:cNvPicPr>
            <a:picLocks noChangeAspect="1"/>
          </p:cNvPicPr>
          <p:nvPr/>
        </p:nvPicPr>
        <p:blipFill>
          <a:blip r:embed="rId2">
            <a:biLevel thresh="50000"/>
            <a:grayscl/>
          </a:blip>
          <a:stretch>
            <a:fillRect/>
          </a:stretch>
        </p:blipFill>
        <p:spPr>
          <a:xfrm>
            <a:off x="5318125" y="4194175"/>
            <a:ext cx="317500" cy="393700"/>
          </a:xfrm>
          <a:prstGeom prst="rect">
            <a:avLst/>
          </a:prstGeom>
          <a:noFill/>
          <a:ln w="9525">
            <a:noFill/>
          </a:ln>
        </p:spPr>
      </p:pic>
      <p:sp>
        <p:nvSpPr>
          <p:cNvPr id="83989" name="文本框 83988"/>
          <p:cNvSpPr txBox="1"/>
          <p:nvPr/>
        </p:nvSpPr>
        <p:spPr>
          <a:xfrm>
            <a:off x="5867400" y="4600575"/>
            <a:ext cx="1676400" cy="583565"/>
          </a:xfrm>
          <a:prstGeom prst="rect">
            <a:avLst/>
          </a:prstGeom>
          <a:noFill/>
          <a:ln w="9525">
            <a:noFill/>
          </a:ln>
        </p:spPr>
        <p:txBody>
          <a:bodyPr anchor="t" anchorCtr="0">
            <a:spAutoFit/>
          </a:bodyPr>
          <a:p>
            <a:pPr>
              <a:spcBef>
                <a:spcPct val="50000"/>
              </a:spcBef>
              <a:buSzPct val="100000"/>
            </a:pPr>
            <a:r>
              <a:rPr lang="zh-CN" altLang="en-US" sz="2800">
                <a:solidFill>
                  <a:schemeClr val="bg1"/>
                </a:solidFill>
                <a:latin typeface="Times New Roman" panose="02020603050405020304" charset="0"/>
                <a:ea typeface="楷体_GB2312" pitchFamily="49" charset="-122"/>
              </a:rPr>
              <a:t>当 </a:t>
            </a:r>
            <a:r>
              <a:rPr lang="en-US" altLang="zh-CN" sz="3200" i="1">
                <a:solidFill>
                  <a:schemeClr val="bg1"/>
                </a:solidFill>
                <a:latin typeface="Times New Roman" panose="02020603050405020304" charset="0"/>
                <a:ea typeface="楷体_GB2312" pitchFamily="49" charset="-122"/>
              </a:rPr>
              <a:t>x</a:t>
            </a:r>
            <a:r>
              <a:rPr lang="en-US" altLang="zh-CN" sz="3200">
                <a:solidFill>
                  <a:schemeClr val="bg1"/>
                </a:solidFill>
                <a:latin typeface="Times New Roman" panose="02020603050405020304" charset="0"/>
                <a:ea typeface="楷体_GB2312" pitchFamily="49" charset="-122"/>
              </a:rPr>
              <a:t> = 0</a:t>
            </a:r>
            <a:endParaRPr lang="en-US" altLang="zh-CN" sz="3200">
              <a:solidFill>
                <a:schemeClr val="bg1"/>
              </a:solidFill>
              <a:latin typeface="Times New Roman" panose="02020603050405020304" charset="0"/>
              <a:ea typeface="楷体_GB2312" pitchFamily="49" charset="-122"/>
            </a:endParaRPr>
          </a:p>
        </p:txBody>
      </p:sp>
      <p:pic>
        <p:nvPicPr>
          <p:cNvPr id="83990" name="图片 83989" descr="9427996391610270285760.wmf"/>
          <p:cNvPicPr>
            <a:picLocks noChangeAspect="1"/>
          </p:cNvPicPr>
          <p:nvPr/>
        </p:nvPicPr>
        <p:blipFill>
          <a:blip r:embed="rId3">
            <a:biLevel thresh="50000"/>
            <a:grayscl/>
          </a:blip>
          <a:stretch>
            <a:fillRect/>
          </a:stretch>
        </p:blipFill>
        <p:spPr>
          <a:xfrm>
            <a:off x="5230813" y="4765675"/>
            <a:ext cx="368300" cy="393700"/>
          </a:xfrm>
          <a:prstGeom prst="rect">
            <a:avLst/>
          </a:prstGeom>
          <a:noFill/>
          <a:ln w="9525">
            <a:noFill/>
          </a:ln>
        </p:spPr>
      </p:pic>
      <p:sp>
        <p:nvSpPr>
          <p:cNvPr id="83991" name="文本框 83990"/>
          <p:cNvSpPr txBox="1"/>
          <p:nvPr/>
        </p:nvSpPr>
        <p:spPr>
          <a:xfrm>
            <a:off x="5867400" y="5083175"/>
            <a:ext cx="1676400" cy="583565"/>
          </a:xfrm>
          <a:prstGeom prst="rect">
            <a:avLst/>
          </a:prstGeom>
          <a:noFill/>
          <a:ln w="9525">
            <a:noFill/>
          </a:ln>
        </p:spPr>
        <p:txBody>
          <a:bodyPr anchor="t" anchorCtr="0">
            <a:spAutoFit/>
          </a:bodyPr>
          <a:p>
            <a:pPr>
              <a:spcBef>
                <a:spcPct val="50000"/>
              </a:spcBef>
              <a:buSzPct val="100000"/>
            </a:pPr>
            <a:r>
              <a:rPr lang="zh-CN" altLang="en-US" sz="2800">
                <a:solidFill>
                  <a:schemeClr val="bg1"/>
                </a:solidFill>
                <a:latin typeface="Times New Roman" panose="02020603050405020304" charset="0"/>
                <a:ea typeface="楷体_GB2312" pitchFamily="49" charset="-122"/>
              </a:rPr>
              <a:t>当 </a:t>
            </a:r>
            <a:r>
              <a:rPr lang="en-US" altLang="zh-CN" sz="3200" i="1">
                <a:solidFill>
                  <a:schemeClr val="bg1"/>
                </a:solidFill>
                <a:latin typeface="Times New Roman" panose="02020603050405020304" charset="0"/>
                <a:ea typeface="楷体_GB2312" pitchFamily="49" charset="-122"/>
              </a:rPr>
              <a:t>x</a:t>
            </a:r>
            <a:r>
              <a:rPr lang="en-US" altLang="zh-CN" sz="3200">
                <a:solidFill>
                  <a:schemeClr val="bg1"/>
                </a:solidFill>
                <a:latin typeface="Times New Roman" panose="02020603050405020304" charset="0"/>
                <a:ea typeface="楷体_GB2312" pitchFamily="49" charset="-122"/>
              </a:rPr>
              <a:t> &lt; 0</a:t>
            </a:r>
            <a:endParaRPr lang="en-US" altLang="zh-CN" sz="3200">
              <a:solidFill>
                <a:schemeClr val="bg1"/>
              </a:solidFill>
              <a:latin typeface="Times New Roman" panose="02020603050405020304" charset="0"/>
              <a:ea typeface="楷体_GB2312" pitchFamily="49" charset="-122"/>
            </a:endParaRPr>
          </a:p>
        </p:txBody>
      </p:sp>
      <p:pic>
        <p:nvPicPr>
          <p:cNvPr id="83992" name="图片 83991" descr="9885765211610270285761.wmf"/>
          <p:cNvPicPr>
            <a:picLocks noChangeAspect="1"/>
          </p:cNvPicPr>
          <p:nvPr/>
        </p:nvPicPr>
        <p:blipFill>
          <a:blip r:embed="rId4">
            <a:biLevel thresh="50000"/>
            <a:grayscl/>
          </a:blip>
          <a:stretch>
            <a:fillRect/>
          </a:stretch>
        </p:blipFill>
        <p:spPr>
          <a:xfrm>
            <a:off x="5073650" y="5240338"/>
            <a:ext cx="584200" cy="393700"/>
          </a:xfrm>
          <a:prstGeom prst="rect">
            <a:avLst/>
          </a:prstGeom>
          <a:noFill/>
          <a:ln w="9525">
            <a:noFill/>
          </a:ln>
        </p:spPr>
      </p:pic>
      <p:sp>
        <p:nvSpPr>
          <p:cNvPr id="83993" name="左大括号 83992"/>
          <p:cNvSpPr/>
          <p:nvPr/>
        </p:nvSpPr>
        <p:spPr>
          <a:xfrm>
            <a:off x="4800600" y="4292600"/>
            <a:ext cx="152400" cy="1219200"/>
          </a:xfrm>
          <a:prstGeom prst="leftBrace">
            <a:avLst>
              <a:gd name="adj1" fmla="val 66555"/>
              <a:gd name="adj2" fmla="val 50000"/>
            </a:avLst>
          </a:prstGeom>
          <a:noFill/>
          <a:ln w="9525" cap="flat" cmpd="sng">
            <a:solidFill>
              <a:schemeClr val="tx1"/>
            </a:solidFill>
            <a:prstDash val="solid"/>
            <a:round/>
            <a:headEnd type="none" w="med" len="med"/>
            <a:tailEnd type="none" w="med" len="med"/>
          </a:ln>
        </p:spPr>
        <p:txBody>
          <a:bodyPr wrap="none" anchor="ctr" anchorCtr="0"/>
          <a:p>
            <a:pPr>
              <a:buSzPct val="100000"/>
            </a:pPr>
            <a:endParaRPr lang="zh-CN" altLang="zh-CN">
              <a:solidFill>
                <a:schemeClr val="bg1"/>
              </a:solidFill>
              <a:latin typeface="Times New Roman" panose="02020603050405020304" charset="0"/>
              <a:ea typeface="宋体" pitchFamily="2" charset="-122"/>
            </a:endParaRPr>
          </a:p>
        </p:txBody>
      </p:sp>
      <p:grpSp>
        <p:nvGrpSpPr>
          <p:cNvPr id="83994" name="组合 83993"/>
          <p:cNvGrpSpPr/>
          <p:nvPr/>
        </p:nvGrpSpPr>
        <p:grpSpPr>
          <a:xfrm>
            <a:off x="7942263" y="4024313"/>
            <a:ext cx="2224087" cy="1547812"/>
            <a:chOff x="4043" y="2535"/>
            <a:chExt cx="1401" cy="975"/>
          </a:xfrm>
        </p:grpSpPr>
        <p:sp>
          <p:nvSpPr>
            <p:cNvPr id="160787" name="直接连接符 83994"/>
            <p:cNvSpPr/>
            <p:nvPr/>
          </p:nvSpPr>
          <p:spPr>
            <a:xfrm>
              <a:off x="4043" y="3088"/>
              <a:ext cx="1381" cy="0"/>
            </a:xfrm>
            <a:prstGeom prst="line">
              <a:avLst/>
            </a:prstGeom>
            <a:ln w="9525" cap="flat" cmpd="sng">
              <a:solidFill>
                <a:schemeClr val="tx1"/>
              </a:solidFill>
              <a:prstDash val="solid"/>
              <a:round/>
              <a:headEnd type="none" w="med" len="med"/>
              <a:tailEnd type="triangle" w="med" len="med"/>
            </a:ln>
          </p:spPr>
        </p:sp>
        <p:sp>
          <p:nvSpPr>
            <p:cNvPr id="160788" name="直接连接符 83995"/>
            <p:cNvSpPr/>
            <p:nvPr/>
          </p:nvSpPr>
          <p:spPr>
            <a:xfrm flipV="1">
              <a:off x="4695" y="2589"/>
              <a:ext cx="0" cy="921"/>
            </a:xfrm>
            <a:prstGeom prst="line">
              <a:avLst/>
            </a:prstGeom>
            <a:ln w="9525" cap="flat" cmpd="sng">
              <a:solidFill>
                <a:schemeClr val="tx1"/>
              </a:solidFill>
              <a:prstDash val="solid"/>
              <a:round/>
              <a:headEnd type="none" w="med" len="med"/>
              <a:tailEnd type="triangle" w="med" len="med"/>
            </a:ln>
          </p:spPr>
        </p:sp>
        <p:pic>
          <p:nvPicPr>
            <p:cNvPr id="160789" name="图片 83996" descr="7049114511610270285762.wmf"/>
            <p:cNvPicPr>
              <a:picLocks noChangeAspect="1"/>
            </p:cNvPicPr>
            <p:nvPr/>
          </p:nvPicPr>
          <p:blipFill>
            <a:blip r:embed="rId5"/>
            <a:stretch>
              <a:fillRect/>
            </a:stretch>
          </p:blipFill>
          <p:spPr>
            <a:xfrm>
              <a:off x="5271" y="3088"/>
              <a:ext cx="173" cy="193"/>
            </a:xfrm>
            <a:prstGeom prst="rect">
              <a:avLst/>
            </a:prstGeom>
            <a:noFill/>
            <a:ln w="9525">
              <a:noFill/>
            </a:ln>
          </p:spPr>
        </p:pic>
        <p:pic>
          <p:nvPicPr>
            <p:cNvPr id="160790" name="图片 83997" descr="7791635881610270285763.wmf"/>
            <p:cNvPicPr>
              <a:picLocks noChangeAspect="1"/>
            </p:cNvPicPr>
            <p:nvPr/>
          </p:nvPicPr>
          <p:blipFill>
            <a:blip r:embed="rId6"/>
            <a:stretch>
              <a:fillRect/>
            </a:stretch>
          </p:blipFill>
          <p:spPr>
            <a:xfrm>
              <a:off x="4494" y="2535"/>
              <a:ext cx="193" cy="226"/>
            </a:xfrm>
            <a:prstGeom prst="rect">
              <a:avLst/>
            </a:prstGeom>
            <a:noFill/>
            <a:ln w="9525">
              <a:noFill/>
            </a:ln>
          </p:spPr>
        </p:pic>
        <p:pic>
          <p:nvPicPr>
            <p:cNvPr id="160791" name="图片 83998" descr="7111796791610270285764.wmf"/>
            <p:cNvPicPr>
              <a:picLocks noChangeAspect="1"/>
            </p:cNvPicPr>
            <p:nvPr/>
          </p:nvPicPr>
          <p:blipFill>
            <a:blip r:embed="rId7"/>
            <a:stretch>
              <a:fillRect/>
            </a:stretch>
          </p:blipFill>
          <p:spPr>
            <a:xfrm>
              <a:off x="4522" y="3050"/>
              <a:ext cx="173" cy="192"/>
            </a:xfrm>
            <a:prstGeom prst="rect">
              <a:avLst/>
            </a:prstGeom>
            <a:noFill/>
            <a:ln w="9525">
              <a:noFill/>
            </a:ln>
          </p:spPr>
        </p:pic>
      </p:grpSp>
      <p:sp>
        <p:nvSpPr>
          <p:cNvPr id="84000" name="椭圆 83999"/>
          <p:cNvSpPr/>
          <p:nvPr/>
        </p:nvSpPr>
        <p:spPr>
          <a:xfrm>
            <a:off x="8953500" y="4868863"/>
            <a:ext cx="52388" cy="52387"/>
          </a:xfrm>
          <a:prstGeom prst="ellipse">
            <a:avLst/>
          </a:prstGeom>
          <a:solidFill>
            <a:srgbClr val="FF0000"/>
          </a:solidFill>
          <a:ln w="25400" cap="flat" cmpd="sng">
            <a:solidFill>
              <a:srgbClr val="FF0000"/>
            </a:solidFill>
            <a:prstDash val="solid"/>
            <a:round/>
            <a:headEnd type="none" w="med" len="med"/>
            <a:tailEnd type="none" w="med" len="med"/>
          </a:ln>
        </p:spPr>
        <p:txBody>
          <a:bodyPr wrap="none" anchor="ctr" anchorCtr="0"/>
          <a:p>
            <a:pPr>
              <a:buSzPct val="100000"/>
            </a:pPr>
            <a:endParaRPr lang="zh-CN" altLang="zh-CN">
              <a:solidFill>
                <a:schemeClr val="bg1"/>
              </a:solidFill>
              <a:latin typeface="Times New Roman" panose="02020603050405020304" charset="0"/>
              <a:ea typeface="宋体" pitchFamily="2" charset="-122"/>
            </a:endParaRPr>
          </a:p>
        </p:txBody>
      </p:sp>
      <p:grpSp>
        <p:nvGrpSpPr>
          <p:cNvPr id="84001" name="组合 84000"/>
          <p:cNvGrpSpPr/>
          <p:nvPr/>
        </p:nvGrpSpPr>
        <p:grpSpPr>
          <a:xfrm>
            <a:off x="8759825" y="4292600"/>
            <a:ext cx="1009650" cy="304800"/>
            <a:chOff x="4558" y="2704"/>
            <a:chExt cx="636" cy="192"/>
          </a:xfrm>
        </p:grpSpPr>
        <p:grpSp>
          <p:nvGrpSpPr>
            <p:cNvPr id="160794" name="组合 84001"/>
            <p:cNvGrpSpPr/>
            <p:nvPr/>
          </p:nvGrpSpPr>
          <p:grpSpPr>
            <a:xfrm>
              <a:off x="4680" y="2805"/>
              <a:ext cx="514" cy="33"/>
              <a:chOff x="4680" y="2805"/>
              <a:chExt cx="514" cy="33"/>
            </a:xfrm>
          </p:grpSpPr>
          <p:sp>
            <p:nvSpPr>
              <p:cNvPr id="160795" name="直接连接符 84002"/>
              <p:cNvSpPr/>
              <p:nvPr/>
            </p:nvSpPr>
            <p:spPr>
              <a:xfrm>
                <a:off x="4695" y="2819"/>
                <a:ext cx="499" cy="0"/>
              </a:xfrm>
              <a:prstGeom prst="line">
                <a:avLst/>
              </a:prstGeom>
              <a:ln w="25400" cap="flat" cmpd="sng">
                <a:solidFill>
                  <a:srgbClr val="FF0000"/>
                </a:solidFill>
                <a:prstDash val="solid"/>
                <a:round/>
                <a:headEnd type="none" w="med" len="med"/>
                <a:tailEnd type="none" w="med" len="med"/>
              </a:ln>
            </p:spPr>
          </p:sp>
          <p:sp>
            <p:nvSpPr>
              <p:cNvPr id="160796" name="椭圆 84003"/>
              <p:cNvSpPr/>
              <p:nvPr/>
            </p:nvSpPr>
            <p:spPr>
              <a:xfrm>
                <a:off x="4680" y="2805"/>
                <a:ext cx="33" cy="33"/>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nchorCtr="0"/>
              <a:p>
                <a:pPr>
                  <a:buSzPct val="100000"/>
                </a:pPr>
                <a:endParaRPr lang="zh-CN" altLang="zh-CN">
                  <a:solidFill>
                    <a:schemeClr val="bg1"/>
                  </a:solidFill>
                  <a:latin typeface="Times New Roman" panose="02020603050405020304" charset="0"/>
                  <a:ea typeface="宋体" pitchFamily="2" charset="-122"/>
                </a:endParaRPr>
              </a:p>
            </p:txBody>
          </p:sp>
        </p:grpSp>
        <p:pic>
          <p:nvPicPr>
            <p:cNvPr id="160797" name="图片 84004" descr="2146096461610270285765.wmf"/>
            <p:cNvPicPr>
              <a:picLocks noChangeAspect="1"/>
            </p:cNvPicPr>
            <p:nvPr/>
          </p:nvPicPr>
          <p:blipFill>
            <a:blip r:embed="rId8"/>
            <a:stretch>
              <a:fillRect/>
            </a:stretch>
          </p:blipFill>
          <p:spPr>
            <a:xfrm>
              <a:off x="4558" y="2704"/>
              <a:ext cx="102" cy="192"/>
            </a:xfrm>
            <a:prstGeom prst="rect">
              <a:avLst/>
            </a:prstGeom>
            <a:noFill/>
            <a:ln w="9525">
              <a:noFill/>
            </a:ln>
          </p:spPr>
        </p:pic>
      </p:grpSp>
      <p:grpSp>
        <p:nvGrpSpPr>
          <p:cNvPr id="84006" name="组合 84005"/>
          <p:cNvGrpSpPr/>
          <p:nvPr/>
        </p:nvGrpSpPr>
        <p:grpSpPr>
          <a:xfrm>
            <a:off x="8185150" y="5183188"/>
            <a:ext cx="1182688" cy="266700"/>
            <a:chOff x="4196" y="3265"/>
            <a:chExt cx="745" cy="168"/>
          </a:xfrm>
        </p:grpSpPr>
        <p:grpSp>
          <p:nvGrpSpPr>
            <p:cNvPr id="160799" name="组合 84006"/>
            <p:cNvGrpSpPr/>
            <p:nvPr/>
          </p:nvGrpSpPr>
          <p:grpSpPr>
            <a:xfrm>
              <a:off x="4196" y="3341"/>
              <a:ext cx="516" cy="33"/>
              <a:chOff x="4196" y="3341"/>
              <a:chExt cx="516" cy="33"/>
            </a:xfrm>
          </p:grpSpPr>
          <p:sp>
            <p:nvSpPr>
              <p:cNvPr id="160800" name="直接连接符 84007"/>
              <p:cNvSpPr/>
              <p:nvPr/>
            </p:nvSpPr>
            <p:spPr>
              <a:xfrm>
                <a:off x="4196" y="3357"/>
                <a:ext cx="499" cy="0"/>
              </a:xfrm>
              <a:prstGeom prst="line">
                <a:avLst/>
              </a:prstGeom>
              <a:ln w="25400" cap="flat" cmpd="sng">
                <a:solidFill>
                  <a:srgbClr val="FF0000"/>
                </a:solidFill>
                <a:prstDash val="solid"/>
                <a:round/>
                <a:headEnd type="none" w="med" len="med"/>
                <a:tailEnd type="none" w="med" len="med"/>
              </a:ln>
            </p:spPr>
          </p:sp>
          <p:sp>
            <p:nvSpPr>
              <p:cNvPr id="160801" name="椭圆 84008"/>
              <p:cNvSpPr/>
              <p:nvPr/>
            </p:nvSpPr>
            <p:spPr>
              <a:xfrm>
                <a:off x="4680" y="3341"/>
                <a:ext cx="32" cy="33"/>
              </a:xfrm>
              <a:prstGeom prst="ellipse">
                <a:avLst/>
              </a:prstGeom>
              <a:solidFill>
                <a:schemeClr val="bg1"/>
              </a:solidFill>
              <a:ln w="9525" cap="flat" cmpd="sng">
                <a:solidFill>
                  <a:schemeClr val="tx1"/>
                </a:solidFill>
                <a:prstDash val="solid"/>
                <a:round/>
                <a:headEnd type="none" w="med" len="med"/>
                <a:tailEnd type="none" w="med" len="med"/>
              </a:ln>
            </p:spPr>
            <p:txBody>
              <a:bodyPr wrap="none" anchor="ctr" anchorCtr="0"/>
              <a:p>
                <a:pPr>
                  <a:buSzPct val="100000"/>
                </a:pPr>
                <a:endParaRPr lang="zh-CN" altLang="zh-CN">
                  <a:solidFill>
                    <a:schemeClr val="bg1"/>
                  </a:solidFill>
                  <a:latin typeface="Times New Roman" panose="02020603050405020304" charset="0"/>
                  <a:ea typeface="宋体" pitchFamily="2" charset="-122"/>
                </a:endParaRPr>
              </a:p>
            </p:txBody>
          </p:sp>
        </p:grpSp>
        <p:pic>
          <p:nvPicPr>
            <p:cNvPr id="160802" name="图片 84009" descr="728566941610270285766.wmf"/>
            <p:cNvPicPr>
              <a:picLocks noChangeAspect="1"/>
            </p:cNvPicPr>
            <p:nvPr/>
          </p:nvPicPr>
          <p:blipFill>
            <a:blip r:embed="rId9"/>
            <a:stretch>
              <a:fillRect/>
            </a:stretch>
          </p:blipFill>
          <p:spPr>
            <a:xfrm>
              <a:off x="4733" y="3265"/>
              <a:ext cx="208" cy="168"/>
            </a:xfrm>
            <a:prstGeom prst="rect">
              <a:avLst/>
            </a:prstGeom>
            <a:noFill/>
            <a:ln w="9525">
              <a:noFill/>
            </a:ln>
          </p:spPr>
        </p:pic>
      </p:grpSp>
      <p:sp>
        <p:nvSpPr>
          <p:cNvPr id="84011" name="直接连接符 84010"/>
          <p:cNvSpPr/>
          <p:nvPr/>
        </p:nvSpPr>
        <p:spPr>
          <a:xfrm>
            <a:off x="5159375" y="2997200"/>
            <a:ext cx="649288" cy="0"/>
          </a:xfrm>
          <a:prstGeom prst="line">
            <a:avLst/>
          </a:prstGeom>
          <a:ln w="38100" cap="flat" cmpd="sng">
            <a:solidFill>
              <a:srgbClr val="FFCC00"/>
            </a:solidFill>
            <a:prstDash val="solid"/>
            <a:round/>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3980"/>
                                        </p:tgtEl>
                                        <p:attrNameLst>
                                          <p:attrName>style.visibility</p:attrName>
                                        </p:attrNameLst>
                                      </p:cBhvr>
                                      <p:to>
                                        <p:strVal val="visible"/>
                                      </p:to>
                                    </p:set>
                                    <p:anim calcmode="lin" valueType="num">
                                      <p:cBhvr>
                                        <p:cTn id="7" dur="1000" fill="hold"/>
                                        <p:tgtEl>
                                          <p:spTgt spid="83980"/>
                                        </p:tgtEl>
                                        <p:attrNameLst>
                                          <p:attrName>ppt_x</p:attrName>
                                        </p:attrNameLst>
                                      </p:cBhvr>
                                      <p:tavLst>
                                        <p:tav tm="0">
                                          <p:val>
                                            <p:strVal val="#ppt_x-.2"/>
                                          </p:val>
                                        </p:tav>
                                        <p:tav tm="100000">
                                          <p:val>
                                            <p:strVal val="#ppt_x"/>
                                          </p:val>
                                        </p:tav>
                                      </p:tavLst>
                                    </p:anim>
                                    <p:anim calcmode="lin" valueType="num">
                                      <p:cBhvr>
                                        <p:cTn id="8" dur="1000" fill="hold"/>
                                        <p:tgtEl>
                                          <p:spTgt spid="83980"/>
                                        </p:tgtEl>
                                        <p:attrNameLst>
                                          <p:attrName>ppt_y</p:attrName>
                                        </p:attrNameLst>
                                      </p:cBhvr>
                                      <p:tavLst>
                                        <p:tav tm="0">
                                          <p:val>
                                            <p:strVal val="#ppt_y"/>
                                          </p:val>
                                        </p:tav>
                                        <p:tav tm="100000">
                                          <p:val>
                                            <p:strVal val="#ppt_y"/>
                                          </p:val>
                                        </p:tav>
                                      </p:tavLst>
                                    </p:anim>
                                    <p:animEffect transition="in" filter="wipe(right)" prLst="gradientSize: 0.1">
                                      <p:cBhvr>
                                        <p:cTn id="9" dur="1000"/>
                                        <p:tgtEl>
                                          <p:spTgt spid="83980"/>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83979"/>
                                        </p:tgtEl>
                                        <p:attrNameLst>
                                          <p:attrName>style.visibility</p:attrName>
                                        </p:attrNameLst>
                                      </p:cBhvr>
                                      <p:to>
                                        <p:strVal val="visible"/>
                                      </p:to>
                                    </p:set>
                                    <p:anim calcmode="lin" valueType="num">
                                      <p:cBhvr>
                                        <p:cTn id="14" dur="1000" fill="hold"/>
                                        <p:tgtEl>
                                          <p:spTgt spid="83979"/>
                                        </p:tgtEl>
                                        <p:attrNameLst>
                                          <p:attrName>ppt_x</p:attrName>
                                        </p:attrNameLst>
                                      </p:cBhvr>
                                      <p:tavLst>
                                        <p:tav tm="0">
                                          <p:val>
                                            <p:strVal val="#ppt_x-.2"/>
                                          </p:val>
                                        </p:tav>
                                        <p:tav tm="100000">
                                          <p:val>
                                            <p:strVal val="#ppt_x"/>
                                          </p:val>
                                        </p:tav>
                                      </p:tavLst>
                                    </p:anim>
                                    <p:anim calcmode="lin" valueType="num">
                                      <p:cBhvr>
                                        <p:cTn id="15" dur="1000" fill="hold"/>
                                        <p:tgtEl>
                                          <p:spTgt spid="83979"/>
                                        </p:tgtEl>
                                        <p:attrNameLst>
                                          <p:attrName>ppt_y</p:attrName>
                                        </p:attrNameLst>
                                      </p:cBhvr>
                                      <p:tavLst>
                                        <p:tav tm="0">
                                          <p:val>
                                            <p:strVal val="#ppt_y"/>
                                          </p:val>
                                        </p:tav>
                                        <p:tav tm="100000">
                                          <p:val>
                                            <p:strVal val="#ppt_y"/>
                                          </p:val>
                                        </p:tav>
                                      </p:tavLst>
                                    </p:anim>
                                    <p:animEffect transition="in" filter="wipe(right)" prLst="gradientSize: 0.1">
                                      <p:cBhvr>
                                        <p:cTn id="16" dur="1000"/>
                                        <p:tgtEl>
                                          <p:spTgt spid="83979"/>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83981"/>
                                        </p:tgtEl>
                                        <p:attrNameLst>
                                          <p:attrName>style.visibility</p:attrName>
                                        </p:attrNameLst>
                                      </p:cBhvr>
                                      <p:to>
                                        <p:strVal val="visible"/>
                                      </p:to>
                                    </p:set>
                                    <p:anim calcmode="lin" valueType="num">
                                      <p:cBhvr>
                                        <p:cTn id="21" dur="1000" fill="hold"/>
                                        <p:tgtEl>
                                          <p:spTgt spid="83981"/>
                                        </p:tgtEl>
                                        <p:attrNameLst>
                                          <p:attrName>ppt_x</p:attrName>
                                        </p:attrNameLst>
                                      </p:cBhvr>
                                      <p:tavLst>
                                        <p:tav tm="0">
                                          <p:val>
                                            <p:strVal val="#ppt_x-.2"/>
                                          </p:val>
                                        </p:tav>
                                        <p:tav tm="100000">
                                          <p:val>
                                            <p:strVal val="#ppt_x"/>
                                          </p:val>
                                        </p:tav>
                                      </p:tavLst>
                                    </p:anim>
                                    <p:anim calcmode="lin" valueType="num">
                                      <p:cBhvr>
                                        <p:cTn id="22" dur="1000" fill="hold"/>
                                        <p:tgtEl>
                                          <p:spTgt spid="83981"/>
                                        </p:tgtEl>
                                        <p:attrNameLst>
                                          <p:attrName>ppt_y</p:attrName>
                                        </p:attrNameLst>
                                      </p:cBhvr>
                                      <p:tavLst>
                                        <p:tav tm="0">
                                          <p:val>
                                            <p:strVal val="#ppt_y"/>
                                          </p:val>
                                        </p:tav>
                                        <p:tav tm="100000">
                                          <p:val>
                                            <p:strVal val="#ppt_y"/>
                                          </p:val>
                                        </p:tav>
                                      </p:tavLst>
                                    </p:anim>
                                    <p:animEffect transition="in" filter="wipe(right)" prLst="gradientSize: 0.1">
                                      <p:cBhvr>
                                        <p:cTn id="23" dur="1000"/>
                                        <p:tgtEl>
                                          <p:spTgt spid="83981"/>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83982"/>
                                        </p:tgtEl>
                                        <p:attrNameLst>
                                          <p:attrName>style.visibility</p:attrName>
                                        </p:attrNameLst>
                                      </p:cBhvr>
                                      <p:to>
                                        <p:strVal val="visible"/>
                                      </p:to>
                                    </p:set>
                                    <p:anim calcmode="lin" valueType="num">
                                      <p:cBhvr>
                                        <p:cTn id="28" dur="1000" fill="hold"/>
                                        <p:tgtEl>
                                          <p:spTgt spid="83982"/>
                                        </p:tgtEl>
                                        <p:attrNameLst>
                                          <p:attrName>ppt_x</p:attrName>
                                        </p:attrNameLst>
                                      </p:cBhvr>
                                      <p:tavLst>
                                        <p:tav tm="0">
                                          <p:val>
                                            <p:strVal val="#ppt_x-.2"/>
                                          </p:val>
                                        </p:tav>
                                        <p:tav tm="100000">
                                          <p:val>
                                            <p:strVal val="#ppt_x"/>
                                          </p:val>
                                        </p:tav>
                                      </p:tavLst>
                                    </p:anim>
                                    <p:anim calcmode="lin" valueType="num">
                                      <p:cBhvr>
                                        <p:cTn id="29" dur="1000" fill="hold"/>
                                        <p:tgtEl>
                                          <p:spTgt spid="83982"/>
                                        </p:tgtEl>
                                        <p:attrNameLst>
                                          <p:attrName>ppt_y</p:attrName>
                                        </p:attrNameLst>
                                      </p:cBhvr>
                                      <p:tavLst>
                                        <p:tav tm="0">
                                          <p:val>
                                            <p:strVal val="#ppt_y"/>
                                          </p:val>
                                        </p:tav>
                                        <p:tav tm="100000">
                                          <p:val>
                                            <p:strVal val="#ppt_y"/>
                                          </p:val>
                                        </p:tav>
                                      </p:tavLst>
                                    </p:anim>
                                    <p:animEffect transition="in" filter="wipe(right)" prLst="gradientSize: 0.1">
                                      <p:cBhvr>
                                        <p:cTn id="30" dur="1000"/>
                                        <p:tgtEl>
                                          <p:spTgt spid="83982"/>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83983"/>
                                        </p:tgtEl>
                                        <p:attrNameLst>
                                          <p:attrName>style.visibility</p:attrName>
                                        </p:attrNameLst>
                                      </p:cBhvr>
                                      <p:to>
                                        <p:strVal val="visible"/>
                                      </p:to>
                                    </p:set>
                                    <p:anim calcmode="lin" valueType="num">
                                      <p:cBhvr>
                                        <p:cTn id="35" dur="1000" fill="hold"/>
                                        <p:tgtEl>
                                          <p:spTgt spid="83983"/>
                                        </p:tgtEl>
                                        <p:attrNameLst>
                                          <p:attrName>ppt_x</p:attrName>
                                        </p:attrNameLst>
                                      </p:cBhvr>
                                      <p:tavLst>
                                        <p:tav tm="0">
                                          <p:val>
                                            <p:strVal val="#ppt_x-.2"/>
                                          </p:val>
                                        </p:tav>
                                        <p:tav tm="100000">
                                          <p:val>
                                            <p:strVal val="#ppt_x"/>
                                          </p:val>
                                        </p:tav>
                                      </p:tavLst>
                                    </p:anim>
                                    <p:anim calcmode="lin" valueType="num">
                                      <p:cBhvr>
                                        <p:cTn id="36" dur="1000" fill="hold"/>
                                        <p:tgtEl>
                                          <p:spTgt spid="83983"/>
                                        </p:tgtEl>
                                        <p:attrNameLst>
                                          <p:attrName>ppt_y</p:attrName>
                                        </p:attrNameLst>
                                      </p:cBhvr>
                                      <p:tavLst>
                                        <p:tav tm="0">
                                          <p:val>
                                            <p:strVal val="#ppt_y"/>
                                          </p:val>
                                        </p:tav>
                                        <p:tav tm="100000">
                                          <p:val>
                                            <p:strVal val="#ppt_y"/>
                                          </p:val>
                                        </p:tav>
                                      </p:tavLst>
                                    </p:anim>
                                    <p:animEffect transition="in" filter="wipe(right)" prLst="gradientSize: 0.1">
                                      <p:cBhvr>
                                        <p:cTn id="37" dur="1000"/>
                                        <p:tgtEl>
                                          <p:spTgt spid="83983"/>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84011"/>
                                        </p:tgtEl>
                                        <p:attrNameLst>
                                          <p:attrName>style.visibility</p:attrName>
                                        </p:attrNameLst>
                                      </p:cBhvr>
                                      <p:to>
                                        <p:strVal val="visible"/>
                                      </p:to>
                                    </p:set>
                                    <p:anim calcmode="lin" valueType="num">
                                      <p:cBhvr>
                                        <p:cTn id="42" dur="1000" fill="hold"/>
                                        <p:tgtEl>
                                          <p:spTgt spid="84011"/>
                                        </p:tgtEl>
                                        <p:attrNameLst>
                                          <p:attrName>ppt_x</p:attrName>
                                        </p:attrNameLst>
                                      </p:cBhvr>
                                      <p:tavLst>
                                        <p:tav tm="0">
                                          <p:val>
                                            <p:strVal val="#ppt_x-.2"/>
                                          </p:val>
                                        </p:tav>
                                        <p:tav tm="100000">
                                          <p:val>
                                            <p:strVal val="#ppt_x"/>
                                          </p:val>
                                        </p:tav>
                                      </p:tavLst>
                                    </p:anim>
                                    <p:anim calcmode="lin" valueType="num">
                                      <p:cBhvr>
                                        <p:cTn id="43" dur="1000" fill="hold"/>
                                        <p:tgtEl>
                                          <p:spTgt spid="84011"/>
                                        </p:tgtEl>
                                        <p:attrNameLst>
                                          <p:attrName>ppt_y</p:attrName>
                                        </p:attrNameLst>
                                      </p:cBhvr>
                                      <p:tavLst>
                                        <p:tav tm="0">
                                          <p:val>
                                            <p:strVal val="#ppt_y"/>
                                          </p:val>
                                        </p:tav>
                                        <p:tav tm="100000">
                                          <p:val>
                                            <p:strVal val="#ppt_y"/>
                                          </p:val>
                                        </p:tav>
                                      </p:tavLst>
                                    </p:anim>
                                    <p:animEffect transition="in" filter="wipe(right)" prLst="gradientSize: 0.1">
                                      <p:cBhvr>
                                        <p:cTn id="44" dur="1000"/>
                                        <p:tgtEl>
                                          <p:spTgt spid="84011"/>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83984"/>
                                        </p:tgtEl>
                                        <p:attrNameLst>
                                          <p:attrName>style.visibility</p:attrName>
                                        </p:attrNameLst>
                                      </p:cBhvr>
                                      <p:to>
                                        <p:strVal val="visible"/>
                                      </p:to>
                                    </p:set>
                                    <p:anim calcmode="lin" valueType="num">
                                      <p:cBhvr>
                                        <p:cTn id="49" dur="1000" fill="hold"/>
                                        <p:tgtEl>
                                          <p:spTgt spid="83984"/>
                                        </p:tgtEl>
                                        <p:attrNameLst>
                                          <p:attrName>ppt_x</p:attrName>
                                        </p:attrNameLst>
                                      </p:cBhvr>
                                      <p:tavLst>
                                        <p:tav tm="0">
                                          <p:val>
                                            <p:strVal val="#ppt_x-.2"/>
                                          </p:val>
                                        </p:tav>
                                        <p:tav tm="100000">
                                          <p:val>
                                            <p:strVal val="#ppt_x"/>
                                          </p:val>
                                        </p:tav>
                                      </p:tavLst>
                                    </p:anim>
                                    <p:anim calcmode="lin" valueType="num">
                                      <p:cBhvr>
                                        <p:cTn id="50" dur="1000" fill="hold"/>
                                        <p:tgtEl>
                                          <p:spTgt spid="83984"/>
                                        </p:tgtEl>
                                        <p:attrNameLst>
                                          <p:attrName>ppt_y</p:attrName>
                                        </p:attrNameLst>
                                      </p:cBhvr>
                                      <p:tavLst>
                                        <p:tav tm="0">
                                          <p:val>
                                            <p:strVal val="#ppt_y"/>
                                          </p:val>
                                        </p:tav>
                                        <p:tav tm="100000">
                                          <p:val>
                                            <p:strVal val="#ppt_y"/>
                                          </p:val>
                                        </p:tav>
                                      </p:tavLst>
                                    </p:anim>
                                    <p:animEffect transition="in" filter="wipe(right)" prLst="gradientSize: 0.1">
                                      <p:cBhvr>
                                        <p:cTn id="51" dur="1000"/>
                                        <p:tgtEl>
                                          <p:spTgt spid="8398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83985"/>
                                        </p:tgtEl>
                                        <p:attrNameLst>
                                          <p:attrName>style.visibility</p:attrName>
                                        </p:attrNameLst>
                                      </p:cBhvr>
                                      <p:to>
                                        <p:strVal val="visible"/>
                                      </p:to>
                                    </p:set>
                                    <p:animEffect transition="in" filter="wipe(left)">
                                      <p:cBhvr>
                                        <p:cTn id="56" dur="500"/>
                                        <p:tgtEl>
                                          <p:spTgt spid="8398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83986"/>
                                        </p:tgtEl>
                                        <p:attrNameLst>
                                          <p:attrName>style.visibility</p:attrName>
                                        </p:attrNameLst>
                                      </p:cBhvr>
                                      <p:to>
                                        <p:strVal val="visible"/>
                                      </p:to>
                                    </p:set>
                                    <p:animEffect transition="in" filter="wipe(left)">
                                      <p:cBhvr>
                                        <p:cTn id="61" dur="500"/>
                                        <p:tgtEl>
                                          <p:spTgt spid="83986"/>
                                        </p:tgtEl>
                                      </p:cBhvr>
                                    </p:animEffect>
                                  </p:childTnLst>
                                </p:cTn>
                              </p:par>
                            </p:childTnLst>
                          </p:cTn>
                        </p:par>
                        <p:par>
                          <p:cTn id="62" fill="hold">
                            <p:stCondLst>
                              <p:cond delay="500"/>
                            </p:stCondLst>
                            <p:childTnLst>
                              <p:par>
                                <p:cTn id="63" presetID="22" presetClass="entr" presetSubtype="1" fill="hold" grpId="0" nodeType="afterEffect">
                                  <p:stCondLst>
                                    <p:cond delay="0"/>
                                  </p:stCondLst>
                                  <p:childTnLst>
                                    <p:set>
                                      <p:cBhvr>
                                        <p:cTn id="64" dur="1" fill="hold">
                                          <p:stCondLst>
                                            <p:cond delay="0"/>
                                          </p:stCondLst>
                                        </p:cTn>
                                        <p:tgtEl>
                                          <p:spTgt spid="83993"/>
                                        </p:tgtEl>
                                        <p:attrNameLst>
                                          <p:attrName>style.visibility</p:attrName>
                                        </p:attrNameLst>
                                      </p:cBhvr>
                                      <p:to>
                                        <p:strVal val="visible"/>
                                      </p:to>
                                    </p:set>
                                    <p:animEffect transition="in" filter="wipe(up)">
                                      <p:cBhvr>
                                        <p:cTn id="65" dur="500"/>
                                        <p:tgtEl>
                                          <p:spTgt spid="83993"/>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83987"/>
                                        </p:tgtEl>
                                        <p:attrNameLst>
                                          <p:attrName>style.visibility</p:attrName>
                                        </p:attrNameLst>
                                      </p:cBhvr>
                                      <p:to>
                                        <p:strVal val="visible"/>
                                      </p:to>
                                    </p:set>
                                    <p:animEffect transition="in" filter="wipe(left)">
                                      <p:cBhvr>
                                        <p:cTn id="70" dur="500"/>
                                        <p:tgtEl>
                                          <p:spTgt spid="8398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83988"/>
                                        </p:tgtEl>
                                        <p:attrNameLst>
                                          <p:attrName>style.visibility</p:attrName>
                                        </p:attrNameLst>
                                      </p:cBhvr>
                                      <p:to>
                                        <p:strVal val="visible"/>
                                      </p:to>
                                    </p:set>
                                    <p:animEffect transition="in" filter="wipe(left)">
                                      <p:cBhvr>
                                        <p:cTn id="75" dur="500"/>
                                        <p:tgtEl>
                                          <p:spTgt spid="8398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83989"/>
                                        </p:tgtEl>
                                        <p:attrNameLst>
                                          <p:attrName>style.visibility</p:attrName>
                                        </p:attrNameLst>
                                      </p:cBhvr>
                                      <p:to>
                                        <p:strVal val="visible"/>
                                      </p:to>
                                    </p:set>
                                    <p:animEffect transition="in" filter="wipe(left)">
                                      <p:cBhvr>
                                        <p:cTn id="80" dur="500"/>
                                        <p:tgtEl>
                                          <p:spTgt spid="83989"/>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83990"/>
                                        </p:tgtEl>
                                        <p:attrNameLst>
                                          <p:attrName>style.visibility</p:attrName>
                                        </p:attrNameLst>
                                      </p:cBhvr>
                                      <p:to>
                                        <p:strVal val="visible"/>
                                      </p:to>
                                    </p:set>
                                    <p:animEffect transition="in" filter="wipe(left)">
                                      <p:cBhvr>
                                        <p:cTn id="85" dur="500"/>
                                        <p:tgtEl>
                                          <p:spTgt spid="83990"/>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83991"/>
                                        </p:tgtEl>
                                        <p:attrNameLst>
                                          <p:attrName>style.visibility</p:attrName>
                                        </p:attrNameLst>
                                      </p:cBhvr>
                                      <p:to>
                                        <p:strVal val="visible"/>
                                      </p:to>
                                    </p:set>
                                    <p:animEffect transition="in" filter="wipe(left)">
                                      <p:cBhvr>
                                        <p:cTn id="90" dur="500"/>
                                        <p:tgtEl>
                                          <p:spTgt spid="83991"/>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83992"/>
                                        </p:tgtEl>
                                        <p:attrNameLst>
                                          <p:attrName>style.visibility</p:attrName>
                                        </p:attrNameLst>
                                      </p:cBhvr>
                                      <p:to>
                                        <p:strVal val="visible"/>
                                      </p:to>
                                    </p:set>
                                    <p:animEffect transition="in" filter="wipe(left)">
                                      <p:cBhvr>
                                        <p:cTn id="95" dur="500"/>
                                        <p:tgtEl>
                                          <p:spTgt spid="8399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83994"/>
                                        </p:tgtEl>
                                        <p:attrNameLst>
                                          <p:attrName>style.visibility</p:attrName>
                                        </p:attrNameLst>
                                      </p:cBhvr>
                                      <p:to>
                                        <p:strVal val="visible"/>
                                      </p:to>
                                    </p:set>
                                    <p:animEffect transition="in" filter="wipe(left)">
                                      <p:cBhvr>
                                        <p:cTn id="100" dur="500"/>
                                        <p:tgtEl>
                                          <p:spTgt spid="83994"/>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84001"/>
                                        </p:tgtEl>
                                        <p:attrNameLst>
                                          <p:attrName>style.visibility</p:attrName>
                                        </p:attrNameLst>
                                      </p:cBhvr>
                                      <p:to>
                                        <p:strVal val="visible"/>
                                      </p:to>
                                    </p:set>
                                    <p:animEffect transition="in" filter="wipe(left)">
                                      <p:cBhvr>
                                        <p:cTn id="105" dur="500"/>
                                        <p:tgtEl>
                                          <p:spTgt spid="84001"/>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grpId="0" nodeType="clickEffect">
                                  <p:stCondLst>
                                    <p:cond delay="0"/>
                                  </p:stCondLst>
                                  <p:childTnLst>
                                    <p:set>
                                      <p:cBhvr>
                                        <p:cTn id="109" dur="1" fill="hold">
                                          <p:stCondLst>
                                            <p:cond delay="0"/>
                                          </p:stCondLst>
                                        </p:cTn>
                                        <p:tgtEl>
                                          <p:spTgt spid="84000"/>
                                        </p:tgtEl>
                                        <p:attrNameLst>
                                          <p:attrName>style.visibility</p:attrName>
                                        </p:attrNameLst>
                                      </p:cBhvr>
                                      <p:to>
                                        <p:strVal val="visible"/>
                                      </p:to>
                                    </p:set>
                                    <p:animEffect transition="in" filter="wipe(left)">
                                      <p:cBhvr>
                                        <p:cTn id="110" dur="500"/>
                                        <p:tgtEl>
                                          <p:spTgt spid="84000"/>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84006"/>
                                        </p:tgtEl>
                                        <p:attrNameLst>
                                          <p:attrName>style.visibility</p:attrName>
                                        </p:attrNameLst>
                                      </p:cBhvr>
                                      <p:to>
                                        <p:strVal val="visible"/>
                                      </p:to>
                                    </p:set>
                                    <p:animEffect transition="in" filter="wipe(left)">
                                      <p:cBhvr>
                                        <p:cTn id="115" dur="500"/>
                                        <p:tgtEl>
                                          <p:spTgt spid="840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80" grpId="0" bldLvl="0" animBg="1"/>
      <p:bldP spid="83979" grpId="0" bldLvl="0" animBg="1"/>
      <p:bldP spid="83985" grpId="0" animBg="1"/>
      <p:bldP spid="83993" grpId="0" bldLvl="0" animBg="1"/>
      <p:bldP spid="83987" grpId="0" animBg="1"/>
      <p:bldP spid="83989" grpId="0" animBg="1"/>
      <p:bldP spid="83991" grpId="0" animBg="1"/>
      <p:bldP spid="84000" grpId="0" bldLvl="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3" name="矩形 85000"/>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85005" name="文本框 85004"/>
          <p:cNvSpPr txBox="1"/>
          <p:nvPr/>
        </p:nvSpPr>
        <p:spPr>
          <a:xfrm>
            <a:off x="2315528" y="1052513"/>
            <a:ext cx="1584325" cy="829945"/>
          </a:xfrm>
          <a:prstGeom prst="rect">
            <a:avLst/>
          </a:prstGeom>
          <a:noFill/>
          <a:ln w="12700">
            <a:noFill/>
          </a:ln>
        </p:spPr>
        <p:txBody>
          <a:bodyPr anchor="t" anchorCtr="0">
            <a:spAutoFit/>
          </a:bodyPr>
          <a:p>
            <a:pPr algn="ctr">
              <a:lnSpc>
                <a:spcPct val="150000"/>
              </a:lnSpc>
              <a:spcBef>
                <a:spcPct val="50000"/>
              </a:spcBef>
              <a:buSzPct val="100000"/>
            </a:pPr>
            <a:r>
              <a:rPr lang="zh-CN" altLang="en-US" sz="3200" b="1">
                <a:solidFill>
                  <a:schemeClr val="bg1"/>
                </a:solidFill>
                <a:latin typeface="Times New Roman" panose="02020603050405020304" charset="0"/>
                <a:ea typeface="宋体" pitchFamily="2" charset="-122"/>
              </a:rPr>
              <a:t>说明：</a:t>
            </a:r>
            <a:endParaRPr lang="zh-CN" altLang="en-US" sz="3200" b="1">
              <a:solidFill>
                <a:schemeClr val="bg1"/>
              </a:solidFill>
              <a:latin typeface="Times New Roman" panose="02020603050405020304" charset="0"/>
              <a:ea typeface="宋体" pitchFamily="2" charset="-122"/>
            </a:endParaRPr>
          </a:p>
        </p:txBody>
      </p:sp>
      <p:sp>
        <p:nvSpPr>
          <p:cNvPr id="85006" name="矩形 85005"/>
          <p:cNvSpPr/>
          <p:nvPr/>
        </p:nvSpPr>
        <p:spPr>
          <a:xfrm>
            <a:off x="2315528" y="2204403"/>
            <a:ext cx="7561262" cy="2861310"/>
          </a:xfrm>
          <a:prstGeom prst="rect">
            <a:avLst/>
          </a:prstGeom>
          <a:noFill/>
          <a:ln w="12700">
            <a:noFill/>
          </a:ln>
        </p:spPr>
        <p:txBody>
          <a:bodyPr anchor="t" anchorCtr="0">
            <a:spAutoFit/>
          </a:bodyPr>
          <a:p>
            <a:pPr indent="609600" algn="just">
              <a:lnSpc>
                <a:spcPct val="150000"/>
              </a:lnSpc>
              <a:spcBef>
                <a:spcPts val="0"/>
              </a:spcBef>
              <a:buSzPct val="100000"/>
              <a:extLst>
                <a:ext uri="{35155182-B16C-46BC-9424-99874614C6A1}">
                  <wpsdc:indentchars xmlns:wpsdc="http://www.wps.cn/officeDocument/2017/drawingmlCustomData" val="200" checksum="4158780845"/>
                </a:ext>
              </a:extLst>
            </a:pPr>
            <a:r>
              <a:rPr lang="en-US" altLang="zh-CN" sz="2400" b="1">
                <a:solidFill>
                  <a:schemeClr val="bg1"/>
                </a:solidFill>
                <a:latin typeface="Times New Roman" panose="02020603050405020304" charset="0"/>
                <a:ea typeface="宋体" pitchFamily="2" charset="-122"/>
              </a:rPr>
              <a:t>1.</a:t>
            </a:r>
            <a:r>
              <a:rPr lang="zh-CN" altLang="en-US" sz="2400" b="1">
                <a:solidFill>
                  <a:schemeClr val="bg1"/>
                </a:solidFill>
                <a:latin typeface="Times New Roman" panose="02020603050405020304" charset="0"/>
                <a:ea typeface="宋体" pitchFamily="2" charset="-122"/>
              </a:rPr>
              <a:t> 分段函数是一个函数</a:t>
            </a:r>
            <a:r>
              <a:rPr lang="en-US" altLang="zh-CN" sz="2400" b="1">
                <a:solidFill>
                  <a:schemeClr val="bg1"/>
                </a:solidFill>
                <a:latin typeface="Times New Roman" panose="02020603050405020304" charset="0"/>
                <a:ea typeface="宋体" pitchFamily="2" charset="-122"/>
              </a:rPr>
              <a:t>,</a:t>
            </a:r>
            <a:r>
              <a:rPr lang="zh-CN" altLang="en-US" sz="2400" b="1">
                <a:solidFill>
                  <a:schemeClr val="bg1"/>
                </a:solidFill>
                <a:latin typeface="Times New Roman" panose="02020603050405020304" charset="0"/>
                <a:ea typeface="宋体" pitchFamily="2" charset="-122"/>
              </a:rPr>
              <a:t>而不是是几个函数。</a:t>
            </a:r>
            <a:endParaRPr lang="zh-CN" altLang="en-US" sz="2400" b="1">
              <a:solidFill>
                <a:schemeClr val="bg1"/>
              </a:solidFill>
              <a:latin typeface="Times New Roman" panose="02020603050405020304" charset="0"/>
              <a:ea typeface="宋体" pitchFamily="2" charset="-122"/>
            </a:endParaRPr>
          </a:p>
          <a:p>
            <a:pPr indent="609600" algn="just">
              <a:lnSpc>
                <a:spcPct val="150000"/>
              </a:lnSpc>
              <a:spcBef>
                <a:spcPts val="0"/>
              </a:spcBef>
              <a:buSzPct val="100000"/>
              <a:extLst>
                <a:ext uri="{35155182-B16C-46BC-9424-99874614C6A1}">
                  <wpsdc:indentchars xmlns:wpsdc="http://www.wps.cn/officeDocument/2017/drawingmlCustomData" val="200" checksum="4158780845"/>
                </a:ext>
              </a:extLst>
            </a:pPr>
            <a:r>
              <a:rPr lang="en-US" altLang="zh-CN" sz="2400" b="1">
                <a:solidFill>
                  <a:schemeClr val="bg1"/>
                </a:solidFill>
                <a:sym typeface="+mn-ea"/>
              </a:rPr>
              <a:t>2.</a:t>
            </a:r>
            <a:r>
              <a:rPr lang="zh-CN" altLang="en-US" sz="2400" b="1">
                <a:solidFill>
                  <a:schemeClr val="bg1"/>
                </a:solidFill>
                <a:sym typeface="+mn-ea"/>
              </a:rPr>
              <a:t>分段函数的定义域是各段函数定义域的并集 </a:t>
            </a:r>
            <a:r>
              <a:rPr lang="en-US" altLang="zh-CN" sz="2400" b="1">
                <a:solidFill>
                  <a:schemeClr val="bg1"/>
                </a:solidFill>
                <a:sym typeface="+mn-ea"/>
              </a:rPr>
              <a:t>,</a:t>
            </a:r>
            <a:r>
              <a:rPr lang="zh-CN" altLang="en-US" sz="2400" b="1">
                <a:solidFill>
                  <a:schemeClr val="bg1"/>
                </a:solidFill>
                <a:sym typeface="+mn-ea"/>
              </a:rPr>
              <a:t>值域也是各段函数值域的并集。</a:t>
            </a:r>
            <a:endParaRPr lang="zh-CN" altLang="en-US" sz="2400" b="1">
              <a:solidFill>
                <a:schemeClr val="bg1"/>
              </a:solidFill>
              <a:sym typeface="+mn-ea"/>
            </a:endParaRPr>
          </a:p>
          <a:p>
            <a:pPr indent="609600" algn="just">
              <a:lnSpc>
                <a:spcPct val="150000"/>
              </a:lnSpc>
              <a:spcBef>
                <a:spcPts val="0"/>
              </a:spcBef>
              <a:buSzPct val="100000"/>
              <a:extLst>
                <a:ext uri="{35155182-B16C-46BC-9424-99874614C6A1}">
                  <wpsdc:indentchars xmlns:wpsdc="http://www.wps.cn/officeDocument/2017/drawingmlCustomData" val="200" checksum="4158780845"/>
                </a:ext>
              </a:extLst>
            </a:pPr>
            <a:r>
              <a:rPr lang="en-US" altLang="zh-CN" sz="2400" b="1">
                <a:solidFill>
                  <a:schemeClr val="bg1"/>
                </a:solidFill>
                <a:sym typeface="+mn-ea"/>
              </a:rPr>
              <a:t>3.</a:t>
            </a:r>
            <a:r>
              <a:rPr lang="zh-CN" altLang="en-US" sz="2400" b="1">
                <a:solidFill>
                  <a:schemeClr val="bg1"/>
                </a:solidFill>
                <a:sym typeface="+mn-ea"/>
              </a:rPr>
              <a:t>分段函数是一个函数，有着不同的对应法则。</a:t>
            </a:r>
            <a:endParaRPr lang="zh-CN" altLang="en-US" sz="2400" b="1">
              <a:solidFill>
                <a:schemeClr val="bg1"/>
              </a:solidFill>
              <a:sym typeface="+mn-ea"/>
            </a:endParaRPr>
          </a:p>
          <a:p>
            <a:pPr indent="609600" algn="just">
              <a:lnSpc>
                <a:spcPct val="150000"/>
              </a:lnSpc>
              <a:spcBef>
                <a:spcPts val="0"/>
              </a:spcBef>
              <a:buSzPct val="100000"/>
              <a:extLst>
                <a:ext uri="{35155182-B16C-46BC-9424-99874614C6A1}">
                  <wpsdc:indentchars xmlns:wpsdc="http://www.wps.cn/officeDocument/2017/drawingmlCustomData" val="200" checksum="4158780845"/>
                </a:ext>
              </a:extLst>
            </a:pPr>
            <a:r>
              <a:rPr lang="en-US" altLang="zh-CN" sz="2400" b="1">
                <a:solidFill>
                  <a:schemeClr val="bg1"/>
                </a:solidFill>
                <a:sym typeface="+mn-ea"/>
              </a:rPr>
              <a:t>4.</a:t>
            </a:r>
            <a:r>
              <a:rPr lang="zh-CN" altLang="en-US" sz="2400" b="1">
                <a:solidFill>
                  <a:schemeClr val="bg1"/>
                </a:solidFill>
                <a:sym typeface="+mn-ea"/>
              </a:rPr>
              <a:t>一般来说，分段函数不是初等函数。</a:t>
            </a:r>
            <a:endParaRPr lang="zh-CN" altLang="en-US" sz="2400" b="1">
              <a:solidFill>
                <a:schemeClr val="bg1"/>
              </a:solidFill>
              <a:latin typeface="Times New Roman" panose="02020603050405020304" charset="0"/>
              <a:ea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5005"/>
                                        </p:tgtEl>
                                        <p:attrNameLst>
                                          <p:attrName>style.visibility</p:attrName>
                                        </p:attrNameLst>
                                      </p:cBhvr>
                                      <p:to>
                                        <p:strVal val="visible"/>
                                      </p:to>
                                    </p:set>
                                    <p:anim calcmode="lin" valueType="num">
                                      <p:cBhvr>
                                        <p:cTn id="7" dur="1000" fill="hold"/>
                                        <p:tgtEl>
                                          <p:spTgt spid="85005"/>
                                        </p:tgtEl>
                                        <p:attrNameLst>
                                          <p:attrName>ppt_x</p:attrName>
                                        </p:attrNameLst>
                                      </p:cBhvr>
                                      <p:tavLst>
                                        <p:tav tm="0">
                                          <p:val>
                                            <p:strVal val="#ppt_x-.2"/>
                                          </p:val>
                                        </p:tav>
                                        <p:tav tm="100000">
                                          <p:val>
                                            <p:strVal val="#ppt_x"/>
                                          </p:val>
                                        </p:tav>
                                      </p:tavLst>
                                    </p:anim>
                                    <p:anim calcmode="lin" valueType="num">
                                      <p:cBhvr>
                                        <p:cTn id="8" dur="1000" fill="hold"/>
                                        <p:tgtEl>
                                          <p:spTgt spid="85005"/>
                                        </p:tgtEl>
                                        <p:attrNameLst>
                                          <p:attrName>ppt_y</p:attrName>
                                        </p:attrNameLst>
                                      </p:cBhvr>
                                      <p:tavLst>
                                        <p:tav tm="0">
                                          <p:val>
                                            <p:strVal val="#ppt_y"/>
                                          </p:val>
                                        </p:tav>
                                        <p:tav tm="100000">
                                          <p:val>
                                            <p:strVal val="#ppt_y"/>
                                          </p:val>
                                        </p:tav>
                                      </p:tavLst>
                                    </p:anim>
                                    <p:animEffect transition="in" filter="wipe(right)" prLst="gradientSize: 0.1">
                                      <p:cBhvr>
                                        <p:cTn id="9" dur="1000"/>
                                        <p:tgtEl>
                                          <p:spTgt spid="8500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5006"/>
                                        </p:tgtEl>
                                        <p:attrNameLst>
                                          <p:attrName>style.visibility</p:attrName>
                                        </p:attrNameLst>
                                      </p:cBhvr>
                                      <p:to>
                                        <p:strVal val="visible"/>
                                      </p:to>
                                    </p:set>
                                    <p:anim calcmode="lin" valueType="num">
                                      <p:cBhvr>
                                        <p:cTn id="14" dur="500" fill="hold"/>
                                        <p:tgtEl>
                                          <p:spTgt spid="85006"/>
                                        </p:tgtEl>
                                        <p:attrNameLst>
                                          <p:attrName>ppt_x</p:attrName>
                                        </p:attrNameLst>
                                      </p:cBhvr>
                                      <p:tavLst>
                                        <p:tav tm="0">
                                          <p:val>
                                            <p:strVal val="ppt_x"/>
                                          </p:val>
                                        </p:tav>
                                        <p:tav tm="100000">
                                          <p:val>
                                            <p:strVal val="ppt_x"/>
                                          </p:val>
                                        </p:tav>
                                      </p:tavLst>
                                    </p:anim>
                                    <p:anim calcmode="lin" valueType="num">
                                      <p:cBhvr>
                                        <p:cTn id="15" dur="500" fill="hold"/>
                                        <p:tgtEl>
                                          <p:spTgt spid="850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05" grpId="0" bldLvl="0" animBg="1"/>
      <p:bldP spid="85006"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3" name="矩形 85000"/>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85006" name="矩形 85005"/>
              <p:cNvSpPr/>
              <p:nvPr/>
            </p:nvSpPr>
            <p:spPr>
              <a:xfrm>
                <a:off x="1056005" y="1052830"/>
                <a:ext cx="8939530" cy="3170555"/>
              </a:xfrm>
              <a:prstGeom prst="rect">
                <a:avLst/>
              </a:prstGeom>
              <a:noFill/>
              <a:ln w="12700">
                <a:noFill/>
              </a:ln>
            </p:spPr>
            <p:txBody>
              <a:bodyPr wrap="square" anchor="t" anchorCtr="0">
                <a:spAutoFit/>
              </a:bodyPr>
              <a:p>
                <a:pPr indent="508000" algn="just">
                  <a:lnSpc>
                    <a:spcPct val="150000"/>
                  </a:lnSpc>
                  <a:spcBef>
                    <a:spcPts val="0"/>
                  </a:spcBef>
                  <a:buSzPct val="100000"/>
                  <a:extLst>
                    <a:ext uri="{35155182-B16C-46BC-9424-99874614C6A1}">
                      <wpsdc:indentchars xmlns:wpsdc="http://www.wps.cn/officeDocument/2017/drawingmlCustomData" val="200" checksum="282533468"/>
                    </a:ext>
                  </a:extLst>
                </a:pPr>
                <a:r>
                  <a:rPr sz="2000" b="1">
                    <a:solidFill>
                      <a:schemeClr val="bg1"/>
                    </a:solidFill>
                    <a:latin typeface="Times New Roman" panose="02020603050405020304" charset="0"/>
                    <a:ea typeface="宋体" pitchFamily="2" charset="-122"/>
                  </a:rPr>
                  <a:t>通常，我们把定义域的有限个各不相交的区间上，由不同解析式表示函数关系的函数称为分段函数 . 其中，定义域的有限个各不相交的区间称为分段区间，分段区间的公共端点称为分段函数的分段点 .</a:t>
                </a:r>
                <a:endParaRPr sz="2000" b="1">
                  <a:solidFill>
                    <a:schemeClr val="bg1"/>
                  </a:solidFill>
                  <a:latin typeface="Times New Roman" panose="02020603050405020304" charset="0"/>
                  <a:ea typeface="宋体" pitchFamily="2" charset="-122"/>
                </a:endParaRPr>
              </a:p>
              <a:p>
                <a:pPr indent="508000" algn="just">
                  <a:lnSpc>
                    <a:spcPct val="150000"/>
                  </a:lnSpc>
                  <a:spcBef>
                    <a:spcPts val="0"/>
                  </a:spcBef>
                  <a:buSzPct val="100000"/>
                  <a:extLst>
                    <a:ext uri="{35155182-B16C-46BC-9424-99874614C6A1}">
                      <wpsdc:indentchars xmlns:wpsdc="http://www.wps.cn/officeDocument/2017/drawingmlCustomData" val="200" checksum="282533468"/>
                    </a:ext>
                  </a:extLst>
                </a:pPr>
                <a:r>
                  <a:rPr sz="2000" b="1">
                    <a:solidFill>
                      <a:schemeClr val="bg1"/>
                    </a:solidFill>
                    <a:latin typeface="Times New Roman" panose="02020603050405020304" charset="0"/>
                    <a:ea typeface="宋体" pitchFamily="2" charset="-122"/>
                  </a:rPr>
                  <a:t>如：</a:t>
                </a:r>
                <a14:m>
                  <m:oMath xmlns:m="http://schemas.openxmlformats.org/officeDocument/2006/math">
                    <m:r>
                      <a:rPr lang="en-US" sz="2000" i="1">
                        <a:solidFill>
                          <a:schemeClr val="bg1"/>
                        </a:solidFill>
                        <a:latin typeface="DejaVu Math TeX Gyre" panose="02000503000000000000" charset="0"/>
                        <a:ea typeface="宋体" pitchFamily="2" charset="-122"/>
                        <a:cs typeface="DejaVu Math TeX Gyre" panose="02000503000000000000" charset="0"/>
                      </a:rPr>
                      <m:t>𝑓</m:t>
                    </m:r>
                    <m:d>
                      <m:dPr>
                        <m:ctrlPr>
                          <a:rPr lang="en-US" sz="2000" i="1">
                            <a:solidFill>
                              <a:schemeClr val="bg1"/>
                            </a:solidFill>
                            <a:latin typeface="DejaVu Math TeX Gyre" panose="02000503000000000000" charset="0"/>
                            <a:ea typeface="宋体" pitchFamily="2" charset="-122"/>
                            <a:cs typeface="DejaVu Math TeX Gyre" panose="02000503000000000000" charset="0"/>
                          </a:rPr>
                        </m:ctrlPr>
                      </m:dPr>
                      <m:e>
                        <m:r>
                          <a:rPr lang="en-US" sz="2000" i="1">
                            <a:solidFill>
                              <a:schemeClr val="bg1"/>
                            </a:solidFill>
                            <a:latin typeface="DejaVu Math TeX Gyre" panose="02000503000000000000" charset="0"/>
                            <a:ea typeface="宋体" pitchFamily="2" charset="-122"/>
                            <a:cs typeface="DejaVu Math TeX Gyre" panose="02000503000000000000" charset="0"/>
                          </a:rPr>
                          <m:t>𝑥</m:t>
                        </m:r>
                      </m:e>
                    </m:d>
                    <m:r>
                      <a:rPr lang="en-US" sz="2000" i="1">
                        <a:solidFill>
                          <a:schemeClr val="bg1"/>
                        </a:solidFill>
                        <a:latin typeface="DejaVu Math TeX Gyre" panose="02000503000000000000" charset="0"/>
                        <a:ea typeface="宋体" pitchFamily="2" charset="-122"/>
                        <a:cs typeface="DejaVu Math TeX Gyre" panose="02000503000000000000" charset="0"/>
                      </a:rPr>
                      <m:t>=</m:t>
                    </m:r>
                    <m:d>
                      <m:dPr>
                        <m:begChr m:val="{"/>
                        <m:endChr m:val=""/>
                        <m:ctrlPr>
                          <a:rPr lang="en-US" sz="2000" i="1">
                            <a:solidFill>
                              <a:schemeClr val="bg1"/>
                            </a:solidFill>
                            <a:latin typeface="DejaVu Math TeX Gyre" panose="02000503000000000000" charset="0"/>
                            <a:ea typeface="宋体" pitchFamily="2" charset="-122"/>
                            <a:cs typeface="DejaVu Math TeX Gyre" panose="02000503000000000000" charset="0"/>
                          </a:rPr>
                        </m:ctrlPr>
                      </m:dPr>
                      <m:e>
                        <m:eqArr>
                          <m:eqArrPr>
                            <m:ctrlPr>
                              <a:rPr lang="en-US" sz="2000" i="1">
                                <a:solidFill>
                                  <a:schemeClr val="bg1"/>
                                </a:solidFill>
                                <a:latin typeface="DejaVu Math TeX Gyre" panose="02000503000000000000" charset="0"/>
                                <a:ea typeface="宋体" pitchFamily="2" charset="-122"/>
                                <a:cs typeface="DejaVu Math TeX Gyre" panose="02000503000000000000" charset="0"/>
                              </a:rPr>
                            </m:ctrlPr>
                          </m:eqArrPr>
                          <m:e>
                            <m:r>
                              <a:rPr lang="en-US" sz="2000" i="1">
                                <a:solidFill>
                                  <a:schemeClr val="bg1"/>
                                </a:solidFill>
                                <a:latin typeface="DejaVu Math TeX Gyre" panose="02000503000000000000" charset="0"/>
                                <a:ea typeface="宋体" pitchFamily="2" charset="-122"/>
                                <a:cs typeface="DejaVu Math TeX Gyre" panose="02000503000000000000" charset="0"/>
                              </a:rPr>
                              <m:t>1</m:t>
                            </m:r>
                            <m:r>
                              <a:rPr lang="en-US" sz="2000" i="1">
                                <a:solidFill>
                                  <a:schemeClr val="bg1"/>
                                </a:solidFill>
                                <a:latin typeface="DejaVu Math TeX Gyre" panose="02000503000000000000" charset="0"/>
                                <a:ea typeface="宋体" pitchFamily="2" charset="-122"/>
                                <a:cs typeface="DejaVu Math TeX Gyre" panose="02000503000000000000" charset="0"/>
                              </a:rPr>
                              <m:t>,</m:t>
                            </m:r>
                            <m:r>
                              <a:rPr lang="en-US" sz="2000" i="1">
                                <a:solidFill>
                                  <a:schemeClr val="bg1"/>
                                </a:solidFill>
                                <a:latin typeface="DejaVu Math TeX Gyre" panose="02000503000000000000" charset="0"/>
                                <a:ea typeface="宋体" pitchFamily="2" charset="-122"/>
                                <a:cs typeface="DejaVu Math TeX Gyre" panose="02000503000000000000" charset="0"/>
                              </a:rPr>
                              <m:t>𝑥</m:t>
                            </m:r>
                            <m:r>
                              <a:rPr lang="en-US" sz="2000" i="1">
                                <a:solidFill>
                                  <a:schemeClr val="bg1"/>
                                </a:solidFill>
                                <a:latin typeface="DejaVu Math TeX Gyre" panose="02000503000000000000" charset="0"/>
                                <a:ea typeface="宋体" pitchFamily="2" charset="-122"/>
                                <a:cs typeface="DejaVu Math TeX Gyre" panose="02000503000000000000" charset="0"/>
                              </a:rPr>
                              <m:t>&gt;</m:t>
                            </m:r>
                            <m:r>
                              <a:rPr lang="en-US" sz="2000" i="1">
                                <a:solidFill>
                                  <a:schemeClr val="bg1"/>
                                </a:solidFill>
                                <a:latin typeface="DejaVu Math TeX Gyre" panose="02000503000000000000" charset="0"/>
                                <a:ea typeface="宋体" pitchFamily="2" charset="-122"/>
                                <a:cs typeface="DejaVu Math TeX Gyre" panose="02000503000000000000" charset="0"/>
                              </a:rPr>
                              <m:t>0</m:t>
                            </m:r>
                            <m:r>
                              <a:rPr lang="en-US" sz="2000" i="1">
                                <a:solidFill>
                                  <a:schemeClr val="bg1"/>
                                </a:solidFill>
                                <a:latin typeface="DejaVu Math TeX Gyre" panose="02000503000000000000" charset="0"/>
                                <a:ea typeface="宋体" pitchFamily="2" charset="-122"/>
                                <a:cs typeface="DejaVu Math TeX Gyre" panose="02000503000000000000" charset="0"/>
                              </a:rPr>
                              <m:t>,</m:t>
                            </m:r>
                          </m:e>
                          <m:e>
                            <m:r>
                              <a:rPr lang="en-US" sz="2000" i="1">
                                <a:solidFill>
                                  <a:schemeClr val="bg1"/>
                                </a:solidFill>
                                <a:latin typeface="DejaVu Math TeX Gyre" panose="02000503000000000000" charset="0"/>
                                <a:ea typeface="宋体" pitchFamily="2" charset="-122"/>
                                <a:cs typeface="DejaVu Math TeX Gyre" panose="02000503000000000000" charset="0"/>
                              </a:rPr>
                              <m:t>𝑥</m:t>
                            </m:r>
                            <m:r>
                              <a:rPr lang="en-US" sz="2000" i="1">
                                <a:solidFill>
                                  <a:schemeClr val="bg1"/>
                                </a:solidFill>
                                <a:latin typeface="DejaVu Math TeX Gyre" panose="02000503000000000000" charset="0"/>
                                <a:ea typeface="宋体" pitchFamily="2" charset="-122"/>
                                <a:cs typeface="DejaVu Math TeX Gyre" panose="02000503000000000000" charset="0"/>
                              </a:rPr>
                              <m:t>,</m:t>
                            </m:r>
                            <m:r>
                              <a:rPr lang="en-US" sz="2000" i="1">
                                <a:solidFill>
                                  <a:schemeClr val="bg1"/>
                                </a:solidFill>
                                <a:latin typeface="DejaVu Math TeX Gyre" panose="02000503000000000000" charset="0"/>
                                <a:ea typeface="宋体" pitchFamily="2" charset="-122"/>
                                <a:cs typeface="DejaVu Math TeX Gyre" panose="02000503000000000000" charset="0"/>
                              </a:rPr>
                              <m:t>𝑥</m:t>
                            </m:r>
                            <m:r>
                              <a:rPr lang="en-US" sz="2000" i="1">
                                <a:solidFill>
                                  <a:schemeClr val="bg1"/>
                                </a:solidFill>
                                <a:latin typeface="DejaVu Math TeX Gyre" panose="02000503000000000000" charset="0"/>
                                <a:ea typeface="宋体" pitchFamily="2" charset="-122"/>
                                <a:cs typeface="DejaVu Math TeX Gyre" panose="02000503000000000000" charset="0"/>
                              </a:rPr>
                              <m:t>≤</m:t>
                            </m:r>
                            <m:r>
                              <a:rPr lang="en-US" sz="2000" i="1">
                                <a:solidFill>
                                  <a:schemeClr val="bg1"/>
                                </a:solidFill>
                                <a:latin typeface="DejaVu Math TeX Gyre" panose="02000503000000000000" charset="0"/>
                                <a:ea typeface="宋体" pitchFamily="2" charset="-122"/>
                                <a:cs typeface="DejaVu Math TeX Gyre" panose="02000503000000000000" charset="0"/>
                              </a:rPr>
                              <m:t>0</m:t>
                            </m:r>
                          </m:e>
                        </m:eqArr>
                      </m:e>
                    </m:d>
                  </m:oMath>
                </a14:m>
                <a:r>
                  <a:rPr lang="en-US" sz="2000" b="1">
                    <a:solidFill>
                      <a:schemeClr val="bg1"/>
                    </a:solidFill>
                    <a:latin typeface="Times New Roman" panose="02020603050405020304" charset="0"/>
                    <a:ea typeface="宋体" pitchFamily="2" charset="-122"/>
                  </a:rPr>
                  <a:t> </a:t>
                </a:r>
                <a:r>
                  <a:rPr sz="2000" b="1">
                    <a:solidFill>
                      <a:schemeClr val="bg1"/>
                    </a:solidFill>
                    <a:latin typeface="Times New Roman" panose="02020603050405020304" charset="0"/>
                    <a:ea typeface="宋体" pitchFamily="2" charset="-122"/>
                  </a:rPr>
                  <a:t>的定义域为 (−∞，+∞)；</a:t>
                </a:r>
                <a:endParaRPr sz="2000" b="1">
                  <a:solidFill>
                    <a:schemeClr val="bg1"/>
                  </a:solidFill>
                  <a:latin typeface="Times New Roman" panose="02020603050405020304" charset="0"/>
                  <a:ea typeface="宋体" pitchFamily="2" charset="-122"/>
                </a:endParaRPr>
              </a:p>
              <a:p>
                <a:pPr indent="508000" algn="just">
                  <a:lnSpc>
                    <a:spcPct val="150000"/>
                  </a:lnSpc>
                  <a:spcBef>
                    <a:spcPts val="0"/>
                  </a:spcBef>
                  <a:buSzPct val="100000"/>
                  <a:extLst>
                    <a:ext uri="{35155182-B16C-46BC-9424-99874614C6A1}">
                      <wpsdc:indentchars xmlns:wpsdc="http://www.wps.cn/officeDocument/2017/drawingmlCustomData" val="200" checksum="282533468"/>
                    </a:ext>
                  </a:extLst>
                </a:pPr>
                <a14:m>
                  <m:oMath xmlns:m="http://schemas.openxmlformats.org/officeDocument/2006/math">
                    <m:r>
                      <a:rPr lang="en-US" sz="2000" i="1">
                        <a:solidFill>
                          <a:schemeClr val="bg1"/>
                        </a:solidFill>
                        <a:latin typeface="DejaVu Math TeX Gyre" panose="02000503000000000000" charset="0"/>
                        <a:ea typeface="楷体" charset="0"/>
                        <a:cs typeface="DejaVu Math TeX Gyre" panose="02000503000000000000" charset="0"/>
                      </a:rPr>
                      <m:t>𝑦</m:t>
                    </m:r>
                    <m:r>
                      <a:rPr lang="en-US" sz="2000" i="1">
                        <a:solidFill>
                          <a:schemeClr val="bg1"/>
                        </a:solidFill>
                        <a:latin typeface="DejaVu Math TeX Gyre" panose="02000503000000000000" charset="0"/>
                        <a:ea typeface="宋体" charset="0"/>
                        <a:cs typeface="DejaVu Math TeX Gyre" panose="02000503000000000000" charset="0"/>
                      </a:rPr>
                      <m:t>=</m:t>
                    </m:r>
                    <m:d>
                      <m:dPr>
                        <m:begChr m:val="|"/>
                        <m:endChr m:val="|"/>
                        <m:ctrlPr>
                          <a:rPr lang="en-US" sz="2000" i="1">
                            <a:solidFill>
                              <a:schemeClr val="bg1"/>
                            </a:solidFill>
                            <a:latin typeface="DejaVu Math TeX Gyre" panose="02000503000000000000" charset="0"/>
                            <a:ea typeface="楷体" charset="0"/>
                            <a:cs typeface="DejaVu Math TeX Gyre" panose="02000503000000000000" charset="0"/>
                          </a:rPr>
                        </m:ctrlPr>
                      </m:dPr>
                      <m:e>
                        <m:r>
                          <a:rPr lang="en-US" sz="2000" i="1">
                            <a:solidFill>
                              <a:schemeClr val="bg1"/>
                            </a:solidFill>
                            <a:latin typeface="DejaVu Math TeX Gyre" panose="02000503000000000000" charset="0"/>
                            <a:ea typeface="楷体" charset="0"/>
                            <a:cs typeface="DejaVu Math TeX Gyre" panose="02000503000000000000" charset="0"/>
                          </a:rPr>
                          <m:t>𝑥</m:t>
                        </m:r>
                      </m:e>
                    </m:d>
                    <m:r>
                      <a:rPr lang="en-US" sz="2000" i="1">
                        <a:solidFill>
                          <a:schemeClr val="bg1"/>
                        </a:solidFill>
                        <a:latin typeface="DejaVu Math TeX Gyre" panose="02000503000000000000" charset="0"/>
                        <a:ea typeface="宋体" charset="0"/>
                        <a:cs typeface="DejaVu Math TeX Gyre" panose="02000503000000000000" charset="0"/>
                      </a:rPr>
                      <m:t>=</m:t>
                    </m:r>
                    <m:d>
                      <m:dPr>
                        <m:begChr m:val="{"/>
                        <m:endChr m:val=""/>
                        <m:ctrlPr>
                          <a:rPr lang="en-US" sz="2000" i="1">
                            <a:solidFill>
                              <a:schemeClr val="bg1"/>
                            </a:solidFill>
                            <a:latin typeface="DejaVu Math TeX Gyre" panose="02000503000000000000" charset="0"/>
                            <a:ea typeface="楷体" charset="0"/>
                            <a:cs typeface="DejaVu Math TeX Gyre" panose="02000503000000000000" charset="0"/>
                          </a:rPr>
                        </m:ctrlPr>
                      </m:dPr>
                      <m:e>
                        <m:eqArr>
                          <m:eqArrPr>
                            <m:ctrlPr>
                              <a:rPr lang="en-US" sz="2000" i="1">
                                <a:solidFill>
                                  <a:schemeClr val="bg1"/>
                                </a:solidFill>
                                <a:latin typeface="DejaVu Math TeX Gyre" panose="02000503000000000000" charset="0"/>
                                <a:ea typeface="楷体" charset="0"/>
                                <a:cs typeface="DejaVu Math TeX Gyre" panose="02000503000000000000" charset="0"/>
                              </a:rPr>
                            </m:ctrlPr>
                          </m:eqArrPr>
                          <m:e>
                            <m:r>
                              <a:rPr lang="en-US" sz="2000" i="1">
                                <a:solidFill>
                                  <a:schemeClr val="bg1"/>
                                </a:solidFill>
                                <a:latin typeface="DejaVu Math TeX Gyre" panose="02000503000000000000" charset="0"/>
                                <a:ea typeface="楷体" charset="0"/>
                                <a:cs typeface="DejaVu Math TeX Gyre" panose="02000503000000000000" charset="0"/>
                              </a:rPr>
                              <m:t>𝑥</m:t>
                            </m:r>
                            <m:r>
                              <a:rPr lang="en-US" sz="2000" i="1">
                                <a:solidFill>
                                  <a:schemeClr val="bg1"/>
                                </a:solidFill>
                                <a:latin typeface="DejaVu Math TeX Gyre" panose="02000503000000000000" charset="0"/>
                                <a:ea typeface="宋体" charset="0"/>
                                <a:cs typeface="DejaVu Math TeX Gyre" panose="02000503000000000000" charset="0"/>
                              </a:rPr>
                              <m:t>,</m:t>
                            </m:r>
                            <m:r>
                              <a:rPr lang="en-US" sz="2000" i="1">
                                <a:solidFill>
                                  <a:schemeClr val="bg1"/>
                                </a:solidFill>
                                <a:latin typeface="DejaVu Math TeX Gyre" panose="02000503000000000000" charset="0"/>
                                <a:ea typeface="楷体" charset="0"/>
                                <a:cs typeface="DejaVu Math TeX Gyre" panose="02000503000000000000" charset="0"/>
                              </a:rPr>
                              <m:t>𝑥</m:t>
                            </m:r>
                            <m:r>
                              <a:rPr lang="en-US" sz="2000" i="1">
                                <a:solidFill>
                                  <a:schemeClr val="bg1"/>
                                </a:solidFill>
                                <a:latin typeface="DejaVu Math TeX Gyre" panose="02000503000000000000" charset="0"/>
                                <a:ea typeface="宋体" charset="0"/>
                                <a:cs typeface="DejaVu Math TeX Gyre" panose="02000503000000000000" charset="0"/>
                              </a:rPr>
                              <m:t>≥</m:t>
                            </m:r>
                            <m:r>
                              <a:rPr lang="en-US" sz="2000" i="1">
                                <a:solidFill>
                                  <a:schemeClr val="bg1"/>
                                </a:solidFill>
                                <a:latin typeface="DejaVu Math TeX Gyre" panose="02000503000000000000" charset="0"/>
                                <a:ea typeface="楷体" charset="0"/>
                                <a:cs typeface="DejaVu Math TeX Gyre" panose="02000503000000000000" charset="0"/>
                              </a:rPr>
                              <m:t>0</m:t>
                            </m:r>
                          </m:e>
                          <m:e>
                            <m:r>
                              <a:rPr lang="en-US" sz="2000" i="1">
                                <a:solidFill>
                                  <a:schemeClr val="bg1"/>
                                </a:solidFill>
                                <a:latin typeface="DejaVu Math TeX Gyre" panose="02000503000000000000" charset="0"/>
                                <a:ea typeface="楷体" charset="0"/>
                                <a:cs typeface="DejaVu Math TeX Gyre" panose="02000503000000000000" charset="0"/>
                              </a:rPr>
                              <m:t>−</m:t>
                            </m:r>
                            <m:r>
                              <a:rPr lang="en-US" sz="2000" i="1">
                                <a:solidFill>
                                  <a:schemeClr val="bg1"/>
                                </a:solidFill>
                                <a:latin typeface="DejaVu Math TeX Gyre" panose="02000503000000000000" charset="0"/>
                                <a:ea typeface="楷体" charset="0"/>
                                <a:cs typeface="DejaVu Math TeX Gyre" panose="02000503000000000000" charset="0"/>
                              </a:rPr>
                              <m:t>𝑥</m:t>
                            </m:r>
                            <m:r>
                              <a:rPr lang="en-US" sz="2000" i="1">
                                <a:solidFill>
                                  <a:schemeClr val="bg1"/>
                                </a:solidFill>
                                <a:latin typeface="DejaVu Math TeX Gyre" panose="02000503000000000000" charset="0"/>
                                <a:ea typeface="宋体" charset="0"/>
                                <a:cs typeface="DejaVu Math TeX Gyre" panose="02000503000000000000" charset="0"/>
                              </a:rPr>
                              <m:t>,</m:t>
                            </m:r>
                            <m:r>
                              <a:rPr lang="en-US" sz="2000" i="1">
                                <a:solidFill>
                                  <a:schemeClr val="bg1"/>
                                </a:solidFill>
                                <a:latin typeface="DejaVu Math TeX Gyre" panose="02000503000000000000" charset="0"/>
                                <a:ea typeface="楷体" charset="0"/>
                                <a:cs typeface="DejaVu Math TeX Gyre" panose="02000503000000000000" charset="0"/>
                              </a:rPr>
                              <m:t>𝑥</m:t>
                            </m:r>
                            <m:r>
                              <a:rPr lang="en-US" sz="2000" i="1">
                                <a:solidFill>
                                  <a:schemeClr val="bg1"/>
                                </a:solidFill>
                                <a:latin typeface="DejaVu Math TeX Gyre" panose="02000503000000000000" charset="0"/>
                                <a:ea typeface="楷体" charset="0"/>
                                <a:cs typeface="DejaVu Math TeX Gyre" panose="02000503000000000000" charset="0"/>
                              </a:rPr>
                              <m:t>&lt;</m:t>
                            </m:r>
                            <m:r>
                              <a:rPr lang="en-US" sz="2000" i="1">
                                <a:solidFill>
                                  <a:schemeClr val="bg1"/>
                                </a:solidFill>
                                <a:latin typeface="DejaVu Math TeX Gyre" panose="02000503000000000000" charset="0"/>
                                <a:ea typeface="宋体" charset="0"/>
                                <a:cs typeface="DejaVu Math TeX Gyre" panose="02000503000000000000" charset="0"/>
                              </a:rPr>
                              <m:t>0</m:t>
                            </m:r>
                          </m:e>
                        </m:eqArr>
                      </m:e>
                    </m:d>
                  </m:oMath>
                </a14:m>
                <a:r>
                  <a:rPr sz="2000" b="1">
                    <a:solidFill>
                      <a:schemeClr val="bg1"/>
                    </a:solidFill>
                    <a:latin typeface="Times New Roman" panose="02020603050405020304" charset="0"/>
                    <a:ea typeface="宋体" pitchFamily="2" charset="-122"/>
                  </a:rPr>
                  <a:t>的定义域为 (−∞，+∞).</a:t>
                </a:r>
                <a:endParaRPr sz="2000" b="1">
                  <a:solidFill>
                    <a:schemeClr val="bg1"/>
                  </a:solidFill>
                  <a:latin typeface="Times New Roman" panose="02020603050405020304" charset="0"/>
                  <a:ea typeface="宋体" pitchFamily="2" charset="-122"/>
                </a:endParaRPr>
              </a:p>
            </p:txBody>
          </p:sp>
        </mc:Choice>
        <mc:Fallback>
          <p:sp>
            <p:nvSpPr>
              <p:cNvPr id="85006" name="矩形 85005"/>
              <p:cNvSpPr>
                <a:spLocks noRot="1" noChangeAspect="1" noMove="1" noResize="1" noEditPoints="1" noAdjustHandles="1" noChangeArrowheads="1" noChangeShapeType="1" noTextEdit="1"/>
              </p:cNvSpPr>
              <p:nvPr/>
            </p:nvSpPr>
            <p:spPr>
              <a:xfrm>
                <a:off x="1056005" y="1052830"/>
                <a:ext cx="8939530" cy="3170555"/>
              </a:xfrm>
              <a:prstGeom prst="rect">
                <a:avLst/>
              </a:prstGeom>
              <a:blipFill rotWithShape="1">
                <a:blip r:embed="rId1"/>
                <a:stretch>
                  <a:fillRect/>
                </a:stretch>
              </a:blipFill>
              <a:ln w="12700">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5006"/>
                                        </p:tgtEl>
                                        <p:attrNameLst>
                                          <p:attrName>style.visibility</p:attrName>
                                        </p:attrNameLst>
                                      </p:cBhvr>
                                      <p:to>
                                        <p:strVal val="visible"/>
                                      </p:to>
                                    </p:set>
                                    <p:anim calcmode="lin" valueType="num">
                                      <p:cBhvr>
                                        <p:cTn id="7" dur="500" fill="hold"/>
                                        <p:tgtEl>
                                          <p:spTgt spid="85006"/>
                                        </p:tgtEl>
                                        <p:attrNameLst>
                                          <p:attrName>ppt_x</p:attrName>
                                        </p:attrNameLst>
                                      </p:cBhvr>
                                      <p:tavLst>
                                        <p:tav tm="0">
                                          <p:val>
                                            <p:strVal val="ppt_x"/>
                                          </p:val>
                                        </p:tav>
                                        <p:tav tm="100000">
                                          <p:val>
                                            <p:strVal val="ppt_x"/>
                                          </p:val>
                                        </p:tav>
                                      </p:tavLst>
                                    </p:anim>
                                    <p:anim calcmode="lin" valueType="num">
                                      <p:cBhvr>
                                        <p:cTn id="8" dur="500" fill="hold"/>
                                        <p:tgtEl>
                                          <p:spTgt spid="850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06" grpId="0" bldLvl="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1793" name="矩形 85000"/>
          <p:cNvSpPr/>
          <p:nvPr/>
        </p:nvSpPr>
        <p:spPr>
          <a:xfrm>
            <a:off x="1524000" y="-1841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85005" name="文本框 85004"/>
          <p:cNvSpPr txBox="1"/>
          <p:nvPr/>
        </p:nvSpPr>
        <p:spPr>
          <a:xfrm>
            <a:off x="983615" y="908685"/>
            <a:ext cx="8689975" cy="1014730"/>
          </a:xfrm>
          <a:prstGeom prst="rect">
            <a:avLst/>
          </a:prstGeom>
          <a:noFill/>
          <a:ln w="12700">
            <a:noFill/>
          </a:ln>
        </p:spPr>
        <p:txBody>
          <a:bodyPr wrap="square" anchor="t" anchorCtr="0">
            <a:spAutoFit/>
          </a:bodyPr>
          <a:p>
            <a:pPr algn="l">
              <a:lnSpc>
                <a:spcPct val="150000"/>
              </a:lnSpc>
              <a:spcBef>
                <a:spcPct val="50000"/>
              </a:spcBef>
              <a:buSzPct val="100000"/>
            </a:pPr>
            <a:r>
              <a:rPr lang="zh-CN" altLang="en-US" sz="2000" b="1">
                <a:solidFill>
                  <a:schemeClr val="bg1"/>
                </a:solidFill>
                <a:latin typeface="Times New Roman" panose="02020603050405020304" charset="0"/>
                <a:ea typeface="宋体" pitchFamily="2" charset="-122"/>
              </a:rPr>
              <a:t>例</a:t>
            </a:r>
            <a:r>
              <a:rPr lang="en-US" altLang="zh-CN" sz="2000" b="1">
                <a:solidFill>
                  <a:schemeClr val="bg1"/>
                </a:solidFill>
                <a:latin typeface="Times New Roman" panose="02020603050405020304" charset="0"/>
                <a:ea typeface="宋体" pitchFamily="2" charset="-122"/>
              </a:rPr>
              <a:t>1    普通客车票价按规定计算，即不超过 100 km 的里程每千米 </a:t>
            </a:r>
            <a:r>
              <a:rPr lang="en-US" altLang="zh-CN" sz="2000" b="1" i="1">
                <a:solidFill>
                  <a:schemeClr val="bg1"/>
                </a:solidFill>
                <a:latin typeface="Times New Roman Bold Italic" panose="02020603050405020304" charset="0"/>
                <a:ea typeface="宋体" pitchFamily="2" charset="-122"/>
                <a:cs typeface="Times New Roman Bold Italic" panose="02020603050405020304" charset="0"/>
              </a:rPr>
              <a:t>a</a:t>
            </a:r>
            <a:r>
              <a:rPr lang="en-US" altLang="zh-CN" sz="2000" b="1">
                <a:solidFill>
                  <a:schemeClr val="bg1"/>
                </a:solidFill>
                <a:latin typeface="Times New Roman" panose="02020603050405020304" charset="0"/>
                <a:ea typeface="宋体" pitchFamily="2" charset="-122"/>
              </a:rPr>
              <a:t> 元，超过 100 km 的部分每千米 </a:t>
            </a:r>
            <a:r>
              <a:rPr lang="en-US" altLang="zh-CN" sz="2000" b="1" i="1">
                <a:solidFill>
                  <a:schemeClr val="bg1"/>
                </a:solidFill>
                <a:latin typeface="Times New Roman Bold Italic" panose="02020603050405020304" charset="0"/>
                <a:ea typeface="宋体" pitchFamily="2" charset="-122"/>
                <a:cs typeface="Times New Roman Bold Italic" panose="02020603050405020304" charset="0"/>
              </a:rPr>
              <a:t>b</a:t>
            </a:r>
            <a:r>
              <a:rPr lang="en-US" altLang="zh-CN" sz="2000" b="1">
                <a:solidFill>
                  <a:schemeClr val="bg1"/>
                </a:solidFill>
                <a:latin typeface="Times New Roman" panose="02020603050405020304" charset="0"/>
                <a:ea typeface="宋体" pitchFamily="2" charset="-122"/>
              </a:rPr>
              <a:t> 元，试建立票价 </a:t>
            </a:r>
            <a:r>
              <a:rPr lang="en-US" altLang="zh-CN" sz="2000" b="1" i="1">
                <a:solidFill>
                  <a:schemeClr val="bg1"/>
                </a:solidFill>
                <a:latin typeface="Times New Roman Bold Italic" panose="02020603050405020304" charset="0"/>
                <a:ea typeface="宋体" pitchFamily="2" charset="-122"/>
                <a:cs typeface="Times New Roman Bold Italic" panose="02020603050405020304" charset="0"/>
              </a:rPr>
              <a:t>P</a:t>
            </a:r>
            <a:r>
              <a:rPr lang="en-US" altLang="zh-CN" sz="2000" b="1">
                <a:solidFill>
                  <a:schemeClr val="bg1"/>
                </a:solidFill>
                <a:latin typeface="Times New Roman" panose="02020603050405020304" charset="0"/>
                <a:ea typeface="宋体" pitchFamily="2" charset="-122"/>
              </a:rPr>
              <a:t> 与里程 x 之间的函数关系 .</a:t>
            </a:r>
            <a:endParaRPr lang="en-US" altLang="zh-CN" sz="2000" b="1">
              <a:solidFill>
                <a:schemeClr val="bg1"/>
              </a:solidFill>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85006" name="矩形 85005"/>
              <p:cNvSpPr/>
              <p:nvPr/>
            </p:nvSpPr>
            <p:spPr>
              <a:xfrm>
                <a:off x="1055688" y="2132648"/>
                <a:ext cx="10080000" cy="1435735"/>
              </a:xfrm>
              <a:prstGeom prst="rect">
                <a:avLst/>
              </a:prstGeom>
              <a:noFill/>
              <a:ln w="12700">
                <a:noFill/>
              </a:ln>
            </p:spPr>
            <p:txBody>
              <a:bodyPr anchor="t" anchorCtr="0">
                <a:spAutoFit/>
              </a:bodyPr>
              <a:p>
                <a:pPr indent="508000" algn="just">
                  <a:lnSpc>
                    <a:spcPct val="150000"/>
                  </a:lnSpc>
                  <a:spcBef>
                    <a:spcPts val="0"/>
                  </a:spcBef>
                  <a:buSzPct val="100000"/>
                  <a:extLst>
                    <a:ext uri="{35155182-B16C-46BC-9424-99874614C6A1}">
                      <wpsdc:indentchars xmlns:wpsdc="http://www.wps.cn/officeDocument/2017/drawingmlCustomData" val="200" checksum="282533468"/>
                    </a:ext>
                  </a:extLst>
                </a:pPr>
                <a:r>
                  <a:rPr sz="2000" b="1">
                    <a:solidFill>
                      <a:schemeClr val="bg1"/>
                    </a:solidFill>
                    <a:latin typeface="Times New Roman" panose="02020603050405020304" charset="0"/>
                    <a:ea typeface="宋体" pitchFamily="2" charset="-122"/>
                  </a:rPr>
                  <a:t>解　</a:t>
                </a:r>
                <a:r>
                  <a:rPr sz="2000">
                    <a:solidFill>
                      <a:schemeClr val="bg1"/>
                    </a:solidFill>
                    <a:latin typeface="Times New Roman" panose="02020603050405020304" charset="0"/>
                    <a:ea typeface="宋体" pitchFamily="2" charset="-122"/>
                  </a:rPr>
                  <a:t>由题意，票价 P 与里程 x 的关系用分段函数表示为：</a:t>
                </a:r>
                <a:endParaRPr sz="2000">
                  <a:solidFill>
                    <a:schemeClr val="bg1"/>
                  </a:solidFill>
                  <a:latin typeface="Times New Roman" panose="02020603050405020304" charset="0"/>
                  <a:ea typeface="宋体" pitchFamily="2" charset="-122"/>
                </a:endParaRPr>
              </a:p>
              <a:p>
                <a:pPr indent="508000" algn="just">
                  <a:lnSpc>
                    <a:spcPct val="150000"/>
                  </a:lnSpc>
                  <a:spcBef>
                    <a:spcPts val="0"/>
                  </a:spcBef>
                  <a:buSzPct val="100000"/>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宋体" pitchFamily="2" charset="-122"/>
                          <a:cs typeface="DejaVu Math TeX Gyre" panose="02000503000000000000" charset="0"/>
                        </a:rPr>
                        <m:t>𝑃</m:t>
                      </m:r>
                      <m:r>
                        <a:rPr lang="en-US" sz="2000" i="1">
                          <a:solidFill>
                            <a:schemeClr val="bg1"/>
                          </a:solidFill>
                          <a:latin typeface="DejaVu Math TeX Gyre" panose="02000503000000000000" charset="0"/>
                          <a:ea typeface="宋体" pitchFamily="2" charset="-122"/>
                          <a:cs typeface="DejaVu Math TeX Gyre" panose="02000503000000000000" charset="0"/>
                        </a:rPr>
                        <m:t>=</m:t>
                      </m:r>
                      <m:d>
                        <m:dPr>
                          <m:begChr m:val="{"/>
                          <m:endChr m:val=""/>
                          <m:ctrlPr>
                            <a:rPr lang="en-US" sz="2000" i="1">
                              <a:solidFill>
                                <a:schemeClr val="bg1"/>
                              </a:solidFill>
                              <a:latin typeface="DejaVu Math TeX Gyre" panose="02000503000000000000" charset="0"/>
                              <a:ea typeface="宋体" pitchFamily="2" charset="-122"/>
                              <a:cs typeface="DejaVu Math TeX Gyre" panose="02000503000000000000" charset="0"/>
                            </a:rPr>
                          </m:ctrlPr>
                        </m:dPr>
                        <m:e>
                          <m:eqArr>
                            <m:eqArrPr>
                              <m:ctrlPr>
                                <a:rPr lang="en-US" sz="2000" i="1">
                                  <a:solidFill>
                                    <a:schemeClr val="bg1"/>
                                  </a:solidFill>
                                  <a:latin typeface="DejaVu Math TeX Gyre" panose="02000503000000000000" charset="0"/>
                                  <a:ea typeface="宋体" pitchFamily="2" charset="-122"/>
                                  <a:cs typeface="DejaVu Math TeX Gyre" panose="02000503000000000000" charset="0"/>
                                </a:rPr>
                              </m:ctrlPr>
                            </m:eqArrPr>
                            <m:e>
                              <m:r>
                                <a:rPr lang="en-US" sz="2000" i="1">
                                  <a:solidFill>
                                    <a:schemeClr val="bg1"/>
                                  </a:solidFill>
                                  <a:latin typeface="DejaVu Math TeX Gyre" panose="02000503000000000000" charset="0"/>
                                  <a:ea typeface="宋体" pitchFamily="2" charset="-122"/>
                                  <a:cs typeface="DejaVu Math TeX Gyre" panose="02000503000000000000" charset="0"/>
                                </a:rPr>
                                <m:t>𝑎𝑥</m:t>
                              </m:r>
                              <m:r>
                                <a:rPr lang="en-US" sz="2000" i="1">
                                  <a:solidFill>
                                    <a:schemeClr val="bg1"/>
                                  </a:solidFill>
                                  <a:latin typeface="DejaVu Math TeX Gyre" panose="02000503000000000000" charset="0"/>
                                  <a:ea typeface="宋体" pitchFamily="2" charset="-122"/>
                                  <a:cs typeface="DejaVu Math TeX Gyre" panose="02000503000000000000" charset="0"/>
                                </a:rPr>
                                <m:t>，</m:t>
                              </m:r>
                              <m:r>
                                <a:rPr lang="en-US" sz="2000" i="1">
                                  <a:solidFill>
                                    <a:schemeClr val="bg1"/>
                                  </a:solidFill>
                                  <a:latin typeface="DejaVu Math TeX Gyre" panose="02000503000000000000" charset="0"/>
                                  <a:ea typeface="宋体" pitchFamily="2" charset="-122"/>
                                  <a:cs typeface="DejaVu Math TeX Gyre" panose="02000503000000000000" charset="0"/>
                                </a:rPr>
                                <m:t>                  </m:t>
                              </m:r>
                              <m:r>
                                <a:rPr lang="en-US" sz="2000" i="1">
                                  <a:solidFill>
                                    <a:schemeClr val="bg1"/>
                                  </a:solidFill>
                                  <a:latin typeface="DejaVu Math TeX Gyre" panose="02000503000000000000" charset="0"/>
                                  <a:ea typeface="宋体" pitchFamily="2" charset="-122"/>
                                  <a:cs typeface="DejaVu Math TeX Gyre" panose="02000503000000000000" charset="0"/>
                                </a:rPr>
                                <m:t>0</m:t>
                              </m:r>
                              <m:r>
                                <a:rPr lang="en-US" sz="2000" i="1">
                                  <a:solidFill>
                                    <a:schemeClr val="bg1"/>
                                  </a:solidFill>
                                  <a:latin typeface="DejaVu Math TeX Gyre" panose="02000503000000000000" charset="0"/>
                                  <a:ea typeface="宋体" pitchFamily="2" charset="-122"/>
                                  <a:cs typeface="DejaVu Math TeX Gyre" panose="02000503000000000000" charset="0"/>
                                </a:rPr>
                                <m:t>&lt;</m:t>
                              </m:r>
                              <m:r>
                                <a:rPr lang="en-US" sz="2000" i="1">
                                  <a:solidFill>
                                    <a:schemeClr val="bg1"/>
                                  </a:solidFill>
                                  <a:latin typeface="DejaVu Math TeX Gyre" panose="02000503000000000000" charset="0"/>
                                  <a:ea typeface="宋体" pitchFamily="2" charset="-122"/>
                                  <a:cs typeface="DejaVu Math TeX Gyre" panose="02000503000000000000" charset="0"/>
                                </a:rPr>
                                <m:t>𝑥</m:t>
                              </m:r>
                              <m:r>
                                <a:rPr lang="en-US" sz="2000" i="1">
                                  <a:solidFill>
                                    <a:schemeClr val="bg1"/>
                                  </a:solidFill>
                                  <a:latin typeface="DejaVu Math TeX Gyre" panose="02000503000000000000" charset="0"/>
                                  <a:ea typeface="宋体" pitchFamily="2" charset="-122"/>
                                  <a:cs typeface="DejaVu Math TeX Gyre" panose="02000503000000000000" charset="0"/>
                                </a:rPr>
                                <m:t>≤</m:t>
                              </m:r>
                              <m:r>
                                <a:rPr lang="en-US" sz="2000" i="1">
                                  <a:solidFill>
                                    <a:schemeClr val="bg1"/>
                                  </a:solidFill>
                                  <a:latin typeface="DejaVu Math TeX Gyre" panose="02000503000000000000" charset="0"/>
                                  <a:ea typeface="宋体" pitchFamily="2" charset="-122"/>
                                  <a:cs typeface="DejaVu Math TeX Gyre" panose="02000503000000000000" charset="0"/>
                                </a:rPr>
                                <m:t>100</m:t>
                              </m:r>
                              <m:r>
                                <a:rPr lang="en-US" sz="2000" i="1">
                                  <a:solidFill>
                                    <a:schemeClr val="bg1"/>
                                  </a:solidFill>
                                  <a:latin typeface="DejaVu Math TeX Gyre" panose="02000503000000000000" charset="0"/>
                                  <a:ea typeface="宋体" pitchFamily="2" charset="-122"/>
                                  <a:cs typeface="DejaVu Math TeX Gyre" panose="02000503000000000000" charset="0"/>
                                </a:rPr>
                                <m:t>,</m:t>
                              </m:r>
                            </m:e>
                            <m:e>
                              <m:r>
                                <a:rPr lang="en-US" sz="2000" i="1">
                                  <a:solidFill>
                                    <a:schemeClr val="bg1"/>
                                  </a:solidFill>
                                  <a:latin typeface="DejaVu Math TeX Gyre" panose="02000503000000000000" charset="0"/>
                                  <a:ea typeface="宋体" pitchFamily="2" charset="-122"/>
                                  <a:cs typeface="DejaVu Math TeX Gyre" panose="02000503000000000000" charset="0"/>
                                </a:rPr>
                                <m:t>100</m:t>
                              </m:r>
                              <m:r>
                                <a:rPr lang="en-US" sz="2000" i="1">
                                  <a:solidFill>
                                    <a:schemeClr val="bg1"/>
                                  </a:solidFill>
                                  <a:latin typeface="DejaVu Math TeX Gyre" panose="02000503000000000000" charset="0"/>
                                  <a:ea typeface="宋体" pitchFamily="2" charset="-122"/>
                                  <a:cs typeface="DejaVu Math TeX Gyre" panose="02000503000000000000" charset="0"/>
                                </a:rPr>
                                <m:t>𝑎</m:t>
                              </m:r>
                              <m:r>
                                <a:rPr lang="en-US" sz="2000" i="1">
                                  <a:solidFill>
                                    <a:schemeClr val="bg1"/>
                                  </a:solidFill>
                                  <a:latin typeface="DejaVu Math TeX Gyre" panose="02000503000000000000" charset="0"/>
                                  <a:ea typeface="宋体" pitchFamily="2" charset="-122"/>
                                  <a:cs typeface="DejaVu Math TeX Gyre" panose="02000503000000000000" charset="0"/>
                                </a:rPr>
                                <m:t>+</m:t>
                              </m:r>
                              <m:r>
                                <a:rPr lang="en-US" sz="2000" i="1">
                                  <a:solidFill>
                                    <a:schemeClr val="bg1"/>
                                  </a:solidFill>
                                  <a:latin typeface="DejaVu Math TeX Gyre" panose="02000503000000000000" charset="0"/>
                                  <a:ea typeface="宋体" pitchFamily="2" charset="-122"/>
                                  <a:cs typeface="DejaVu Math TeX Gyre" panose="02000503000000000000" charset="0"/>
                                </a:rPr>
                                <m:t>𝑏</m:t>
                              </m:r>
                              <m:r>
                                <a:rPr lang="en-US" sz="2000" i="1">
                                  <a:solidFill>
                                    <a:schemeClr val="bg1"/>
                                  </a:solidFill>
                                  <a:latin typeface="DejaVu Math TeX Gyre" panose="02000503000000000000" charset="0"/>
                                  <a:ea typeface="宋体" pitchFamily="2" charset="-122"/>
                                  <a:cs typeface="DejaVu Math TeX Gyre" panose="02000503000000000000" charset="0"/>
                                </a:rPr>
                                <m:t>(</m:t>
                              </m:r>
                              <m:r>
                                <a:rPr lang="en-US" sz="2000" i="1">
                                  <a:solidFill>
                                    <a:schemeClr val="bg1"/>
                                  </a:solidFill>
                                  <a:latin typeface="DejaVu Math TeX Gyre" panose="02000503000000000000" charset="0"/>
                                  <a:ea typeface="宋体" pitchFamily="2" charset="-122"/>
                                  <a:cs typeface="DejaVu Math TeX Gyre" panose="02000503000000000000" charset="0"/>
                                </a:rPr>
                                <m:t>𝑥</m:t>
                              </m:r>
                              <m:r>
                                <a:rPr lang="en-US" sz="2000" i="1">
                                  <a:solidFill>
                                    <a:schemeClr val="bg1"/>
                                  </a:solidFill>
                                  <a:latin typeface="DejaVu Math TeX Gyre" panose="02000503000000000000" charset="0"/>
                                  <a:ea typeface="宋体" pitchFamily="2" charset="-122"/>
                                  <a:cs typeface="DejaVu Math TeX Gyre" panose="02000503000000000000" charset="0"/>
                                </a:rPr>
                                <m:t>−</m:t>
                              </m:r>
                              <m:r>
                                <a:rPr lang="en-US" sz="2000" i="1">
                                  <a:solidFill>
                                    <a:schemeClr val="bg1"/>
                                  </a:solidFill>
                                  <a:latin typeface="DejaVu Math TeX Gyre" panose="02000503000000000000" charset="0"/>
                                  <a:ea typeface="宋体" pitchFamily="2" charset="-122"/>
                                  <a:cs typeface="DejaVu Math TeX Gyre" panose="02000503000000000000" charset="0"/>
                                </a:rPr>
                                <m:t>100</m:t>
                              </m:r>
                              <m:r>
                                <a:rPr lang="en-US" sz="2000" i="1">
                                  <a:solidFill>
                                    <a:schemeClr val="bg1"/>
                                  </a:solidFill>
                                  <a:latin typeface="DejaVu Math TeX Gyre" panose="02000503000000000000" charset="0"/>
                                  <a:ea typeface="宋体" pitchFamily="2" charset="-122"/>
                                  <a:cs typeface="DejaVu Math TeX Gyre" panose="02000503000000000000" charset="0"/>
                                </a:rPr>
                                <m:t>)，</m:t>
                              </m:r>
                              <m:r>
                                <a:rPr lang="en-US" sz="2000" i="1">
                                  <a:solidFill>
                                    <a:schemeClr val="bg1"/>
                                  </a:solidFill>
                                  <a:latin typeface="DejaVu Math TeX Gyre" panose="02000503000000000000" charset="0"/>
                                  <a:ea typeface="宋体" pitchFamily="2" charset="-122"/>
                                  <a:cs typeface="DejaVu Math TeX Gyre" panose="02000503000000000000" charset="0"/>
                                </a:rPr>
                                <m:t>𝑥</m:t>
                              </m:r>
                              <m:r>
                                <a:rPr lang="en-US" sz="2000" i="1">
                                  <a:solidFill>
                                    <a:schemeClr val="bg1"/>
                                  </a:solidFill>
                                  <a:latin typeface="DejaVu Math TeX Gyre" panose="02000503000000000000" charset="0"/>
                                  <a:ea typeface="宋体" pitchFamily="2" charset="-122"/>
                                  <a:cs typeface="DejaVu Math TeX Gyre" panose="02000503000000000000" charset="0"/>
                                </a:rPr>
                                <m:t>&gt;</m:t>
                              </m:r>
                              <m:r>
                                <a:rPr lang="en-US" sz="2000" i="1">
                                  <a:solidFill>
                                    <a:schemeClr val="bg1"/>
                                  </a:solidFill>
                                  <a:latin typeface="DejaVu Math TeX Gyre" panose="02000503000000000000" charset="0"/>
                                  <a:ea typeface="宋体" pitchFamily="2" charset="-122"/>
                                  <a:cs typeface="DejaVu Math TeX Gyre" panose="02000503000000000000" charset="0"/>
                                </a:rPr>
                                <m:t>100</m:t>
                              </m:r>
                              <m:r>
                                <a:rPr lang="en-US" sz="2000" i="1">
                                  <a:solidFill>
                                    <a:schemeClr val="bg1"/>
                                  </a:solidFill>
                                  <a:latin typeface="DejaVu Math TeX Gyre" panose="02000503000000000000" charset="0"/>
                                  <a:ea typeface="宋体" pitchFamily="2" charset="-122"/>
                                  <a:cs typeface="DejaVu Math TeX Gyre" panose="02000503000000000000" charset="0"/>
                                </a:rPr>
                                <m:t>.</m:t>
                              </m:r>
                            </m:e>
                          </m:eqArr>
                        </m:e>
                      </m:d>
                    </m:oMath>
                  </m:oMathPara>
                </a14:m>
                <a:endParaRPr sz="2000">
                  <a:solidFill>
                    <a:schemeClr val="bg1"/>
                  </a:solidFill>
                  <a:latin typeface="Times New Roman" panose="02020603050405020304" charset="0"/>
                  <a:ea typeface="宋体" pitchFamily="2" charset="-122"/>
                </a:endParaRPr>
              </a:p>
            </p:txBody>
          </p:sp>
        </mc:Choice>
        <mc:Fallback>
          <p:sp>
            <p:nvSpPr>
              <p:cNvPr id="85006" name="矩形 85005"/>
              <p:cNvSpPr>
                <a:spLocks noRot="1" noChangeAspect="1" noMove="1" noResize="1" noEditPoints="1" noAdjustHandles="1" noChangeArrowheads="1" noChangeShapeType="1" noTextEdit="1"/>
              </p:cNvSpPr>
              <p:nvPr/>
            </p:nvSpPr>
            <p:spPr>
              <a:xfrm>
                <a:off x="1055688" y="2132648"/>
                <a:ext cx="10080000" cy="1435735"/>
              </a:xfrm>
              <a:prstGeom prst="rect">
                <a:avLst/>
              </a:prstGeom>
              <a:blipFill rotWithShape="1">
                <a:blip r:embed="rId1"/>
                <a:stretch>
                  <a:fillRect l="-3" t="-22" r="3" b="22"/>
                </a:stretch>
              </a:blipFill>
              <a:ln w="12700">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85005"/>
                                        </p:tgtEl>
                                        <p:attrNameLst>
                                          <p:attrName>style.visibility</p:attrName>
                                        </p:attrNameLst>
                                      </p:cBhvr>
                                      <p:to>
                                        <p:strVal val="visible"/>
                                      </p:to>
                                    </p:set>
                                    <p:anim calcmode="lin" valueType="num">
                                      <p:cBhvr>
                                        <p:cTn id="7" dur="1000" fill="hold"/>
                                        <p:tgtEl>
                                          <p:spTgt spid="85005"/>
                                        </p:tgtEl>
                                        <p:attrNameLst>
                                          <p:attrName>ppt_x</p:attrName>
                                        </p:attrNameLst>
                                      </p:cBhvr>
                                      <p:tavLst>
                                        <p:tav tm="0">
                                          <p:val>
                                            <p:strVal val="#ppt_x-.2"/>
                                          </p:val>
                                        </p:tav>
                                        <p:tav tm="100000">
                                          <p:val>
                                            <p:strVal val="#ppt_x"/>
                                          </p:val>
                                        </p:tav>
                                      </p:tavLst>
                                    </p:anim>
                                    <p:anim calcmode="lin" valueType="num">
                                      <p:cBhvr>
                                        <p:cTn id="8" dur="1000" fill="hold"/>
                                        <p:tgtEl>
                                          <p:spTgt spid="85005"/>
                                        </p:tgtEl>
                                        <p:attrNameLst>
                                          <p:attrName>ppt_y</p:attrName>
                                        </p:attrNameLst>
                                      </p:cBhvr>
                                      <p:tavLst>
                                        <p:tav tm="0">
                                          <p:val>
                                            <p:strVal val="#ppt_y"/>
                                          </p:val>
                                        </p:tav>
                                        <p:tav tm="100000">
                                          <p:val>
                                            <p:strVal val="#ppt_y"/>
                                          </p:val>
                                        </p:tav>
                                      </p:tavLst>
                                    </p:anim>
                                    <p:animEffect transition="in" filter="wipe(right)" prLst="gradientSize: 0.1">
                                      <p:cBhvr>
                                        <p:cTn id="9" dur="1000"/>
                                        <p:tgtEl>
                                          <p:spTgt spid="8500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85006"/>
                                        </p:tgtEl>
                                        <p:attrNameLst>
                                          <p:attrName>style.visibility</p:attrName>
                                        </p:attrNameLst>
                                      </p:cBhvr>
                                      <p:to>
                                        <p:strVal val="visible"/>
                                      </p:to>
                                    </p:set>
                                    <p:anim calcmode="lin" valueType="num">
                                      <p:cBhvr>
                                        <p:cTn id="14" dur="500" fill="hold"/>
                                        <p:tgtEl>
                                          <p:spTgt spid="85006"/>
                                        </p:tgtEl>
                                        <p:attrNameLst>
                                          <p:attrName>ppt_x</p:attrName>
                                        </p:attrNameLst>
                                      </p:cBhvr>
                                      <p:tavLst>
                                        <p:tav tm="0">
                                          <p:val>
                                            <p:strVal val="ppt_x"/>
                                          </p:val>
                                        </p:tav>
                                        <p:tav tm="100000">
                                          <p:val>
                                            <p:strVal val="ppt_x"/>
                                          </p:val>
                                        </p:tav>
                                      </p:tavLst>
                                    </p:anim>
                                    <p:anim calcmode="lin" valueType="num">
                                      <p:cBhvr>
                                        <p:cTn id="15" dur="500" fill="hold"/>
                                        <p:tgtEl>
                                          <p:spTgt spid="850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05" grpId="0" bldLvl="0" animBg="1"/>
      <p:bldP spid="85006" grpId="0" bldLvl="0" animBg="1"/>
    </p:bldLst>
  </p:timing>
</p:sld>
</file>

<file path=ppt/slides/slide96.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162818" name="矩形"/>
          <p:cNvSpPr/>
          <p:nvPr/>
        </p:nvSpPr>
        <p:spPr>
          <a:xfrm>
            <a:off x="2477770" y="2997200"/>
            <a:ext cx="7235825" cy="1476375"/>
          </a:xfrm>
          <a:prstGeom prst="rect">
            <a:avLst/>
          </a:prstGeom>
          <a:noFill/>
          <a:ln w="9525">
            <a:noFill/>
          </a:ln>
        </p:spPr>
        <p:txBody>
          <a:bodyPr wrap="square" lIns="91440" tIns="45720" rIns="91440" bIns="45720" anchor="t" anchorCtr="0">
            <a:spAutoFit/>
          </a:bodyPr>
          <a:p>
            <a:pPr algn="ctr">
              <a:lnSpc>
                <a:spcPct val="150000"/>
              </a:lnSpc>
            </a:pPr>
            <a:r>
              <a:rPr lang="zh-CN" altLang="en-US" sz="6000" baseline="0">
                <a:solidFill>
                  <a:schemeClr val="bg1"/>
                </a:solidFill>
                <a:latin typeface="微软雅黑" panose="020B0503020204020204" pitchFamily="34" charset="-122"/>
                <a:ea typeface="微软雅黑" panose="020B0503020204020204" pitchFamily="34" charset="-122"/>
              </a:rPr>
              <a:t>§1.</a:t>
            </a:r>
            <a:r>
              <a:rPr lang="en-US" altLang="zh-CN" sz="6000" baseline="0">
                <a:solidFill>
                  <a:schemeClr val="bg1"/>
                </a:solidFill>
                <a:latin typeface="微软雅黑" panose="020B0503020204020204" pitchFamily="34" charset="-122"/>
                <a:ea typeface="微软雅黑" panose="020B0503020204020204" pitchFamily="34" charset="-122"/>
              </a:rPr>
              <a:t>5</a:t>
            </a:r>
            <a:r>
              <a:rPr lang="zh-CN" altLang="en-US" sz="6000" baseline="0">
                <a:solidFill>
                  <a:schemeClr val="bg1"/>
                </a:solidFill>
                <a:latin typeface="微软雅黑" panose="020B0503020204020204" pitchFamily="34" charset="-122"/>
                <a:ea typeface="微软雅黑" panose="020B0503020204020204" pitchFamily="34" charset="-122"/>
              </a:rPr>
              <a:t>  函数模型实例</a:t>
            </a:r>
            <a:endParaRPr lang="zh-CN" altLang="en-US" sz="6000" baseline="0">
              <a:solidFill>
                <a:schemeClr val="bg1"/>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636713" y="873125"/>
            <a:ext cx="2397125" cy="1644650"/>
            <a:chOff x="8949837" y="2119688"/>
            <a:chExt cx="2397804" cy="1645758"/>
          </a:xfrm>
        </p:grpSpPr>
        <p:pic>
          <p:nvPicPr>
            <p:cNvPr id="162820" name="图片 35"/>
            <p:cNvPicPr>
              <a:picLocks noChangeAspect="1"/>
            </p:cNvPicPr>
            <p:nvPr/>
          </p:nvPicPr>
          <p:blipFill>
            <a:blip r:embed="rId2"/>
            <a:stretch>
              <a:fillRect/>
            </a:stretch>
          </p:blipFill>
          <p:spPr>
            <a:xfrm rot="-1218557">
              <a:off x="8949837" y="2259537"/>
              <a:ext cx="1429617" cy="1505909"/>
            </a:xfrm>
            <a:prstGeom prst="rect">
              <a:avLst/>
            </a:prstGeom>
            <a:noFill/>
            <a:ln w="9525">
              <a:noFill/>
            </a:ln>
          </p:spPr>
        </p:pic>
        <p:pic>
          <p:nvPicPr>
            <p:cNvPr id="162821" name="图片 36"/>
            <p:cNvPicPr>
              <a:picLocks noChangeAspect="1"/>
            </p:cNvPicPr>
            <p:nvPr/>
          </p:nvPicPr>
          <p:blipFill>
            <a:blip r:embed="rId2"/>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5" name="矩形 87048"/>
          <p:cNvSpPr/>
          <p:nvPr/>
        </p:nvSpPr>
        <p:spPr>
          <a:xfrm>
            <a:off x="1308100" y="-1714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87051" name="矩形 87050"/>
          <p:cNvSpPr/>
          <p:nvPr/>
        </p:nvSpPr>
        <p:spPr>
          <a:xfrm>
            <a:off x="1055370" y="1998028"/>
            <a:ext cx="10080000" cy="2861310"/>
          </a:xfrm>
          <a:prstGeom prst="rect">
            <a:avLst/>
          </a:prstGeom>
          <a:noFill/>
          <a:ln w="9525">
            <a:noFill/>
          </a:ln>
        </p:spPr>
        <p:txBody>
          <a:bodyPr anchor="t" anchorCtr="0">
            <a:spAutoFit/>
          </a:bodyPr>
          <a:p>
            <a:pPr indent="609600" algn="just" eaLnBrk="0" hangingPunct="0">
              <a:lnSpc>
                <a:spcPct val="150000"/>
              </a:lnSpc>
              <a:buSzPct val="100000"/>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数学模型（</a:t>
            </a:r>
            <a:r>
              <a:rPr lang="en-US" altLang="zh-CN" sz="2400">
                <a:solidFill>
                  <a:schemeClr val="bg1"/>
                </a:solidFill>
                <a:latin typeface="Times New Roman Regular" panose="02020603050405020304" charset="0"/>
                <a:ea typeface="Microsoft YaHei" panose="020B0503020204020204" charset="-122"/>
                <a:cs typeface="Times New Roman Regular" panose="02020603050405020304" charset="0"/>
              </a:rPr>
              <a:t>MathematicalModel</a:t>
            </a:r>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）是指对于现实世界的某一特定</a:t>
            </a:r>
            <a:r>
              <a:rPr lang="zh-CN" altLang="en-US" sz="2400" u="sng">
                <a:solidFill>
                  <a:srgbClr val="FFFF00"/>
                </a:solidFill>
                <a:latin typeface="Times New Roman Regular" panose="02020603050405020304" charset="0"/>
                <a:ea typeface="Microsoft YaHei" panose="020B0503020204020204" charset="-122"/>
                <a:cs typeface="Times New Roman Regular" panose="02020603050405020304" charset="0"/>
              </a:rPr>
              <a:t>对象</a:t>
            </a:r>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，为了某个特定的</a:t>
            </a:r>
            <a:r>
              <a:rPr lang="zh-CN" altLang="en-US" sz="2400" u="sng">
                <a:solidFill>
                  <a:srgbClr val="FFFF00"/>
                </a:solidFill>
                <a:latin typeface="Times New Roman Regular" panose="02020603050405020304" charset="0"/>
                <a:ea typeface="Microsoft YaHei" panose="020B0503020204020204" charset="-122"/>
                <a:cs typeface="Times New Roman Regular" panose="02020603050405020304" charset="0"/>
              </a:rPr>
              <a:t>目的</a:t>
            </a:r>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，做出一些必要的</a:t>
            </a:r>
            <a:r>
              <a:rPr lang="zh-CN" altLang="en-US" sz="2400" u="sng">
                <a:solidFill>
                  <a:srgbClr val="FFFF00"/>
                </a:solidFill>
                <a:latin typeface="Times New Roman Regular" panose="02020603050405020304" charset="0"/>
                <a:ea typeface="Microsoft YaHei" panose="020B0503020204020204" charset="-122"/>
                <a:cs typeface="Times New Roman Regular" panose="02020603050405020304" charset="0"/>
              </a:rPr>
              <a:t>简化</a:t>
            </a:r>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和</a:t>
            </a:r>
            <a:r>
              <a:rPr lang="zh-CN" altLang="en-US" sz="2400" u="sng">
                <a:solidFill>
                  <a:srgbClr val="FFFF00"/>
                </a:solidFill>
                <a:latin typeface="Times New Roman Regular" panose="02020603050405020304" charset="0"/>
                <a:ea typeface="Microsoft YaHei" panose="020B0503020204020204" charset="-122"/>
                <a:cs typeface="Times New Roman Regular" panose="02020603050405020304" charset="0"/>
              </a:rPr>
              <a:t>假设</a:t>
            </a:r>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，运用适当的</a:t>
            </a:r>
            <a:r>
              <a:rPr lang="zh-CN" altLang="en-US" sz="2400" u="sng">
                <a:solidFill>
                  <a:srgbClr val="FFFF00"/>
                </a:solidFill>
                <a:latin typeface="Times New Roman Regular" panose="02020603050405020304" charset="0"/>
                <a:ea typeface="Microsoft YaHei" panose="020B0503020204020204" charset="-122"/>
                <a:cs typeface="Times New Roman Regular" panose="02020603050405020304" charset="0"/>
              </a:rPr>
              <a:t>数学工具</a:t>
            </a:r>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得到一个</a:t>
            </a:r>
            <a:r>
              <a:rPr lang="zh-CN" altLang="en-US" sz="2400">
                <a:solidFill>
                  <a:srgbClr val="FFFF00"/>
                </a:solidFill>
                <a:latin typeface="Times New Roman Regular" panose="02020603050405020304" charset="0"/>
                <a:ea typeface="Microsoft YaHei" panose="020B0503020204020204" charset="-122"/>
                <a:cs typeface="Times New Roman Regular" panose="02020603050405020304" charset="0"/>
              </a:rPr>
              <a:t>数学结构</a:t>
            </a:r>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a:t>
            </a:r>
            <a:endPar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endParaRPr>
          </a:p>
          <a:p>
            <a:pPr indent="609600" algn="just" eaLnBrk="0" hangingPunct="0">
              <a:lnSpc>
                <a:spcPct val="150000"/>
              </a:lnSpc>
              <a:buSzPct val="100000"/>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rPr>
              <a:t>数学结构是指数学符号、数学关系式、数学命题、图形图表等，这些基于数学思想与方法的数学问题 .</a:t>
            </a:r>
            <a:endParaRPr lang="zh-CN" altLang="en-US" sz="2400">
              <a:solidFill>
                <a:schemeClr val="bg1"/>
              </a:solidFill>
              <a:latin typeface="Times New Roman Regular" panose="02020603050405020304" charset="0"/>
              <a:ea typeface="Microsoft YaHei" panose="020B0503020204020204" charset="-122"/>
              <a:cs typeface="Times New Roman Regular"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7051">
                                            <p:txEl>
                                              <p:charRg st="38" end="123"/>
                                            </p:txEl>
                                          </p:spTgt>
                                        </p:tgtEl>
                                        <p:attrNameLst>
                                          <p:attrName>style.visibility</p:attrName>
                                        </p:attrNameLst>
                                      </p:cBhvr>
                                      <p:to>
                                        <p:strVal val="visible"/>
                                      </p:to>
                                    </p:set>
                                    <p:animEffect transition="in" filter="fade">
                                      <p:cBhvr>
                                        <p:cTn id="7" dur="1000"/>
                                        <p:tgtEl>
                                          <p:spTgt spid="87051">
                                            <p:txEl>
                                              <p:charRg st="38" end="123"/>
                                            </p:txEl>
                                          </p:spTgt>
                                        </p:tgtEl>
                                      </p:cBhvr>
                                    </p:animEffect>
                                    <p:anim calcmode="lin" valueType="num">
                                      <p:cBhvr>
                                        <p:cTn id="8" dur="1000" fill="hold"/>
                                        <p:tgtEl>
                                          <p:spTgt spid="87051">
                                            <p:txEl>
                                              <p:charRg st="38" end="123"/>
                                            </p:txEl>
                                          </p:spTgt>
                                        </p:tgtEl>
                                        <p:attrNameLst>
                                          <p:attrName>ppt_x</p:attrName>
                                        </p:attrNameLst>
                                      </p:cBhvr>
                                      <p:tavLst>
                                        <p:tav tm="0">
                                          <p:val>
                                            <p:strVal val="#ppt_x"/>
                                          </p:val>
                                        </p:tav>
                                        <p:tav tm="100000">
                                          <p:val>
                                            <p:strVal val="#ppt_x"/>
                                          </p:val>
                                        </p:tav>
                                      </p:tavLst>
                                    </p:anim>
                                    <p:anim calcmode="lin" valueType="num">
                                      <p:cBhvr>
                                        <p:cTn id="9" dur="1000" fill="hold"/>
                                        <p:tgtEl>
                                          <p:spTgt spid="87051">
                                            <p:txEl>
                                              <p:charRg st="38" end="12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7051">
                                            <p:txEl>
                                              <p:charRg st="2" end="2"/>
                                            </p:txEl>
                                          </p:spTgt>
                                        </p:tgtEl>
                                        <p:attrNameLst>
                                          <p:attrName>style.visibility</p:attrName>
                                        </p:attrNameLst>
                                      </p:cBhvr>
                                      <p:to>
                                        <p:strVal val="visible"/>
                                      </p:to>
                                    </p:set>
                                    <p:animEffect transition="in" filter="fade">
                                      <p:cBhvr>
                                        <p:cTn id="14" dur="1000"/>
                                        <p:tgtEl>
                                          <p:spTgt spid="87051">
                                            <p:txEl>
                                              <p:charRg st="2" end="2"/>
                                            </p:txEl>
                                          </p:spTgt>
                                        </p:tgtEl>
                                      </p:cBhvr>
                                    </p:animEffect>
                                    <p:anim calcmode="lin" valueType="num">
                                      <p:cBhvr>
                                        <p:cTn id="15" dur="1000" fill="hold"/>
                                        <p:tgtEl>
                                          <p:spTgt spid="87051">
                                            <p:txEl>
                                              <p:char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7051">
                                            <p:txEl>
                                              <p:char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5" name="矩形 87048"/>
          <p:cNvSpPr/>
          <p:nvPr/>
        </p:nvSpPr>
        <p:spPr>
          <a:xfrm>
            <a:off x="1308100" y="-1714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p:sp>
        <p:nvSpPr>
          <p:cNvPr id="87051" name="矩形 87050"/>
          <p:cNvSpPr/>
          <p:nvPr/>
        </p:nvSpPr>
        <p:spPr>
          <a:xfrm>
            <a:off x="1055370" y="2132648"/>
            <a:ext cx="10080000" cy="2861310"/>
          </a:xfrm>
          <a:prstGeom prst="rect">
            <a:avLst/>
          </a:prstGeom>
          <a:noFill/>
          <a:ln w="9525">
            <a:noFill/>
          </a:ln>
        </p:spPr>
        <p:txBody>
          <a:bodyPr anchor="t" anchorCtr="0">
            <a:spAutoFit/>
          </a:bodyPr>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panose="020B0503020204020204" charset="-122"/>
                <a:cs typeface="Times New Roman Regular" panose="02020603050405020304" charset="0"/>
              </a:rPr>
              <a:t>研究数学模型，建立数学模型，进而借鉴数学模型，对提高解决实际问题的能力，以及数学素养是十分重要的 . 建立数学模型的步骤如下：</a:t>
            </a:r>
            <a:endParaRPr sz="2000">
              <a:solidFill>
                <a:schemeClr val="bg1"/>
              </a:solidFill>
              <a:latin typeface="Times New Roman Regular" panose="02020603050405020304" charset="0"/>
              <a:ea typeface="Microsoft YaHei" panose="020B0503020204020204" charset="-122"/>
              <a:cs typeface="Times New Roman Regular" panose="02020603050405020304" charset="0"/>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panose="020B0503020204020204" charset="-122"/>
                <a:cs typeface="Times New Roman Regular" panose="02020603050405020304" charset="0"/>
              </a:rPr>
              <a:t>(1) 审题：弄清题意，分清条件和结论，理顺数量关系 .</a:t>
            </a:r>
            <a:endParaRPr sz="2000">
              <a:solidFill>
                <a:schemeClr val="bg1"/>
              </a:solidFill>
              <a:latin typeface="Times New Roman Regular" panose="02020603050405020304" charset="0"/>
              <a:ea typeface="Microsoft YaHei" panose="020B0503020204020204" charset="-122"/>
              <a:cs typeface="Times New Roman Regular" panose="02020603050405020304" charset="0"/>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panose="020B0503020204020204" charset="-122"/>
                <a:cs typeface="Times New Roman Regular" panose="02020603050405020304" charset="0"/>
              </a:rPr>
              <a:t>(2) 建模：将文字语言转化成数学语言，用数学知识建立相应的数学模型 .</a:t>
            </a:r>
            <a:endParaRPr sz="2000">
              <a:solidFill>
                <a:schemeClr val="bg1"/>
              </a:solidFill>
              <a:latin typeface="Times New Roman Regular" panose="02020603050405020304" charset="0"/>
              <a:ea typeface="Microsoft YaHei" panose="020B0503020204020204" charset="-122"/>
              <a:cs typeface="Times New Roman Regular" panose="02020603050405020304" charset="0"/>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panose="020B0503020204020204" charset="-122"/>
                <a:cs typeface="Times New Roman Regular" panose="02020603050405020304" charset="0"/>
              </a:rPr>
              <a:t>(3) 求模：求解数学模型，得到数学结论 .</a:t>
            </a:r>
            <a:endParaRPr sz="2000">
              <a:solidFill>
                <a:schemeClr val="bg1"/>
              </a:solidFill>
              <a:latin typeface="Times New Roman Regular" panose="02020603050405020304" charset="0"/>
              <a:ea typeface="Microsoft YaHei" panose="020B0503020204020204" charset="-122"/>
              <a:cs typeface="Times New Roman Regular" panose="02020603050405020304" charset="0"/>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panose="020B0503020204020204" charset="-122"/>
                <a:cs typeface="Times New Roman Regular" panose="02020603050405020304" charset="0"/>
              </a:rPr>
              <a:t>(4) 还原：将用数学方法得到的结论还原为实际问题的意义 .</a:t>
            </a:r>
            <a:endParaRPr sz="2000">
              <a:solidFill>
                <a:schemeClr val="bg1"/>
              </a:solidFill>
              <a:latin typeface="Times New Roman Regular" panose="02020603050405020304" charset="0"/>
              <a:ea typeface="Microsoft YaHei" panose="020B0503020204020204" charset="-122"/>
              <a:cs typeface="Times New Roman Regular" panose="02020603050405020304" charset="0"/>
            </a:endParaRPr>
          </a:p>
        </p:txBody>
      </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4865" name="矩形 87048"/>
          <p:cNvSpPr/>
          <p:nvPr/>
        </p:nvSpPr>
        <p:spPr>
          <a:xfrm>
            <a:off x="1308100" y="-171450"/>
            <a:ext cx="309880" cy="368300"/>
          </a:xfrm>
          <a:prstGeom prst="rect">
            <a:avLst/>
          </a:prstGeom>
          <a:noFill/>
          <a:ln w="9525">
            <a:noFill/>
          </a:ln>
        </p:spPr>
        <p:txBody>
          <a:bodyPr wrap="none" anchor="ctr" anchorCtr="0">
            <a:spAutoFit/>
          </a:bodyPr>
          <a:p>
            <a:pPr>
              <a:buSzPct val="100000"/>
            </a:pPr>
            <a:endParaRPr lang="zh-CN" altLang="zh-CN">
              <a:latin typeface="Times New Roman" panose="02020603050405020304" charset="0"/>
              <a:ea typeface="宋体" pitchFamily="2" charset="-122"/>
            </a:endParaRPr>
          </a:p>
        </p:txBody>
      </p:sp>
      <mc:AlternateContent xmlns:mc="http://schemas.openxmlformats.org/markup-compatibility/2006">
        <mc:Choice xmlns:a14="http://schemas.microsoft.com/office/drawing/2010/main" Requires="a14">
          <p:sp>
            <p:nvSpPr>
              <p:cNvPr id="87051" name="矩形 87050"/>
              <p:cNvSpPr/>
              <p:nvPr/>
            </p:nvSpPr>
            <p:spPr>
              <a:xfrm>
                <a:off x="1055370" y="2132648"/>
                <a:ext cx="10080000" cy="2830830"/>
              </a:xfrm>
              <a:prstGeom prst="rect">
                <a:avLst/>
              </a:prstGeom>
              <a:noFill/>
              <a:ln w="9525">
                <a:noFill/>
              </a:ln>
            </p:spPr>
            <p:txBody>
              <a:bodyPr anchor="t" anchorCtr="0">
                <a:spAutoFit/>
              </a:bodyPr>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sz="2000" b="1">
                    <a:solidFill>
                      <a:schemeClr val="bg1"/>
                    </a:solidFill>
                    <a:latin typeface="Times New Roman Regular" panose="02020603050405020304" charset="0"/>
                    <a:ea typeface="Microsoft YaHei" panose="020B0503020204020204" charset="-122"/>
                    <a:cs typeface="Times New Roman Regular" panose="02020603050405020304" charset="0"/>
                  </a:rPr>
                  <a:t>例 1</a:t>
                </a:r>
                <a:r>
                  <a:rPr sz="2000">
                    <a:solidFill>
                      <a:schemeClr val="bg1"/>
                    </a:solidFill>
                    <a:latin typeface="Times New Roman Regular" panose="02020603050405020304" charset="0"/>
                    <a:ea typeface="Microsoft YaHei" panose="020B0503020204020204" charset="-122"/>
                    <a:cs typeface="Times New Roman Regular" panose="02020603050405020304" charset="0"/>
                  </a:rPr>
                  <a:t>　重力为 </a:t>
                </a:r>
                <a:r>
                  <a:rPr sz="2000" i="1">
                    <a:solidFill>
                      <a:schemeClr val="bg1"/>
                    </a:solidFill>
                    <a:latin typeface="Times New Roman Italic" panose="02020603050405020304" charset="0"/>
                    <a:ea typeface="Microsoft YaHei" panose="020B0503020204020204" charset="-122"/>
                    <a:cs typeface="Times New Roman Italic" panose="02020603050405020304" charset="0"/>
                  </a:rPr>
                  <a:t>P</a:t>
                </a:r>
                <a:r>
                  <a:rPr sz="2000">
                    <a:solidFill>
                      <a:schemeClr val="bg1"/>
                    </a:solidFill>
                    <a:latin typeface="Times New Roman Regular" panose="02020603050405020304" charset="0"/>
                    <a:ea typeface="Microsoft YaHei" panose="020B0503020204020204" charset="-122"/>
                    <a:cs typeface="Times New Roman Regular" panose="02020603050405020304" charset="0"/>
                  </a:rPr>
                  <a:t> 的物体置于地平面上，设有与水平方向成 </a:t>
                </a:r>
                <a:r>
                  <a:rPr sz="2000" i="1">
                    <a:solidFill>
                      <a:schemeClr val="bg1"/>
                    </a:solidFill>
                    <a:latin typeface="Times New Roman Italic" panose="02020603050405020304" charset="0"/>
                    <a:ea typeface="Microsoft YaHei" panose="020B0503020204020204" charset="-122"/>
                    <a:cs typeface="Times New Roman Italic" panose="02020603050405020304" charset="0"/>
                  </a:rPr>
                  <a:t>α</a:t>
                </a:r>
                <a:r>
                  <a:rPr sz="2000">
                    <a:solidFill>
                      <a:schemeClr val="bg1"/>
                    </a:solidFill>
                    <a:latin typeface="Times New Roman Regular" panose="02020603050405020304" charset="0"/>
                    <a:ea typeface="Microsoft YaHei" panose="020B0503020204020204" charset="-122"/>
                    <a:cs typeface="Times New Roman Regular" panose="02020603050405020304" charset="0"/>
                  </a:rPr>
                  <a:t> 角的拉力 </a:t>
                </a:r>
                <a:r>
                  <a:rPr sz="2000" i="1">
                    <a:solidFill>
                      <a:schemeClr val="bg1"/>
                    </a:solidFill>
                    <a:latin typeface="Times New Roman Italic" panose="02020603050405020304" charset="0"/>
                    <a:ea typeface="Microsoft YaHei"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panose="020B0503020204020204" charset="-122"/>
                    <a:cs typeface="Times New Roman Regular" panose="02020603050405020304" charset="0"/>
                  </a:rPr>
                  <a:t>，使物体由静止开始移动，求物体开始移动时拉力 </a:t>
                </a:r>
                <a:r>
                  <a:rPr sz="2000" i="1">
                    <a:solidFill>
                      <a:schemeClr val="bg1"/>
                    </a:solidFill>
                    <a:latin typeface="Times New Roman Italic" panose="02020603050405020304" charset="0"/>
                    <a:ea typeface="Microsoft YaHei"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panose="020B0503020204020204" charset="-122"/>
                    <a:cs typeface="Times New Roman Regular" panose="02020603050405020304" charset="0"/>
                  </a:rPr>
                  <a:t> 与角 </a:t>
                </a:r>
                <a:r>
                  <a:rPr sz="2000" i="1">
                    <a:solidFill>
                      <a:schemeClr val="bg1"/>
                    </a:solidFill>
                    <a:latin typeface="Times New Roman Italic" panose="02020603050405020304" charset="0"/>
                    <a:ea typeface="Microsoft YaHei" panose="020B0503020204020204" charset="-122"/>
                    <a:cs typeface="Times New Roman Italic" panose="02020603050405020304" charset="0"/>
                  </a:rPr>
                  <a:t>α</a:t>
                </a:r>
                <a:r>
                  <a:rPr sz="2000">
                    <a:solidFill>
                      <a:schemeClr val="bg1"/>
                    </a:solidFill>
                    <a:latin typeface="Times New Roman Regular" panose="02020603050405020304" charset="0"/>
                    <a:ea typeface="Microsoft YaHei" panose="020B0503020204020204" charset="-122"/>
                    <a:cs typeface="Times New Roman Regular" panose="02020603050405020304" charset="0"/>
                  </a:rPr>
                  <a:t> 之间的函数关系 .</a:t>
                </a:r>
                <a:endParaRPr sz="2000">
                  <a:solidFill>
                    <a:schemeClr val="bg1"/>
                  </a:solidFill>
                  <a:latin typeface="Times New Roman Regular" panose="02020603050405020304" charset="0"/>
                  <a:ea typeface="Microsoft YaHei" panose="020B0503020204020204" charset="-122"/>
                  <a:cs typeface="Times New Roman Regular" panose="02020603050405020304" charset="0"/>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panose="020B0503020204020204" charset="-122"/>
                    <a:cs typeface="Times New Roman Regular" panose="02020603050405020304" charset="0"/>
                  </a:rPr>
                  <a:t>解　由物理知识可知，当水平拉力与摩擦力平衡时，物体开始移动，而摩擦力是与正压力 </a:t>
                </a:r>
                <a:r>
                  <a:rPr sz="2000" i="1">
                    <a:solidFill>
                      <a:schemeClr val="bg1"/>
                    </a:solidFill>
                    <a:latin typeface="Times New Roman Italic" panose="02020603050405020304" charset="0"/>
                    <a:ea typeface="Microsoft YaHei" panose="020B0503020204020204" charset="-122"/>
                    <a:cs typeface="Times New Roman Italic" panose="02020603050405020304" charset="0"/>
                  </a:rPr>
                  <a:t>P</a:t>
                </a:r>
                <a:r>
                  <a:rPr sz="2000">
                    <a:solidFill>
                      <a:schemeClr val="bg1"/>
                    </a:solidFill>
                    <a:latin typeface="Times New Roman Regular" panose="02020603050405020304" charset="0"/>
                    <a:ea typeface="Microsoft YaHei"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panose="020B0503020204020204" charset="-122"/>
                    <a:cs typeface="Times New Roman Regular" panose="02020603050405020304" charset="0"/>
                  </a:rPr>
                  <a:t>sin </a:t>
                </a:r>
                <a:r>
                  <a:rPr sz="2000" i="1">
                    <a:solidFill>
                      <a:schemeClr val="bg1"/>
                    </a:solidFill>
                    <a:latin typeface="Times New Roman Italic" panose="02020603050405020304" charset="0"/>
                    <a:ea typeface="Microsoft YaHei" panose="020B0503020204020204" charset="-122"/>
                    <a:cs typeface="Times New Roman Italic" panose="02020603050405020304" charset="0"/>
                  </a:rPr>
                  <a:t>α</a:t>
                </a:r>
                <a:r>
                  <a:rPr sz="2000">
                    <a:solidFill>
                      <a:schemeClr val="bg1"/>
                    </a:solidFill>
                    <a:latin typeface="Times New Roman Regular" panose="02020603050405020304" charset="0"/>
                    <a:ea typeface="Microsoft YaHei" panose="020B0503020204020204" charset="-122"/>
                    <a:cs typeface="Times New Roman Regular" panose="02020603050405020304" charset="0"/>
                  </a:rPr>
                  <a:t> 成正比的，设摩擦系数为 </a:t>
                </a:r>
                <a:r>
                  <a:rPr sz="2000" i="1">
                    <a:solidFill>
                      <a:schemeClr val="bg1"/>
                    </a:solidFill>
                    <a:latin typeface="Times New Roman Italic" panose="02020603050405020304" charset="0"/>
                    <a:ea typeface="Microsoft YaHei" panose="020B0503020204020204" charset="-122"/>
                    <a:cs typeface="Times New Roman Italic" panose="02020603050405020304" charset="0"/>
                  </a:rPr>
                  <a:t>u</a:t>
                </a:r>
                <a:r>
                  <a:rPr sz="2000">
                    <a:solidFill>
                      <a:schemeClr val="bg1"/>
                    </a:solidFill>
                    <a:latin typeface="Times New Roman Regular" panose="02020603050405020304" charset="0"/>
                    <a:ea typeface="Microsoft YaHei" panose="020B0503020204020204" charset="-122"/>
                    <a:cs typeface="Times New Roman Regular" panose="02020603050405020304" charset="0"/>
                  </a:rPr>
                  <a:t>，故有：</a:t>
                </a:r>
                <a:endParaRPr sz="2000">
                  <a:solidFill>
                    <a:schemeClr val="bg1"/>
                  </a:solidFill>
                  <a:latin typeface="Times New Roman Regular" panose="02020603050405020304" charset="0"/>
                  <a:ea typeface="Microsoft YaHei" panose="020B0503020204020204" charset="-122"/>
                  <a:cs typeface="Times New Roman Regular" panose="02020603050405020304" charset="0"/>
                </a:endParaRPr>
              </a:p>
              <a:p>
                <a:pPr indent="508000" algn="just" eaLnBrk="0" hangingPunct="0">
                  <a:lnSpc>
                    <a:spcPct val="150000"/>
                  </a:lnSpc>
                  <a:buSzPct val="100000"/>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𝐹</m:t>
                      </m:r>
                      <m:func>
                        <m:funcPr>
                          <m:ctrlPr>
                            <a:rPr lang="en-US" sz="2000">
                              <a:solidFill>
                                <a:schemeClr val="bg1"/>
                              </a:solidFill>
                              <a:latin typeface="DejaVu Math TeX Gyre" panose="02000503000000000000" charset="0"/>
                              <a:ea typeface="Microsoft YaHei" panose="020B0503020204020204" charset="-122"/>
                              <a:cs typeface="DejaVu Math TeX Gyre" panose="02000503000000000000" charset="0"/>
                            </a:rPr>
                          </m:ctrlPr>
                        </m:funcPr>
                        <m:fName>
                          <m:r>
                            <m:rPr>
                              <m:sty m:val="p"/>
                            </m:rPr>
                            <a:rPr lang="en-US" sz="2000">
                              <a:solidFill>
                                <a:schemeClr val="bg1"/>
                              </a:solidFill>
                              <a:latin typeface="DejaVu Math TeX Gyre" panose="02000503000000000000" charset="0"/>
                              <a:ea typeface="Microsoft YaHei" panose="020B0503020204020204" charset="-122"/>
                              <a:cs typeface="DejaVu Math TeX Gyre" panose="02000503000000000000" charset="0"/>
                            </a:rPr>
                            <m:t>csc</m:t>
                          </m:r>
                        </m:fName>
                        <m:e>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𝑎</m:t>
                          </m:r>
                        </m:e>
                      </m:func>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𝑢</m:t>
                      </m:r>
                      <m:d>
                        <m:dPr>
                          <m:ctrlPr>
                            <a:rPr lang="en-US" sz="2000" i="1">
                              <a:solidFill>
                                <a:schemeClr val="bg1"/>
                              </a:solidFill>
                              <a:latin typeface="DejaVu Math TeX Gyre" panose="02000503000000000000" charset="0"/>
                              <a:ea typeface="Microsoft YaHei"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𝑃</m:t>
                          </m:r>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𝐹</m:t>
                          </m:r>
                          <m:func>
                            <m:funcPr>
                              <m:ctrlPr>
                                <a:rPr lang="en-US" sz="2000">
                                  <a:solidFill>
                                    <a:schemeClr val="bg1"/>
                                  </a:solidFill>
                                  <a:latin typeface="DejaVu Math TeX Gyre" panose="02000503000000000000" charset="0"/>
                                  <a:ea typeface="Microsoft YaHei" panose="020B0503020204020204" charset="-122"/>
                                  <a:cs typeface="DejaVu Math TeX Gyre" panose="02000503000000000000" charset="0"/>
                                </a:rPr>
                              </m:ctrlPr>
                            </m:funcPr>
                            <m:fName>
                              <m:r>
                                <m:rPr>
                                  <m:sty m:val="p"/>
                                </m:rPr>
                                <a:rPr lang="en-US" sz="2000">
                                  <a:solidFill>
                                    <a:schemeClr val="bg1"/>
                                  </a:solidFill>
                                  <a:latin typeface="DejaVu Math TeX Gyre" panose="02000503000000000000" charset="0"/>
                                  <a:ea typeface="Microsoft YaHei" panose="020B0503020204020204" charset="-122"/>
                                  <a:cs typeface="DejaVu Math TeX Gyre" panose="02000503000000000000" charset="0"/>
                                </a:rPr>
                                <m:t>sin</m:t>
                              </m:r>
                            </m:fName>
                            <m:e>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𝑎</m:t>
                              </m:r>
                            </m:e>
                          </m:func>
                        </m:e>
                      </m:d>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𝐹</m:t>
                      </m:r>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𝑢𝑃</m:t>
                          </m:r>
                        </m:num>
                        <m:den>
                          <m:func>
                            <m:funcPr>
                              <m:ctrlPr>
                                <a:rPr lang="en-US" sz="2000">
                                  <a:solidFill>
                                    <a:schemeClr val="bg1"/>
                                  </a:solidFill>
                                  <a:latin typeface="DejaVu Math TeX Gyre" panose="02000503000000000000" charset="0"/>
                                  <a:ea typeface="Microsoft YaHei" panose="020B0503020204020204" charset="-122"/>
                                  <a:cs typeface="DejaVu Math TeX Gyre" panose="02000503000000000000" charset="0"/>
                                </a:rPr>
                              </m:ctrlPr>
                            </m:funcPr>
                            <m:fName>
                              <m:r>
                                <m:rPr>
                                  <m:sty m:val="p"/>
                                </m:rPr>
                                <a:rPr lang="en-US" sz="2000">
                                  <a:solidFill>
                                    <a:schemeClr val="bg1"/>
                                  </a:solidFill>
                                  <a:latin typeface="DejaVu Math TeX Gyre" panose="02000503000000000000" charset="0"/>
                                  <a:ea typeface="Microsoft YaHei" panose="020B0503020204020204" charset="-122"/>
                                  <a:cs typeface="DejaVu Math TeX Gyre" panose="02000503000000000000" charset="0"/>
                                </a:rPr>
                                <m:t>csc</m:t>
                              </m:r>
                            </m:fName>
                            <m:e>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𝑎</m:t>
                              </m:r>
                            </m:e>
                          </m:func>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𝑢</m:t>
                          </m:r>
                          <m:func>
                            <m:funcPr>
                              <m:ctrlPr>
                                <a:rPr lang="en-US" sz="2000">
                                  <a:solidFill>
                                    <a:schemeClr val="bg1"/>
                                  </a:solidFill>
                                  <a:latin typeface="DejaVu Math TeX Gyre" panose="02000503000000000000" charset="0"/>
                                  <a:ea typeface="Microsoft YaHei" panose="020B0503020204020204" charset="-122"/>
                                  <a:cs typeface="DejaVu Math TeX Gyre" panose="02000503000000000000" charset="0"/>
                                </a:rPr>
                              </m:ctrlPr>
                            </m:funcPr>
                            <m:fName>
                              <m:r>
                                <m:rPr>
                                  <m:sty m:val="p"/>
                                </m:rPr>
                                <a:rPr lang="en-US" sz="2000">
                                  <a:solidFill>
                                    <a:schemeClr val="bg1"/>
                                  </a:solidFill>
                                  <a:latin typeface="DejaVu Math TeX Gyre" panose="02000503000000000000" charset="0"/>
                                  <a:ea typeface="Microsoft YaHei" panose="020B0503020204020204" charset="-122"/>
                                  <a:cs typeface="DejaVu Math TeX Gyre" panose="02000503000000000000" charset="0"/>
                                </a:rPr>
                                <m:t>sin</m:t>
                              </m:r>
                            </m:fName>
                            <m:e>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𝑎</m:t>
                              </m:r>
                            </m:e>
                          </m:func>
                        </m:den>
                      </m:f>
                      <m:d>
                        <m:dPr>
                          <m:ctrlPr>
                            <a:rPr lang="en-US" sz="2000" i="1">
                              <a:solidFill>
                                <a:schemeClr val="bg1"/>
                              </a:solidFill>
                              <a:latin typeface="DejaVu Math TeX Gyre" panose="02000503000000000000" charset="0"/>
                              <a:ea typeface="Microsoft YaHei"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0</m:t>
                          </m:r>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𝑎</m:t>
                          </m:r>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&lt;</m:t>
                          </m:r>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90</m:t>
                          </m:r>
                          <m:r>
                            <a:rPr lang="en-US" sz="2000" i="1">
                              <a:solidFill>
                                <a:schemeClr val="bg1"/>
                              </a:solidFill>
                              <a:latin typeface="DejaVu Math TeX Gyre" panose="02000503000000000000" charset="0"/>
                              <a:ea typeface="Microsoft YaHei" panose="020B0503020204020204" charset="-122"/>
                              <a:cs typeface="DejaVu Math TeX Gyre" panose="02000503000000000000" charset="0"/>
                            </a:rPr>
                            <m:t>°</m:t>
                          </m:r>
                        </m:e>
                      </m:d>
                    </m:oMath>
                  </m:oMathPara>
                </a14:m>
                <a:endParaRPr lang="en-US" sz="2000">
                  <a:solidFill>
                    <a:schemeClr val="bg1"/>
                  </a:solidFill>
                  <a:latin typeface="Times New Roman Regular" panose="02020603050405020304" charset="0"/>
                  <a:ea typeface="Microsoft YaHei" panose="020B0503020204020204" charset="-122"/>
                  <a:cs typeface="Times New Roman Regular" panose="02020603050405020304" charset="0"/>
                </a:endParaRPr>
              </a:p>
            </p:txBody>
          </p:sp>
        </mc:Choice>
        <mc:Fallback>
          <p:sp>
            <p:nvSpPr>
              <p:cNvPr id="87051" name="矩形 87050"/>
              <p:cNvSpPr>
                <a:spLocks noRot="1" noChangeAspect="1" noMove="1" noResize="1" noEditPoints="1" noAdjustHandles="1" noChangeArrowheads="1" noChangeShapeType="1" noTextEdit="1"/>
              </p:cNvSpPr>
              <p:nvPr/>
            </p:nvSpPr>
            <p:spPr>
              <a:xfrm>
                <a:off x="1055370" y="2132648"/>
                <a:ext cx="10080000" cy="2830830"/>
              </a:xfrm>
              <a:prstGeom prst="rect">
                <a:avLst/>
              </a:prstGeom>
              <a:blipFill rotWithShape="1">
                <a:blip r:embed="rId1"/>
                <a:stretch>
                  <a:fillRect t="-11" b="11"/>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6046.656692913386,&quot;width&quot;:6044.0188976377949}"/>
</p:tagLst>
</file>

<file path=ppt/tags/tag2.xml><?xml version="1.0" encoding="utf-8"?>
<p:tagLst xmlns:p="http://schemas.openxmlformats.org/presentationml/2006/main">
  <p:tag name="TABLE_ENDDRAG_ORIGIN_RECT" val="765*127"/>
  <p:tag name="TABLE_ENDDRAG_RECT" val="97*192*765*127"/>
</p:tagLst>
</file>

<file path=ppt/tags/tag3.xml><?xml version="1.0" encoding="utf-8"?>
<p:tagLst xmlns:p="http://schemas.openxmlformats.org/presentationml/2006/main">
  <p:tag name="TABLE_ENDDRAG_ORIGIN_RECT" val="837*372"/>
  <p:tag name="TABLE_ENDDRAG_RECT" val="58*129*837*372"/>
</p:tagLst>
</file>

<file path=ppt/tags/tag4.xml><?xml version="1.0" encoding="utf-8"?>
<p:tagLst xmlns:p="http://schemas.openxmlformats.org/presentationml/2006/main">
  <p:tag name="TABLE_ENDDRAG_ORIGIN_RECT" val="810*416"/>
  <p:tag name="TABLE_ENDDRAG_RECT" val="67*82*810*416"/>
</p:tagLst>
</file>

<file path=ppt/theme/theme1.xml><?xml version="1.0" encoding="utf-8"?>
<a:theme xmlns:a="http://schemas.openxmlformats.org/drawingml/2006/main" name="Office 主题​​">
  <a:themeElements>
    <a:clrScheme name="Office 主题​​">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
        <a:ea typeface=""/>
        <a:cs typeface=""/>
      </a:majorFont>
      <a:minorFont>
        <a:latin typeface=""/>
        <a:ea typeface=""/>
        <a:cs typeface=""/>
      </a:minorFont>
    </a:fontScheme>
    <a:fmtScheme name="Office 主题​​">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notesMaster1">
  <a:themeElements>
    <a:clrScheme name="notesMaster1">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otesMaster1">
      <a:majorFont>
        <a:latin typeface=""/>
        <a:ea typeface=""/>
        <a:cs typeface=""/>
      </a:majorFont>
      <a:minorFont>
        <a:latin typeface=""/>
        <a:ea typeface=""/>
        <a:cs typeface=""/>
      </a:minorFont>
    </a:fontScheme>
    <a:fmtScheme name="notesMaster1">
      <a:fillStyleLst>
        <a:solidFill>
          <a:schemeClr val="phClr"/>
        </a:solidFill>
        <a:gradFill/>
        <a:gradFill/>
      </a:fillStyleLst>
      <a:lnStyleLst>
        <a:ln/>
        <a:ln/>
        <a:ln/>
      </a:lnStyleLst>
      <a:effectStyleLst>
        <a:effectStyle>
          <a:effectLst/>
        </a:effectStyle>
        <a:effectStyle>
          <a:effectLst/>
        </a:effectStyle>
        <a:effectStyle>
          <a:effectLst/>
        </a:effectStyle>
      </a:effectStyleLst>
      <a:bgFillStyleLst>
        <a:solidFill>
          <a:schemeClr val="phClr"/>
        </a:solidFill>
        <a:gradFill/>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Normal.eit</Template>
  <TotalTime>0</TotalTime>
  <Words>13993</Words>
  <Application>WPS 演示</Application>
  <PresentationFormat/>
  <Paragraphs>1524</Paragraphs>
  <Slides>111</Slides>
  <Notes>0</Notes>
  <HiddenSlides>0</HiddenSlides>
  <MMClips>0</MMClips>
  <ScaleCrop>false</ScaleCrop>
  <HeadingPairs>
    <vt:vector size="8" baseType="variant">
      <vt:variant>
        <vt:lpstr>已用的字体</vt:lpstr>
      </vt:variant>
      <vt:variant>
        <vt:i4>36</vt:i4>
      </vt:variant>
      <vt:variant>
        <vt:lpstr>主题</vt:lpstr>
      </vt:variant>
      <vt:variant>
        <vt:i4>1</vt:i4>
      </vt:variant>
      <vt:variant>
        <vt:lpstr>嵌入 OLE 服务器</vt:lpstr>
      </vt:variant>
      <vt:variant>
        <vt:i4>58</vt:i4>
      </vt:variant>
      <vt:variant>
        <vt:lpstr>幻灯片标题</vt:lpstr>
      </vt:variant>
      <vt:variant>
        <vt:i4>111</vt:i4>
      </vt:variant>
    </vt:vector>
  </HeadingPairs>
  <TitlesOfParts>
    <vt:vector size="206" baseType="lpstr">
      <vt:lpstr>Arial</vt:lpstr>
      <vt:lpstr>宋体</vt:lpstr>
      <vt:lpstr>Wingdings</vt:lpstr>
      <vt:lpstr>Times New Roman</vt:lpstr>
      <vt:lpstr>汉仪书宋二KW</vt:lpstr>
      <vt:lpstr>等线</vt:lpstr>
      <vt:lpstr>等线 Light</vt:lpstr>
      <vt:lpstr>汉仪中等线KW</vt:lpstr>
      <vt:lpstr>黑体</vt:lpstr>
      <vt:lpstr>Microsoft YaHei Bold</vt:lpstr>
      <vt:lpstr>微软雅黑</vt:lpstr>
      <vt:lpstr>楷体</vt:lpstr>
      <vt:lpstr>汉仪楷体KW</vt:lpstr>
      <vt:lpstr>Microsoft YaHei Regular</vt:lpstr>
      <vt:lpstr>字魂27号-布丁体</vt:lpstr>
      <vt:lpstr>苹方-简</vt:lpstr>
      <vt:lpstr>楷体_GB2312</vt:lpstr>
      <vt:lpstr>Times New Roman Regular</vt:lpstr>
      <vt:lpstr>DejaVu Math TeX Gyre</vt:lpstr>
      <vt:lpstr>宋体</vt:lpstr>
      <vt:lpstr>Microsoft YaHei</vt:lpstr>
      <vt:lpstr>Times New Roman Bold Italic</vt:lpstr>
      <vt:lpstr>Arial Unicode MS</vt:lpstr>
      <vt:lpstr>汉仪楷体简</vt:lpstr>
      <vt:lpstr>Times New Roman Italic</vt:lpstr>
      <vt:lpstr>Arial Italic</vt:lpstr>
      <vt:lpstr>Symbol</vt:lpstr>
      <vt:lpstr>华文新魏</vt:lpstr>
      <vt:lpstr>Wingdings</vt:lpstr>
      <vt:lpstr>Garamond</vt:lpstr>
      <vt:lpstr>Symbol</vt:lpstr>
      <vt:lpstr>楷体</vt:lpstr>
      <vt:lpstr>方正姚体</vt:lpstr>
      <vt:lpstr>宋体-简</vt:lpstr>
      <vt:lpstr>Kingsoft Sign</vt:lpstr>
      <vt:lpstr>たぬき油性マジック</vt:lpstr>
      <vt:lpstr>Office 主题​​</vt:lpstr>
      <vt:lpstr>package</vt:lpstr>
      <vt:lpstr>Equation.3</vt:lpstr>
      <vt:lpstr>Equation.3</vt:lpstr>
      <vt:lpstr>package</vt:lpstr>
      <vt:lpstr>package</vt:lpstr>
      <vt:lpstr>package</vt:lpstr>
      <vt:lpstr>package</vt:lpstr>
      <vt:lpstr>Equation.3</vt:lpstr>
      <vt:lpstr>Equation.3</vt:lpstr>
      <vt:lpstr>Equation.3</vt:lpstr>
      <vt:lpstr>Equation.3</vt:lpstr>
      <vt:lpstr>package</vt:lpstr>
      <vt:lpstr>Equation.3</vt:lpstr>
      <vt:lpstr>Equation.3</vt:lpstr>
      <vt:lpstr>Equation.3</vt:lpstr>
      <vt:lpstr>Equation.3</vt:lpstr>
      <vt:lpstr>Equation.3</vt:lpstr>
      <vt:lpstr>Equation.3</vt:lpstr>
      <vt:lpstr>Equation.3</vt:lpstr>
      <vt:lpstr>Equation.3</vt:lpstr>
      <vt:lpstr>Equation.3</vt:lpstr>
      <vt:lpstr>Equation.3</vt:lpstr>
      <vt:lpstr>package</vt:lpstr>
      <vt:lpstr>Equation.3</vt:lpstr>
      <vt:lpstr>Equation.3</vt:lpstr>
      <vt:lpstr>Equation.3</vt:lpstr>
      <vt:lpstr>Equation.3</vt:lpstr>
      <vt:lpstr>Equation.3</vt:lpstr>
      <vt:lpstr>Equation.3</vt:lpstr>
      <vt:lpstr>Equation.3</vt:lpstr>
      <vt:lpstr>Equation.3</vt:lpstr>
      <vt:lpstr>Equation.3</vt:lpstr>
      <vt:lpstr>Equation.3</vt:lpstr>
      <vt:lpstr>package</vt:lpstr>
      <vt:lpstr>Equation.3</vt:lpstr>
      <vt:lpstr>Equation.DSMT4</vt:lpstr>
      <vt:lpstr>Equation.3</vt:lpstr>
      <vt:lpstr>Equation.3</vt:lpstr>
      <vt:lpstr>Equation.3</vt:lpstr>
      <vt:lpstr>Equation.3</vt:lpstr>
      <vt:lpstr>Equation.3</vt:lpstr>
      <vt:lpstr>Equation.3</vt:lpstr>
      <vt:lpstr>Equation.3</vt:lpstr>
      <vt:lpstr>Equation.3</vt:lpstr>
      <vt:lpstr>package</vt:lpstr>
      <vt:lpstr>Equation.3</vt:lpstr>
      <vt:lpstr>Equation.3</vt:lpstr>
      <vt:lpstr>Equation.3</vt:lpstr>
      <vt:lpstr>Equation.3</vt:lpstr>
      <vt:lpstr>Equation.3</vt:lpstr>
      <vt:lpstr>Equation.3</vt:lpstr>
      <vt:lpstr>Equation.3</vt:lpstr>
      <vt:lpstr>Equation.3</vt:lpstr>
      <vt:lpstr>Equation.3</vt:lpstr>
      <vt:lpstr>package</vt:lpstr>
      <vt:lpstr>package</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甜甜 田</dc:creator>
  <cp:lastModifiedBy>六月</cp:lastModifiedBy>
  <cp:revision>29</cp:revision>
  <dcterms:created xsi:type="dcterms:W3CDTF">2023-10-19T01:58:48Z</dcterms:created>
  <dcterms:modified xsi:type="dcterms:W3CDTF">2023-10-19T01:58:48Z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2052-6.2.2.8394</vt:lpwstr>
  </property>
  <property fmtid="{D5CDD505-2E9C-101B-9397-08002B2CF9AE}" pid="3" name="ICV">
    <vt:lpwstr>F1DBC72E8E46B27BCE620A6571593592_43</vt:lpwstr>
  </property>
</Properties>
</file>