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683" r:id="rId3"/>
    <p:sldId id="684" r:id="rId4"/>
    <p:sldId id="685" r:id="rId5"/>
    <p:sldId id="686" r:id="rId6"/>
    <p:sldId id="687" r:id="rId7"/>
    <p:sldId id="691" r:id="rId9"/>
    <p:sldId id="689" r:id="rId10"/>
    <p:sldId id="690" r:id="rId11"/>
    <p:sldId id="692" r:id="rId12"/>
    <p:sldId id="693" r:id="rId13"/>
    <p:sldId id="694" r:id="rId14"/>
    <p:sldId id="695" r:id="rId15"/>
    <p:sldId id="697" r:id="rId16"/>
    <p:sldId id="699" r:id="rId17"/>
    <p:sldId id="700" r:id="rId18"/>
    <p:sldId id="702" r:id="rId19"/>
    <p:sldId id="703" r:id="rId20"/>
    <p:sldId id="704" r:id="rId21"/>
    <p:sldId id="705" r:id="rId22"/>
    <p:sldId id="706" r:id="rId23"/>
    <p:sldId id="707" r:id="rId24"/>
    <p:sldId id="708" r:id="rId25"/>
    <p:sldId id="710" r:id="rId26"/>
    <p:sldId id="709" r:id="rId27"/>
    <p:sldId id="711" r:id="rId28"/>
    <p:sldId id="712" r:id="rId29"/>
    <p:sldId id="713" r:id="rId30"/>
    <p:sldId id="714" r:id="rId31"/>
    <p:sldId id="715" r:id="rId32"/>
    <p:sldId id="716" r:id="rId33"/>
    <p:sldId id="717" r:id="rId34"/>
    <p:sldId id="718" r:id="rId35"/>
    <p:sldId id="720" r:id="rId36"/>
    <p:sldId id="721" r:id="rId37"/>
    <p:sldId id="722" r:id="rId38"/>
    <p:sldId id="719" r:id="rId39"/>
    <p:sldId id="724" r:id="rId40"/>
    <p:sldId id="723" r:id="rId41"/>
    <p:sldId id="725" r:id="rId42"/>
    <p:sldId id="726" r:id="rId43"/>
    <p:sldId id="727" r:id="rId44"/>
    <p:sldId id="728" r:id="rId45"/>
    <p:sldId id="729" r:id="rId46"/>
    <p:sldId id="730" r:id="rId47"/>
    <p:sldId id="731" r:id="rId48"/>
    <p:sldId id="732" r:id="rId49"/>
    <p:sldId id="733" r:id="rId50"/>
    <p:sldId id="734" r:id="rId51"/>
    <p:sldId id="735" r:id="rId52"/>
    <p:sldId id="736" r:id="rId53"/>
    <p:sldId id="737" r:id="rId54"/>
    <p:sldId id="738" r:id="rId55"/>
    <p:sldId id="740" r:id="rId56"/>
    <p:sldId id="739" r:id="rId57"/>
    <p:sldId id="741" r:id="rId58"/>
    <p:sldId id="742" r:id="rId59"/>
    <p:sldId id="748" r:id="rId60"/>
    <p:sldId id="750" r:id="rId61"/>
    <p:sldId id="751" r:id="rId62"/>
    <p:sldId id="752" r:id="rId63"/>
    <p:sldId id="753" r:id="rId64"/>
    <p:sldId id="754" r:id="rId65"/>
    <p:sldId id="755" r:id="rId66"/>
    <p:sldId id="756" r:id="rId67"/>
    <p:sldId id="688" r:id="rId68"/>
  </p:sldIdLst>
  <p:sldSz cx="12192000" cy="6858000"/>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charset="0"/>
        <a:ea typeface="宋体" pitchFamily="2" charset="-122"/>
        <a:cs typeface="+mn-cs"/>
      </a:defRPr>
    </a:lvl9pPr>
  </p:defaultTextStyle>
  <p:extLst>
    <p:ext uri="{EFAFB233-063F-42B5-8137-9DF3F51BA10A}">
      <p15:sldGuideLst xmlns:p15="http://schemas.microsoft.com/office/powerpoint/2012/main">
        <p15:guide id="1" orient="horz" pos="1782"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881E"/>
    <a:srgbClr val="38C0CA"/>
    <a:srgbClr val="FF6A00"/>
    <a:srgbClr val="FFD1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showGuides="1">
      <p:cViewPr>
        <p:scale>
          <a:sx n="75" d="100"/>
          <a:sy n="75" d="100"/>
        </p:scale>
        <p:origin x="1836" y="648"/>
      </p:cViewPr>
      <p:guideLst>
        <p:guide orient="horz" pos="1782"/>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notesMaster" Target="notesMasters/notesMaster1.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5.xml"/><Relationship Id="rId69" Type="http://schemas.openxmlformats.org/officeDocument/2006/relationships/presProps" Target="presProps.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5" Type="http://schemas.openxmlformats.org/officeDocument/2006/relationships/image" Target="../media/image12.wmf"/><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png"/><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7" Type="http://schemas.openxmlformats.org/officeDocument/2006/relationships/image" Target="../media/image10.wmf"/><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png"/></Relationships>
</file>

<file path=ppt/drawings/_rels/vmlDrawing3.vml.rels><?xml version="1.0" encoding="UTF-8" standalone="yes"?>
<Relationships xmlns="http://schemas.openxmlformats.org/package/2006/relationships"><Relationship Id="rId9" Type="http://schemas.openxmlformats.org/officeDocument/2006/relationships/image" Target="../media/image26.wmf"/><Relationship Id="rId8" Type="http://schemas.openxmlformats.org/officeDocument/2006/relationships/image" Target="../media/image25.wmf"/><Relationship Id="rId7" Type="http://schemas.openxmlformats.org/officeDocument/2006/relationships/image" Target="../media/image24.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 Id="rId3" Type="http://schemas.openxmlformats.org/officeDocument/2006/relationships/image" Target="../media/image20.wmf"/><Relationship Id="rId2" Type="http://schemas.openxmlformats.org/officeDocument/2006/relationships/image" Target="../media/image19.wmf"/><Relationship Id="rId16" Type="http://schemas.openxmlformats.org/officeDocument/2006/relationships/image" Target="../media/image33.wmf"/><Relationship Id="rId15" Type="http://schemas.openxmlformats.org/officeDocument/2006/relationships/image" Target="../media/image32.wmf"/><Relationship Id="rId14" Type="http://schemas.openxmlformats.org/officeDocument/2006/relationships/image" Target="../media/image31.wmf"/><Relationship Id="rId13" Type="http://schemas.openxmlformats.org/officeDocument/2006/relationships/image" Target="../media/image30.wmf"/><Relationship Id="rId12" Type="http://schemas.openxmlformats.org/officeDocument/2006/relationships/image" Target="../media/image29.wmf"/><Relationship Id="rId11" Type="http://schemas.openxmlformats.org/officeDocument/2006/relationships/image" Target="../media/image28.wmf"/><Relationship Id="rId10" Type="http://schemas.openxmlformats.org/officeDocument/2006/relationships/image" Target="../media/image27.wmf"/><Relationship Id="rId1" Type="http://schemas.openxmlformats.org/officeDocument/2006/relationships/image" Target="../media/image8.png"/></Relationships>
</file>

<file path=ppt/drawings/_rels/vmlDrawing4.vml.rels><?xml version="1.0" encoding="UTF-8" standalone="yes"?>
<Relationships xmlns="http://schemas.openxmlformats.org/package/2006/relationships"><Relationship Id="rId9" Type="http://schemas.openxmlformats.org/officeDocument/2006/relationships/image" Target="../media/image36.wmf"/><Relationship Id="rId8" Type="http://schemas.openxmlformats.org/officeDocument/2006/relationships/image" Target="../media/image35.wmf"/><Relationship Id="rId7" Type="http://schemas.openxmlformats.org/officeDocument/2006/relationships/image" Target="../media/image34.wmf"/><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 Id="rId3" Type="http://schemas.openxmlformats.org/officeDocument/2006/relationships/image" Target="../media/image20.wmf"/><Relationship Id="rId22" Type="http://schemas.openxmlformats.org/officeDocument/2006/relationships/image" Target="../media/image43.wmf"/><Relationship Id="rId21" Type="http://schemas.openxmlformats.org/officeDocument/2006/relationships/image" Target="../media/image42.wmf"/><Relationship Id="rId20" Type="http://schemas.openxmlformats.org/officeDocument/2006/relationships/image" Target="../media/image32.wmf"/><Relationship Id="rId2" Type="http://schemas.openxmlformats.org/officeDocument/2006/relationships/image" Target="../media/image19.wmf"/><Relationship Id="rId19" Type="http://schemas.openxmlformats.org/officeDocument/2006/relationships/image" Target="../media/image31.wmf"/><Relationship Id="rId18" Type="http://schemas.openxmlformats.org/officeDocument/2006/relationships/image" Target="../media/image30.wmf"/><Relationship Id="rId17" Type="http://schemas.openxmlformats.org/officeDocument/2006/relationships/image" Target="../media/image29.wmf"/><Relationship Id="rId16" Type="http://schemas.openxmlformats.org/officeDocument/2006/relationships/image" Target="../media/image28.wmf"/><Relationship Id="rId15" Type="http://schemas.openxmlformats.org/officeDocument/2006/relationships/image" Target="../media/image27.wmf"/><Relationship Id="rId14" Type="http://schemas.openxmlformats.org/officeDocument/2006/relationships/image" Target="../media/image41.wmf"/><Relationship Id="rId13" Type="http://schemas.openxmlformats.org/officeDocument/2006/relationships/image" Target="../media/image40.wmf"/><Relationship Id="rId12" Type="http://schemas.openxmlformats.org/officeDocument/2006/relationships/image" Target="../media/image39.wmf"/><Relationship Id="rId11" Type="http://schemas.openxmlformats.org/officeDocument/2006/relationships/image" Target="../media/image38.wmf"/><Relationship Id="rId10" Type="http://schemas.openxmlformats.org/officeDocument/2006/relationships/image" Target="../media/image37.wmf"/><Relationship Id="rId1" Type="http://schemas.openxmlformats.org/officeDocument/2006/relationships/image" Target="../media/image8.png"/></Relationships>
</file>

<file path=ppt/drawings/_rels/vmlDrawing5.vml.rels><?xml version="1.0" encoding="UTF-8" standalone="yes"?>
<Relationships xmlns="http://schemas.openxmlformats.org/package/2006/relationships"><Relationship Id="rId9" Type="http://schemas.openxmlformats.org/officeDocument/2006/relationships/image" Target="../media/image20.wmf"/><Relationship Id="rId8" Type="http://schemas.openxmlformats.org/officeDocument/2006/relationships/image" Target="../media/image19.wmf"/><Relationship Id="rId7" Type="http://schemas.openxmlformats.org/officeDocument/2006/relationships/image" Target="../media/image8.png"/><Relationship Id="rId6" Type="http://schemas.openxmlformats.org/officeDocument/2006/relationships/image" Target="../media/image49.wmf"/><Relationship Id="rId5" Type="http://schemas.openxmlformats.org/officeDocument/2006/relationships/image" Target="../media/image48.wmf"/><Relationship Id="rId4" Type="http://schemas.openxmlformats.org/officeDocument/2006/relationships/image" Target="../media/image47.wmf"/><Relationship Id="rId3" Type="http://schemas.openxmlformats.org/officeDocument/2006/relationships/image" Target="../media/image46.wmf"/><Relationship Id="rId2" Type="http://schemas.openxmlformats.org/officeDocument/2006/relationships/image" Target="../media/image45.wmf"/><Relationship Id="rId19" Type="http://schemas.openxmlformats.org/officeDocument/2006/relationships/image" Target="../media/image50.wmf"/><Relationship Id="rId18" Type="http://schemas.openxmlformats.org/officeDocument/2006/relationships/image" Target="../media/image32.wmf"/><Relationship Id="rId17" Type="http://schemas.openxmlformats.org/officeDocument/2006/relationships/image" Target="../media/image31.wmf"/><Relationship Id="rId16" Type="http://schemas.openxmlformats.org/officeDocument/2006/relationships/image" Target="../media/image30.wmf"/><Relationship Id="rId15" Type="http://schemas.openxmlformats.org/officeDocument/2006/relationships/image" Target="../media/image29.wmf"/><Relationship Id="rId14" Type="http://schemas.openxmlformats.org/officeDocument/2006/relationships/image" Target="../media/image28.wmf"/><Relationship Id="rId13" Type="http://schemas.openxmlformats.org/officeDocument/2006/relationships/image" Target="../media/image27.wmf"/><Relationship Id="rId12" Type="http://schemas.openxmlformats.org/officeDocument/2006/relationships/image" Target="../media/image23.wmf"/><Relationship Id="rId11" Type="http://schemas.openxmlformats.org/officeDocument/2006/relationships/image" Target="../media/image22.wmf"/><Relationship Id="rId10" Type="http://schemas.openxmlformats.org/officeDocument/2006/relationships/image" Target="../media/image21.wmf"/><Relationship Id="rId1" Type="http://schemas.openxmlformats.org/officeDocument/2006/relationships/image" Target="../media/image44.wmf"/></Relationships>
</file>

<file path=ppt/drawings/_rels/vmlDrawing6.vml.rels><?xml version="1.0" encoding="UTF-8" standalone="yes"?>
<Relationships xmlns="http://schemas.openxmlformats.org/package/2006/relationships"><Relationship Id="rId4" Type="http://schemas.openxmlformats.org/officeDocument/2006/relationships/image" Target="../media/image62.wmf"/><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7.vml.rels><?xml version="1.0" encoding="UTF-8" standalone="yes"?>
<Relationships xmlns="http://schemas.openxmlformats.org/package/2006/relationships"><Relationship Id="rId9" Type="http://schemas.openxmlformats.org/officeDocument/2006/relationships/image" Target="../media/image117.wmf"/><Relationship Id="rId8" Type="http://schemas.openxmlformats.org/officeDocument/2006/relationships/image" Target="../media/image116.wmf"/><Relationship Id="rId7" Type="http://schemas.openxmlformats.org/officeDocument/2006/relationships/image" Target="../media/image115.wmf"/><Relationship Id="rId6" Type="http://schemas.openxmlformats.org/officeDocument/2006/relationships/image" Target="../media/image114.wmf"/><Relationship Id="rId5" Type="http://schemas.openxmlformats.org/officeDocument/2006/relationships/image" Target="../media/image113.wmf"/><Relationship Id="rId4" Type="http://schemas.openxmlformats.org/officeDocument/2006/relationships/image" Target="../media/image112.wmf"/><Relationship Id="rId3" Type="http://schemas.openxmlformats.org/officeDocument/2006/relationships/image" Target="../media/image111.wmf"/><Relationship Id="rId2" Type="http://schemas.openxmlformats.org/officeDocument/2006/relationships/image" Target="../media/image110.wmf"/><Relationship Id="rId12" Type="http://schemas.openxmlformats.org/officeDocument/2006/relationships/image" Target="../media/image120.wmf"/><Relationship Id="rId11" Type="http://schemas.openxmlformats.org/officeDocument/2006/relationships/image" Target="../media/image119.wmf"/><Relationship Id="rId10" Type="http://schemas.openxmlformats.org/officeDocument/2006/relationships/image" Target="../media/image118.wmf"/><Relationship Id="rId1" Type="http://schemas.openxmlformats.org/officeDocument/2006/relationships/image" Target="../media/image10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auto"/>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auto"/>
            <a:fld id="{6E7DB2B3-C5AC-462A-9DBC-C6205429A172}" type="datetimeFigureOut">
              <a:rPr lang="zh-CN" altLang="en-US" strike="noStrike" noProof="1" smtClean="0">
                <a:latin typeface="+mn-lt"/>
                <a:ea typeface="+mn-ea"/>
                <a:cs typeface="+mn-cs"/>
              </a:rPr>
            </a:fld>
            <a:endParaRPr lang="zh-CN" altLang="en-US" strike="noStrike" noProof="1"/>
          </a:p>
        </p:txBody>
      </p:sp>
      <p:sp>
        <p:nvSpPr>
          <p:cNvPr id="29700"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29701" name="备注占位符 4"/>
          <p:cNvSpPr>
            <a:spLocks noGrp="1"/>
          </p:cNvSpPr>
          <p:nvPr>
            <p:ph type="body" sz="quarter"/>
          </p:nvPr>
        </p:nvSpPr>
        <p:spPr>
          <a:xfrm>
            <a:off x="685800" y="4400550"/>
            <a:ext cx="5486400" cy="3600450"/>
          </a:xfrm>
          <a:prstGeom prst="rect">
            <a:avLst/>
          </a:prstGeom>
          <a:noFill/>
          <a:ln w="9525">
            <a:noFill/>
          </a:ln>
        </p:spPr>
        <p:txBody>
          <a:bodyPr vert="horz" lIns="91440" tIns="45720" rIns="91440" bIns="45720" anchor="t" anchorCtr="0"/>
          <a:p>
            <a:pPr lvl="0"/>
            <a:r>
              <a:rPr lang="zh-CN" altLang="en-US"/>
              <a:t>单击此处编辑母版文本样式</a:t>
            </a:r>
            <a:endParaRPr lang="zh-CN" altLang="en-US"/>
          </a:p>
          <a:p>
            <a:pPr lvl="1" indent="0"/>
            <a:r>
              <a:rPr lang="zh-CN" altLang="en-US"/>
              <a:t>二级</a:t>
            </a:r>
            <a:endParaRPr lang="zh-CN" altLang="en-US"/>
          </a:p>
          <a:p>
            <a:pPr lvl="2" indent="0"/>
            <a:r>
              <a:rPr lang="zh-CN" altLang="en-US"/>
              <a:t>三级</a:t>
            </a:r>
            <a:endParaRPr lang="zh-CN" altLang="en-US"/>
          </a:p>
          <a:p>
            <a:pPr lvl="3" indent="0"/>
            <a:r>
              <a:rPr lang="zh-CN" altLang="en-US"/>
              <a:t>四级</a:t>
            </a:r>
            <a:endParaRPr lang="zh-CN" altLang="en-US"/>
          </a:p>
          <a:p>
            <a:pPr lvl="4" indent="0"/>
            <a:r>
              <a:rPr lang="zh-CN" altLang="en-US"/>
              <a:t>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auto"/>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auto"/>
            <a:fld id="{00D923EB-965A-48D1-906D-189B39FFDEAA}" type="slidenum">
              <a:rPr lang="zh-CN" altLang="en-US" strike="noStrike" noProof="1" smtClean="0">
                <a:latin typeface="+mn-lt"/>
                <a:ea typeface="+mn-ea"/>
                <a:cs typeface="+mn-cs"/>
              </a:rPr>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幻灯片图像占位符 1"/>
          <p:cNvSpPr>
            <a:spLocks noGrp="1" noRot="1"/>
          </p:cNvSpPr>
          <p:nvPr>
            <p:ph type="sldImg"/>
          </p:nvPr>
        </p:nvSpPr>
        <p:spPr/>
      </p:sp>
      <p:sp>
        <p:nvSpPr>
          <p:cNvPr id="28674" name="文本占位符 2"/>
          <p:cNvSpPr>
            <a:spLocks noGrp="1"/>
          </p:cNvSpPr>
          <p:nvPr>
            <p:ph type="body"/>
          </p:nvPr>
        </p:nvSpPr>
        <p:spPr/>
        <p:txBody>
          <a:bodyPr lIns="91440" tIns="45720" rIns="91440" bIns="45720" anchor="t" anchorCtr="0"/>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pPr fontAlgn="auto"/>
            <a:r>
              <a:rPr lang="zh-CN" altLang="en-US" strike="noStrike" noProof="1" dirty="0"/>
              <a:t>单击此处编辑标题</a:t>
            </a:r>
            <a:endParaRPr lang="zh-CN" altLang="en-US" strike="noStrike" noProof="1" dirty="0"/>
          </a:p>
        </p:txBody>
      </p:sp>
      <p:sp>
        <p:nvSpPr>
          <p:cNvPr id="3" name="副标题 2"/>
          <p:cNvSpPr>
            <a:spLocks noGrp="1"/>
          </p:cNvSpPr>
          <p:nvPr>
            <p:ph type="subTitle" idx="1" hasCustomPrompt="1"/>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dirty="0"/>
              <a:t>单击此处编辑副标题</a:t>
            </a:r>
            <a:endParaRPr lang="zh-CN" altLang="en-US" strike="noStrike" noProof="1" dirty="0"/>
          </a:p>
        </p:txBody>
      </p:sp>
      <p:sp>
        <p:nvSpPr>
          <p:cNvPr id="16" name="日期占位符 15"/>
          <p:cNvSpPr>
            <a:spLocks noGrp="1"/>
          </p:cNvSpPr>
          <p:nvPr>
            <p:ph type="dt" sz="half" idx="10"/>
            <p:custDataLst>
              <p:tags r:id="rId2"/>
            </p:custDataLst>
          </p:nvPr>
        </p:nvSpPr>
        <p:spPr>
          <a:xfrm>
            <a:off x="612775" y="6315075"/>
            <a:ext cx="2698750"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fld>
            <a:endParaRPr lang="zh-CN" altLang="en-US" strike="noStrike" noProof="1"/>
          </a:p>
        </p:txBody>
      </p:sp>
      <p:sp>
        <p:nvSpPr>
          <p:cNvPr id="17" name="页脚占位符 16"/>
          <p:cNvSpPr>
            <a:spLocks noGrp="1"/>
          </p:cNvSpPr>
          <p:nvPr>
            <p:ph type="ftr" sz="quarter" idx="11"/>
            <p:custDataLst>
              <p:tags r:id="rId3"/>
            </p:custDataLst>
          </p:nvPr>
        </p:nvSpPr>
        <p:spPr>
          <a:xfrm>
            <a:off x="4116388" y="6315075"/>
            <a:ext cx="3959225" cy="315913"/>
          </a:xfrm>
          <a:prstGeom prst="rect">
            <a:avLst/>
          </a:prstGeom>
        </p:spPr>
        <p:txBody>
          <a:bodyPr vert="horz" lIns="91440" tIns="45720" rIns="91440" bIns="45720" rtlCol="0" anchor="ctr">
            <a:normAutofit/>
          </a:bodyPr>
          <a:lstStyle/>
          <a:p>
            <a:pPr fontAlgn="auto"/>
            <a:endParaRPr lang="zh-CN" altLang="en-US" strike="noStrike" noProof="1" dirty="0"/>
          </a:p>
        </p:txBody>
      </p:sp>
      <p:sp>
        <p:nvSpPr>
          <p:cNvPr id="18" name="灯片编号占位符 17"/>
          <p:cNvSpPr>
            <a:spLocks noGrp="1"/>
          </p:cNvSpPr>
          <p:nvPr>
            <p:ph type="sldNum" sz="quarter" idx="12"/>
            <p:custDataLst>
              <p:tags r:id="rId4"/>
            </p:custDataLst>
          </p:nvPr>
        </p:nvSpPr>
        <p:spPr>
          <a:xfrm>
            <a:off x="8877300" y="6315075"/>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fld>
            <a:endParaRPr lang="zh-CN" altLang="en-US" strike="noStrike" noProof="1" dirty="0"/>
          </a:p>
        </p:txBody>
      </p:sp>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7"/>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 name="矩形 8"/>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椭圆 9"/>
          <p:cNvSpPr/>
          <p:nvPr userDrawn="1"/>
        </p:nvSpPr>
        <p:spPr>
          <a:xfrm>
            <a:off x="-1485900" y="400050"/>
            <a:ext cx="2495550" cy="2495550"/>
          </a:xfrm>
          <a:prstGeom prst="ellipse">
            <a:avLst/>
          </a:prstGeom>
          <a:solidFill>
            <a:srgbClr val="FFD135"/>
          </a:soli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idx="1"/>
          </p:nvPr>
        </p:nvSpPr>
        <p:spPr>
          <a:xfrm>
            <a:off x="838200" y="1825625"/>
            <a:ext cx="10515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838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内容占位符 3"/>
          <p:cNvSpPr>
            <a:spLocks noGrp="1"/>
          </p:cNvSpPr>
          <p:nvPr>
            <p:ph sz="half" idx="2"/>
          </p:nvPr>
        </p:nvSpPr>
        <p:spPr>
          <a:xfrm>
            <a:off x="6172200" y="1825625"/>
            <a:ext cx="5181600" cy="4351338"/>
          </a:xfrm>
        </p:spPr>
        <p:txBody>
          <a:bodyPr/>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5" name="日期占位符 4"/>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6" name="页脚占位符 5"/>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7" name="灯片编号占位符 6"/>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pPr fontAlgn="auto"/>
            <a:r>
              <a:rPr lang="zh-CN" altLang="en-US" strike="noStrike" noProof="1"/>
              <a:t>单击此处编辑母版标题样式</a:t>
            </a:r>
            <a:endParaRPr lang="zh-CN" altLang="en-US" strike="noStrike" noProof="1"/>
          </a:p>
        </p:txBody>
      </p:sp>
      <p:sp>
        <p:nvSpPr>
          <p:cNvPr id="3" name="日期占位符 2"/>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5" name="灯片编号占位符 4"/>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pPr fontAlgn="auto"/>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p:nvPr>
        </p:nvSpPr>
        <p:spPr>
          <a:xfrm>
            <a:off x="838200" y="365125"/>
            <a:ext cx="7734300" cy="5811838"/>
          </a:xfrm>
        </p:spPr>
        <p:txBody>
          <a:bodyPr vert="eaVert"/>
          <a:lstStyle/>
          <a:p>
            <a:pPr lvl="0" fontAlgn="auto"/>
            <a:r>
              <a:rPr lang="zh-CN" altLang="en-US" strike="noStrike" noProof="1"/>
              <a:t>单击此处编辑母版文本样式</a:t>
            </a:r>
            <a:endParaRPr lang="zh-CN" altLang="en-US" strike="noStrike" noProof="1"/>
          </a:p>
          <a:p>
            <a:pPr lvl="1" fontAlgn="auto"/>
            <a:r>
              <a:rPr lang="zh-CN" altLang="en-US" strike="noStrike" noProof="1"/>
              <a:t>二级</a:t>
            </a:r>
            <a:endParaRPr lang="zh-CN" altLang="en-US" strike="noStrike" noProof="1"/>
          </a:p>
          <a:p>
            <a:pPr lvl="2" fontAlgn="auto"/>
            <a:r>
              <a:rPr lang="zh-CN" altLang="en-US" strike="noStrike" noProof="1"/>
              <a:t>三级</a:t>
            </a:r>
            <a:endParaRPr lang="zh-CN" altLang="en-US" strike="noStrike" noProof="1"/>
          </a:p>
          <a:p>
            <a:pPr lvl="3" fontAlgn="auto"/>
            <a:r>
              <a:rPr lang="zh-CN" altLang="en-US" strike="noStrike" noProof="1"/>
              <a:t>四级</a:t>
            </a:r>
            <a:endParaRPr lang="zh-CN" altLang="en-US" strike="noStrike" noProof="1"/>
          </a:p>
          <a:p>
            <a:pPr lvl="4" fontAlgn="auto"/>
            <a:r>
              <a:rPr lang="zh-CN" altLang="en-US" strike="noStrike" noProof="1"/>
              <a:t>五级</a:t>
            </a:r>
            <a:endParaRPr lang="zh-CN" altLang="en-US" strike="noStrike" noProof="1"/>
          </a:p>
        </p:txBody>
      </p:sp>
      <p:sp>
        <p:nvSpPr>
          <p:cNvPr id="4" name="日期占位符 3"/>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09600" y="277813"/>
            <a:ext cx="10972800" cy="585311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3" name="日期占位符 2"/>
          <p:cNvSpPr>
            <a:spLocks noGrp="1"/>
          </p:cNvSpPr>
          <p:nvPr>
            <p:ph type="dt" sz="half" idx="10"/>
          </p:nvPr>
        </p:nvSpPr>
        <p:spPr>
          <a:xfrm>
            <a:off x="838200" y="6356350"/>
            <a:ext cx="2743200" cy="365125"/>
          </a:xfrm>
          <a:prstGeom prst="rect">
            <a:avLst/>
          </a:prstGeom>
        </p:spPr>
        <p:txBody>
          <a:bodyPr vert="horz" lIns="91440" tIns="45720" rIns="91440" bIns="45720" rtlCol="0" anchor="ct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vert="horz" lIns="91440" tIns="45720" rIns="91440" bIns="45720" rtlCol="0" anchor="ct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mj-lt"/>
              <a:ea typeface="宋体" pitchFamily="2" charset="-122"/>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lIns="91440" tIns="45720" rIns="91440" bIns="45720" rtlCol="0" anchor="ctr"/>
          <a:p>
            <a:pPr lvl="0" eaLnBrk="1" fontAlgn="auto" hangingPunct="1">
              <a:spcBef>
                <a:spcPct val="0"/>
              </a:spcBef>
            </a:pPr>
            <a:fld id="{9A0DB2DC-4C9A-4742-B13C-FB6460FD3503}" type="slidenum">
              <a:rPr lang="en-US" altLang="zh-CN" strike="noStrike" noProof="1">
                <a:latin typeface="+mn-lt"/>
                <a:ea typeface="+mn-ea"/>
                <a:cs typeface="+mn-cs"/>
              </a:rPr>
            </a:fld>
            <a:endParaRPr lang="en-US" altLang="zh-CN" strike="noStrike" noProof="1">
              <a:latin typeface="Times New Roman" panose="02020603050405020304" pitchFamily="18" charset="0"/>
            </a:endParaRPr>
          </a:p>
        </p:txBody>
      </p:sp>
    </p:spTree>
  </p:cSld>
  <p:clrMapOvr>
    <a:masterClrMapping/>
  </p:clrMapOvr>
  <p:transition spd="slow" advTm="3000">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transition spd="slow" advTm="3000">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7" name="矩形 6"/>
          <p:cNvSpPr/>
          <p:nvPr userDrawn="1"/>
        </p:nvSpPr>
        <p:spPr>
          <a:xfrm>
            <a:off x="0" y="0"/>
            <a:ext cx="12192000"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8" name="矩形 7"/>
          <p:cNvSpPr/>
          <p:nvPr userDrawn="1"/>
        </p:nvSpPr>
        <p:spPr>
          <a:xfrm>
            <a:off x="0" y="657225"/>
            <a:ext cx="12192000" cy="5543550"/>
          </a:xfrm>
          <a:prstGeom prst="rect">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9" name="矩形 8"/>
          <p:cNvSpPr/>
          <p:nvPr userDrawn="1"/>
        </p:nvSpPr>
        <p:spPr>
          <a:xfrm>
            <a:off x="342900" y="285750"/>
            <a:ext cx="11506200" cy="6286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0" name="日期占位符 3"/>
          <p:cNvSpPr>
            <a:spLocks noGrp="1"/>
          </p:cNvSpPr>
          <p:nvPr userDrawn="1"/>
        </p:nvSpPr>
        <p:spPr>
          <a:xfrm>
            <a:off x="965200" y="6483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12" name="灯片编号占位符 5"/>
          <p:cNvSpPr>
            <a:spLocks noGrp="1"/>
          </p:cNvSpPr>
          <p:nvPr userDrawn="1"/>
        </p:nvSpPr>
        <p:spPr>
          <a:xfrm>
            <a:off x="8737600" y="6483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117DFC76-6F19-4E55-9EE6-E7C688B98095}" type="slidenum">
              <a:rPr lang="zh-CN" altLang="en-US" strike="noStrike" noProof="1" smtClean="0">
                <a:latin typeface="+mn-lt"/>
                <a:ea typeface="+mn-ea"/>
                <a:cs typeface="+mn-cs"/>
              </a:rPr>
            </a:fld>
            <a:endParaRPr lang="zh-CN" altLang="en-US" strike="noStrike" noProof="1"/>
          </a:p>
        </p:txBody>
      </p:sp>
      <p:sp>
        <p:nvSpPr>
          <p:cNvPr id="13" name="椭圆 12"/>
          <p:cNvSpPr/>
          <p:nvPr userDrawn="1"/>
        </p:nvSpPr>
        <p:spPr>
          <a:xfrm>
            <a:off x="342900" y="1365250"/>
            <a:ext cx="2495550" cy="2495550"/>
          </a:xfrm>
          <a:prstGeom prst="ellipse">
            <a:avLst/>
          </a:prstGeom>
          <a:solidFill>
            <a:srgbClr val="FFD13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31" name="椭圆 30"/>
          <p:cNvSpPr/>
          <p:nvPr userDrawn="1"/>
        </p:nvSpPr>
        <p:spPr>
          <a:xfrm>
            <a:off x="1433513" y="5435600"/>
            <a:ext cx="539750" cy="539750"/>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25" name="椭圆 24"/>
          <p:cNvSpPr/>
          <p:nvPr userDrawn="1"/>
        </p:nvSpPr>
        <p:spPr>
          <a:xfrm>
            <a:off x="9353550" y="3860800"/>
            <a:ext cx="2495550" cy="2495550"/>
          </a:xfrm>
          <a:prstGeom prst="ellipse">
            <a:avLst/>
          </a:prstGeom>
          <a:solidFill>
            <a:srgbClr val="FF6A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
        <p:nvSpPr>
          <p:cNvPr id="14" name="椭圆 13"/>
          <p:cNvSpPr/>
          <p:nvPr userDrawn="1"/>
        </p:nvSpPr>
        <p:spPr>
          <a:xfrm>
            <a:off x="10439400" y="523875"/>
            <a:ext cx="1009650" cy="1008063"/>
          </a:xfrm>
          <a:prstGeom prst="ellipse">
            <a:avLst/>
          </a:prstGeom>
          <a:solidFill>
            <a:srgbClr val="38C0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auto"/>
            <a:endParaRPr lang="zh-CN" altLang="en-US" strike="noStrike" noProof="1"/>
          </a:p>
        </p:txBody>
      </p:sp>
    </p:spTree>
  </p:cSld>
  <p:clrMapOvr>
    <a:masterClrMapping/>
  </p:clrMapOvr>
  <p:transition spd="slow" advTm="300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3_标题幻灯片">
    <p:bg>
      <p:bgPr>
        <a:noFill/>
        <a:effectLst/>
      </p:bgPr>
    </p:bg>
    <p:spTree>
      <p:nvGrpSpPr>
        <p:cNvPr id="1" name=""/>
        <p:cNvGrpSpPr/>
        <p:nvPr/>
      </p:nvGrpSpPr>
      <p:grpSpPr>
        <a:xfrm>
          <a:off x="0" y="0"/>
          <a:ext cx="0" cy="0"/>
          <a:chOff x="0" y="0"/>
          <a:chExt cx="0" cy="0"/>
        </a:xfrm>
      </p:grpSpPr>
      <p:pic>
        <p:nvPicPr>
          <p:cNvPr id="2" name="图片 1" descr="图片1"/>
          <p:cNvPicPr/>
          <p:nvPr userDrawn="1"/>
        </p:nvPicPr>
        <p:blipFill>
          <a:blip r:embed="rId2"/>
          <a:stretch>
            <a:fillRect/>
          </a:stretch>
        </p:blipFill>
        <p:spPr>
          <a:xfrm>
            <a:off x="169545" y="188595"/>
            <a:ext cx="11880000" cy="6480175"/>
          </a:xfrm>
          <a:prstGeom prst="rect">
            <a:avLst/>
          </a:prstGeom>
        </p:spPr>
      </p:pic>
    </p:spTree>
  </p:cSld>
  <p:clrMapOvr>
    <a:masterClrMapping/>
  </p:clrMapOvr>
  <p:transition spd="slow" advTm="300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pic>
        <p:nvPicPr>
          <p:cNvPr id="7" name="图片 6" descr="图片5"/>
          <p:cNvPicPr>
            <a:picLocks noChangeAspect="1"/>
          </p:cNvPicPr>
          <p:nvPr userDrawn="1"/>
        </p:nvPicPr>
        <p:blipFill>
          <a:blip r:embed="rId2"/>
          <a:stretch>
            <a:fillRect/>
          </a:stretch>
        </p:blipFill>
        <p:spPr>
          <a:xfrm>
            <a:off x="-34925" y="0"/>
            <a:ext cx="12227560" cy="6898005"/>
          </a:xfrm>
          <a:prstGeom prst="rect">
            <a:avLst/>
          </a:prstGeom>
        </p:spPr>
      </p:pic>
    </p:spTree>
  </p:cSld>
  <p:clrMapOvr>
    <a:masterClrMapping/>
  </p:clrMapOvr>
  <p:transition spd="slow" advTm="300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节标题">
    <p:bg>
      <p:bgPr>
        <a:noFill/>
        <a:effectLst/>
      </p:bgPr>
    </p:bg>
    <p:spTree>
      <p:nvGrpSpPr>
        <p:cNvPr id="1" name=""/>
        <p:cNvGrpSpPr/>
        <p:nvPr/>
      </p:nvGrpSpPr>
      <p:grpSpPr>
        <a:xfrm>
          <a:off x="0" y="0"/>
          <a:ext cx="0" cy="0"/>
          <a:chOff x="0" y="0"/>
          <a:chExt cx="0" cy="0"/>
        </a:xfrm>
      </p:grpSpPr>
      <p:pic>
        <p:nvPicPr>
          <p:cNvPr id="8" name="图片 7" descr="图片3"/>
          <p:cNvPicPr/>
          <p:nvPr userDrawn="1"/>
        </p:nvPicPr>
        <p:blipFill>
          <a:blip r:embed="rId2"/>
          <a:stretch>
            <a:fillRect/>
          </a:stretch>
        </p:blipFill>
        <p:spPr>
          <a:xfrm>
            <a:off x="-635" y="0"/>
            <a:ext cx="12192000" cy="6866255"/>
          </a:xfrm>
          <a:prstGeom prst="rect">
            <a:avLst/>
          </a:prstGeom>
        </p:spPr>
      </p:pic>
    </p:spTree>
  </p:cSld>
  <p:clrMapOvr>
    <a:masterClrMapping/>
  </p:clrMapOvr>
  <p:transition spd="slow" advTm="300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_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Tree>
  </p:cSld>
  <p:clrMapOvr>
    <a:masterClrMapping/>
  </p:clrMapOvr>
  <p:transition spd="slow" advTm="300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2_两栏内容">
    <p:bg>
      <p:bgPr>
        <a:noFill/>
        <a:effectLst/>
      </p:bgPr>
    </p:bg>
    <p:spTree>
      <p:nvGrpSpPr>
        <p:cNvPr id="1" name=""/>
        <p:cNvGrpSpPr/>
        <p:nvPr/>
      </p:nvGrpSpPr>
      <p:grpSpPr>
        <a:xfrm>
          <a:off x="0" y="0"/>
          <a:ext cx="0" cy="0"/>
          <a:chOff x="0" y="0"/>
          <a:chExt cx="0" cy="0"/>
        </a:xfrm>
      </p:grpSpPr>
      <p:pic>
        <p:nvPicPr>
          <p:cNvPr id="9" name="图片 8" descr="图片4"/>
          <p:cNvPicPr>
            <a:picLocks noChangeAspect="1"/>
          </p:cNvPicPr>
          <p:nvPr userDrawn="1"/>
        </p:nvPicPr>
        <p:blipFill>
          <a:blip r:embed="rId2"/>
          <a:stretch>
            <a:fillRect/>
          </a:stretch>
        </p:blipFill>
        <p:spPr>
          <a:xfrm>
            <a:off x="0" y="0"/>
            <a:ext cx="12192000" cy="6857365"/>
          </a:xfrm>
          <a:prstGeom prst="rect">
            <a:avLst/>
          </a:prstGeom>
        </p:spPr>
      </p:pic>
      <p:sp>
        <p:nvSpPr>
          <p:cNvPr id="2" name="圆角矩形 1"/>
          <p:cNvSpPr/>
          <p:nvPr userDrawn="1"/>
        </p:nvSpPr>
        <p:spPr>
          <a:xfrm>
            <a:off x="605790" y="624840"/>
            <a:ext cx="10980000" cy="5580000"/>
          </a:xfrm>
          <a:prstGeom prst="roundRect">
            <a:avLst>
              <a:gd name="adj" fmla="val 5371"/>
            </a:avLst>
          </a:prstGeom>
          <a:solidFill>
            <a:schemeClr val="bg1">
              <a:alpha val="84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ransition spd="slow" advTm="300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1_垂直排列标题与文本">
    <p:bg>
      <p:bgPr>
        <a:noFill/>
        <a:effectLst/>
      </p:bgPr>
    </p:bg>
    <p:spTree>
      <p:nvGrpSpPr>
        <p:cNvPr id="1" name=""/>
        <p:cNvGrpSpPr/>
        <p:nvPr/>
      </p:nvGrpSpPr>
      <p:grpSpPr>
        <a:xfrm>
          <a:off x="0" y="0"/>
          <a:ext cx="0" cy="0"/>
          <a:chOff x="0" y="0"/>
          <a:chExt cx="0" cy="0"/>
        </a:xfrm>
      </p:grpSpPr>
      <p:pic>
        <p:nvPicPr>
          <p:cNvPr id="7" name="图片 6" descr="图片2"/>
          <p:cNvPicPr/>
          <p:nvPr userDrawn="1"/>
        </p:nvPicPr>
        <p:blipFill>
          <a:blip r:embed="rId2"/>
          <a:stretch>
            <a:fillRect/>
          </a:stretch>
        </p:blipFill>
        <p:spPr>
          <a:xfrm>
            <a:off x="156210" y="189230"/>
            <a:ext cx="11880000" cy="6480000"/>
          </a:xfrm>
          <a:prstGeom prst="rect">
            <a:avLst/>
          </a:prstGeom>
        </p:spPr>
      </p:pic>
    </p:spTree>
  </p:cSld>
  <p:clrMapOvr>
    <a:masterClrMapping/>
  </p:clrMapOvr>
  <p:transition spd="slow" advTm="300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auto"/>
            <a:r>
              <a:rPr lang="zh-CN" altLang="en-US" strike="noStrike" noProof="1"/>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单击此处编辑母版副标题样式</a:t>
            </a:r>
            <a:endParaRPr lang="zh-CN" altLang="en-US" strike="noStrike" noProof="1"/>
          </a:p>
        </p:txBody>
      </p:sp>
      <p:sp>
        <p:nvSpPr>
          <p:cNvPr id="4" name="日期占位符 3"/>
          <p:cNvSpPr>
            <a:spLocks noGrp="1"/>
          </p:cNvSpPr>
          <p:nvPr>
            <p:ph type="dt" sz="half" idx="10"/>
          </p:nvPr>
        </p:nvSpPr>
        <p:spPr>
          <a:xfrm>
            <a:off x="838200" y="6356350"/>
            <a:ext cx="2743200" cy="365125"/>
          </a:xfrm>
        </p:spPr>
        <p:txBody>
          <a:bodyPr/>
          <a:p>
            <a:pPr fontAlgn="auto"/>
            <a:fld id="{983D5952-1F7A-4A8C-9974-88BC06B3A9E8}" type="datetimeFigureOut">
              <a:rPr lang="zh-CN" altLang="en-US" strike="noStrike" noProof="1" smtClean="0">
                <a:latin typeface="+mn-lt"/>
                <a:ea typeface="+mn-ea"/>
                <a:cs typeface="+mn-cs"/>
              </a:rPr>
            </a:fld>
            <a:endParaRPr lang="zh-CN" altLang="en-US" strike="noStrike" noProof="1"/>
          </a:p>
        </p:txBody>
      </p:sp>
      <p:sp>
        <p:nvSpPr>
          <p:cNvPr id="5" name="页脚占位符 4"/>
          <p:cNvSpPr>
            <a:spLocks noGrp="1"/>
          </p:cNvSpPr>
          <p:nvPr>
            <p:ph type="ftr" sz="quarter" idx="11"/>
          </p:nvPr>
        </p:nvSpPr>
        <p:spPr>
          <a:xfrm>
            <a:off x="4038600" y="6356350"/>
            <a:ext cx="4114800" cy="365125"/>
          </a:xfrm>
        </p:spPr>
        <p:txBody>
          <a:bodyPr/>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p:spPr>
        <p:txBody>
          <a:bodyPr/>
          <a:p>
            <a:pPr fontAlgn="auto"/>
            <a:fld id="{117DFC76-6F19-4E55-9EE6-E7C688B98095}"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advTm="3000">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advTm="3000">
    <p:push dir="u"/>
  </p:transition>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42.bin"/><Relationship Id="rId8" Type="http://schemas.openxmlformats.org/officeDocument/2006/relationships/image" Target="../media/image21.wmf"/><Relationship Id="rId7" Type="http://schemas.openxmlformats.org/officeDocument/2006/relationships/oleObject" Target="../embeddings/oleObject41.bin"/><Relationship Id="rId6" Type="http://schemas.openxmlformats.org/officeDocument/2006/relationships/image" Target="../media/image20.wmf"/><Relationship Id="rId52" Type="http://schemas.openxmlformats.org/officeDocument/2006/relationships/vmlDrawing" Target="../drawings/vmlDrawing4.vml"/><Relationship Id="rId51" Type="http://schemas.openxmlformats.org/officeDocument/2006/relationships/slideLayout" Target="../slideLayouts/slideLayout7.xml"/><Relationship Id="rId50" Type="http://schemas.openxmlformats.org/officeDocument/2006/relationships/image" Target="../media/image43.wmf"/><Relationship Id="rId5" Type="http://schemas.openxmlformats.org/officeDocument/2006/relationships/oleObject" Target="../embeddings/oleObject40.bin"/><Relationship Id="rId49" Type="http://schemas.openxmlformats.org/officeDocument/2006/relationships/oleObject" Target="../embeddings/oleObject65.bin"/><Relationship Id="rId48" Type="http://schemas.openxmlformats.org/officeDocument/2006/relationships/image" Target="../media/image42.wmf"/><Relationship Id="rId47" Type="http://schemas.openxmlformats.org/officeDocument/2006/relationships/oleObject" Target="../embeddings/oleObject64.bin"/><Relationship Id="rId46" Type="http://schemas.openxmlformats.org/officeDocument/2006/relationships/image" Target="../media/image32.wmf"/><Relationship Id="rId45" Type="http://schemas.openxmlformats.org/officeDocument/2006/relationships/oleObject" Target="../embeddings/oleObject63.bin"/><Relationship Id="rId44" Type="http://schemas.openxmlformats.org/officeDocument/2006/relationships/oleObject" Target="../embeddings/oleObject62.bin"/><Relationship Id="rId43" Type="http://schemas.openxmlformats.org/officeDocument/2006/relationships/oleObject" Target="../embeddings/oleObject61.bin"/><Relationship Id="rId42" Type="http://schemas.openxmlformats.org/officeDocument/2006/relationships/oleObject" Target="../embeddings/oleObject60.bin"/><Relationship Id="rId41" Type="http://schemas.openxmlformats.org/officeDocument/2006/relationships/oleObject" Target="../embeddings/oleObject59.bin"/><Relationship Id="rId40" Type="http://schemas.openxmlformats.org/officeDocument/2006/relationships/oleObject" Target="../embeddings/oleObject58.bin"/><Relationship Id="rId4" Type="http://schemas.openxmlformats.org/officeDocument/2006/relationships/image" Target="../media/image19.wmf"/><Relationship Id="rId39" Type="http://schemas.openxmlformats.org/officeDocument/2006/relationships/oleObject" Target="../embeddings/oleObject57.bin"/><Relationship Id="rId38" Type="http://schemas.openxmlformats.org/officeDocument/2006/relationships/image" Target="../media/image31.wmf"/><Relationship Id="rId37" Type="http://schemas.openxmlformats.org/officeDocument/2006/relationships/oleObject" Target="../embeddings/oleObject56.bin"/><Relationship Id="rId36" Type="http://schemas.openxmlformats.org/officeDocument/2006/relationships/image" Target="../media/image30.wmf"/><Relationship Id="rId35" Type="http://schemas.openxmlformats.org/officeDocument/2006/relationships/oleObject" Target="../embeddings/oleObject55.bin"/><Relationship Id="rId34" Type="http://schemas.openxmlformats.org/officeDocument/2006/relationships/image" Target="../media/image29.wmf"/><Relationship Id="rId33" Type="http://schemas.openxmlformats.org/officeDocument/2006/relationships/oleObject" Target="../embeddings/oleObject54.bin"/><Relationship Id="rId32" Type="http://schemas.openxmlformats.org/officeDocument/2006/relationships/image" Target="../media/image28.wmf"/><Relationship Id="rId31" Type="http://schemas.openxmlformats.org/officeDocument/2006/relationships/oleObject" Target="../embeddings/oleObject53.bin"/><Relationship Id="rId30" Type="http://schemas.openxmlformats.org/officeDocument/2006/relationships/image" Target="../media/image27.wmf"/><Relationship Id="rId3" Type="http://schemas.openxmlformats.org/officeDocument/2006/relationships/oleObject" Target="../embeddings/oleObject39.bin"/><Relationship Id="rId29" Type="http://schemas.openxmlformats.org/officeDocument/2006/relationships/oleObject" Target="../embeddings/oleObject52.bin"/><Relationship Id="rId28" Type="http://schemas.openxmlformats.org/officeDocument/2006/relationships/image" Target="../media/image41.wmf"/><Relationship Id="rId27" Type="http://schemas.openxmlformats.org/officeDocument/2006/relationships/oleObject" Target="../embeddings/oleObject51.bin"/><Relationship Id="rId26" Type="http://schemas.openxmlformats.org/officeDocument/2006/relationships/image" Target="../media/image40.wmf"/><Relationship Id="rId25" Type="http://schemas.openxmlformats.org/officeDocument/2006/relationships/oleObject" Target="../embeddings/oleObject50.bin"/><Relationship Id="rId24" Type="http://schemas.openxmlformats.org/officeDocument/2006/relationships/image" Target="../media/image39.wmf"/><Relationship Id="rId23" Type="http://schemas.openxmlformats.org/officeDocument/2006/relationships/oleObject" Target="../embeddings/oleObject49.bin"/><Relationship Id="rId22" Type="http://schemas.openxmlformats.org/officeDocument/2006/relationships/image" Target="../media/image38.wmf"/><Relationship Id="rId21" Type="http://schemas.openxmlformats.org/officeDocument/2006/relationships/oleObject" Target="../embeddings/oleObject48.bin"/><Relationship Id="rId20" Type="http://schemas.openxmlformats.org/officeDocument/2006/relationships/image" Target="../media/image37.wmf"/><Relationship Id="rId2" Type="http://schemas.openxmlformats.org/officeDocument/2006/relationships/image" Target="../media/image8.png"/><Relationship Id="rId19" Type="http://schemas.openxmlformats.org/officeDocument/2006/relationships/oleObject" Target="../embeddings/oleObject47.bin"/><Relationship Id="rId18" Type="http://schemas.openxmlformats.org/officeDocument/2006/relationships/image" Target="../media/image36.wmf"/><Relationship Id="rId17" Type="http://schemas.openxmlformats.org/officeDocument/2006/relationships/oleObject" Target="../embeddings/oleObject46.bin"/><Relationship Id="rId16" Type="http://schemas.openxmlformats.org/officeDocument/2006/relationships/image" Target="../media/image35.wmf"/><Relationship Id="rId15" Type="http://schemas.openxmlformats.org/officeDocument/2006/relationships/oleObject" Target="../embeddings/oleObject45.bin"/><Relationship Id="rId14" Type="http://schemas.openxmlformats.org/officeDocument/2006/relationships/image" Target="../media/image34.wmf"/><Relationship Id="rId13" Type="http://schemas.openxmlformats.org/officeDocument/2006/relationships/oleObject" Target="../embeddings/oleObject44.bin"/><Relationship Id="rId12" Type="http://schemas.openxmlformats.org/officeDocument/2006/relationships/image" Target="../media/image23.wmf"/><Relationship Id="rId11" Type="http://schemas.openxmlformats.org/officeDocument/2006/relationships/oleObject" Target="../embeddings/oleObject43.bin"/><Relationship Id="rId10" Type="http://schemas.openxmlformats.org/officeDocument/2006/relationships/image" Target="../media/image22.wmf"/><Relationship Id="rId1" Type="http://schemas.openxmlformats.org/officeDocument/2006/relationships/oleObject" Target="../embeddings/oleObject38.bin"/></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70.bin"/><Relationship Id="rId8" Type="http://schemas.openxmlformats.org/officeDocument/2006/relationships/image" Target="../media/image47.wmf"/><Relationship Id="rId7" Type="http://schemas.openxmlformats.org/officeDocument/2006/relationships/oleObject" Target="../embeddings/oleObject69.bin"/><Relationship Id="rId6" Type="http://schemas.openxmlformats.org/officeDocument/2006/relationships/image" Target="../media/image46.wmf"/><Relationship Id="rId5" Type="http://schemas.openxmlformats.org/officeDocument/2006/relationships/oleObject" Target="../embeddings/oleObject68.bin"/><Relationship Id="rId46" Type="http://schemas.openxmlformats.org/officeDocument/2006/relationships/vmlDrawing" Target="../drawings/vmlDrawing5.vml"/><Relationship Id="rId45" Type="http://schemas.openxmlformats.org/officeDocument/2006/relationships/slideLayout" Target="../slideLayouts/slideLayout7.xml"/><Relationship Id="rId44" Type="http://schemas.openxmlformats.org/officeDocument/2006/relationships/image" Target="../media/image50.wmf"/><Relationship Id="rId43" Type="http://schemas.openxmlformats.org/officeDocument/2006/relationships/oleObject" Target="../embeddings/oleObject90.bin"/><Relationship Id="rId42" Type="http://schemas.openxmlformats.org/officeDocument/2006/relationships/image" Target="../media/image32.wmf"/><Relationship Id="rId41" Type="http://schemas.openxmlformats.org/officeDocument/2006/relationships/oleObject" Target="../embeddings/oleObject89.bin"/><Relationship Id="rId40" Type="http://schemas.openxmlformats.org/officeDocument/2006/relationships/oleObject" Target="../embeddings/oleObject88.bin"/><Relationship Id="rId4" Type="http://schemas.openxmlformats.org/officeDocument/2006/relationships/image" Target="../media/image45.wmf"/><Relationship Id="rId39" Type="http://schemas.openxmlformats.org/officeDocument/2006/relationships/oleObject" Target="../embeddings/oleObject87.bin"/><Relationship Id="rId38" Type="http://schemas.openxmlformats.org/officeDocument/2006/relationships/oleObject" Target="../embeddings/oleObject86.bin"/><Relationship Id="rId37" Type="http://schemas.openxmlformats.org/officeDocument/2006/relationships/oleObject" Target="../embeddings/oleObject85.bin"/><Relationship Id="rId36" Type="http://schemas.openxmlformats.org/officeDocument/2006/relationships/oleObject" Target="../embeddings/oleObject84.bin"/><Relationship Id="rId35" Type="http://schemas.openxmlformats.org/officeDocument/2006/relationships/oleObject" Target="../embeddings/oleObject83.bin"/><Relationship Id="rId34" Type="http://schemas.openxmlformats.org/officeDocument/2006/relationships/image" Target="../media/image31.wmf"/><Relationship Id="rId33" Type="http://schemas.openxmlformats.org/officeDocument/2006/relationships/oleObject" Target="../embeddings/oleObject82.bin"/><Relationship Id="rId32" Type="http://schemas.openxmlformats.org/officeDocument/2006/relationships/image" Target="../media/image30.wmf"/><Relationship Id="rId31" Type="http://schemas.openxmlformats.org/officeDocument/2006/relationships/oleObject" Target="../embeddings/oleObject81.bin"/><Relationship Id="rId30" Type="http://schemas.openxmlformats.org/officeDocument/2006/relationships/image" Target="../media/image29.wmf"/><Relationship Id="rId3" Type="http://schemas.openxmlformats.org/officeDocument/2006/relationships/oleObject" Target="../embeddings/oleObject67.bin"/><Relationship Id="rId29" Type="http://schemas.openxmlformats.org/officeDocument/2006/relationships/oleObject" Target="../embeddings/oleObject80.bin"/><Relationship Id="rId28" Type="http://schemas.openxmlformats.org/officeDocument/2006/relationships/image" Target="../media/image28.wmf"/><Relationship Id="rId27" Type="http://schemas.openxmlformats.org/officeDocument/2006/relationships/oleObject" Target="../embeddings/oleObject79.bin"/><Relationship Id="rId26" Type="http://schemas.openxmlformats.org/officeDocument/2006/relationships/image" Target="../media/image27.wmf"/><Relationship Id="rId25" Type="http://schemas.openxmlformats.org/officeDocument/2006/relationships/oleObject" Target="../embeddings/oleObject78.bin"/><Relationship Id="rId24" Type="http://schemas.openxmlformats.org/officeDocument/2006/relationships/image" Target="../media/image23.wmf"/><Relationship Id="rId23" Type="http://schemas.openxmlformats.org/officeDocument/2006/relationships/oleObject" Target="../embeddings/oleObject77.bin"/><Relationship Id="rId22" Type="http://schemas.openxmlformats.org/officeDocument/2006/relationships/image" Target="../media/image22.wmf"/><Relationship Id="rId21" Type="http://schemas.openxmlformats.org/officeDocument/2006/relationships/oleObject" Target="../embeddings/oleObject76.bin"/><Relationship Id="rId20" Type="http://schemas.openxmlformats.org/officeDocument/2006/relationships/image" Target="../media/image21.wmf"/><Relationship Id="rId2" Type="http://schemas.openxmlformats.org/officeDocument/2006/relationships/image" Target="../media/image44.wmf"/><Relationship Id="rId19" Type="http://schemas.openxmlformats.org/officeDocument/2006/relationships/oleObject" Target="../embeddings/oleObject75.bin"/><Relationship Id="rId18" Type="http://schemas.openxmlformats.org/officeDocument/2006/relationships/image" Target="../media/image20.wmf"/><Relationship Id="rId17" Type="http://schemas.openxmlformats.org/officeDocument/2006/relationships/oleObject" Target="../embeddings/oleObject74.bin"/><Relationship Id="rId16" Type="http://schemas.openxmlformats.org/officeDocument/2006/relationships/image" Target="../media/image19.wmf"/><Relationship Id="rId15" Type="http://schemas.openxmlformats.org/officeDocument/2006/relationships/oleObject" Target="../embeddings/oleObject73.bin"/><Relationship Id="rId14" Type="http://schemas.openxmlformats.org/officeDocument/2006/relationships/image" Target="../media/image8.png"/><Relationship Id="rId13" Type="http://schemas.openxmlformats.org/officeDocument/2006/relationships/oleObject" Target="../embeddings/oleObject72.bin"/><Relationship Id="rId12" Type="http://schemas.openxmlformats.org/officeDocument/2006/relationships/image" Target="../media/image49.wmf"/><Relationship Id="rId11" Type="http://schemas.openxmlformats.org/officeDocument/2006/relationships/oleObject" Target="../embeddings/oleObject71.bin"/><Relationship Id="rId10" Type="http://schemas.openxmlformats.org/officeDocument/2006/relationships/image" Target="../media/image48.wmf"/><Relationship Id="rId1" Type="http://schemas.openxmlformats.org/officeDocument/2006/relationships/oleObject" Target="../embeddings/oleObject66.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5.png"/><Relationship Id="rId1" Type="http://schemas.openxmlformats.org/officeDocument/2006/relationships/image" Target="../media/image5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image" Target="../media/image5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62.wmf"/><Relationship Id="rId7" Type="http://schemas.openxmlformats.org/officeDocument/2006/relationships/oleObject" Target="../embeddings/oleObject94.bin"/><Relationship Id="rId6" Type="http://schemas.openxmlformats.org/officeDocument/2006/relationships/image" Target="../media/image61.wmf"/><Relationship Id="rId5" Type="http://schemas.openxmlformats.org/officeDocument/2006/relationships/oleObject" Target="../embeddings/oleObject93.bin"/><Relationship Id="rId4" Type="http://schemas.openxmlformats.org/officeDocument/2006/relationships/image" Target="../media/image60.wmf"/><Relationship Id="rId3" Type="http://schemas.openxmlformats.org/officeDocument/2006/relationships/oleObject" Target="../embeddings/oleObject92.bin"/><Relationship Id="rId2" Type="http://schemas.openxmlformats.org/officeDocument/2006/relationships/image" Target="../media/image59.wmf"/><Relationship Id="rId10" Type="http://schemas.openxmlformats.org/officeDocument/2006/relationships/vmlDrawing" Target="../drawings/vmlDrawing6.vml"/><Relationship Id="rId1" Type="http://schemas.openxmlformats.org/officeDocument/2006/relationships/oleObject" Target="../embeddings/oleObject91.bin"/></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4.xml"/><Relationship Id="rId4" Type="http://schemas.openxmlformats.org/officeDocument/2006/relationships/image" Target="../media/image66.png"/><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67.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xml"/><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image" Target="../media/image68.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4.xml"/><Relationship Id="rId2" Type="http://schemas.openxmlformats.org/officeDocument/2006/relationships/image" Target="../media/image72.png"/><Relationship Id="rId1" Type="http://schemas.openxmlformats.org/officeDocument/2006/relationships/image" Target="../media/image71.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image" Target="../media/image73.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image" Target="../media/image7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7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80.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4.xml"/><Relationship Id="rId2" Type="http://schemas.openxmlformats.org/officeDocument/2006/relationships/image" Target="../media/image82.png"/><Relationship Id="rId1" Type="http://schemas.openxmlformats.org/officeDocument/2006/relationships/image" Target="../media/image8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83.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8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85.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86.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87.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8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89.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9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91.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image" Target="../media/image92.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44.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4.xml"/><Relationship Id="rId2" Type="http://schemas.openxmlformats.org/officeDocument/2006/relationships/image" Target="../media/image94.png"/><Relationship Id="rId1" Type="http://schemas.openxmlformats.org/officeDocument/2006/relationships/image" Target="../media/image93.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4.xml"/><Relationship Id="rId2" Type="http://schemas.openxmlformats.org/officeDocument/2006/relationships/image" Target="../media/image96.png"/><Relationship Id="rId1" Type="http://schemas.openxmlformats.org/officeDocument/2006/relationships/image" Target="../media/image95.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4.xml"/><Relationship Id="rId2" Type="http://schemas.openxmlformats.org/officeDocument/2006/relationships/image" Target="../media/image98.png"/><Relationship Id="rId1" Type="http://schemas.openxmlformats.org/officeDocument/2006/relationships/image" Target="../media/image97.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4.xml"/><Relationship Id="rId2" Type="http://schemas.openxmlformats.org/officeDocument/2006/relationships/image" Target="../media/image100.png"/><Relationship Id="rId1" Type="http://schemas.openxmlformats.org/officeDocument/2006/relationships/image" Target="../media/image99.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4.xml"/><Relationship Id="rId2" Type="http://schemas.openxmlformats.org/officeDocument/2006/relationships/image" Target="../media/image102.png"/><Relationship Id="rId1" Type="http://schemas.openxmlformats.org/officeDocument/2006/relationships/image" Target="../media/image10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image" Target="../media/image103.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7.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image" Target="../media/image104.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33.xml"/><Relationship Id="rId3" Type="http://schemas.openxmlformats.org/officeDocument/2006/relationships/slideLayout" Target="../slideLayouts/slideLayout4.xml"/><Relationship Id="rId2" Type="http://schemas.openxmlformats.org/officeDocument/2006/relationships/image" Target="../media/image106.png"/><Relationship Id="rId1" Type="http://schemas.openxmlformats.org/officeDocument/2006/relationships/image" Target="../media/image105.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34.xml"/><Relationship Id="rId3" Type="http://schemas.openxmlformats.org/officeDocument/2006/relationships/slideLayout" Target="../slideLayouts/slideLayout4.xml"/><Relationship Id="rId2" Type="http://schemas.openxmlformats.org/officeDocument/2006/relationships/image" Target="../media/image108.png"/><Relationship Id="rId1" Type="http://schemas.openxmlformats.org/officeDocument/2006/relationships/image" Target="../media/image107.png"/></Relationships>
</file>

<file path=ppt/slides/_rels/slide53.xml.rels><?xml version="1.0" encoding="UTF-8" standalone="yes"?>
<Relationships xmlns="http://schemas.openxmlformats.org/package/2006/relationships"><Relationship Id="rId9" Type="http://schemas.openxmlformats.org/officeDocument/2006/relationships/oleObject" Target="../embeddings/oleObject99.bin"/><Relationship Id="rId8" Type="http://schemas.openxmlformats.org/officeDocument/2006/relationships/image" Target="../media/image112.wmf"/><Relationship Id="rId7" Type="http://schemas.openxmlformats.org/officeDocument/2006/relationships/oleObject" Target="../embeddings/oleObject98.bin"/><Relationship Id="rId6" Type="http://schemas.openxmlformats.org/officeDocument/2006/relationships/image" Target="../media/image111.wmf"/><Relationship Id="rId5" Type="http://schemas.openxmlformats.org/officeDocument/2006/relationships/oleObject" Target="../embeddings/oleObject97.bin"/><Relationship Id="rId4" Type="http://schemas.openxmlformats.org/officeDocument/2006/relationships/image" Target="../media/image110.wmf"/><Relationship Id="rId3" Type="http://schemas.openxmlformats.org/officeDocument/2006/relationships/oleObject" Target="../embeddings/oleObject96.bin"/><Relationship Id="rId27" Type="http://schemas.openxmlformats.org/officeDocument/2006/relationships/vmlDrawing" Target="../drawings/vmlDrawing7.vml"/><Relationship Id="rId26" Type="http://schemas.openxmlformats.org/officeDocument/2006/relationships/slideLayout" Target="../slideLayouts/slideLayout1.xml"/><Relationship Id="rId25" Type="http://schemas.openxmlformats.org/officeDocument/2006/relationships/image" Target="../media/image120.wmf"/><Relationship Id="rId24" Type="http://schemas.openxmlformats.org/officeDocument/2006/relationships/oleObject" Target="../embeddings/oleObject107.bin"/><Relationship Id="rId23" Type="http://schemas.openxmlformats.org/officeDocument/2006/relationships/image" Target="../media/image119.wmf"/><Relationship Id="rId22" Type="http://schemas.openxmlformats.org/officeDocument/2006/relationships/oleObject" Target="../embeddings/oleObject106.bin"/><Relationship Id="rId21" Type="http://schemas.openxmlformats.org/officeDocument/2006/relationships/image" Target="../media/image118.wmf"/><Relationship Id="rId20" Type="http://schemas.openxmlformats.org/officeDocument/2006/relationships/oleObject" Target="../embeddings/oleObject105.bin"/><Relationship Id="rId2" Type="http://schemas.openxmlformats.org/officeDocument/2006/relationships/image" Target="../media/image109.wmf"/><Relationship Id="rId19" Type="http://schemas.openxmlformats.org/officeDocument/2006/relationships/image" Target="../media/image117.wmf"/><Relationship Id="rId18" Type="http://schemas.openxmlformats.org/officeDocument/2006/relationships/oleObject" Target="../embeddings/oleObject104.bin"/><Relationship Id="rId17" Type="http://schemas.openxmlformats.org/officeDocument/2006/relationships/image" Target="../media/image116.wmf"/><Relationship Id="rId16" Type="http://schemas.openxmlformats.org/officeDocument/2006/relationships/oleObject" Target="../embeddings/oleObject103.bin"/><Relationship Id="rId15" Type="http://schemas.openxmlformats.org/officeDocument/2006/relationships/image" Target="../media/image115.wmf"/><Relationship Id="rId14" Type="http://schemas.openxmlformats.org/officeDocument/2006/relationships/oleObject" Target="../embeddings/oleObject102.bin"/><Relationship Id="rId13" Type="http://schemas.openxmlformats.org/officeDocument/2006/relationships/image" Target="../media/image114.wmf"/><Relationship Id="rId12" Type="http://schemas.openxmlformats.org/officeDocument/2006/relationships/oleObject" Target="../embeddings/oleObject101.bin"/><Relationship Id="rId11" Type="http://schemas.openxmlformats.org/officeDocument/2006/relationships/image" Target="../media/image113.wmf"/><Relationship Id="rId10" Type="http://schemas.openxmlformats.org/officeDocument/2006/relationships/oleObject" Target="../embeddings/oleObject100.bin"/><Relationship Id="rId1" Type="http://schemas.openxmlformats.org/officeDocument/2006/relationships/oleObject" Target="../embeddings/oleObject95.bin"/></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image" Target="../media/image121.png"/></Relationships>
</file>

<file path=ppt/slides/_rels/slide57.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4.xml"/><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image" Target="../media/image122.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image" Target="../media/image125.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image" Target="../media/image12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image" Target="../media/image127.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image" Target="../media/image128.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image" Target="../media/image129.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5.bin"/><Relationship Id="rId8" Type="http://schemas.openxmlformats.org/officeDocument/2006/relationships/image" Target="../media/image11.wmf"/><Relationship Id="rId7" Type="http://schemas.openxmlformats.org/officeDocument/2006/relationships/oleObject" Target="../embeddings/oleObject4.bin"/><Relationship Id="rId6" Type="http://schemas.openxmlformats.org/officeDocument/2006/relationships/image" Target="../media/image10.wmf"/><Relationship Id="rId5" Type="http://schemas.openxmlformats.org/officeDocument/2006/relationships/oleObject" Target="../embeddings/oleObject3.bin"/><Relationship Id="rId4" Type="http://schemas.openxmlformats.org/officeDocument/2006/relationships/image" Target="../media/image9.png"/><Relationship Id="rId3" Type="http://schemas.openxmlformats.org/officeDocument/2006/relationships/oleObject" Target="../embeddings/oleObject2.bin"/><Relationship Id="rId2" Type="http://schemas.openxmlformats.org/officeDocument/2006/relationships/image" Target="../media/image8.png"/><Relationship Id="rId12" Type="http://schemas.openxmlformats.org/officeDocument/2006/relationships/vmlDrawing" Target="../drawings/vmlDrawing1.vml"/><Relationship Id="rId11" Type="http://schemas.openxmlformats.org/officeDocument/2006/relationships/slideLayout" Target="../slideLayouts/slideLayout7.xml"/><Relationship Id="rId10" Type="http://schemas.openxmlformats.org/officeDocument/2006/relationships/image" Target="../media/image12.wmf"/><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16.wmf"/><Relationship Id="rId7" Type="http://schemas.openxmlformats.org/officeDocument/2006/relationships/oleObject" Target="../embeddings/oleObject9.bin"/><Relationship Id="rId6" Type="http://schemas.openxmlformats.org/officeDocument/2006/relationships/image" Target="../media/image15.wmf"/><Relationship Id="rId5" Type="http://schemas.openxmlformats.org/officeDocument/2006/relationships/oleObject" Target="../embeddings/oleObject8.bin"/><Relationship Id="rId4" Type="http://schemas.openxmlformats.org/officeDocument/2006/relationships/image" Target="../media/image14.wmf"/><Relationship Id="rId3" Type="http://schemas.openxmlformats.org/officeDocument/2006/relationships/oleObject" Target="../embeddings/oleObject7.bin"/><Relationship Id="rId2" Type="http://schemas.openxmlformats.org/officeDocument/2006/relationships/image" Target="../media/image13.png"/><Relationship Id="rId19" Type="http://schemas.openxmlformats.org/officeDocument/2006/relationships/vmlDrawing" Target="../drawings/vmlDrawing2.vml"/><Relationship Id="rId18" Type="http://schemas.openxmlformats.org/officeDocument/2006/relationships/slideLayout" Target="../slideLayouts/slideLayout7.xml"/><Relationship Id="rId17" Type="http://schemas.openxmlformats.org/officeDocument/2006/relationships/image" Target="../media/image10.wmf"/><Relationship Id="rId16" Type="http://schemas.openxmlformats.org/officeDocument/2006/relationships/oleObject" Target="../embeddings/oleObject15.bin"/><Relationship Id="rId15" Type="http://schemas.openxmlformats.org/officeDocument/2006/relationships/oleObject" Target="../embeddings/oleObject14.bin"/><Relationship Id="rId14" Type="http://schemas.openxmlformats.org/officeDocument/2006/relationships/oleObject" Target="../embeddings/oleObject13.bin"/><Relationship Id="rId13" Type="http://schemas.openxmlformats.org/officeDocument/2006/relationships/image" Target="../media/image18.wmf"/><Relationship Id="rId12" Type="http://schemas.openxmlformats.org/officeDocument/2006/relationships/oleObject" Target="../embeddings/oleObject12.bin"/><Relationship Id="rId11" Type="http://schemas.openxmlformats.org/officeDocument/2006/relationships/oleObject" Target="../embeddings/oleObject11.bin"/><Relationship Id="rId10" Type="http://schemas.openxmlformats.org/officeDocument/2006/relationships/image" Target="../media/image17.wmf"/><Relationship Id="rId1" Type="http://schemas.openxmlformats.org/officeDocument/2006/relationships/oleObject" Target="../embeddings/oleObject6.bin"/></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20.bin"/><Relationship Id="rId8" Type="http://schemas.openxmlformats.org/officeDocument/2006/relationships/image" Target="../media/image21.wmf"/><Relationship Id="rId7" Type="http://schemas.openxmlformats.org/officeDocument/2006/relationships/oleObject" Target="../embeddings/oleObject19.bin"/><Relationship Id="rId6" Type="http://schemas.openxmlformats.org/officeDocument/2006/relationships/image" Target="../media/image20.wmf"/><Relationship Id="rId5" Type="http://schemas.openxmlformats.org/officeDocument/2006/relationships/oleObject" Target="../embeddings/oleObject18.bin"/><Relationship Id="rId40" Type="http://schemas.openxmlformats.org/officeDocument/2006/relationships/vmlDrawing" Target="../drawings/vmlDrawing3.vml"/><Relationship Id="rId4" Type="http://schemas.openxmlformats.org/officeDocument/2006/relationships/image" Target="../media/image19.wmf"/><Relationship Id="rId39" Type="http://schemas.openxmlformats.org/officeDocument/2006/relationships/slideLayout" Target="../slideLayouts/slideLayout7.xml"/><Relationship Id="rId38" Type="http://schemas.openxmlformats.org/officeDocument/2006/relationships/image" Target="../media/image33.wmf"/><Relationship Id="rId37" Type="http://schemas.openxmlformats.org/officeDocument/2006/relationships/oleObject" Target="../embeddings/oleObject37.bin"/><Relationship Id="rId36" Type="http://schemas.openxmlformats.org/officeDocument/2006/relationships/image" Target="../media/image32.wmf"/><Relationship Id="rId35" Type="http://schemas.openxmlformats.org/officeDocument/2006/relationships/oleObject" Target="../embeddings/oleObject36.bin"/><Relationship Id="rId34" Type="http://schemas.openxmlformats.org/officeDocument/2006/relationships/oleObject" Target="../embeddings/oleObject35.bin"/><Relationship Id="rId33" Type="http://schemas.openxmlformats.org/officeDocument/2006/relationships/oleObject" Target="../embeddings/oleObject34.bin"/><Relationship Id="rId32" Type="http://schemas.openxmlformats.org/officeDocument/2006/relationships/oleObject" Target="../embeddings/oleObject33.bin"/><Relationship Id="rId31" Type="http://schemas.openxmlformats.org/officeDocument/2006/relationships/oleObject" Target="../embeddings/oleObject32.bin"/><Relationship Id="rId30" Type="http://schemas.openxmlformats.org/officeDocument/2006/relationships/oleObject" Target="../embeddings/oleObject31.bin"/><Relationship Id="rId3" Type="http://schemas.openxmlformats.org/officeDocument/2006/relationships/oleObject" Target="../embeddings/oleObject17.bin"/><Relationship Id="rId29" Type="http://schemas.openxmlformats.org/officeDocument/2006/relationships/oleObject" Target="../embeddings/oleObject30.bin"/><Relationship Id="rId28" Type="http://schemas.openxmlformats.org/officeDocument/2006/relationships/image" Target="../media/image31.wmf"/><Relationship Id="rId27" Type="http://schemas.openxmlformats.org/officeDocument/2006/relationships/oleObject" Target="../embeddings/oleObject29.bin"/><Relationship Id="rId26" Type="http://schemas.openxmlformats.org/officeDocument/2006/relationships/image" Target="../media/image30.wmf"/><Relationship Id="rId25" Type="http://schemas.openxmlformats.org/officeDocument/2006/relationships/oleObject" Target="../embeddings/oleObject28.bin"/><Relationship Id="rId24" Type="http://schemas.openxmlformats.org/officeDocument/2006/relationships/image" Target="../media/image29.wmf"/><Relationship Id="rId23" Type="http://schemas.openxmlformats.org/officeDocument/2006/relationships/oleObject" Target="../embeddings/oleObject27.bin"/><Relationship Id="rId22" Type="http://schemas.openxmlformats.org/officeDocument/2006/relationships/image" Target="../media/image28.wmf"/><Relationship Id="rId21" Type="http://schemas.openxmlformats.org/officeDocument/2006/relationships/oleObject" Target="../embeddings/oleObject26.bin"/><Relationship Id="rId20" Type="http://schemas.openxmlformats.org/officeDocument/2006/relationships/image" Target="../media/image27.wmf"/><Relationship Id="rId2" Type="http://schemas.openxmlformats.org/officeDocument/2006/relationships/image" Target="../media/image8.png"/><Relationship Id="rId19" Type="http://schemas.openxmlformats.org/officeDocument/2006/relationships/oleObject" Target="../embeddings/oleObject25.bin"/><Relationship Id="rId18" Type="http://schemas.openxmlformats.org/officeDocument/2006/relationships/image" Target="../media/image26.wmf"/><Relationship Id="rId17" Type="http://schemas.openxmlformats.org/officeDocument/2006/relationships/oleObject" Target="../embeddings/oleObject24.bin"/><Relationship Id="rId16" Type="http://schemas.openxmlformats.org/officeDocument/2006/relationships/image" Target="../media/image25.wmf"/><Relationship Id="rId15" Type="http://schemas.openxmlformats.org/officeDocument/2006/relationships/oleObject" Target="../embeddings/oleObject23.bin"/><Relationship Id="rId14" Type="http://schemas.openxmlformats.org/officeDocument/2006/relationships/image" Target="../media/image24.wmf"/><Relationship Id="rId13" Type="http://schemas.openxmlformats.org/officeDocument/2006/relationships/oleObject" Target="../embeddings/oleObject22.bin"/><Relationship Id="rId12" Type="http://schemas.openxmlformats.org/officeDocument/2006/relationships/image" Target="../media/image23.wmf"/><Relationship Id="rId11" Type="http://schemas.openxmlformats.org/officeDocument/2006/relationships/oleObject" Target="../embeddings/oleObject21.bin"/><Relationship Id="rId10" Type="http://schemas.openxmlformats.org/officeDocument/2006/relationships/image" Target="../media/image22.wmf"/><Relationship Id="rId1" Type="http://schemas.openxmlformats.org/officeDocument/2006/relationships/oleObject" Target="../embeddings/oleObject1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p:cNvSpPr/>
          <p:nvPr/>
        </p:nvSpPr>
        <p:spPr>
          <a:xfrm>
            <a:off x="1055370" y="1484948"/>
            <a:ext cx="8446770" cy="1198880"/>
          </a:xfrm>
          <a:prstGeom prst="rect">
            <a:avLst/>
          </a:prstGeom>
          <a:noFill/>
          <a:ln w="9525">
            <a:noFill/>
          </a:ln>
        </p:spPr>
        <p:txBody>
          <a:bodyPr wrap="none" lIns="91440" tIns="45720" rIns="91440" bIns="45720" anchor="t" anchorCtr="0">
            <a:spAutoFit/>
          </a:bodyPr>
          <a:p>
            <a:r>
              <a:rPr lang="zh-CN" altLang="en-US" sz="7200" b="1" baseline="0">
                <a:solidFill>
                  <a:schemeClr val="bg1"/>
                </a:solidFill>
                <a:latin typeface="黑体" panose="02010609060101010101" charset="-122"/>
                <a:ea typeface="黑体" panose="02010609060101010101" charset="-122"/>
              </a:rPr>
              <a:t>高等数学（第</a:t>
            </a:r>
            <a:r>
              <a:rPr lang="zh-CN" altLang="en-US" sz="7200" b="1">
                <a:solidFill>
                  <a:schemeClr val="bg1"/>
                </a:solidFill>
                <a:latin typeface="黑体" panose="02010609060101010101" charset="-122"/>
                <a:ea typeface="黑体" panose="02010609060101010101" charset="-122"/>
              </a:rPr>
              <a:t>三</a:t>
            </a:r>
            <a:r>
              <a:rPr lang="zh-CN" altLang="en-US" sz="7200" b="1" baseline="0">
                <a:solidFill>
                  <a:schemeClr val="bg1"/>
                </a:solidFill>
                <a:latin typeface="黑体" panose="02010609060101010101" charset="-122"/>
                <a:ea typeface="黑体" panose="02010609060101010101" charset="-122"/>
              </a:rPr>
              <a:t>版）</a:t>
            </a:r>
            <a:endParaRPr lang="zh-CN" altLang="en-US" sz="7200" b="1" baseline="0">
              <a:solidFill>
                <a:schemeClr val="bg1"/>
              </a:solidFill>
              <a:latin typeface="黑体" panose="02010609060101010101" charset="-122"/>
              <a:ea typeface="黑体" panose="02010609060101010101" charset="-122"/>
            </a:endParaRPr>
          </a:p>
        </p:txBody>
      </p:sp>
      <p:sp>
        <p:nvSpPr>
          <p:cNvPr id="4" name="矩形"/>
          <p:cNvSpPr/>
          <p:nvPr/>
        </p:nvSpPr>
        <p:spPr>
          <a:xfrm>
            <a:off x="2783205" y="3306763"/>
            <a:ext cx="3234055" cy="829945"/>
          </a:xfrm>
          <a:prstGeom prst="rect">
            <a:avLst/>
          </a:prstGeom>
          <a:noFill/>
          <a:ln w="9525">
            <a:noFill/>
          </a:ln>
        </p:spPr>
        <p:txBody>
          <a:bodyPr wrap="none" lIns="91440" tIns="45720" rIns="91440" bIns="45720" anchor="t" anchorCtr="0">
            <a:spAutoFit/>
          </a:bodyPr>
          <a:p>
            <a:r>
              <a:rPr lang="zh-CN" altLang="en-US" sz="4800" b="1" baseline="0">
                <a:solidFill>
                  <a:schemeClr val="bg1"/>
                </a:solidFill>
                <a:latin typeface="等线" charset="-122"/>
                <a:ea typeface="等线" charset="-122"/>
              </a:rPr>
              <a:t>北京出版社</a:t>
            </a:r>
            <a:endParaRPr lang="zh-CN" altLang="en-US" sz="4800" b="1" baseline="0">
              <a:solidFill>
                <a:schemeClr val="bg1"/>
              </a:solidFill>
              <a:latin typeface="等线" charset="-122"/>
              <a:ea typeface="等线"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1450">
                                          <p:stCondLst>
                                            <p:cond delay="0"/>
                                          </p:stCondLst>
                                        </p:cTn>
                                        <p:tgtEl>
                                          <p:spTgt spid="3"/>
                                        </p:tgtEl>
                                      </p:cBhvr>
                                    </p:animEffect>
                                    <p:anim calcmode="lin" valueType="num">
                                      <p:cBhvr>
                                        <p:cTn id="8" dur="4555"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3"/>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3"/>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3"/>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3"/>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3"/>
                                        </p:tgtEl>
                                      </p:cBhvr>
                                      <p:to x="100000" y="60000"/>
                                    </p:animScale>
                                    <p:animScale>
                                      <p:cBhvr>
                                        <p:cTn id="14" dur="415" decel="50000">
                                          <p:stCondLst>
                                            <p:cond delay="1690"/>
                                          </p:stCondLst>
                                        </p:cTn>
                                        <p:tgtEl>
                                          <p:spTgt spid="3"/>
                                        </p:tgtEl>
                                      </p:cBhvr>
                                      <p:to x="100000" y="100000"/>
                                    </p:animScale>
                                    <p:animScale>
                                      <p:cBhvr>
                                        <p:cTn id="15" dur="65">
                                          <p:stCondLst>
                                            <p:cond delay="3280"/>
                                          </p:stCondLst>
                                        </p:cTn>
                                        <p:tgtEl>
                                          <p:spTgt spid="3"/>
                                        </p:tgtEl>
                                      </p:cBhvr>
                                      <p:to x="100000" y="80000"/>
                                    </p:animScale>
                                    <p:animScale>
                                      <p:cBhvr>
                                        <p:cTn id="16" dur="415" decel="50000">
                                          <p:stCondLst>
                                            <p:cond delay="3345"/>
                                          </p:stCondLst>
                                        </p:cTn>
                                        <p:tgtEl>
                                          <p:spTgt spid="3"/>
                                        </p:tgtEl>
                                      </p:cBhvr>
                                      <p:to x="100000" y="100000"/>
                                    </p:animScale>
                                    <p:animScale>
                                      <p:cBhvr>
                                        <p:cTn id="17" dur="65">
                                          <p:stCondLst>
                                            <p:cond delay="4105"/>
                                          </p:stCondLst>
                                        </p:cTn>
                                        <p:tgtEl>
                                          <p:spTgt spid="3"/>
                                        </p:tgtEl>
                                      </p:cBhvr>
                                      <p:to x="100000" y="90000"/>
                                    </p:animScale>
                                    <p:animScale>
                                      <p:cBhvr>
                                        <p:cTn id="18" dur="415" decel="50000">
                                          <p:stCondLst>
                                            <p:cond delay="4170"/>
                                          </p:stCondLst>
                                        </p:cTn>
                                        <p:tgtEl>
                                          <p:spTgt spid="3"/>
                                        </p:tgtEl>
                                      </p:cBhvr>
                                      <p:to x="100000" y="100000"/>
                                    </p:animScale>
                                    <p:animScale>
                                      <p:cBhvr>
                                        <p:cTn id="19" dur="65">
                                          <p:stCondLst>
                                            <p:cond delay="4520"/>
                                          </p:stCondLst>
                                        </p:cTn>
                                        <p:tgtEl>
                                          <p:spTgt spid="3"/>
                                        </p:tgtEl>
                                      </p:cBhvr>
                                      <p:to x="100000" y="95000"/>
                                    </p:animScale>
                                    <p:animScale>
                                      <p:cBhvr>
                                        <p:cTn id="20" dur="415" decel="50000">
                                          <p:stCondLst>
                                            <p:cond delay="4585"/>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000000"/>
                                          </p:val>
                                        </p:tav>
                                        <p:tav tm="100000">
                                          <p:val>
                                            <p:strVal val="#ppt_w"/>
                                          </p:val>
                                        </p:tav>
                                      </p:tavLst>
                                    </p:anim>
                                    <p:anim calcmode="lin" valueType="num">
                                      <p:cBhvr>
                                        <p:cTn id="26" dur="1000" fill="hold"/>
                                        <p:tgtEl>
                                          <p:spTgt spid="4"/>
                                        </p:tgtEl>
                                        <p:attrNameLst>
                                          <p:attrName>ppt_h</p:attrName>
                                        </p:attrNameLst>
                                      </p:cBhvr>
                                      <p:tavLst>
                                        <p:tav tm="0">
                                          <p:val>
                                            <p:fltVal val="0.000000"/>
                                          </p:val>
                                        </p:tav>
                                        <p:tav tm="100000">
                                          <p:val>
                                            <p:strVal val="#ppt_h"/>
                                          </p:val>
                                        </p:tav>
                                      </p:tavLst>
                                    </p:anim>
                                    <p:anim calcmode="lin" valueType="num">
                                      <p:cBhvr>
                                        <p:cTn id="27" dur="1000" fill="hold"/>
                                        <p:tgtEl>
                                          <p:spTgt spid="4"/>
                                        </p:tgtEl>
                                        <p:attrNameLst>
                                          <p:attrName>style.rotation</p:attrName>
                                        </p:attrNameLst>
                                      </p:cBhvr>
                                      <p:tavLst>
                                        <p:tav tm="0">
                                          <p:val>
                                            <p:fltVal val="90.000000"/>
                                          </p:val>
                                        </p:tav>
                                        <p:tav tm="100000">
                                          <p:val>
                                            <p:fltVal val="0.00000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矩形 34825"/>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grpSp>
        <p:nvGrpSpPr>
          <p:cNvPr id="37891" name="组合 34850"/>
          <p:cNvGrpSpPr/>
          <p:nvPr/>
        </p:nvGrpSpPr>
        <p:grpSpPr>
          <a:xfrm>
            <a:off x="6133465" y="1817370"/>
            <a:ext cx="4595813" cy="2438400"/>
            <a:chOff x="2769" y="1216"/>
            <a:chExt cx="2895" cy="1536"/>
          </a:xfrm>
        </p:grpSpPr>
        <p:graphicFrame>
          <p:nvGraphicFramePr>
            <p:cNvPr id="37892" name="对象 34851"/>
            <p:cNvGraphicFramePr/>
            <p:nvPr/>
          </p:nvGraphicFramePr>
          <p:xfrm>
            <a:off x="3272" y="1335"/>
            <a:ext cx="1680" cy="1193"/>
          </p:xfrm>
          <a:graphic>
            <a:graphicData uri="http://schemas.openxmlformats.org/presentationml/2006/ole">
              <mc:AlternateContent xmlns:mc="http://schemas.openxmlformats.org/markup-compatibility/2006">
                <mc:Choice xmlns:v="urn:schemas-microsoft-com:vml" Requires="v">
                  <p:oleObj spid="_x0000_s3174" name="" r:id="rId1" imgW="1905000" imgH="1352550" progId="Paint.Picture">
                    <p:embed/>
                  </p:oleObj>
                </mc:Choice>
                <mc:Fallback>
                  <p:oleObj name="" r:id="rId1" imgW="1905000" imgH="1352550" progId="Paint.Picture">
                    <p:embed/>
                    <p:pic>
                      <p:nvPicPr>
                        <p:cNvPr id="0" name="图片 3173"/>
                        <p:cNvPicPr/>
                        <p:nvPr/>
                      </p:nvPicPr>
                      <p:blipFill>
                        <a:blip r:embed="rId2"/>
                        <a:stretch>
                          <a:fillRect/>
                        </a:stretch>
                      </p:blipFill>
                      <p:spPr>
                        <a:xfrm>
                          <a:off x="3272" y="1335"/>
                          <a:ext cx="1680" cy="1193"/>
                        </a:xfrm>
                        <a:prstGeom prst="rect">
                          <a:avLst/>
                        </a:prstGeom>
                        <a:noFill/>
                        <a:ln w="38100">
                          <a:noFill/>
                          <a:miter/>
                        </a:ln>
                      </p:spPr>
                    </p:pic>
                  </p:oleObj>
                </mc:Fallback>
              </mc:AlternateContent>
            </a:graphicData>
          </a:graphic>
        </p:graphicFrame>
        <p:graphicFrame>
          <p:nvGraphicFramePr>
            <p:cNvPr id="37893" name="对象 34852"/>
            <p:cNvGraphicFramePr/>
            <p:nvPr/>
          </p:nvGraphicFramePr>
          <p:xfrm>
            <a:off x="3209" y="2560"/>
            <a:ext cx="151" cy="159"/>
          </p:xfrm>
          <a:graphic>
            <a:graphicData uri="http://schemas.openxmlformats.org/presentationml/2006/ole">
              <mc:AlternateContent xmlns:mc="http://schemas.openxmlformats.org/markup-compatibility/2006">
                <mc:Choice xmlns:v="urn:schemas-microsoft-com:vml" Requires="v">
                  <p:oleObj spid="_x0000_s3164" name="" r:id="rId3" imgW="241300" imgH="254000" progId="Equation.3">
                    <p:embed/>
                  </p:oleObj>
                </mc:Choice>
                <mc:Fallback>
                  <p:oleObj name="" r:id="rId3" imgW="241300" imgH="254000" progId="Equation.3">
                    <p:embed/>
                    <p:pic>
                      <p:nvPicPr>
                        <p:cNvPr id="0" name="图片 3163"/>
                        <p:cNvPicPr/>
                        <p:nvPr/>
                      </p:nvPicPr>
                      <p:blipFill>
                        <a:blip r:embed="rId4"/>
                        <a:stretch>
                          <a:fillRect/>
                        </a:stretch>
                      </p:blipFill>
                      <p:spPr>
                        <a:xfrm>
                          <a:off x="3209" y="2560"/>
                          <a:ext cx="151" cy="159"/>
                        </a:xfrm>
                        <a:prstGeom prst="rect">
                          <a:avLst/>
                        </a:prstGeom>
                        <a:noFill/>
                        <a:ln w="38100">
                          <a:noFill/>
                          <a:miter/>
                        </a:ln>
                      </p:spPr>
                    </p:pic>
                  </p:oleObj>
                </mc:Fallback>
              </mc:AlternateContent>
            </a:graphicData>
          </a:graphic>
        </p:graphicFrame>
        <p:graphicFrame>
          <p:nvGraphicFramePr>
            <p:cNvPr id="37894" name="对象 34853"/>
            <p:cNvGraphicFramePr/>
            <p:nvPr/>
          </p:nvGraphicFramePr>
          <p:xfrm>
            <a:off x="4944" y="2544"/>
            <a:ext cx="144" cy="208"/>
          </p:xfrm>
          <a:graphic>
            <a:graphicData uri="http://schemas.openxmlformats.org/presentationml/2006/ole">
              <mc:AlternateContent xmlns:mc="http://schemas.openxmlformats.org/markup-compatibility/2006">
                <mc:Choice xmlns:v="urn:schemas-microsoft-com:vml" Requires="v">
                  <p:oleObj spid="_x0000_s3162" name="" r:id="rId5" imgW="228600" imgH="330200" progId="Equation.3">
                    <p:embed/>
                  </p:oleObj>
                </mc:Choice>
                <mc:Fallback>
                  <p:oleObj name="" r:id="rId5" imgW="228600" imgH="330200" progId="Equation.3">
                    <p:embed/>
                    <p:pic>
                      <p:nvPicPr>
                        <p:cNvPr id="0" name="图片 3161"/>
                        <p:cNvPicPr/>
                        <p:nvPr/>
                      </p:nvPicPr>
                      <p:blipFill>
                        <a:blip r:embed="rId6"/>
                        <a:stretch>
                          <a:fillRect/>
                        </a:stretch>
                      </p:blipFill>
                      <p:spPr>
                        <a:xfrm>
                          <a:off x="4944" y="2544"/>
                          <a:ext cx="144" cy="208"/>
                        </a:xfrm>
                        <a:prstGeom prst="rect">
                          <a:avLst/>
                        </a:prstGeom>
                        <a:noFill/>
                        <a:ln w="38100">
                          <a:noFill/>
                          <a:miter/>
                        </a:ln>
                      </p:spPr>
                    </p:pic>
                  </p:oleObj>
                </mc:Fallback>
              </mc:AlternateContent>
            </a:graphicData>
          </a:graphic>
        </p:graphicFrame>
        <p:sp>
          <p:nvSpPr>
            <p:cNvPr id="37895" name="直接连接符 34854"/>
            <p:cNvSpPr/>
            <p:nvPr/>
          </p:nvSpPr>
          <p:spPr>
            <a:xfrm>
              <a:off x="2769" y="2513"/>
              <a:ext cx="2794" cy="0"/>
            </a:xfrm>
            <a:prstGeom prst="line">
              <a:avLst/>
            </a:prstGeom>
            <a:ln w="28575" cap="flat" cmpd="sng">
              <a:solidFill>
                <a:schemeClr val="tx1"/>
              </a:solidFill>
              <a:prstDash val="solid"/>
              <a:round/>
              <a:headEnd type="none" w="med" len="med"/>
              <a:tailEnd type="triangle" w="med" len="med"/>
            </a:ln>
          </p:spPr>
        </p:sp>
        <p:sp>
          <p:nvSpPr>
            <p:cNvPr id="37896" name="直接连接符 34855"/>
            <p:cNvSpPr/>
            <p:nvPr/>
          </p:nvSpPr>
          <p:spPr>
            <a:xfrm flipV="1">
              <a:off x="3041" y="1216"/>
              <a:ext cx="0" cy="1489"/>
            </a:xfrm>
            <a:prstGeom prst="line">
              <a:avLst/>
            </a:prstGeom>
            <a:ln w="28575" cap="flat" cmpd="sng">
              <a:solidFill>
                <a:schemeClr val="tx1"/>
              </a:solidFill>
              <a:prstDash val="solid"/>
              <a:round/>
              <a:headEnd type="none" w="med" len="med"/>
              <a:tailEnd type="triangle" w="med" len="med"/>
            </a:ln>
          </p:spPr>
        </p:sp>
        <p:graphicFrame>
          <p:nvGraphicFramePr>
            <p:cNvPr id="37897" name="对象 34856"/>
            <p:cNvGraphicFramePr/>
            <p:nvPr/>
          </p:nvGraphicFramePr>
          <p:xfrm>
            <a:off x="5427" y="2561"/>
            <a:ext cx="237" cy="159"/>
          </p:xfrm>
          <a:graphic>
            <a:graphicData uri="http://schemas.openxmlformats.org/presentationml/2006/ole">
              <mc:AlternateContent xmlns:mc="http://schemas.openxmlformats.org/markup-compatibility/2006">
                <mc:Choice xmlns:v="urn:schemas-microsoft-com:vml" Requires="v">
                  <p:oleObj spid="_x0000_s3150" name="" r:id="rId7" imgW="266065" imgH="253365" progId="Equation.3">
                    <p:embed/>
                  </p:oleObj>
                </mc:Choice>
                <mc:Fallback>
                  <p:oleObj name="" r:id="rId7" imgW="266065" imgH="253365" progId="Equation.3">
                    <p:embed/>
                    <p:pic>
                      <p:nvPicPr>
                        <p:cNvPr id="0" name="图片 3149"/>
                        <p:cNvPicPr/>
                        <p:nvPr/>
                      </p:nvPicPr>
                      <p:blipFill>
                        <a:blip r:embed="rId8"/>
                        <a:stretch>
                          <a:fillRect/>
                        </a:stretch>
                      </p:blipFill>
                      <p:spPr>
                        <a:xfrm>
                          <a:off x="5427" y="2561"/>
                          <a:ext cx="237" cy="159"/>
                        </a:xfrm>
                        <a:prstGeom prst="rect">
                          <a:avLst/>
                        </a:prstGeom>
                        <a:noFill/>
                        <a:ln w="38100">
                          <a:noFill/>
                          <a:miter/>
                        </a:ln>
                      </p:spPr>
                    </p:pic>
                  </p:oleObj>
                </mc:Fallback>
              </mc:AlternateContent>
            </a:graphicData>
          </a:graphic>
        </p:graphicFrame>
        <p:graphicFrame>
          <p:nvGraphicFramePr>
            <p:cNvPr id="37898" name="对象 34857"/>
            <p:cNvGraphicFramePr/>
            <p:nvPr/>
          </p:nvGraphicFramePr>
          <p:xfrm>
            <a:off x="3123" y="1216"/>
            <a:ext cx="237" cy="208"/>
          </p:xfrm>
          <a:graphic>
            <a:graphicData uri="http://schemas.openxmlformats.org/presentationml/2006/ole">
              <mc:AlternateContent xmlns:mc="http://schemas.openxmlformats.org/markup-compatibility/2006">
                <mc:Choice xmlns:v="urn:schemas-microsoft-com:vml" Requires="v">
                  <p:oleObj spid="_x0000_s3163" name="" r:id="rId9" imgW="266065" imgH="329565" progId="Equation.3">
                    <p:embed/>
                  </p:oleObj>
                </mc:Choice>
                <mc:Fallback>
                  <p:oleObj name="" r:id="rId9" imgW="266065" imgH="329565" progId="Equation.3">
                    <p:embed/>
                    <p:pic>
                      <p:nvPicPr>
                        <p:cNvPr id="0" name="图片 3162"/>
                        <p:cNvPicPr/>
                        <p:nvPr/>
                      </p:nvPicPr>
                      <p:blipFill>
                        <a:blip r:embed="rId10"/>
                        <a:stretch>
                          <a:fillRect/>
                        </a:stretch>
                      </p:blipFill>
                      <p:spPr>
                        <a:xfrm>
                          <a:off x="3123" y="1216"/>
                          <a:ext cx="237" cy="208"/>
                        </a:xfrm>
                        <a:prstGeom prst="rect">
                          <a:avLst/>
                        </a:prstGeom>
                        <a:noFill/>
                        <a:ln w="38100">
                          <a:noFill/>
                          <a:miter/>
                        </a:ln>
                      </p:spPr>
                    </p:pic>
                  </p:oleObj>
                </mc:Fallback>
              </mc:AlternateContent>
            </a:graphicData>
          </a:graphic>
        </p:graphicFrame>
        <p:graphicFrame>
          <p:nvGraphicFramePr>
            <p:cNvPr id="37899" name="对象 34858"/>
            <p:cNvGraphicFramePr/>
            <p:nvPr/>
          </p:nvGraphicFramePr>
          <p:xfrm>
            <a:off x="2797" y="2541"/>
            <a:ext cx="224" cy="175"/>
          </p:xfrm>
          <a:graphic>
            <a:graphicData uri="http://schemas.openxmlformats.org/presentationml/2006/ole">
              <mc:AlternateContent xmlns:mc="http://schemas.openxmlformats.org/markup-compatibility/2006">
                <mc:Choice xmlns:v="urn:schemas-microsoft-com:vml" Requires="v">
                  <p:oleObj spid="_x0000_s3169" name="" r:id="rId11" imgW="228600" imgH="254000" progId="Equation.3">
                    <p:embed/>
                  </p:oleObj>
                </mc:Choice>
                <mc:Fallback>
                  <p:oleObj name="" r:id="rId11" imgW="228600" imgH="254000" progId="Equation.3">
                    <p:embed/>
                    <p:pic>
                      <p:nvPicPr>
                        <p:cNvPr id="0" name="图片 3168"/>
                        <p:cNvPicPr/>
                        <p:nvPr/>
                      </p:nvPicPr>
                      <p:blipFill>
                        <a:blip r:embed="rId12"/>
                        <a:stretch>
                          <a:fillRect/>
                        </a:stretch>
                      </p:blipFill>
                      <p:spPr>
                        <a:xfrm>
                          <a:off x="2797" y="2541"/>
                          <a:ext cx="224" cy="175"/>
                        </a:xfrm>
                        <a:prstGeom prst="rect">
                          <a:avLst/>
                        </a:prstGeom>
                        <a:noFill/>
                        <a:ln w="38100">
                          <a:noFill/>
                          <a:miter/>
                        </a:ln>
                      </p:spPr>
                    </p:pic>
                  </p:oleObj>
                </mc:Fallback>
              </mc:AlternateContent>
            </a:graphicData>
          </a:graphic>
        </p:graphicFrame>
      </p:grpSp>
      <p:graphicFrame>
        <p:nvGraphicFramePr>
          <p:cNvPr id="34861" name="对象 34860"/>
          <p:cNvGraphicFramePr/>
          <p:nvPr/>
        </p:nvGraphicFramePr>
        <p:xfrm>
          <a:off x="2063750" y="1773238"/>
          <a:ext cx="3744913" cy="485775"/>
        </p:xfrm>
        <a:graphic>
          <a:graphicData uri="http://schemas.openxmlformats.org/presentationml/2006/ole">
            <mc:AlternateContent xmlns:mc="http://schemas.openxmlformats.org/markup-compatibility/2006">
              <mc:Choice xmlns:v="urn:schemas-microsoft-com:vml" Requires="v">
                <p:oleObj spid="_x0000_s3156" name="" r:id="rId13" imgW="1435100" imgH="228600" progId="Equation.DSMT4">
                  <p:embed/>
                </p:oleObj>
              </mc:Choice>
              <mc:Fallback>
                <p:oleObj name="" r:id="rId13" imgW="1435100" imgH="228600" progId="Equation.DSMT4">
                  <p:embed/>
                  <p:pic>
                    <p:nvPicPr>
                      <p:cNvPr id="0" name="图片 3155"/>
                      <p:cNvPicPr/>
                      <p:nvPr/>
                    </p:nvPicPr>
                    <p:blipFill>
                      <a:blip r:embed="rId14"/>
                      <a:stretch>
                        <a:fillRect/>
                      </a:stretch>
                    </p:blipFill>
                    <p:spPr>
                      <a:xfrm>
                        <a:off x="2063750" y="1773238"/>
                        <a:ext cx="3744913" cy="485775"/>
                      </a:xfrm>
                      <a:prstGeom prst="rect">
                        <a:avLst/>
                      </a:prstGeom>
                      <a:noFill/>
                      <a:ln w="38100">
                        <a:noFill/>
                        <a:miter/>
                      </a:ln>
                    </p:spPr>
                  </p:pic>
                </p:oleObj>
              </mc:Fallback>
            </mc:AlternateContent>
          </a:graphicData>
        </a:graphic>
      </p:graphicFrame>
      <p:graphicFrame>
        <p:nvGraphicFramePr>
          <p:cNvPr id="34862" name="对象 34861"/>
          <p:cNvGraphicFramePr/>
          <p:nvPr/>
        </p:nvGraphicFramePr>
        <p:xfrm>
          <a:off x="4440238" y="3860800"/>
          <a:ext cx="1333500" cy="382588"/>
        </p:xfrm>
        <a:graphic>
          <a:graphicData uri="http://schemas.openxmlformats.org/presentationml/2006/ole">
            <mc:AlternateContent xmlns:mc="http://schemas.openxmlformats.org/markup-compatibility/2006">
              <mc:Choice xmlns:v="urn:schemas-microsoft-com:vml" Requires="v">
                <p:oleObj spid="_x0000_s3172" name="" r:id="rId15" imgW="1332865" imgH="431800" progId="Equation.3">
                  <p:embed/>
                </p:oleObj>
              </mc:Choice>
              <mc:Fallback>
                <p:oleObj name="" r:id="rId15" imgW="1332865" imgH="431800" progId="Equation.3">
                  <p:embed/>
                  <p:pic>
                    <p:nvPicPr>
                      <p:cNvPr id="0" name="图片 3171"/>
                      <p:cNvPicPr/>
                      <p:nvPr/>
                    </p:nvPicPr>
                    <p:blipFill>
                      <a:blip r:embed="rId16"/>
                      <a:stretch>
                        <a:fillRect/>
                      </a:stretch>
                    </p:blipFill>
                    <p:spPr>
                      <a:xfrm>
                        <a:off x="4440238" y="3860800"/>
                        <a:ext cx="1333500" cy="382588"/>
                      </a:xfrm>
                      <a:prstGeom prst="rect">
                        <a:avLst/>
                      </a:prstGeom>
                      <a:noFill/>
                      <a:ln w="38100">
                        <a:noFill/>
                        <a:miter/>
                      </a:ln>
                    </p:spPr>
                  </p:pic>
                </p:oleObj>
              </mc:Fallback>
            </mc:AlternateContent>
          </a:graphicData>
        </a:graphic>
      </p:graphicFrame>
      <p:graphicFrame>
        <p:nvGraphicFramePr>
          <p:cNvPr id="34863" name="对象 34862"/>
          <p:cNvGraphicFramePr/>
          <p:nvPr/>
        </p:nvGraphicFramePr>
        <p:xfrm>
          <a:off x="2063750" y="3141663"/>
          <a:ext cx="3673475" cy="466725"/>
        </p:xfrm>
        <a:graphic>
          <a:graphicData uri="http://schemas.openxmlformats.org/presentationml/2006/ole">
            <mc:AlternateContent xmlns:mc="http://schemas.openxmlformats.org/markup-compatibility/2006">
              <mc:Choice xmlns:v="urn:schemas-microsoft-com:vml" Requires="v">
                <p:oleObj spid="_x0000_s3170" name="" r:id="rId17" imgW="1701800" imgH="228600" progId="Equation.DSMT4">
                  <p:embed/>
                </p:oleObj>
              </mc:Choice>
              <mc:Fallback>
                <p:oleObj name="" r:id="rId17" imgW="1701800" imgH="228600" progId="Equation.DSMT4">
                  <p:embed/>
                  <p:pic>
                    <p:nvPicPr>
                      <p:cNvPr id="0" name="图片 3169"/>
                      <p:cNvPicPr/>
                      <p:nvPr/>
                    </p:nvPicPr>
                    <p:blipFill>
                      <a:blip r:embed="rId18"/>
                      <a:stretch>
                        <a:fillRect/>
                      </a:stretch>
                    </p:blipFill>
                    <p:spPr>
                      <a:xfrm>
                        <a:off x="2063750" y="3141663"/>
                        <a:ext cx="3673475" cy="466725"/>
                      </a:xfrm>
                      <a:prstGeom prst="rect">
                        <a:avLst/>
                      </a:prstGeom>
                      <a:noFill/>
                      <a:ln w="38100">
                        <a:noFill/>
                        <a:miter/>
                      </a:ln>
                    </p:spPr>
                  </p:pic>
                </p:oleObj>
              </mc:Fallback>
            </mc:AlternateContent>
          </a:graphicData>
        </a:graphic>
      </p:graphicFrame>
      <p:sp>
        <p:nvSpPr>
          <p:cNvPr id="34867" name="文本框 34866"/>
          <p:cNvSpPr txBox="1"/>
          <p:nvPr/>
        </p:nvSpPr>
        <p:spPr>
          <a:xfrm>
            <a:off x="2063750" y="981075"/>
            <a:ext cx="3048000" cy="521970"/>
          </a:xfrm>
          <a:prstGeom prst="rect">
            <a:avLst/>
          </a:prstGeom>
          <a:noFill/>
          <a:ln w="9525">
            <a:noFill/>
          </a:ln>
        </p:spPr>
        <p:txBody>
          <a:bodyPr anchor="t" anchorCtr="0">
            <a:spAutoFit/>
          </a:bodyPr>
          <a:p>
            <a:pPr eaLnBrk="0" hangingPunct="0">
              <a:spcBef>
                <a:spcPct val="50000"/>
              </a:spcBef>
            </a:pPr>
            <a:r>
              <a:rPr lang="zh-CN" altLang="en-US" sz="2800" b="1" dirty="0">
                <a:solidFill>
                  <a:srgbClr val="FF0066"/>
                </a:solidFill>
                <a:latin typeface="Times New Roman" panose="02020603050405020304" pitchFamily="18" charset="0"/>
                <a:ea typeface="宋体" pitchFamily="2" charset="-122"/>
              </a:rPr>
              <a:t>第二步    近似</a:t>
            </a:r>
            <a:endParaRPr lang="zh-CN" altLang="en-US" sz="2800" b="1">
              <a:solidFill>
                <a:srgbClr val="FF0066"/>
              </a:solidFill>
              <a:latin typeface="Times New Roman" panose="02020603050405020304" pitchFamily="18" charset="0"/>
              <a:ea typeface="宋体" pitchFamily="2" charset="-122"/>
            </a:endParaRPr>
          </a:p>
        </p:txBody>
      </p:sp>
      <p:graphicFrame>
        <p:nvGraphicFramePr>
          <p:cNvPr id="34868" name="对象 34867"/>
          <p:cNvGraphicFramePr/>
          <p:nvPr/>
        </p:nvGraphicFramePr>
        <p:xfrm>
          <a:off x="2063750" y="4652963"/>
          <a:ext cx="1871662" cy="360362"/>
        </p:xfrm>
        <a:graphic>
          <a:graphicData uri="http://schemas.openxmlformats.org/presentationml/2006/ole">
            <mc:AlternateContent xmlns:mc="http://schemas.openxmlformats.org/markup-compatibility/2006">
              <mc:Choice xmlns:v="urn:schemas-microsoft-com:vml" Requires="v">
                <p:oleObj spid="_x0000_s3167" name="" r:id="rId19" imgW="2183765" imgH="431800" progId="Equation.3">
                  <p:embed/>
                </p:oleObj>
              </mc:Choice>
              <mc:Fallback>
                <p:oleObj name="" r:id="rId19" imgW="2183765" imgH="431800" progId="Equation.3">
                  <p:embed/>
                  <p:pic>
                    <p:nvPicPr>
                      <p:cNvPr id="0" name="图片 3166"/>
                      <p:cNvPicPr/>
                      <p:nvPr/>
                    </p:nvPicPr>
                    <p:blipFill>
                      <a:blip r:embed="rId20"/>
                      <a:stretch>
                        <a:fillRect/>
                      </a:stretch>
                    </p:blipFill>
                    <p:spPr>
                      <a:xfrm>
                        <a:off x="2063750" y="4652963"/>
                        <a:ext cx="1871662" cy="360362"/>
                      </a:xfrm>
                      <a:prstGeom prst="rect">
                        <a:avLst/>
                      </a:prstGeom>
                      <a:noFill/>
                      <a:ln w="38100">
                        <a:noFill/>
                        <a:miter/>
                      </a:ln>
                    </p:spPr>
                  </p:pic>
                </p:oleObj>
              </mc:Fallback>
            </mc:AlternateContent>
          </a:graphicData>
        </a:graphic>
      </p:graphicFrame>
      <p:graphicFrame>
        <p:nvGraphicFramePr>
          <p:cNvPr id="34869" name="对象 34868"/>
          <p:cNvGraphicFramePr/>
          <p:nvPr/>
        </p:nvGraphicFramePr>
        <p:xfrm>
          <a:off x="3792538" y="4652963"/>
          <a:ext cx="1139825" cy="376237"/>
        </p:xfrm>
        <a:graphic>
          <a:graphicData uri="http://schemas.openxmlformats.org/presentationml/2006/ole">
            <mc:AlternateContent xmlns:mc="http://schemas.openxmlformats.org/markup-compatibility/2006">
              <mc:Choice xmlns:v="urn:schemas-microsoft-com:vml" Requires="v">
                <p:oleObj spid="_x0000_s3173" name="" r:id="rId21" imgW="1307465" imgH="431800" progId="Equation.3">
                  <p:embed/>
                </p:oleObj>
              </mc:Choice>
              <mc:Fallback>
                <p:oleObj name="" r:id="rId21" imgW="1307465" imgH="431800" progId="Equation.3">
                  <p:embed/>
                  <p:pic>
                    <p:nvPicPr>
                      <p:cNvPr id="0" name="图片 3172"/>
                      <p:cNvPicPr/>
                      <p:nvPr/>
                    </p:nvPicPr>
                    <p:blipFill>
                      <a:blip r:embed="rId22"/>
                      <a:stretch>
                        <a:fillRect/>
                      </a:stretch>
                    </p:blipFill>
                    <p:spPr>
                      <a:xfrm>
                        <a:off x="3792538" y="4652963"/>
                        <a:ext cx="1139825" cy="376237"/>
                      </a:xfrm>
                      <a:prstGeom prst="rect">
                        <a:avLst/>
                      </a:prstGeom>
                      <a:noFill/>
                      <a:ln w="38100">
                        <a:noFill/>
                        <a:miter/>
                      </a:ln>
                    </p:spPr>
                  </p:pic>
                </p:oleObj>
              </mc:Fallback>
            </mc:AlternateContent>
          </a:graphicData>
        </a:graphic>
      </p:graphicFrame>
      <p:graphicFrame>
        <p:nvGraphicFramePr>
          <p:cNvPr id="34870" name="对象 34869"/>
          <p:cNvGraphicFramePr/>
          <p:nvPr/>
        </p:nvGraphicFramePr>
        <p:xfrm>
          <a:off x="4943475" y="4652963"/>
          <a:ext cx="4032250" cy="361950"/>
        </p:xfrm>
        <a:graphic>
          <a:graphicData uri="http://schemas.openxmlformats.org/presentationml/2006/ole">
            <mc:AlternateContent xmlns:mc="http://schemas.openxmlformats.org/markup-compatibility/2006">
              <mc:Choice xmlns:v="urn:schemas-microsoft-com:vml" Requires="v">
                <p:oleObj spid="_x0000_s3151" name="" r:id="rId23" imgW="4098290" imgH="405765" progId="Equation.3">
                  <p:embed/>
                </p:oleObj>
              </mc:Choice>
              <mc:Fallback>
                <p:oleObj name="" r:id="rId23" imgW="4098290" imgH="405765" progId="Equation.3">
                  <p:embed/>
                  <p:pic>
                    <p:nvPicPr>
                      <p:cNvPr id="0" name="图片 3150"/>
                      <p:cNvPicPr/>
                      <p:nvPr/>
                    </p:nvPicPr>
                    <p:blipFill>
                      <a:blip r:embed="rId24"/>
                      <a:stretch>
                        <a:fillRect/>
                      </a:stretch>
                    </p:blipFill>
                    <p:spPr>
                      <a:xfrm>
                        <a:off x="4943475" y="4652963"/>
                        <a:ext cx="4032250" cy="361950"/>
                      </a:xfrm>
                      <a:prstGeom prst="rect">
                        <a:avLst/>
                      </a:prstGeom>
                      <a:noFill/>
                      <a:ln w="38100">
                        <a:noFill/>
                        <a:miter/>
                      </a:ln>
                    </p:spPr>
                  </p:pic>
                </p:oleObj>
              </mc:Fallback>
            </mc:AlternateContent>
          </a:graphicData>
        </a:graphic>
      </p:graphicFrame>
      <p:graphicFrame>
        <p:nvGraphicFramePr>
          <p:cNvPr id="34871" name="对象 34870"/>
          <p:cNvGraphicFramePr/>
          <p:nvPr/>
        </p:nvGraphicFramePr>
        <p:xfrm>
          <a:off x="4295775" y="5445125"/>
          <a:ext cx="2393950" cy="381000"/>
        </p:xfrm>
        <a:graphic>
          <a:graphicData uri="http://schemas.openxmlformats.org/presentationml/2006/ole">
            <mc:AlternateContent xmlns:mc="http://schemas.openxmlformats.org/markup-compatibility/2006">
              <mc:Choice xmlns:v="urn:schemas-microsoft-com:vml" Requires="v">
                <p:oleObj spid="_x0000_s3161" name="" r:id="rId25" imgW="2868930" imgH="431800" progId="Equation.3">
                  <p:embed/>
                </p:oleObj>
              </mc:Choice>
              <mc:Fallback>
                <p:oleObj name="" r:id="rId25" imgW="2868930" imgH="431800" progId="Equation.3">
                  <p:embed/>
                  <p:pic>
                    <p:nvPicPr>
                      <p:cNvPr id="0" name="图片 3160"/>
                      <p:cNvPicPr/>
                      <p:nvPr/>
                    </p:nvPicPr>
                    <p:blipFill>
                      <a:blip r:embed="rId26"/>
                      <a:stretch>
                        <a:fillRect/>
                      </a:stretch>
                    </p:blipFill>
                    <p:spPr>
                      <a:xfrm>
                        <a:off x="4295775" y="5445125"/>
                        <a:ext cx="2393950" cy="381000"/>
                      </a:xfrm>
                      <a:prstGeom prst="rect">
                        <a:avLst/>
                      </a:prstGeom>
                      <a:noFill/>
                      <a:ln w="38100">
                        <a:noFill/>
                        <a:miter/>
                      </a:ln>
                    </p:spPr>
                  </p:pic>
                </p:oleObj>
              </mc:Fallback>
            </mc:AlternateContent>
          </a:graphicData>
        </a:graphic>
      </p:graphicFrame>
      <p:graphicFrame>
        <p:nvGraphicFramePr>
          <p:cNvPr id="34872" name="对象 34871"/>
          <p:cNvGraphicFramePr/>
          <p:nvPr/>
        </p:nvGraphicFramePr>
        <p:xfrm>
          <a:off x="8832850" y="4652963"/>
          <a:ext cx="1081088" cy="357187"/>
        </p:xfrm>
        <a:graphic>
          <a:graphicData uri="http://schemas.openxmlformats.org/presentationml/2006/ole">
            <mc:AlternateContent xmlns:mc="http://schemas.openxmlformats.org/markup-compatibility/2006">
              <mc:Choice xmlns:v="urn:schemas-microsoft-com:vml" Requires="v">
                <p:oleObj spid="_x0000_s3159" name="" r:id="rId27" imgW="1345565" imgH="444500" progId="Equation.3">
                  <p:embed/>
                </p:oleObj>
              </mc:Choice>
              <mc:Fallback>
                <p:oleObj name="" r:id="rId27" imgW="1345565" imgH="444500" progId="Equation.3">
                  <p:embed/>
                  <p:pic>
                    <p:nvPicPr>
                      <p:cNvPr id="0" name="图片 3158"/>
                      <p:cNvPicPr/>
                      <p:nvPr/>
                    </p:nvPicPr>
                    <p:blipFill>
                      <a:blip r:embed="rId28"/>
                      <a:stretch>
                        <a:fillRect/>
                      </a:stretch>
                    </p:blipFill>
                    <p:spPr>
                      <a:xfrm>
                        <a:off x="8832850" y="4652963"/>
                        <a:ext cx="1081088" cy="357187"/>
                      </a:xfrm>
                      <a:prstGeom prst="rect">
                        <a:avLst/>
                      </a:prstGeom>
                      <a:noFill/>
                      <a:ln w="38100">
                        <a:noFill/>
                        <a:miter/>
                      </a:ln>
                    </p:spPr>
                  </p:pic>
                </p:oleObj>
              </mc:Fallback>
            </mc:AlternateContent>
          </a:graphicData>
        </a:graphic>
      </p:graphicFrame>
      <p:grpSp>
        <p:nvGrpSpPr>
          <p:cNvPr id="37909" name="组合 34882"/>
          <p:cNvGrpSpPr/>
          <p:nvPr/>
        </p:nvGrpSpPr>
        <p:grpSpPr>
          <a:xfrm>
            <a:off x="7219315" y="3820795"/>
            <a:ext cx="2341563" cy="339725"/>
            <a:chOff x="3456" y="2496"/>
            <a:chExt cx="1475" cy="214"/>
          </a:xfrm>
        </p:grpSpPr>
        <p:grpSp>
          <p:nvGrpSpPr>
            <p:cNvPr id="37910" name="组合 34883"/>
            <p:cNvGrpSpPr/>
            <p:nvPr/>
          </p:nvGrpSpPr>
          <p:grpSpPr>
            <a:xfrm>
              <a:off x="3456" y="2496"/>
              <a:ext cx="1475" cy="214"/>
              <a:chOff x="3565" y="2832"/>
              <a:chExt cx="1475" cy="214"/>
            </a:xfrm>
          </p:grpSpPr>
          <p:graphicFrame>
            <p:nvGraphicFramePr>
              <p:cNvPr id="37911" name="对象 34884"/>
              <p:cNvGraphicFramePr/>
              <p:nvPr/>
            </p:nvGraphicFramePr>
            <p:xfrm>
              <a:off x="4441" y="2832"/>
              <a:ext cx="158" cy="212"/>
            </p:xfrm>
            <a:graphic>
              <a:graphicData uri="http://schemas.openxmlformats.org/presentationml/2006/ole">
                <mc:AlternateContent xmlns:mc="http://schemas.openxmlformats.org/markup-compatibility/2006">
                  <mc:Choice xmlns:v="urn:schemas-microsoft-com:vml" Requires="v">
                    <p:oleObj spid="_x0000_s3152" name="" r:id="rId29" imgW="342900" imgH="457200" progId="Equation.3">
                      <p:embed/>
                    </p:oleObj>
                  </mc:Choice>
                  <mc:Fallback>
                    <p:oleObj name="" r:id="rId29" imgW="342900" imgH="457200" progId="Equation.3">
                      <p:embed/>
                      <p:pic>
                        <p:nvPicPr>
                          <p:cNvPr id="0" name="图片 3151"/>
                          <p:cNvPicPr/>
                          <p:nvPr/>
                        </p:nvPicPr>
                        <p:blipFill>
                          <a:blip r:embed="rId30"/>
                          <a:stretch>
                            <a:fillRect/>
                          </a:stretch>
                        </p:blipFill>
                        <p:spPr>
                          <a:xfrm>
                            <a:off x="4441" y="2832"/>
                            <a:ext cx="158" cy="212"/>
                          </a:xfrm>
                          <a:prstGeom prst="rect">
                            <a:avLst/>
                          </a:prstGeom>
                          <a:noFill/>
                          <a:ln w="38100">
                            <a:noFill/>
                            <a:miter/>
                          </a:ln>
                        </p:spPr>
                      </p:pic>
                    </p:oleObj>
                  </mc:Fallback>
                </mc:AlternateContent>
              </a:graphicData>
            </a:graphic>
          </p:graphicFrame>
          <p:grpSp>
            <p:nvGrpSpPr>
              <p:cNvPr id="37912" name="组合 34885"/>
              <p:cNvGrpSpPr/>
              <p:nvPr/>
            </p:nvGrpSpPr>
            <p:grpSpPr>
              <a:xfrm>
                <a:off x="3565" y="2832"/>
                <a:ext cx="1475" cy="214"/>
                <a:chOff x="3565" y="2832"/>
                <a:chExt cx="1475" cy="214"/>
              </a:xfrm>
            </p:grpSpPr>
            <p:graphicFrame>
              <p:nvGraphicFramePr>
                <p:cNvPr id="37913" name="对象 34886"/>
                <p:cNvGraphicFramePr/>
                <p:nvPr/>
              </p:nvGraphicFramePr>
              <p:xfrm>
                <a:off x="3565" y="2834"/>
                <a:ext cx="164" cy="212"/>
              </p:xfrm>
              <a:graphic>
                <a:graphicData uri="http://schemas.openxmlformats.org/presentationml/2006/ole">
                  <mc:AlternateContent xmlns:mc="http://schemas.openxmlformats.org/markup-compatibility/2006">
                    <mc:Choice xmlns:v="urn:schemas-microsoft-com:vml" Requires="v">
                      <p:oleObj spid="_x0000_s3154" name="" r:id="rId31" imgW="355600" imgH="456565" progId="Equation.3">
                        <p:embed/>
                      </p:oleObj>
                    </mc:Choice>
                    <mc:Fallback>
                      <p:oleObj name="" r:id="rId31" imgW="355600" imgH="456565" progId="Equation.3">
                        <p:embed/>
                        <p:pic>
                          <p:nvPicPr>
                            <p:cNvPr id="0" name="图片 3153"/>
                            <p:cNvPicPr/>
                            <p:nvPr/>
                          </p:nvPicPr>
                          <p:blipFill>
                            <a:blip r:embed="rId32"/>
                            <a:stretch>
                              <a:fillRect/>
                            </a:stretch>
                          </p:blipFill>
                          <p:spPr>
                            <a:xfrm>
                              <a:off x="3565" y="2834"/>
                              <a:ext cx="164" cy="212"/>
                            </a:xfrm>
                            <a:prstGeom prst="rect">
                              <a:avLst/>
                            </a:prstGeom>
                            <a:noFill/>
                            <a:ln w="38100">
                              <a:noFill/>
                              <a:miter/>
                            </a:ln>
                          </p:spPr>
                        </p:pic>
                      </p:oleObj>
                    </mc:Fallback>
                  </mc:AlternateContent>
                </a:graphicData>
              </a:graphic>
            </p:graphicFrame>
            <p:graphicFrame>
              <p:nvGraphicFramePr>
                <p:cNvPr id="37914" name="对象 34887"/>
                <p:cNvGraphicFramePr/>
                <p:nvPr/>
              </p:nvGraphicFramePr>
              <p:xfrm>
                <a:off x="4097" y="2832"/>
                <a:ext cx="270" cy="212"/>
              </p:xfrm>
              <a:graphic>
                <a:graphicData uri="http://schemas.openxmlformats.org/presentationml/2006/ole">
                  <mc:AlternateContent xmlns:mc="http://schemas.openxmlformats.org/markup-compatibility/2006">
                    <mc:Choice xmlns:v="urn:schemas-microsoft-com:vml" Requires="v">
                      <p:oleObj spid="_x0000_s3171" name="" r:id="rId33" imgW="584200" imgH="457200" progId="Equation.3">
                        <p:embed/>
                      </p:oleObj>
                    </mc:Choice>
                    <mc:Fallback>
                      <p:oleObj name="" r:id="rId33" imgW="584200" imgH="457200" progId="Equation.3">
                        <p:embed/>
                        <p:pic>
                          <p:nvPicPr>
                            <p:cNvPr id="0" name="图片 3170"/>
                            <p:cNvPicPr/>
                            <p:nvPr/>
                          </p:nvPicPr>
                          <p:blipFill>
                            <a:blip r:embed="rId34"/>
                            <a:stretch>
                              <a:fillRect/>
                            </a:stretch>
                          </p:blipFill>
                          <p:spPr>
                            <a:xfrm>
                              <a:off x="4097" y="2832"/>
                              <a:ext cx="270" cy="212"/>
                            </a:xfrm>
                            <a:prstGeom prst="rect">
                              <a:avLst/>
                            </a:prstGeom>
                            <a:noFill/>
                            <a:ln w="38100">
                              <a:noFill/>
                              <a:miter/>
                            </a:ln>
                          </p:spPr>
                        </p:pic>
                      </p:oleObj>
                    </mc:Fallback>
                  </mc:AlternateContent>
                </a:graphicData>
              </a:graphic>
            </p:graphicFrame>
            <p:graphicFrame>
              <p:nvGraphicFramePr>
                <p:cNvPr id="37915" name="对象 34888"/>
                <p:cNvGraphicFramePr/>
                <p:nvPr/>
              </p:nvGraphicFramePr>
              <p:xfrm>
                <a:off x="4752" y="2832"/>
                <a:ext cx="288" cy="212"/>
              </p:xfrm>
              <a:graphic>
                <a:graphicData uri="http://schemas.openxmlformats.org/presentationml/2006/ole">
                  <mc:AlternateContent xmlns:mc="http://schemas.openxmlformats.org/markup-compatibility/2006">
                    <mc:Choice xmlns:v="urn:schemas-microsoft-com:vml" Requires="v">
                      <p:oleObj spid="_x0000_s3160" name="" r:id="rId35" imgW="622300" imgH="457200" progId="Equation.3">
                        <p:embed/>
                      </p:oleObj>
                    </mc:Choice>
                    <mc:Fallback>
                      <p:oleObj name="" r:id="rId35" imgW="622300" imgH="457200" progId="Equation.3">
                        <p:embed/>
                        <p:pic>
                          <p:nvPicPr>
                            <p:cNvPr id="0" name="图片 3159"/>
                            <p:cNvPicPr/>
                            <p:nvPr/>
                          </p:nvPicPr>
                          <p:blipFill>
                            <a:blip r:embed="rId36"/>
                            <a:stretch>
                              <a:fillRect/>
                            </a:stretch>
                          </p:blipFill>
                          <p:spPr>
                            <a:xfrm>
                              <a:off x="4752" y="2832"/>
                              <a:ext cx="288" cy="212"/>
                            </a:xfrm>
                            <a:prstGeom prst="rect">
                              <a:avLst/>
                            </a:prstGeom>
                            <a:noFill/>
                            <a:ln w="38100">
                              <a:noFill/>
                              <a:miter/>
                            </a:ln>
                          </p:spPr>
                        </p:pic>
                      </p:oleObj>
                    </mc:Fallback>
                  </mc:AlternateContent>
                </a:graphicData>
              </a:graphic>
            </p:graphicFrame>
          </p:grpSp>
        </p:grpSp>
        <p:graphicFrame>
          <p:nvGraphicFramePr>
            <p:cNvPr id="37916" name="对象 34889"/>
            <p:cNvGraphicFramePr/>
            <p:nvPr/>
          </p:nvGraphicFramePr>
          <p:xfrm>
            <a:off x="3504" y="2496"/>
            <a:ext cx="64" cy="72"/>
          </p:xfrm>
          <a:graphic>
            <a:graphicData uri="http://schemas.openxmlformats.org/presentationml/2006/ole">
              <mc:AlternateContent xmlns:mc="http://schemas.openxmlformats.org/markup-compatibility/2006">
                <mc:Choice xmlns:v="urn:schemas-microsoft-com:vml" Requires="v">
                  <p:oleObj spid="_x0000_s3166" name="" r:id="rId37" imgW="101600" imgH="114300" progId="Equation.3">
                    <p:embed/>
                  </p:oleObj>
                </mc:Choice>
                <mc:Fallback>
                  <p:oleObj name="" r:id="rId37" imgW="101600" imgH="114300" progId="Equation.3">
                    <p:embed/>
                    <p:pic>
                      <p:nvPicPr>
                        <p:cNvPr id="0" name="图片 3165"/>
                        <p:cNvPicPr/>
                        <p:nvPr/>
                      </p:nvPicPr>
                      <p:blipFill>
                        <a:blip r:embed="rId38"/>
                        <a:stretch>
                          <a:fillRect/>
                        </a:stretch>
                      </p:blipFill>
                      <p:spPr>
                        <a:xfrm>
                          <a:off x="3504" y="2496"/>
                          <a:ext cx="64" cy="72"/>
                        </a:xfrm>
                        <a:prstGeom prst="rect">
                          <a:avLst/>
                        </a:prstGeom>
                        <a:noFill/>
                        <a:ln w="38100">
                          <a:noFill/>
                          <a:miter/>
                        </a:ln>
                      </p:spPr>
                    </p:pic>
                  </p:oleObj>
                </mc:Fallback>
              </mc:AlternateContent>
            </a:graphicData>
          </a:graphic>
        </p:graphicFrame>
        <p:graphicFrame>
          <p:nvGraphicFramePr>
            <p:cNvPr id="37917" name="对象 34890"/>
            <p:cNvGraphicFramePr/>
            <p:nvPr/>
          </p:nvGraphicFramePr>
          <p:xfrm>
            <a:off x="3936" y="2496"/>
            <a:ext cx="64" cy="72"/>
          </p:xfrm>
          <a:graphic>
            <a:graphicData uri="http://schemas.openxmlformats.org/presentationml/2006/ole">
              <mc:AlternateContent xmlns:mc="http://schemas.openxmlformats.org/markup-compatibility/2006">
                <mc:Choice xmlns:v="urn:schemas-microsoft-com:vml" Requires="v">
                  <p:oleObj spid="_x0000_s3158" name="" r:id="rId39" imgW="101600" imgH="114300" progId="Equation.3">
                    <p:embed/>
                  </p:oleObj>
                </mc:Choice>
                <mc:Fallback>
                  <p:oleObj name="" r:id="rId39" imgW="101600" imgH="114300" progId="Equation.3">
                    <p:embed/>
                    <p:pic>
                      <p:nvPicPr>
                        <p:cNvPr id="0" name="图片 3157"/>
                        <p:cNvPicPr/>
                        <p:nvPr/>
                      </p:nvPicPr>
                      <p:blipFill>
                        <a:blip r:embed="rId38"/>
                        <a:stretch>
                          <a:fillRect/>
                        </a:stretch>
                      </p:blipFill>
                      <p:spPr>
                        <a:xfrm>
                          <a:off x="3936" y="2496"/>
                          <a:ext cx="64" cy="72"/>
                        </a:xfrm>
                        <a:prstGeom prst="rect">
                          <a:avLst/>
                        </a:prstGeom>
                        <a:noFill/>
                        <a:ln w="38100">
                          <a:noFill/>
                          <a:miter/>
                        </a:ln>
                      </p:spPr>
                    </p:pic>
                  </p:oleObj>
                </mc:Fallback>
              </mc:AlternateContent>
            </a:graphicData>
          </a:graphic>
        </p:graphicFrame>
        <p:graphicFrame>
          <p:nvGraphicFramePr>
            <p:cNvPr id="37918" name="对象 34891"/>
            <p:cNvGraphicFramePr/>
            <p:nvPr/>
          </p:nvGraphicFramePr>
          <p:xfrm>
            <a:off x="4704" y="2496"/>
            <a:ext cx="64" cy="72"/>
          </p:xfrm>
          <a:graphic>
            <a:graphicData uri="http://schemas.openxmlformats.org/presentationml/2006/ole">
              <mc:AlternateContent xmlns:mc="http://schemas.openxmlformats.org/markup-compatibility/2006">
                <mc:Choice xmlns:v="urn:schemas-microsoft-com:vml" Requires="v">
                  <p:oleObj spid="_x0000_s3155" name="" r:id="rId40" imgW="101600" imgH="114300" progId="Equation.3">
                    <p:embed/>
                  </p:oleObj>
                </mc:Choice>
                <mc:Fallback>
                  <p:oleObj name="" r:id="rId40" imgW="101600" imgH="114300" progId="Equation.3">
                    <p:embed/>
                    <p:pic>
                      <p:nvPicPr>
                        <p:cNvPr id="0" name="图片 3154"/>
                        <p:cNvPicPr/>
                        <p:nvPr/>
                      </p:nvPicPr>
                      <p:blipFill>
                        <a:blip r:embed="rId38"/>
                        <a:stretch>
                          <a:fillRect/>
                        </a:stretch>
                      </p:blipFill>
                      <p:spPr>
                        <a:xfrm>
                          <a:off x="4704" y="2496"/>
                          <a:ext cx="64" cy="72"/>
                        </a:xfrm>
                        <a:prstGeom prst="rect">
                          <a:avLst/>
                        </a:prstGeom>
                        <a:noFill/>
                        <a:ln w="38100">
                          <a:noFill/>
                          <a:miter/>
                        </a:ln>
                      </p:spPr>
                    </p:pic>
                  </p:oleObj>
                </mc:Fallback>
              </mc:AlternateContent>
            </a:graphicData>
          </a:graphic>
        </p:graphicFrame>
        <p:graphicFrame>
          <p:nvGraphicFramePr>
            <p:cNvPr id="37919" name="对象 34892"/>
            <p:cNvGraphicFramePr/>
            <p:nvPr/>
          </p:nvGraphicFramePr>
          <p:xfrm>
            <a:off x="3728" y="2496"/>
            <a:ext cx="64" cy="72"/>
          </p:xfrm>
          <a:graphic>
            <a:graphicData uri="http://schemas.openxmlformats.org/presentationml/2006/ole">
              <mc:AlternateContent xmlns:mc="http://schemas.openxmlformats.org/markup-compatibility/2006">
                <mc:Choice xmlns:v="urn:schemas-microsoft-com:vml" Requires="v">
                  <p:oleObj spid="_x0000_s3153" name="" r:id="rId41" imgW="101600" imgH="114300" progId="Equation.3">
                    <p:embed/>
                  </p:oleObj>
                </mc:Choice>
                <mc:Fallback>
                  <p:oleObj name="" r:id="rId41" imgW="101600" imgH="114300" progId="Equation.3">
                    <p:embed/>
                    <p:pic>
                      <p:nvPicPr>
                        <p:cNvPr id="0" name="图片 3152"/>
                        <p:cNvPicPr/>
                        <p:nvPr/>
                      </p:nvPicPr>
                      <p:blipFill>
                        <a:blip r:embed="rId38"/>
                        <a:stretch>
                          <a:fillRect/>
                        </a:stretch>
                      </p:blipFill>
                      <p:spPr>
                        <a:xfrm>
                          <a:off x="3728" y="2496"/>
                          <a:ext cx="64" cy="72"/>
                        </a:xfrm>
                        <a:prstGeom prst="rect">
                          <a:avLst/>
                        </a:prstGeom>
                        <a:noFill/>
                        <a:ln w="38100">
                          <a:noFill/>
                          <a:miter/>
                        </a:ln>
                      </p:spPr>
                    </p:pic>
                  </p:oleObj>
                </mc:Fallback>
              </mc:AlternateContent>
            </a:graphicData>
          </a:graphic>
        </p:graphicFrame>
        <p:graphicFrame>
          <p:nvGraphicFramePr>
            <p:cNvPr id="37920" name="对象 34893"/>
            <p:cNvGraphicFramePr/>
            <p:nvPr/>
          </p:nvGraphicFramePr>
          <p:xfrm>
            <a:off x="4556" y="2496"/>
            <a:ext cx="64" cy="72"/>
          </p:xfrm>
          <a:graphic>
            <a:graphicData uri="http://schemas.openxmlformats.org/presentationml/2006/ole">
              <mc:AlternateContent xmlns:mc="http://schemas.openxmlformats.org/markup-compatibility/2006">
                <mc:Choice xmlns:v="urn:schemas-microsoft-com:vml" Requires="v">
                  <p:oleObj spid="_x0000_s3157" name="" r:id="rId42" imgW="101600" imgH="114300" progId="Equation.3">
                    <p:embed/>
                  </p:oleObj>
                </mc:Choice>
                <mc:Fallback>
                  <p:oleObj name="" r:id="rId42" imgW="101600" imgH="114300" progId="Equation.3">
                    <p:embed/>
                    <p:pic>
                      <p:nvPicPr>
                        <p:cNvPr id="0" name="图片 3156"/>
                        <p:cNvPicPr/>
                        <p:nvPr/>
                      </p:nvPicPr>
                      <p:blipFill>
                        <a:blip r:embed="rId38"/>
                        <a:stretch>
                          <a:fillRect/>
                        </a:stretch>
                      </p:blipFill>
                      <p:spPr>
                        <a:xfrm>
                          <a:off x="4556" y="2496"/>
                          <a:ext cx="64" cy="72"/>
                        </a:xfrm>
                        <a:prstGeom prst="rect">
                          <a:avLst/>
                        </a:prstGeom>
                        <a:noFill/>
                        <a:ln w="38100">
                          <a:noFill/>
                          <a:miter/>
                        </a:ln>
                      </p:spPr>
                    </p:pic>
                  </p:oleObj>
                </mc:Fallback>
              </mc:AlternateContent>
            </a:graphicData>
          </a:graphic>
        </p:graphicFrame>
        <p:graphicFrame>
          <p:nvGraphicFramePr>
            <p:cNvPr id="37921" name="对象 34894"/>
            <p:cNvGraphicFramePr/>
            <p:nvPr/>
          </p:nvGraphicFramePr>
          <p:xfrm>
            <a:off x="4128" y="2496"/>
            <a:ext cx="64" cy="72"/>
          </p:xfrm>
          <a:graphic>
            <a:graphicData uri="http://schemas.openxmlformats.org/presentationml/2006/ole">
              <mc:AlternateContent xmlns:mc="http://schemas.openxmlformats.org/markup-compatibility/2006">
                <mc:Choice xmlns:v="urn:schemas-microsoft-com:vml" Requires="v">
                  <p:oleObj spid="_x0000_s3168" name="" r:id="rId43" imgW="101600" imgH="114300" progId="Equation.3">
                    <p:embed/>
                  </p:oleObj>
                </mc:Choice>
                <mc:Fallback>
                  <p:oleObj name="" r:id="rId43" imgW="101600" imgH="114300" progId="Equation.3">
                    <p:embed/>
                    <p:pic>
                      <p:nvPicPr>
                        <p:cNvPr id="0" name="图片 3167"/>
                        <p:cNvPicPr/>
                        <p:nvPr/>
                      </p:nvPicPr>
                      <p:blipFill>
                        <a:blip r:embed="rId38"/>
                        <a:stretch>
                          <a:fillRect/>
                        </a:stretch>
                      </p:blipFill>
                      <p:spPr>
                        <a:xfrm>
                          <a:off x="4128" y="2496"/>
                          <a:ext cx="64" cy="72"/>
                        </a:xfrm>
                        <a:prstGeom prst="rect">
                          <a:avLst/>
                        </a:prstGeom>
                        <a:noFill/>
                        <a:ln w="38100">
                          <a:noFill/>
                          <a:miter/>
                        </a:ln>
                      </p:spPr>
                    </p:pic>
                  </p:oleObj>
                </mc:Fallback>
              </mc:AlternateContent>
            </a:graphicData>
          </a:graphic>
        </p:graphicFrame>
        <p:graphicFrame>
          <p:nvGraphicFramePr>
            <p:cNvPr id="37922" name="对象 34895"/>
            <p:cNvGraphicFramePr/>
            <p:nvPr/>
          </p:nvGraphicFramePr>
          <p:xfrm>
            <a:off x="4368" y="2496"/>
            <a:ext cx="64" cy="72"/>
          </p:xfrm>
          <a:graphic>
            <a:graphicData uri="http://schemas.openxmlformats.org/presentationml/2006/ole">
              <mc:AlternateContent xmlns:mc="http://schemas.openxmlformats.org/markup-compatibility/2006">
                <mc:Choice xmlns:v="urn:schemas-microsoft-com:vml" Requires="v">
                  <p:oleObj spid="_x0000_s3165" name="" r:id="rId44" imgW="101600" imgH="114300" progId="Equation.3">
                    <p:embed/>
                  </p:oleObj>
                </mc:Choice>
                <mc:Fallback>
                  <p:oleObj name="" r:id="rId44" imgW="101600" imgH="114300" progId="Equation.3">
                    <p:embed/>
                    <p:pic>
                      <p:nvPicPr>
                        <p:cNvPr id="0" name="图片 3164"/>
                        <p:cNvPicPr/>
                        <p:nvPr/>
                      </p:nvPicPr>
                      <p:blipFill>
                        <a:blip r:embed="rId38"/>
                        <a:stretch>
                          <a:fillRect/>
                        </a:stretch>
                      </p:blipFill>
                      <p:spPr>
                        <a:xfrm>
                          <a:off x="4368" y="2496"/>
                          <a:ext cx="64" cy="72"/>
                        </a:xfrm>
                        <a:prstGeom prst="rect">
                          <a:avLst/>
                        </a:prstGeom>
                        <a:noFill/>
                        <a:ln w="38100">
                          <a:noFill/>
                          <a:miter/>
                        </a:ln>
                      </p:spPr>
                    </p:pic>
                  </p:oleObj>
                </mc:Fallback>
              </mc:AlternateContent>
            </a:graphicData>
          </a:graphic>
        </p:graphicFrame>
      </p:grpSp>
      <p:grpSp>
        <p:nvGrpSpPr>
          <p:cNvPr id="37923" name="组合 34896"/>
          <p:cNvGrpSpPr/>
          <p:nvPr/>
        </p:nvGrpSpPr>
        <p:grpSpPr>
          <a:xfrm>
            <a:off x="7308215" y="2350770"/>
            <a:ext cx="1905000" cy="1560513"/>
            <a:chOff x="3620" y="1856"/>
            <a:chExt cx="1200" cy="983"/>
          </a:xfrm>
        </p:grpSpPr>
        <p:sp>
          <p:nvSpPr>
            <p:cNvPr id="37924" name="直接连接符 34897"/>
            <p:cNvSpPr/>
            <p:nvPr/>
          </p:nvSpPr>
          <p:spPr>
            <a:xfrm>
              <a:off x="3620" y="1856"/>
              <a:ext cx="0" cy="983"/>
            </a:xfrm>
            <a:prstGeom prst="line">
              <a:avLst/>
            </a:prstGeom>
            <a:ln w="28575" cap="flat" cmpd="sng">
              <a:solidFill>
                <a:schemeClr val="tx1"/>
              </a:solidFill>
              <a:prstDash val="solid"/>
              <a:round/>
              <a:headEnd type="none" w="med" len="med"/>
              <a:tailEnd type="none" w="med" len="med"/>
            </a:ln>
          </p:spPr>
        </p:sp>
        <p:sp>
          <p:nvSpPr>
            <p:cNvPr id="37925" name="直接连接符 34898"/>
            <p:cNvSpPr/>
            <p:nvPr/>
          </p:nvSpPr>
          <p:spPr>
            <a:xfrm>
              <a:off x="3860" y="1872"/>
              <a:ext cx="0" cy="960"/>
            </a:xfrm>
            <a:prstGeom prst="line">
              <a:avLst/>
            </a:prstGeom>
            <a:ln w="28575" cap="flat" cmpd="sng">
              <a:solidFill>
                <a:schemeClr val="tx1"/>
              </a:solidFill>
              <a:prstDash val="solid"/>
              <a:round/>
              <a:headEnd type="none" w="med" len="med"/>
              <a:tailEnd type="none" w="med" len="med"/>
            </a:ln>
          </p:spPr>
        </p:sp>
        <p:sp>
          <p:nvSpPr>
            <p:cNvPr id="37926" name="直接连接符 34899"/>
            <p:cNvSpPr/>
            <p:nvPr/>
          </p:nvSpPr>
          <p:spPr>
            <a:xfrm>
              <a:off x="4052" y="2064"/>
              <a:ext cx="0" cy="768"/>
            </a:xfrm>
            <a:prstGeom prst="line">
              <a:avLst/>
            </a:prstGeom>
            <a:ln w="28575" cap="flat" cmpd="sng">
              <a:solidFill>
                <a:schemeClr val="tx1"/>
              </a:solidFill>
              <a:prstDash val="solid"/>
              <a:round/>
              <a:headEnd type="none" w="med" len="med"/>
              <a:tailEnd type="none" w="med" len="med"/>
            </a:ln>
          </p:spPr>
        </p:sp>
        <p:sp>
          <p:nvSpPr>
            <p:cNvPr id="37927" name="直接连接符 34900"/>
            <p:cNvSpPr/>
            <p:nvPr/>
          </p:nvSpPr>
          <p:spPr>
            <a:xfrm>
              <a:off x="4244" y="2256"/>
              <a:ext cx="0" cy="576"/>
            </a:xfrm>
            <a:prstGeom prst="line">
              <a:avLst/>
            </a:prstGeom>
            <a:ln w="28575" cap="flat" cmpd="sng">
              <a:solidFill>
                <a:schemeClr val="tx1"/>
              </a:solidFill>
              <a:prstDash val="solid"/>
              <a:round/>
              <a:headEnd type="none" w="med" len="med"/>
              <a:tailEnd type="none" w="med" len="med"/>
            </a:ln>
          </p:spPr>
        </p:sp>
        <p:sp>
          <p:nvSpPr>
            <p:cNvPr id="37928" name="直接连接符 34901"/>
            <p:cNvSpPr/>
            <p:nvPr/>
          </p:nvSpPr>
          <p:spPr>
            <a:xfrm>
              <a:off x="4484" y="2352"/>
              <a:ext cx="0" cy="480"/>
            </a:xfrm>
            <a:prstGeom prst="line">
              <a:avLst/>
            </a:prstGeom>
            <a:ln w="28575" cap="flat" cmpd="sng">
              <a:solidFill>
                <a:schemeClr val="tx1"/>
              </a:solidFill>
              <a:prstDash val="solid"/>
              <a:round/>
              <a:headEnd type="none" w="med" len="med"/>
              <a:tailEnd type="none" w="med" len="med"/>
            </a:ln>
          </p:spPr>
        </p:sp>
        <p:sp>
          <p:nvSpPr>
            <p:cNvPr id="37929" name="直接连接符 34902"/>
            <p:cNvSpPr/>
            <p:nvPr/>
          </p:nvSpPr>
          <p:spPr>
            <a:xfrm flipH="1">
              <a:off x="4676" y="2180"/>
              <a:ext cx="0" cy="652"/>
            </a:xfrm>
            <a:prstGeom prst="line">
              <a:avLst/>
            </a:prstGeom>
            <a:ln w="28575" cap="flat" cmpd="sng">
              <a:solidFill>
                <a:schemeClr val="tx1"/>
              </a:solidFill>
              <a:prstDash val="solid"/>
              <a:round/>
              <a:headEnd type="none" w="med" len="med"/>
              <a:tailEnd type="none" w="med" len="med"/>
            </a:ln>
          </p:spPr>
        </p:sp>
        <p:sp>
          <p:nvSpPr>
            <p:cNvPr id="37930" name="直接连接符 34903"/>
            <p:cNvSpPr/>
            <p:nvPr/>
          </p:nvSpPr>
          <p:spPr>
            <a:xfrm>
              <a:off x="4820" y="1968"/>
              <a:ext cx="0" cy="864"/>
            </a:xfrm>
            <a:prstGeom prst="line">
              <a:avLst/>
            </a:prstGeom>
            <a:ln w="28575" cap="flat" cmpd="sng">
              <a:solidFill>
                <a:schemeClr val="tx1"/>
              </a:solidFill>
              <a:prstDash val="solid"/>
              <a:round/>
              <a:headEnd type="none" w="med" len="med"/>
              <a:tailEnd type="none" w="med" len="med"/>
            </a:ln>
          </p:spPr>
        </p:sp>
      </p:grpSp>
      <p:grpSp>
        <p:nvGrpSpPr>
          <p:cNvPr id="34905" name="组合 34904"/>
          <p:cNvGrpSpPr/>
          <p:nvPr/>
        </p:nvGrpSpPr>
        <p:grpSpPr>
          <a:xfrm>
            <a:off x="6952615" y="2274570"/>
            <a:ext cx="2552700" cy="1638300"/>
            <a:chOff x="3300" y="1464"/>
            <a:chExt cx="1608" cy="1032"/>
          </a:xfrm>
        </p:grpSpPr>
        <p:grpSp>
          <p:nvGrpSpPr>
            <p:cNvPr id="37932" name="组合 34905"/>
            <p:cNvGrpSpPr/>
            <p:nvPr/>
          </p:nvGrpSpPr>
          <p:grpSpPr>
            <a:xfrm>
              <a:off x="3512" y="1504"/>
              <a:ext cx="1200" cy="983"/>
              <a:chOff x="3620" y="1856"/>
              <a:chExt cx="1200" cy="983"/>
            </a:xfrm>
          </p:grpSpPr>
          <p:sp>
            <p:nvSpPr>
              <p:cNvPr id="37933" name="直接连接符 34906"/>
              <p:cNvSpPr/>
              <p:nvPr/>
            </p:nvSpPr>
            <p:spPr>
              <a:xfrm>
                <a:off x="3620" y="1856"/>
                <a:ext cx="0" cy="983"/>
              </a:xfrm>
              <a:prstGeom prst="line">
                <a:avLst/>
              </a:prstGeom>
              <a:ln w="28575" cap="flat" cmpd="sng">
                <a:solidFill>
                  <a:schemeClr val="tx1"/>
                </a:solidFill>
                <a:prstDash val="solid"/>
                <a:round/>
                <a:headEnd type="none" w="med" len="med"/>
                <a:tailEnd type="none" w="med" len="med"/>
              </a:ln>
            </p:spPr>
          </p:sp>
          <p:sp>
            <p:nvSpPr>
              <p:cNvPr id="37934" name="直接连接符 34907"/>
              <p:cNvSpPr/>
              <p:nvPr/>
            </p:nvSpPr>
            <p:spPr>
              <a:xfrm>
                <a:off x="3860" y="1872"/>
                <a:ext cx="0" cy="960"/>
              </a:xfrm>
              <a:prstGeom prst="line">
                <a:avLst/>
              </a:prstGeom>
              <a:ln w="28575" cap="flat" cmpd="sng">
                <a:solidFill>
                  <a:schemeClr val="tx1"/>
                </a:solidFill>
                <a:prstDash val="solid"/>
                <a:round/>
                <a:headEnd type="none" w="med" len="med"/>
                <a:tailEnd type="none" w="med" len="med"/>
              </a:ln>
            </p:spPr>
          </p:sp>
          <p:sp>
            <p:nvSpPr>
              <p:cNvPr id="37935" name="直接连接符 34908"/>
              <p:cNvSpPr/>
              <p:nvPr/>
            </p:nvSpPr>
            <p:spPr>
              <a:xfrm>
                <a:off x="4052" y="2064"/>
                <a:ext cx="0" cy="768"/>
              </a:xfrm>
              <a:prstGeom prst="line">
                <a:avLst/>
              </a:prstGeom>
              <a:ln w="28575" cap="flat" cmpd="sng">
                <a:solidFill>
                  <a:schemeClr val="tx1"/>
                </a:solidFill>
                <a:prstDash val="solid"/>
                <a:round/>
                <a:headEnd type="none" w="med" len="med"/>
                <a:tailEnd type="none" w="med" len="med"/>
              </a:ln>
            </p:spPr>
          </p:sp>
          <p:sp>
            <p:nvSpPr>
              <p:cNvPr id="37936" name="直接连接符 34909"/>
              <p:cNvSpPr/>
              <p:nvPr/>
            </p:nvSpPr>
            <p:spPr>
              <a:xfrm>
                <a:off x="4244" y="2256"/>
                <a:ext cx="0" cy="576"/>
              </a:xfrm>
              <a:prstGeom prst="line">
                <a:avLst/>
              </a:prstGeom>
              <a:ln w="28575" cap="flat" cmpd="sng">
                <a:solidFill>
                  <a:schemeClr val="tx1"/>
                </a:solidFill>
                <a:prstDash val="solid"/>
                <a:round/>
                <a:headEnd type="none" w="med" len="med"/>
                <a:tailEnd type="none" w="med" len="med"/>
              </a:ln>
            </p:spPr>
          </p:sp>
          <p:sp>
            <p:nvSpPr>
              <p:cNvPr id="37937" name="直接连接符 34910"/>
              <p:cNvSpPr/>
              <p:nvPr/>
            </p:nvSpPr>
            <p:spPr>
              <a:xfrm>
                <a:off x="4484" y="2352"/>
                <a:ext cx="0" cy="480"/>
              </a:xfrm>
              <a:prstGeom prst="line">
                <a:avLst/>
              </a:prstGeom>
              <a:ln w="28575" cap="flat" cmpd="sng">
                <a:solidFill>
                  <a:schemeClr val="tx1"/>
                </a:solidFill>
                <a:prstDash val="solid"/>
                <a:round/>
                <a:headEnd type="none" w="med" len="med"/>
                <a:tailEnd type="none" w="med" len="med"/>
              </a:ln>
            </p:spPr>
          </p:sp>
          <p:sp>
            <p:nvSpPr>
              <p:cNvPr id="37938" name="直接连接符 34911"/>
              <p:cNvSpPr/>
              <p:nvPr/>
            </p:nvSpPr>
            <p:spPr>
              <a:xfrm flipH="1">
                <a:off x="4676" y="2180"/>
                <a:ext cx="0" cy="652"/>
              </a:xfrm>
              <a:prstGeom prst="line">
                <a:avLst/>
              </a:prstGeom>
              <a:ln w="28575" cap="flat" cmpd="sng">
                <a:solidFill>
                  <a:schemeClr val="tx1"/>
                </a:solidFill>
                <a:prstDash val="solid"/>
                <a:round/>
                <a:headEnd type="none" w="med" len="med"/>
                <a:tailEnd type="none" w="med" len="med"/>
              </a:ln>
            </p:spPr>
          </p:sp>
          <p:sp>
            <p:nvSpPr>
              <p:cNvPr id="37939" name="直接连接符 34912"/>
              <p:cNvSpPr/>
              <p:nvPr/>
            </p:nvSpPr>
            <p:spPr>
              <a:xfrm>
                <a:off x="4820" y="1968"/>
                <a:ext cx="0" cy="864"/>
              </a:xfrm>
              <a:prstGeom prst="line">
                <a:avLst/>
              </a:prstGeom>
              <a:ln w="28575" cap="flat" cmpd="sng">
                <a:solidFill>
                  <a:schemeClr val="tx1"/>
                </a:solidFill>
                <a:prstDash val="solid"/>
                <a:round/>
                <a:headEnd type="none" w="med" len="med"/>
                <a:tailEnd type="none" w="med" len="med"/>
              </a:ln>
            </p:spPr>
          </p:sp>
        </p:grpSp>
        <p:sp>
          <p:nvSpPr>
            <p:cNvPr id="37940" name="直接连接符 34913"/>
            <p:cNvSpPr/>
            <p:nvPr/>
          </p:nvSpPr>
          <p:spPr>
            <a:xfrm>
              <a:off x="3516" y="1756"/>
              <a:ext cx="0" cy="720"/>
            </a:xfrm>
            <a:prstGeom prst="line">
              <a:avLst/>
            </a:prstGeom>
            <a:ln w="12700" cap="flat" cmpd="sng">
              <a:solidFill>
                <a:srgbClr val="FF00FF"/>
              </a:solidFill>
              <a:prstDash val="solid"/>
              <a:round/>
              <a:headEnd type="none" w="med" len="med"/>
              <a:tailEnd type="none" w="med" len="med"/>
            </a:ln>
          </p:spPr>
        </p:sp>
        <p:sp>
          <p:nvSpPr>
            <p:cNvPr id="37941" name="直接连接符 34914"/>
            <p:cNvSpPr/>
            <p:nvPr/>
          </p:nvSpPr>
          <p:spPr>
            <a:xfrm>
              <a:off x="3516" y="1468"/>
              <a:ext cx="0" cy="1008"/>
            </a:xfrm>
            <a:prstGeom prst="line">
              <a:avLst/>
            </a:prstGeom>
            <a:ln w="19050" cap="flat" cmpd="sng">
              <a:solidFill>
                <a:srgbClr val="FF00FF"/>
              </a:solidFill>
              <a:prstDash val="solid"/>
              <a:round/>
              <a:headEnd type="none" w="med" len="med"/>
              <a:tailEnd type="none" w="med" len="med"/>
            </a:ln>
          </p:spPr>
        </p:sp>
        <p:sp>
          <p:nvSpPr>
            <p:cNvPr id="37942" name="直接连接符 34915"/>
            <p:cNvSpPr/>
            <p:nvPr/>
          </p:nvSpPr>
          <p:spPr>
            <a:xfrm>
              <a:off x="3756" y="1468"/>
              <a:ext cx="0" cy="1008"/>
            </a:xfrm>
            <a:prstGeom prst="line">
              <a:avLst/>
            </a:prstGeom>
            <a:ln w="19050" cap="flat" cmpd="sng">
              <a:solidFill>
                <a:srgbClr val="FF00FF"/>
              </a:solidFill>
              <a:prstDash val="solid"/>
              <a:round/>
              <a:headEnd type="none" w="med" len="med"/>
              <a:tailEnd type="none" w="med" len="med"/>
            </a:ln>
          </p:spPr>
        </p:sp>
        <p:sp>
          <p:nvSpPr>
            <p:cNvPr id="37943" name="直接连接符 34916"/>
            <p:cNvSpPr/>
            <p:nvPr/>
          </p:nvSpPr>
          <p:spPr>
            <a:xfrm>
              <a:off x="3756" y="1612"/>
              <a:ext cx="0" cy="864"/>
            </a:xfrm>
            <a:prstGeom prst="line">
              <a:avLst/>
            </a:prstGeom>
            <a:ln w="19050" cap="flat" cmpd="sng">
              <a:solidFill>
                <a:srgbClr val="FF00FF"/>
              </a:solidFill>
              <a:prstDash val="solid"/>
              <a:round/>
              <a:headEnd type="none" w="med" len="med"/>
              <a:tailEnd type="none" w="med" len="med"/>
            </a:ln>
          </p:spPr>
        </p:sp>
        <p:sp>
          <p:nvSpPr>
            <p:cNvPr id="37944" name="直接连接符 34917"/>
            <p:cNvSpPr/>
            <p:nvPr/>
          </p:nvSpPr>
          <p:spPr>
            <a:xfrm>
              <a:off x="3948" y="1612"/>
              <a:ext cx="0" cy="864"/>
            </a:xfrm>
            <a:prstGeom prst="line">
              <a:avLst/>
            </a:prstGeom>
            <a:ln w="19050" cap="flat" cmpd="sng">
              <a:solidFill>
                <a:srgbClr val="FF00FF"/>
              </a:solidFill>
              <a:prstDash val="solid"/>
              <a:round/>
              <a:headEnd type="none" w="med" len="med"/>
              <a:tailEnd type="none" w="med" len="med"/>
            </a:ln>
          </p:spPr>
        </p:sp>
        <p:sp>
          <p:nvSpPr>
            <p:cNvPr id="37945" name="直接连接符 34918"/>
            <p:cNvSpPr/>
            <p:nvPr/>
          </p:nvSpPr>
          <p:spPr>
            <a:xfrm>
              <a:off x="3948" y="1804"/>
              <a:ext cx="0" cy="672"/>
            </a:xfrm>
            <a:prstGeom prst="line">
              <a:avLst/>
            </a:prstGeom>
            <a:ln w="19050" cap="flat" cmpd="sng">
              <a:solidFill>
                <a:srgbClr val="FF00FF"/>
              </a:solidFill>
              <a:prstDash val="solid"/>
              <a:round/>
              <a:headEnd type="none" w="med" len="med"/>
              <a:tailEnd type="none" w="med" len="med"/>
            </a:ln>
          </p:spPr>
        </p:sp>
        <p:sp>
          <p:nvSpPr>
            <p:cNvPr id="37946" name="直接连接符 34919"/>
            <p:cNvSpPr/>
            <p:nvPr/>
          </p:nvSpPr>
          <p:spPr>
            <a:xfrm>
              <a:off x="4140" y="1804"/>
              <a:ext cx="0" cy="672"/>
            </a:xfrm>
            <a:prstGeom prst="line">
              <a:avLst/>
            </a:prstGeom>
            <a:ln w="19050" cap="flat" cmpd="sng">
              <a:solidFill>
                <a:srgbClr val="FF00FF"/>
              </a:solidFill>
              <a:prstDash val="solid"/>
              <a:round/>
              <a:headEnd type="none" w="med" len="med"/>
              <a:tailEnd type="none" w="med" len="med"/>
            </a:ln>
          </p:spPr>
        </p:sp>
        <p:sp>
          <p:nvSpPr>
            <p:cNvPr id="37947" name="直接连接符 34920"/>
            <p:cNvSpPr/>
            <p:nvPr/>
          </p:nvSpPr>
          <p:spPr>
            <a:xfrm>
              <a:off x="4140" y="1984"/>
              <a:ext cx="0" cy="480"/>
            </a:xfrm>
            <a:prstGeom prst="line">
              <a:avLst/>
            </a:prstGeom>
            <a:ln w="19050" cap="flat" cmpd="sng">
              <a:solidFill>
                <a:srgbClr val="FF00FF"/>
              </a:solidFill>
              <a:prstDash val="solid"/>
              <a:round/>
              <a:headEnd type="none" w="med" len="med"/>
              <a:tailEnd type="none" w="med" len="med"/>
            </a:ln>
          </p:spPr>
        </p:sp>
        <p:sp>
          <p:nvSpPr>
            <p:cNvPr id="37948" name="直接连接符 34921"/>
            <p:cNvSpPr/>
            <p:nvPr/>
          </p:nvSpPr>
          <p:spPr>
            <a:xfrm>
              <a:off x="4380" y="1996"/>
              <a:ext cx="0" cy="480"/>
            </a:xfrm>
            <a:prstGeom prst="line">
              <a:avLst/>
            </a:prstGeom>
            <a:ln w="9525" cap="flat" cmpd="sng">
              <a:solidFill>
                <a:srgbClr val="FF00FF"/>
              </a:solidFill>
              <a:prstDash val="solid"/>
              <a:round/>
              <a:headEnd type="none" w="med" len="med"/>
              <a:tailEnd type="none" w="med" len="med"/>
            </a:ln>
          </p:spPr>
        </p:sp>
        <p:sp>
          <p:nvSpPr>
            <p:cNvPr id="37949" name="直接连接符 34922"/>
            <p:cNvSpPr/>
            <p:nvPr/>
          </p:nvSpPr>
          <p:spPr>
            <a:xfrm>
              <a:off x="4380" y="1948"/>
              <a:ext cx="0" cy="528"/>
            </a:xfrm>
            <a:prstGeom prst="line">
              <a:avLst/>
            </a:prstGeom>
            <a:ln w="19050" cap="flat" cmpd="sng">
              <a:solidFill>
                <a:srgbClr val="FF00FF"/>
              </a:solidFill>
              <a:prstDash val="solid"/>
              <a:round/>
              <a:headEnd type="none" w="med" len="med"/>
              <a:tailEnd type="none" w="med" len="med"/>
            </a:ln>
          </p:spPr>
        </p:sp>
        <p:sp>
          <p:nvSpPr>
            <p:cNvPr id="37950" name="直接连接符 34923"/>
            <p:cNvSpPr/>
            <p:nvPr/>
          </p:nvSpPr>
          <p:spPr>
            <a:xfrm>
              <a:off x="4572" y="1948"/>
              <a:ext cx="0" cy="528"/>
            </a:xfrm>
            <a:prstGeom prst="line">
              <a:avLst/>
            </a:prstGeom>
            <a:ln w="9525" cap="flat" cmpd="sng">
              <a:solidFill>
                <a:srgbClr val="FF00FF"/>
              </a:solidFill>
              <a:prstDash val="solid"/>
              <a:round/>
              <a:headEnd type="none" w="med" len="med"/>
              <a:tailEnd type="none" w="med" len="med"/>
            </a:ln>
          </p:spPr>
        </p:sp>
        <p:sp>
          <p:nvSpPr>
            <p:cNvPr id="37951" name="直接连接符 34924"/>
            <p:cNvSpPr/>
            <p:nvPr/>
          </p:nvSpPr>
          <p:spPr>
            <a:xfrm>
              <a:off x="4572" y="1756"/>
              <a:ext cx="0" cy="720"/>
            </a:xfrm>
            <a:prstGeom prst="line">
              <a:avLst/>
            </a:prstGeom>
            <a:ln w="19050" cap="flat" cmpd="sng">
              <a:solidFill>
                <a:srgbClr val="FF00FF"/>
              </a:solidFill>
              <a:prstDash val="solid"/>
              <a:round/>
              <a:headEnd type="none" w="med" len="med"/>
              <a:tailEnd type="none" w="med" len="med"/>
            </a:ln>
          </p:spPr>
        </p:sp>
        <p:sp>
          <p:nvSpPr>
            <p:cNvPr id="37952" name="直接连接符 34925"/>
            <p:cNvSpPr/>
            <p:nvPr/>
          </p:nvSpPr>
          <p:spPr>
            <a:xfrm>
              <a:off x="4716" y="1756"/>
              <a:ext cx="0" cy="720"/>
            </a:xfrm>
            <a:prstGeom prst="line">
              <a:avLst/>
            </a:prstGeom>
            <a:ln w="9525" cap="flat" cmpd="sng">
              <a:solidFill>
                <a:srgbClr val="FF00FF"/>
              </a:solidFill>
              <a:prstDash val="solid"/>
              <a:round/>
              <a:headEnd type="none" w="med" len="med"/>
              <a:tailEnd type="none" w="med" len="med"/>
            </a:ln>
          </p:spPr>
        </p:sp>
        <p:sp>
          <p:nvSpPr>
            <p:cNvPr id="37953" name="直接连接符 34926"/>
            <p:cNvSpPr/>
            <p:nvPr/>
          </p:nvSpPr>
          <p:spPr>
            <a:xfrm>
              <a:off x="4896" y="1500"/>
              <a:ext cx="0" cy="988"/>
            </a:xfrm>
            <a:prstGeom prst="line">
              <a:avLst/>
            </a:prstGeom>
            <a:ln w="19050" cap="flat" cmpd="sng">
              <a:solidFill>
                <a:srgbClr val="FF00FF"/>
              </a:solidFill>
              <a:prstDash val="solid"/>
              <a:round/>
              <a:headEnd type="none" w="med" len="med"/>
              <a:tailEnd type="none" w="med" len="med"/>
            </a:ln>
          </p:spPr>
        </p:sp>
        <p:sp>
          <p:nvSpPr>
            <p:cNvPr id="37954" name="直接连接符 34927"/>
            <p:cNvSpPr/>
            <p:nvPr/>
          </p:nvSpPr>
          <p:spPr>
            <a:xfrm flipV="1">
              <a:off x="3300" y="1632"/>
              <a:ext cx="216" cy="4"/>
            </a:xfrm>
            <a:prstGeom prst="line">
              <a:avLst/>
            </a:prstGeom>
            <a:ln w="19050" cap="flat" cmpd="sng">
              <a:solidFill>
                <a:srgbClr val="FF00FF"/>
              </a:solidFill>
              <a:prstDash val="solid"/>
              <a:round/>
              <a:headEnd type="none" w="med" len="med"/>
              <a:tailEnd type="none" w="med" len="med"/>
            </a:ln>
          </p:spPr>
        </p:sp>
        <p:sp>
          <p:nvSpPr>
            <p:cNvPr id="37955" name="直接连接符 34928"/>
            <p:cNvSpPr/>
            <p:nvPr/>
          </p:nvSpPr>
          <p:spPr>
            <a:xfrm>
              <a:off x="3516" y="1464"/>
              <a:ext cx="240" cy="0"/>
            </a:xfrm>
            <a:prstGeom prst="line">
              <a:avLst/>
            </a:prstGeom>
            <a:ln w="19050" cap="flat" cmpd="sng">
              <a:solidFill>
                <a:srgbClr val="FF00FF"/>
              </a:solidFill>
              <a:prstDash val="solid"/>
              <a:round/>
              <a:headEnd type="none" w="med" len="med"/>
              <a:tailEnd type="none" w="med" len="med"/>
            </a:ln>
          </p:spPr>
        </p:sp>
        <p:sp>
          <p:nvSpPr>
            <p:cNvPr id="37956" name="直接连接符 34929"/>
            <p:cNvSpPr/>
            <p:nvPr/>
          </p:nvSpPr>
          <p:spPr>
            <a:xfrm>
              <a:off x="3756" y="1600"/>
              <a:ext cx="200" cy="0"/>
            </a:xfrm>
            <a:prstGeom prst="line">
              <a:avLst/>
            </a:prstGeom>
            <a:ln w="19050" cap="flat" cmpd="sng">
              <a:solidFill>
                <a:srgbClr val="FF00FF"/>
              </a:solidFill>
              <a:prstDash val="solid"/>
              <a:round/>
              <a:headEnd type="none" w="med" len="med"/>
              <a:tailEnd type="none" w="med" len="med"/>
            </a:ln>
          </p:spPr>
        </p:sp>
        <p:sp>
          <p:nvSpPr>
            <p:cNvPr id="37957" name="直接连接符 34930"/>
            <p:cNvSpPr/>
            <p:nvPr/>
          </p:nvSpPr>
          <p:spPr>
            <a:xfrm>
              <a:off x="3948" y="1800"/>
              <a:ext cx="200" cy="0"/>
            </a:xfrm>
            <a:prstGeom prst="line">
              <a:avLst/>
            </a:prstGeom>
            <a:ln w="19050" cap="flat" cmpd="sng">
              <a:solidFill>
                <a:srgbClr val="FF00FF"/>
              </a:solidFill>
              <a:prstDash val="solid"/>
              <a:round/>
              <a:headEnd type="none" w="med" len="med"/>
              <a:tailEnd type="none" w="med" len="med"/>
            </a:ln>
          </p:spPr>
        </p:sp>
        <p:sp>
          <p:nvSpPr>
            <p:cNvPr id="37958" name="直接连接符 34931"/>
            <p:cNvSpPr/>
            <p:nvPr/>
          </p:nvSpPr>
          <p:spPr>
            <a:xfrm>
              <a:off x="4560" y="1748"/>
              <a:ext cx="172" cy="0"/>
            </a:xfrm>
            <a:prstGeom prst="line">
              <a:avLst/>
            </a:prstGeom>
            <a:ln w="19050" cap="flat" cmpd="sng">
              <a:solidFill>
                <a:srgbClr val="FF00FF"/>
              </a:solidFill>
              <a:prstDash val="solid"/>
              <a:round/>
              <a:headEnd type="none" w="med" len="med"/>
              <a:tailEnd type="none" w="med" len="med"/>
            </a:ln>
          </p:spPr>
        </p:sp>
        <p:sp>
          <p:nvSpPr>
            <p:cNvPr id="37959" name="直接连接符 34932"/>
            <p:cNvSpPr/>
            <p:nvPr/>
          </p:nvSpPr>
          <p:spPr>
            <a:xfrm>
              <a:off x="4380" y="1948"/>
              <a:ext cx="192" cy="0"/>
            </a:xfrm>
            <a:prstGeom prst="line">
              <a:avLst/>
            </a:prstGeom>
            <a:ln w="19050" cap="flat" cmpd="sng">
              <a:solidFill>
                <a:srgbClr val="FF00FF"/>
              </a:solidFill>
              <a:prstDash val="solid"/>
              <a:round/>
              <a:headEnd type="none" w="med" len="med"/>
              <a:tailEnd type="none" w="med" len="med"/>
            </a:ln>
          </p:spPr>
        </p:sp>
        <p:sp>
          <p:nvSpPr>
            <p:cNvPr id="37960" name="直接连接符 34933"/>
            <p:cNvSpPr/>
            <p:nvPr/>
          </p:nvSpPr>
          <p:spPr>
            <a:xfrm>
              <a:off x="4140" y="1996"/>
              <a:ext cx="240" cy="0"/>
            </a:xfrm>
            <a:prstGeom prst="line">
              <a:avLst/>
            </a:prstGeom>
            <a:ln w="19050" cap="flat" cmpd="sng">
              <a:solidFill>
                <a:srgbClr val="FF00FF"/>
              </a:solidFill>
              <a:prstDash val="solid"/>
              <a:round/>
              <a:headEnd type="none" w="med" len="med"/>
              <a:tailEnd type="none" w="med" len="med"/>
            </a:ln>
          </p:spPr>
        </p:sp>
        <p:sp>
          <p:nvSpPr>
            <p:cNvPr id="37961" name="直接连接符 34934"/>
            <p:cNvSpPr/>
            <p:nvPr/>
          </p:nvSpPr>
          <p:spPr>
            <a:xfrm>
              <a:off x="4716" y="1504"/>
              <a:ext cx="192" cy="0"/>
            </a:xfrm>
            <a:prstGeom prst="line">
              <a:avLst/>
            </a:prstGeom>
            <a:ln w="19050" cap="flat" cmpd="sng">
              <a:solidFill>
                <a:srgbClr val="FF00FF"/>
              </a:solidFill>
              <a:prstDash val="solid"/>
              <a:round/>
              <a:headEnd type="none" w="med" len="med"/>
              <a:tailEnd type="none" w="med" len="med"/>
            </a:ln>
          </p:spPr>
        </p:sp>
        <p:sp>
          <p:nvSpPr>
            <p:cNvPr id="37962" name="直接连接符 34935"/>
            <p:cNvSpPr/>
            <p:nvPr/>
          </p:nvSpPr>
          <p:spPr>
            <a:xfrm>
              <a:off x="3300" y="1632"/>
              <a:ext cx="0" cy="864"/>
            </a:xfrm>
            <a:prstGeom prst="line">
              <a:avLst/>
            </a:prstGeom>
            <a:ln w="19050" cap="flat" cmpd="sng">
              <a:solidFill>
                <a:srgbClr val="FF00FF"/>
              </a:solidFill>
              <a:prstDash val="solid"/>
              <a:round/>
              <a:headEnd type="none" w="med" len="med"/>
              <a:tailEnd type="none" w="med" len="med"/>
            </a:ln>
          </p:spPr>
        </p:sp>
        <p:sp>
          <p:nvSpPr>
            <p:cNvPr id="37963" name="直接连接符 34936"/>
            <p:cNvSpPr/>
            <p:nvPr/>
          </p:nvSpPr>
          <p:spPr>
            <a:xfrm>
              <a:off x="4716" y="1500"/>
              <a:ext cx="0" cy="988"/>
            </a:xfrm>
            <a:prstGeom prst="line">
              <a:avLst/>
            </a:prstGeom>
            <a:ln w="19050" cap="flat" cmpd="sng">
              <a:solidFill>
                <a:srgbClr val="FF00FF"/>
              </a:solidFill>
              <a:prstDash val="solid"/>
              <a:round/>
              <a:headEnd type="none" w="med" len="med"/>
              <a:tailEnd type="none" w="med" len="med"/>
            </a:ln>
          </p:spPr>
        </p:sp>
      </p:grpSp>
      <p:grpSp>
        <p:nvGrpSpPr>
          <p:cNvPr id="34938" name="组合 34937"/>
          <p:cNvGrpSpPr/>
          <p:nvPr/>
        </p:nvGrpSpPr>
        <p:grpSpPr>
          <a:xfrm>
            <a:off x="7124065" y="2312670"/>
            <a:ext cx="2209800" cy="2057400"/>
            <a:chOff x="3408" y="1512"/>
            <a:chExt cx="1392" cy="1296"/>
          </a:xfrm>
        </p:grpSpPr>
        <p:graphicFrame>
          <p:nvGraphicFramePr>
            <p:cNvPr id="37965" name="对象 34938"/>
            <p:cNvGraphicFramePr/>
            <p:nvPr/>
          </p:nvGraphicFramePr>
          <p:xfrm>
            <a:off x="4212" y="2578"/>
            <a:ext cx="141" cy="230"/>
          </p:xfrm>
          <a:graphic>
            <a:graphicData uri="http://schemas.openxmlformats.org/presentationml/2006/ole">
              <mc:AlternateContent xmlns:mc="http://schemas.openxmlformats.org/markup-compatibility/2006">
                <mc:Choice xmlns:v="urn:schemas-microsoft-com:vml" Requires="v">
                  <p:oleObj spid="_x0000_s3103" name="" r:id="rId45" imgW="304800" imgH="456565" progId="Equation.3">
                    <p:embed/>
                  </p:oleObj>
                </mc:Choice>
                <mc:Fallback>
                  <p:oleObj name="" r:id="rId45" imgW="304800" imgH="456565" progId="Equation.3">
                    <p:embed/>
                    <p:pic>
                      <p:nvPicPr>
                        <p:cNvPr id="0" name="图片 3102"/>
                        <p:cNvPicPr/>
                        <p:nvPr/>
                      </p:nvPicPr>
                      <p:blipFill>
                        <a:blip r:embed="rId46"/>
                        <a:stretch>
                          <a:fillRect/>
                        </a:stretch>
                      </p:blipFill>
                      <p:spPr>
                        <a:xfrm>
                          <a:off x="4212" y="2578"/>
                          <a:ext cx="141" cy="230"/>
                        </a:xfrm>
                        <a:prstGeom prst="rect">
                          <a:avLst/>
                        </a:prstGeom>
                        <a:noFill/>
                        <a:ln w="38100">
                          <a:noFill/>
                          <a:miter/>
                        </a:ln>
                      </p:spPr>
                    </p:pic>
                  </p:oleObj>
                </mc:Fallback>
              </mc:AlternateContent>
            </a:graphicData>
          </a:graphic>
        </p:graphicFrame>
        <p:sp>
          <p:nvSpPr>
            <p:cNvPr id="37966" name="直接连接符 34939"/>
            <p:cNvSpPr/>
            <p:nvPr/>
          </p:nvSpPr>
          <p:spPr>
            <a:xfrm>
              <a:off x="4488" y="1968"/>
              <a:ext cx="0" cy="528"/>
            </a:xfrm>
            <a:prstGeom prst="line">
              <a:avLst/>
            </a:prstGeom>
            <a:ln w="19050" cap="flat" cmpd="sng">
              <a:solidFill>
                <a:schemeClr val="bg2"/>
              </a:solidFill>
              <a:prstDash val="dash"/>
              <a:round/>
              <a:headEnd type="none" w="med" len="med"/>
              <a:tailEnd type="none" w="med" len="med"/>
            </a:ln>
          </p:spPr>
        </p:sp>
        <p:sp>
          <p:nvSpPr>
            <p:cNvPr id="37967" name="直接连接符 34940"/>
            <p:cNvSpPr/>
            <p:nvPr/>
          </p:nvSpPr>
          <p:spPr>
            <a:xfrm>
              <a:off x="4260" y="2040"/>
              <a:ext cx="0" cy="480"/>
            </a:xfrm>
            <a:prstGeom prst="line">
              <a:avLst/>
            </a:prstGeom>
            <a:ln w="19050" cap="flat" cmpd="sng">
              <a:solidFill>
                <a:schemeClr val="bg2"/>
              </a:solidFill>
              <a:prstDash val="dash"/>
              <a:round/>
              <a:headEnd type="none" w="med" len="med"/>
              <a:tailEnd type="none" w="med" len="med"/>
            </a:ln>
          </p:spPr>
        </p:sp>
        <p:sp>
          <p:nvSpPr>
            <p:cNvPr id="37968" name="直接连接符 34941"/>
            <p:cNvSpPr/>
            <p:nvPr/>
          </p:nvSpPr>
          <p:spPr>
            <a:xfrm>
              <a:off x="3672" y="1512"/>
              <a:ext cx="0" cy="1008"/>
            </a:xfrm>
            <a:prstGeom prst="line">
              <a:avLst/>
            </a:prstGeom>
            <a:ln w="19050" cap="flat" cmpd="sng">
              <a:solidFill>
                <a:schemeClr val="bg2"/>
              </a:solidFill>
              <a:prstDash val="dash"/>
              <a:round/>
              <a:headEnd type="none" w="med" len="med"/>
              <a:tailEnd type="none" w="med" len="med"/>
            </a:ln>
          </p:spPr>
        </p:sp>
        <p:sp>
          <p:nvSpPr>
            <p:cNvPr id="37969" name="直接连接符 34942"/>
            <p:cNvSpPr/>
            <p:nvPr/>
          </p:nvSpPr>
          <p:spPr>
            <a:xfrm>
              <a:off x="4656" y="1776"/>
              <a:ext cx="0" cy="720"/>
            </a:xfrm>
            <a:prstGeom prst="line">
              <a:avLst/>
            </a:prstGeom>
            <a:ln w="19050" cap="flat" cmpd="sng">
              <a:solidFill>
                <a:schemeClr val="bg2"/>
              </a:solidFill>
              <a:prstDash val="dash"/>
              <a:round/>
              <a:headEnd type="none" w="med" len="med"/>
              <a:tailEnd type="none" w="med" len="med"/>
            </a:ln>
          </p:spPr>
        </p:sp>
        <p:sp>
          <p:nvSpPr>
            <p:cNvPr id="37970" name="直接连接符 34943"/>
            <p:cNvSpPr/>
            <p:nvPr/>
          </p:nvSpPr>
          <p:spPr>
            <a:xfrm>
              <a:off x="3840" y="1632"/>
              <a:ext cx="0" cy="876"/>
            </a:xfrm>
            <a:prstGeom prst="line">
              <a:avLst/>
            </a:prstGeom>
            <a:ln w="19050" cap="flat" cmpd="sng">
              <a:solidFill>
                <a:schemeClr val="bg2"/>
              </a:solidFill>
              <a:prstDash val="dash"/>
              <a:round/>
              <a:headEnd type="none" w="med" len="med"/>
              <a:tailEnd type="none" w="med" len="med"/>
            </a:ln>
          </p:spPr>
        </p:sp>
        <p:sp>
          <p:nvSpPr>
            <p:cNvPr id="37971" name="直接连接符 34944"/>
            <p:cNvSpPr/>
            <p:nvPr/>
          </p:nvSpPr>
          <p:spPr>
            <a:xfrm>
              <a:off x="4032" y="1824"/>
              <a:ext cx="0" cy="672"/>
            </a:xfrm>
            <a:prstGeom prst="line">
              <a:avLst/>
            </a:prstGeom>
            <a:ln w="19050" cap="flat" cmpd="sng">
              <a:solidFill>
                <a:schemeClr val="bg2"/>
              </a:solidFill>
              <a:prstDash val="dash"/>
              <a:round/>
              <a:headEnd type="none" w="med" len="med"/>
              <a:tailEnd type="none" w="med" len="med"/>
            </a:ln>
          </p:spPr>
        </p:sp>
        <p:sp>
          <p:nvSpPr>
            <p:cNvPr id="37972" name="直接连接符 34945"/>
            <p:cNvSpPr/>
            <p:nvPr/>
          </p:nvSpPr>
          <p:spPr>
            <a:xfrm>
              <a:off x="4800" y="1536"/>
              <a:ext cx="0" cy="960"/>
            </a:xfrm>
            <a:prstGeom prst="line">
              <a:avLst/>
            </a:prstGeom>
            <a:ln w="19050" cap="flat" cmpd="sng">
              <a:solidFill>
                <a:schemeClr val="bg2"/>
              </a:solidFill>
              <a:prstDash val="dash"/>
              <a:round/>
              <a:headEnd type="none" w="med" len="med"/>
              <a:tailEnd type="none" w="med" len="med"/>
            </a:ln>
          </p:spPr>
        </p:sp>
        <p:sp>
          <p:nvSpPr>
            <p:cNvPr id="37973" name="直接连接符 34946"/>
            <p:cNvSpPr/>
            <p:nvPr/>
          </p:nvSpPr>
          <p:spPr>
            <a:xfrm>
              <a:off x="3408" y="1656"/>
              <a:ext cx="0" cy="864"/>
            </a:xfrm>
            <a:prstGeom prst="line">
              <a:avLst/>
            </a:prstGeom>
            <a:ln w="19050" cap="flat" cmpd="sng">
              <a:solidFill>
                <a:schemeClr val="bg2"/>
              </a:solidFill>
              <a:prstDash val="dash"/>
              <a:round/>
              <a:headEnd type="none" w="med" len="med"/>
              <a:tailEnd type="none" w="med" len="med"/>
            </a:ln>
          </p:spPr>
        </p:sp>
      </p:grpSp>
      <p:graphicFrame>
        <p:nvGraphicFramePr>
          <p:cNvPr id="34948" name="对象 34947"/>
          <p:cNvGraphicFramePr>
            <a:graphicFrameLocks noGrp="1"/>
          </p:cNvGraphicFramePr>
          <p:nvPr/>
        </p:nvGraphicFramePr>
        <p:xfrm>
          <a:off x="2063750" y="2492375"/>
          <a:ext cx="3600450" cy="438150"/>
        </p:xfrm>
        <a:graphic>
          <a:graphicData uri="http://schemas.openxmlformats.org/presentationml/2006/ole">
            <mc:AlternateContent xmlns:mc="http://schemas.openxmlformats.org/markup-compatibility/2006">
              <mc:Choice xmlns:v="urn:schemas-microsoft-com:vml" Requires="v">
                <p:oleObj spid="_x0000_s3107" name="" r:id="rId47" imgW="1841500" imgH="228600" progId="Equation.DSMT4">
                  <p:embed/>
                </p:oleObj>
              </mc:Choice>
              <mc:Fallback>
                <p:oleObj name="" r:id="rId47" imgW="1841500" imgH="228600" progId="Equation.DSMT4">
                  <p:embed/>
                  <p:pic>
                    <p:nvPicPr>
                      <p:cNvPr id="0" name="图片 3106"/>
                      <p:cNvPicPr/>
                      <p:nvPr/>
                    </p:nvPicPr>
                    <p:blipFill>
                      <a:blip r:embed="rId48"/>
                      <a:stretch>
                        <a:fillRect/>
                      </a:stretch>
                    </p:blipFill>
                    <p:spPr>
                      <a:xfrm>
                        <a:off x="2063750" y="2492375"/>
                        <a:ext cx="3600450" cy="438150"/>
                      </a:xfrm>
                      <a:prstGeom prst="rect">
                        <a:avLst/>
                      </a:prstGeom>
                      <a:noFill/>
                      <a:ln w="38100">
                        <a:miter/>
                      </a:ln>
                    </p:spPr>
                  </p:pic>
                </p:oleObj>
              </mc:Fallback>
            </mc:AlternateContent>
          </a:graphicData>
        </a:graphic>
      </p:graphicFrame>
      <p:graphicFrame>
        <p:nvGraphicFramePr>
          <p:cNvPr id="34953" name="对象 34952"/>
          <p:cNvGraphicFramePr>
            <a:graphicFrameLocks noGrp="1"/>
          </p:cNvGraphicFramePr>
          <p:nvPr/>
        </p:nvGraphicFramePr>
        <p:xfrm>
          <a:off x="2063750" y="3860800"/>
          <a:ext cx="2592387" cy="449263"/>
        </p:xfrm>
        <a:graphic>
          <a:graphicData uri="http://schemas.openxmlformats.org/presentationml/2006/ole">
            <mc:AlternateContent xmlns:mc="http://schemas.openxmlformats.org/markup-compatibility/2006">
              <mc:Choice xmlns:v="urn:schemas-microsoft-com:vml" Requires="v">
                <p:oleObj spid="_x0000_s3106" name="" r:id="rId49" imgW="1242695" imgH="215900" progId="Equation.DSMT4">
                  <p:embed/>
                </p:oleObj>
              </mc:Choice>
              <mc:Fallback>
                <p:oleObj name="" r:id="rId49" imgW="1242695" imgH="215900" progId="Equation.DSMT4">
                  <p:embed/>
                  <p:pic>
                    <p:nvPicPr>
                      <p:cNvPr id="0" name="图片 3105"/>
                      <p:cNvPicPr/>
                      <p:nvPr/>
                    </p:nvPicPr>
                    <p:blipFill>
                      <a:blip r:embed="rId50"/>
                      <a:stretch>
                        <a:fillRect/>
                      </a:stretch>
                    </p:blipFill>
                    <p:spPr>
                      <a:xfrm>
                        <a:off x="2063750" y="3860800"/>
                        <a:ext cx="2592387" cy="449263"/>
                      </a:xfrm>
                      <a:prstGeom prst="rect">
                        <a:avLst/>
                      </a:prstGeom>
                      <a:noFill/>
                      <a:ln w="38100">
                        <a:miter/>
                      </a:ln>
                    </p:spPr>
                  </p:pic>
                </p:oleObj>
              </mc:Fallback>
            </mc:AlternateContent>
          </a:graphicData>
        </a:graphic>
      </p:graphicFrame>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4867">
                                            <p:txEl>
                                              <p:charRg st="0" end="11"/>
                                            </p:txEl>
                                          </p:spTgt>
                                        </p:tgtEl>
                                        <p:attrNameLst>
                                          <p:attrName>style.visibility</p:attrName>
                                        </p:attrNameLst>
                                      </p:cBhvr>
                                      <p:to>
                                        <p:strVal val="visible"/>
                                      </p:to>
                                    </p:set>
                                    <p:animEffect transition="in" filter="wipe(left)">
                                      <p:cBhvr>
                                        <p:cTn id="7" dur="500"/>
                                        <p:tgtEl>
                                          <p:spTgt spid="34867">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4861"/>
                                        </p:tgtEl>
                                        <p:attrNameLst>
                                          <p:attrName>style.visibility</p:attrName>
                                        </p:attrNameLst>
                                      </p:cBhvr>
                                      <p:to>
                                        <p:strVal val="visible"/>
                                      </p:to>
                                    </p:set>
                                    <p:animEffect transition="in" filter="wipe(left)">
                                      <p:cBhvr>
                                        <p:cTn id="12" dur="500"/>
                                        <p:tgtEl>
                                          <p:spTgt spid="3486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4948"/>
                                        </p:tgtEl>
                                        <p:attrNameLst>
                                          <p:attrName>style.visibility</p:attrName>
                                        </p:attrNameLst>
                                      </p:cBhvr>
                                      <p:to>
                                        <p:strVal val="visible"/>
                                      </p:to>
                                    </p:set>
                                    <p:animEffect transition="in" filter="wipe(left)">
                                      <p:cBhvr>
                                        <p:cTn id="17" dur="500"/>
                                        <p:tgtEl>
                                          <p:spTgt spid="3494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4938"/>
                                        </p:tgtEl>
                                        <p:attrNameLst>
                                          <p:attrName>style.visibility</p:attrName>
                                        </p:attrNameLst>
                                      </p:cBhvr>
                                      <p:to>
                                        <p:strVal val="visible"/>
                                      </p:to>
                                    </p:set>
                                    <p:animEffect transition="in" filter="wipe(left)">
                                      <p:cBhvr>
                                        <p:cTn id="22" dur="500"/>
                                        <p:tgtEl>
                                          <p:spTgt spid="3493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4905"/>
                                        </p:tgtEl>
                                        <p:attrNameLst>
                                          <p:attrName>style.visibility</p:attrName>
                                        </p:attrNameLst>
                                      </p:cBhvr>
                                      <p:to>
                                        <p:strVal val="visible"/>
                                      </p:to>
                                    </p:set>
                                    <p:animEffect transition="in" filter="wipe(left)">
                                      <p:cBhvr>
                                        <p:cTn id="27" dur="500"/>
                                        <p:tgtEl>
                                          <p:spTgt spid="3490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4863"/>
                                        </p:tgtEl>
                                        <p:attrNameLst>
                                          <p:attrName>style.visibility</p:attrName>
                                        </p:attrNameLst>
                                      </p:cBhvr>
                                      <p:to>
                                        <p:strVal val="visible"/>
                                      </p:to>
                                    </p:set>
                                    <p:animEffect transition="in" filter="wipe(left)">
                                      <p:cBhvr>
                                        <p:cTn id="32" dur="500"/>
                                        <p:tgtEl>
                                          <p:spTgt spid="34863"/>
                                        </p:tgtEl>
                                      </p:cBhvr>
                                    </p:animEffect>
                                  </p:childTnLst>
                                </p:cTn>
                              </p:par>
                            </p:childTnLst>
                          </p:cTn>
                        </p:par>
                        <p:par>
                          <p:cTn id="33" fill="hold">
                            <p:stCondLst>
                              <p:cond delay="500"/>
                            </p:stCondLst>
                            <p:childTnLst>
                              <p:par>
                                <p:cTn id="34" presetID="22" presetClass="entr" presetSubtype="8" fill="hold" nodeType="afterEffect">
                                  <p:stCondLst>
                                    <p:cond delay="0"/>
                                  </p:stCondLst>
                                  <p:childTnLst>
                                    <p:set>
                                      <p:cBhvr>
                                        <p:cTn id="35" dur="1" fill="hold">
                                          <p:stCondLst>
                                            <p:cond delay="0"/>
                                          </p:stCondLst>
                                        </p:cTn>
                                        <p:tgtEl>
                                          <p:spTgt spid="34862"/>
                                        </p:tgtEl>
                                        <p:attrNameLst>
                                          <p:attrName>style.visibility</p:attrName>
                                        </p:attrNameLst>
                                      </p:cBhvr>
                                      <p:to>
                                        <p:strVal val="visible"/>
                                      </p:to>
                                    </p:set>
                                    <p:animEffect transition="in" filter="wipe(left)">
                                      <p:cBhvr>
                                        <p:cTn id="36" dur="500"/>
                                        <p:tgtEl>
                                          <p:spTgt spid="34862"/>
                                        </p:tgtEl>
                                      </p:cBhvr>
                                    </p:animEffect>
                                  </p:childTnLst>
                                </p:cTn>
                              </p:par>
                              <p:par>
                                <p:cTn id="37" presetID="22" presetClass="entr" presetSubtype="8" fill="hold" nodeType="withEffect">
                                  <p:stCondLst>
                                    <p:cond delay="0"/>
                                  </p:stCondLst>
                                  <p:childTnLst>
                                    <p:set>
                                      <p:cBhvr>
                                        <p:cTn id="38" dur="1" fill="hold">
                                          <p:stCondLst>
                                            <p:cond delay="0"/>
                                          </p:stCondLst>
                                        </p:cTn>
                                        <p:tgtEl>
                                          <p:spTgt spid="34953"/>
                                        </p:tgtEl>
                                        <p:attrNameLst>
                                          <p:attrName>style.visibility</p:attrName>
                                        </p:attrNameLst>
                                      </p:cBhvr>
                                      <p:to>
                                        <p:strVal val="visible"/>
                                      </p:to>
                                    </p:set>
                                    <p:animEffect transition="in" filter="wipe(left)">
                                      <p:cBhvr>
                                        <p:cTn id="39" dur="500"/>
                                        <p:tgtEl>
                                          <p:spTgt spid="3495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4868"/>
                                        </p:tgtEl>
                                        <p:attrNameLst>
                                          <p:attrName>style.visibility</p:attrName>
                                        </p:attrNameLst>
                                      </p:cBhvr>
                                      <p:to>
                                        <p:strVal val="visible"/>
                                      </p:to>
                                    </p:set>
                                    <p:animEffect transition="in" filter="wipe(left)">
                                      <p:cBhvr>
                                        <p:cTn id="44" dur="500"/>
                                        <p:tgtEl>
                                          <p:spTgt spid="34868"/>
                                        </p:tgtEl>
                                      </p:cBhvr>
                                    </p:animEffect>
                                  </p:childTnLst>
                                </p:cTn>
                              </p:par>
                            </p:childTnLst>
                          </p:cTn>
                        </p:par>
                        <p:par>
                          <p:cTn id="45" fill="hold">
                            <p:stCondLst>
                              <p:cond delay="500"/>
                            </p:stCondLst>
                            <p:childTnLst>
                              <p:par>
                                <p:cTn id="46" presetID="22" presetClass="entr" presetSubtype="8" fill="hold" nodeType="afterEffect">
                                  <p:stCondLst>
                                    <p:cond delay="0"/>
                                  </p:stCondLst>
                                  <p:childTnLst>
                                    <p:set>
                                      <p:cBhvr>
                                        <p:cTn id="47" dur="1" fill="hold">
                                          <p:stCondLst>
                                            <p:cond delay="0"/>
                                          </p:stCondLst>
                                        </p:cTn>
                                        <p:tgtEl>
                                          <p:spTgt spid="34869"/>
                                        </p:tgtEl>
                                        <p:attrNameLst>
                                          <p:attrName>style.visibility</p:attrName>
                                        </p:attrNameLst>
                                      </p:cBhvr>
                                      <p:to>
                                        <p:strVal val="visible"/>
                                      </p:to>
                                    </p:set>
                                    <p:animEffect transition="in" filter="wipe(left)">
                                      <p:cBhvr>
                                        <p:cTn id="48" dur="500"/>
                                        <p:tgtEl>
                                          <p:spTgt spid="34869"/>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34870"/>
                                        </p:tgtEl>
                                        <p:attrNameLst>
                                          <p:attrName>style.visibility</p:attrName>
                                        </p:attrNameLst>
                                      </p:cBhvr>
                                      <p:to>
                                        <p:strVal val="visible"/>
                                      </p:to>
                                    </p:set>
                                    <p:animEffect transition="in" filter="wipe(left)">
                                      <p:cBhvr>
                                        <p:cTn id="53" dur="500"/>
                                        <p:tgtEl>
                                          <p:spTgt spid="34870"/>
                                        </p:tgtEl>
                                      </p:cBhvr>
                                    </p:animEffect>
                                  </p:childTnLst>
                                </p:cTn>
                              </p:par>
                            </p:childTnLst>
                          </p:cTn>
                        </p:par>
                        <p:par>
                          <p:cTn id="54" fill="hold">
                            <p:stCondLst>
                              <p:cond delay="500"/>
                            </p:stCondLst>
                            <p:childTnLst>
                              <p:par>
                                <p:cTn id="55" presetID="22" presetClass="entr" presetSubtype="8" fill="hold" nodeType="afterEffect">
                                  <p:stCondLst>
                                    <p:cond delay="0"/>
                                  </p:stCondLst>
                                  <p:childTnLst>
                                    <p:set>
                                      <p:cBhvr>
                                        <p:cTn id="56" dur="1" fill="hold">
                                          <p:stCondLst>
                                            <p:cond delay="0"/>
                                          </p:stCondLst>
                                        </p:cTn>
                                        <p:tgtEl>
                                          <p:spTgt spid="34872"/>
                                        </p:tgtEl>
                                        <p:attrNameLst>
                                          <p:attrName>style.visibility</p:attrName>
                                        </p:attrNameLst>
                                      </p:cBhvr>
                                      <p:to>
                                        <p:strVal val="visible"/>
                                      </p:to>
                                    </p:set>
                                    <p:animEffect transition="in" filter="wipe(left)">
                                      <p:cBhvr>
                                        <p:cTn id="57" dur="500"/>
                                        <p:tgtEl>
                                          <p:spTgt spid="3487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34871"/>
                                        </p:tgtEl>
                                        <p:attrNameLst>
                                          <p:attrName>style.visibility</p:attrName>
                                        </p:attrNameLst>
                                      </p:cBhvr>
                                      <p:to>
                                        <p:strVal val="visible"/>
                                      </p:to>
                                    </p:set>
                                    <p:animEffect transition="in" filter="wipe(left)">
                                      <p:cBhvr>
                                        <p:cTn id="62" dur="500"/>
                                        <p:tgtEl>
                                          <p:spTgt spid="34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6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3803" name="对象 33802"/>
          <p:cNvGraphicFramePr/>
          <p:nvPr/>
        </p:nvGraphicFramePr>
        <p:xfrm>
          <a:off x="2781300" y="2451735"/>
          <a:ext cx="2159000" cy="808038"/>
        </p:xfrm>
        <a:graphic>
          <a:graphicData uri="http://schemas.openxmlformats.org/presentationml/2006/ole">
            <mc:AlternateContent xmlns:mc="http://schemas.openxmlformats.org/markup-compatibility/2006">
              <mc:Choice xmlns:v="urn:schemas-microsoft-com:vml" Requires="v">
                <p:oleObj spid="_x0000_s3095" name="" r:id="rId1" imgW="2501900" imgH="939800" progId="Equation.3">
                  <p:embed/>
                </p:oleObj>
              </mc:Choice>
              <mc:Fallback>
                <p:oleObj name="" r:id="rId1" imgW="2501900" imgH="939800" progId="Equation.3">
                  <p:embed/>
                  <p:pic>
                    <p:nvPicPr>
                      <p:cNvPr id="0" name="图片 3094"/>
                      <p:cNvPicPr/>
                      <p:nvPr/>
                    </p:nvPicPr>
                    <p:blipFill>
                      <a:blip r:embed="rId2"/>
                      <a:stretch>
                        <a:fillRect/>
                      </a:stretch>
                    </p:blipFill>
                    <p:spPr>
                      <a:xfrm>
                        <a:off x="2781300" y="2451735"/>
                        <a:ext cx="2159000" cy="808038"/>
                      </a:xfrm>
                      <a:prstGeom prst="rect">
                        <a:avLst/>
                      </a:prstGeom>
                      <a:noFill/>
                      <a:ln w="38100">
                        <a:noFill/>
                        <a:miter/>
                      </a:ln>
                    </p:spPr>
                  </p:pic>
                </p:oleObj>
              </mc:Fallback>
            </mc:AlternateContent>
          </a:graphicData>
        </a:graphic>
      </p:graphicFrame>
      <p:sp>
        <p:nvSpPr>
          <p:cNvPr id="33804" name="文本框 33803"/>
          <p:cNvSpPr txBox="1"/>
          <p:nvPr/>
        </p:nvSpPr>
        <p:spPr>
          <a:xfrm>
            <a:off x="1916113" y="2050733"/>
            <a:ext cx="6553200" cy="460375"/>
          </a:xfrm>
          <a:prstGeom prst="rect">
            <a:avLst/>
          </a:prstGeom>
          <a:noFill/>
          <a:ln w="9525">
            <a:noFill/>
          </a:ln>
        </p:spPr>
        <p:txBody>
          <a:bodyPr anchor="t" anchorCtr="0">
            <a:spAutoFit/>
          </a:bodyPr>
          <a:p>
            <a:pPr>
              <a:spcBef>
                <a:spcPct val="50000"/>
              </a:spcBef>
            </a:pPr>
            <a:r>
              <a:rPr lang="zh-CN" altLang="en-US" sz="2400" b="1" dirty="0">
                <a:latin typeface="Times New Roman" panose="02020603050405020304" pitchFamily="18" charset="0"/>
                <a:ea typeface="宋体" pitchFamily="2" charset="-122"/>
              </a:rPr>
              <a:t>得曲边梯形面积</a:t>
            </a:r>
            <a:r>
              <a:rPr lang="en-US" altLang="zh-CN" sz="2400" b="1" dirty="0">
                <a:latin typeface="Times New Roman" panose="02020603050405020304" pitchFamily="18" charset="0"/>
                <a:ea typeface="宋体" pitchFamily="2" charset="-122"/>
              </a:rPr>
              <a:t>A</a:t>
            </a:r>
            <a:r>
              <a:rPr lang="zh-CN" altLang="en-US" sz="2400" b="1" dirty="0">
                <a:latin typeface="Times New Roman" panose="02020603050405020304" pitchFamily="18" charset="0"/>
                <a:ea typeface="宋体" pitchFamily="2" charset="-122"/>
              </a:rPr>
              <a:t>的近似值为</a:t>
            </a:r>
            <a:endParaRPr lang="zh-CN" altLang="en-US" sz="2400" b="1">
              <a:latin typeface="Times New Roman" panose="02020603050405020304" pitchFamily="18" charset="0"/>
              <a:ea typeface="宋体" pitchFamily="2" charset="-122"/>
            </a:endParaRPr>
          </a:p>
        </p:txBody>
      </p:sp>
      <p:sp>
        <p:nvSpPr>
          <p:cNvPr id="38917" name="文本框 33804"/>
          <p:cNvSpPr txBox="1"/>
          <p:nvPr/>
        </p:nvSpPr>
        <p:spPr>
          <a:xfrm>
            <a:off x="1467803" y="778510"/>
            <a:ext cx="3048000" cy="522288"/>
          </a:xfrm>
          <a:prstGeom prst="rect">
            <a:avLst/>
          </a:prstGeom>
          <a:noFill/>
          <a:ln w="9525">
            <a:noFill/>
          </a:ln>
        </p:spPr>
        <p:txBody>
          <a:bodyPr anchor="t" anchorCtr="0">
            <a:spAutoFit/>
          </a:bodyPr>
          <a:p>
            <a:pPr eaLnBrk="0" hangingPunct="0">
              <a:spcBef>
                <a:spcPct val="50000"/>
              </a:spcBef>
            </a:pPr>
            <a:r>
              <a:rPr lang="zh-CN" altLang="en-US" sz="2800" b="1" dirty="0">
                <a:solidFill>
                  <a:srgbClr val="FF0066"/>
                </a:solidFill>
                <a:latin typeface="Times New Roman" panose="02020603050405020304" pitchFamily="18" charset="0"/>
                <a:ea typeface="宋体" pitchFamily="2" charset="-122"/>
              </a:rPr>
              <a:t>第三步    求和</a:t>
            </a:r>
            <a:endParaRPr lang="zh-CN" altLang="en-US" sz="2800" b="1">
              <a:solidFill>
                <a:srgbClr val="FF0066"/>
              </a:solidFill>
              <a:latin typeface="Times New Roman" panose="02020603050405020304" pitchFamily="18" charset="0"/>
              <a:ea typeface="宋体" pitchFamily="2" charset="-122"/>
            </a:endParaRPr>
          </a:p>
        </p:txBody>
      </p:sp>
      <p:graphicFrame>
        <p:nvGraphicFramePr>
          <p:cNvPr id="33806" name="对象 33805"/>
          <p:cNvGraphicFramePr/>
          <p:nvPr/>
        </p:nvGraphicFramePr>
        <p:xfrm>
          <a:off x="1916113" y="1403033"/>
          <a:ext cx="5976937" cy="433387"/>
        </p:xfrm>
        <a:graphic>
          <a:graphicData uri="http://schemas.openxmlformats.org/presentationml/2006/ole">
            <mc:AlternateContent xmlns:mc="http://schemas.openxmlformats.org/markup-compatibility/2006">
              <mc:Choice xmlns:v="urn:schemas-microsoft-com:vml" Requires="v">
                <p:oleObj spid="_x0000_s3101" name="" r:id="rId3" imgW="6108700" imgH="457200" progId="Equation.3">
                  <p:embed/>
                </p:oleObj>
              </mc:Choice>
              <mc:Fallback>
                <p:oleObj name="" r:id="rId3" imgW="6108700" imgH="457200" progId="Equation.3">
                  <p:embed/>
                  <p:pic>
                    <p:nvPicPr>
                      <p:cNvPr id="0" name="图片 3100"/>
                      <p:cNvPicPr/>
                      <p:nvPr/>
                    </p:nvPicPr>
                    <p:blipFill>
                      <a:blip r:embed="rId4"/>
                      <a:stretch>
                        <a:fillRect/>
                      </a:stretch>
                    </p:blipFill>
                    <p:spPr>
                      <a:xfrm>
                        <a:off x="1916113" y="1403033"/>
                        <a:ext cx="5976937" cy="433387"/>
                      </a:xfrm>
                      <a:prstGeom prst="rect">
                        <a:avLst/>
                      </a:prstGeom>
                      <a:noFill/>
                      <a:ln w="38100">
                        <a:noFill/>
                        <a:miter/>
                      </a:ln>
                    </p:spPr>
                  </p:pic>
                </p:oleObj>
              </mc:Fallback>
            </mc:AlternateContent>
          </a:graphicData>
        </a:graphic>
      </p:graphicFrame>
      <p:sp>
        <p:nvSpPr>
          <p:cNvPr id="33807" name="文本框 33806"/>
          <p:cNvSpPr txBox="1"/>
          <p:nvPr/>
        </p:nvSpPr>
        <p:spPr>
          <a:xfrm>
            <a:off x="1467803" y="3429953"/>
            <a:ext cx="3048000" cy="522287"/>
          </a:xfrm>
          <a:prstGeom prst="rect">
            <a:avLst/>
          </a:prstGeom>
          <a:noFill/>
          <a:ln w="9525">
            <a:noFill/>
          </a:ln>
        </p:spPr>
        <p:txBody>
          <a:bodyPr anchor="t" anchorCtr="0">
            <a:spAutoFit/>
          </a:bodyPr>
          <a:p>
            <a:pPr eaLnBrk="0" hangingPunct="0">
              <a:spcBef>
                <a:spcPct val="50000"/>
              </a:spcBef>
            </a:pPr>
            <a:r>
              <a:rPr lang="zh-CN" altLang="en-US" sz="2800" b="1" dirty="0">
                <a:solidFill>
                  <a:srgbClr val="FF0066"/>
                </a:solidFill>
                <a:latin typeface="Times New Roman" panose="02020603050405020304" pitchFamily="18" charset="0"/>
                <a:ea typeface="宋体" pitchFamily="2" charset="-122"/>
              </a:rPr>
              <a:t>第四步    取极限</a:t>
            </a:r>
            <a:endParaRPr lang="zh-CN" altLang="en-US" sz="2800" b="1">
              <a:solidFill>
                <a:srgbClr val="FF0066"/>
              </a:solidFill>
              <a:latin typeface="Times New Roman" panose="02020603050405020304" pitchFamily="18" charset="0"/>
              <a:ea typeface="宋体" pitchFamily="2" charset="-122"/>
            </a:endParaRPr>
          </a:p>
        </p:txBody>
      </p:sp>
      <p:graphicFrame>
        <p:nvGraphicFramePr>
          <p:cNvPr id="33808" name="对象 33807"/>
          <p:cNvGraphicFramePr/>
          <p:nvPr/>
        </p:nvGraphicFramePr>
        <p:xfrm>
          <a:off x="1916113" y="4828223"/>
          <a:ext cx="1728788" cy="400050"/>
        </p:xfrm>
        <a:graphic>
          <a:graphicData uri="http://schemas.openxmlformats.org/presentationml/2006/ole">
            <mc:AlternateContent xmlns:mc="http://schemas.openxmlformats.org/markup-compatibility/2006">
              <mc:Choice xmlns:v="urn:schemas-microsoft-com:vml" Requires="v">
                <p:oleObj spid="_x0000_s3096" name="" r:id="rId5" imgW="1828165" imgH="431800" progId="Equation.3">
                  <p:embed/>
                </p:oleObj>
              </mc:Choice>
              <mc:Fallback>
                <p:oleObj name="" r:id="rId5" imgW="1828165" imgH="431800" progId="Equation.3">
                  <p:embed/>
                  <p:pic>
                    <p:nvPicPr>
                      <p:cNvPr id="0" name="图片 3095"/>
                      <p:cNvPicPr/>
                      <p:nvPr/>
                    </p:nvPicPr>
                    <p:blipFill>
                      <a:blip r:embed="rId6"/>
                      <a:stretch>
                        <a:fillRect/>
                      </a:stretch>
                    </p:blipFill>
                    <p:spPr>
                      <a:xfrm>
                        <a:off x="1916113" y="4828223"/>
                        <a:ext cx="1728788" cy="400050"/>
                      </a:xfrm>
                      <a:prstGeom prst="rect">
                        <a:avLst/>
                      </a:prstGeom>
                      <a:noFill/>
                      <a:ln w="38100">
                        <a:noFill/>
                        <a:miter/>
                      </a:ln>
                    </p:spPr>
                  </p:pic>
                </p:oleObj>
              </mc:Fallback>
            </mc:AlternateContent>
          </a:graphicData>
        </a:graphic>
      </p:graphicFrame>
      <p:graphicFrame>
        <p:nvGraphicFramePr>
          <p:cNvPr id="33809" name="对象 33808"/>
          <p:cNvGraphicFramePr/>
          <p:nvPr/>
        </p:nvGraphicFramePr>
        <p:xfrm>
          <a:off x="1916430" y="4109085"/>
          <a:ext cx="4435475" cy="427355"/>
        </p:xfrm>
        <a:graphic>
          <a:graphicData uri="http://schemas.openxmlformats.org/presentationml/2006/ole">
            <mc:AlternateContent xmlns:mc="http://schemas.openxmlformats.org/markup-compatibility/2006">
              <mc:Choice xmlns:v="urn:schemas-microsoft-com:vml" Requires="v">
                <p:oleObj spid="_x0000_s3098" name="" r:id="rId7" imgW="4582795" imgH="444500" progId="Equation.3">
                  <p:embed/>
                </p:oleObj>
              </mc:Choice>
              <mc:Fallback>
                <p:oleObj name="" r:id="rId7" imgW="4582795" imgH="444500" progId="Equation.3">
                  <p:embed/>
                  <p:pic>
                    <p:nvPicPr>
                      <p:cNvPr id="0" name="图片 3097"/>
                      <p:cNvPicPr/>
                      <p:nvPr/>
                    </p:nvPicPr>
                    <p:blipFill>
                      <a:blip r:embed="rId8"/>
                      <a:stretch>
                        <a:fillRect/>
                      </a:stretch>
                    </p:blipFill>
                    <p:spPr>
                      <a:xfrm>
                        <a:off x="1916430" y="4109085"/>
                        <a:ext cx="4435475" cy="427355"/>
                      </a:xfrm>
                      <a:prstGeom prst="rect">
                        <a:avLst/>
                      </a:prstGeom>
                      <a:noFill/>
                      <a:ln w="38100">
                        <a:noFill/>
                        <a:miter/>
                      </a:ln>
                    </p:spPr>
                  </p:pic>
                </p:oleObj>
              </mc:Fallback>
            </mc:AlternateContent>
          </a:graphicData>
        </a:graphic>
      </p:graphicFrame>
      <p:graphicFrame>
        <p:nvGraphicFramePr>
          <p:cNvPr id="33810" name="对象 33809"/>
          <p:cNvGraphicFramePr/>
          <p:nvPr/>
        </p:nvGraphicFramePr>
        <p:xfrm>
          <a:off x="3860800" y="4612323"/>
          <a:ext cx="5903913" cy="771525"/>
        </p:xfrm>
        <a:graphic>
          <a:graphicData uri="http://schemas.openxmlformats.org/presentationml/2006/ole">
            <mc:AlternateContent xmlns:mc="http://schemas.openxmlformats.org/markup-compatibility/2006">
              <mc:Choice xmlns:v="urn:schemas-microsoft-com:vml" Requires="v">
                <p:oleObj spid="_x0000_s3108" name="" r:id="rId9" imgW="6299200" imgH="838200" progId="Equation.3">
                  <p:embed/>
                </p:oleObj>
              </mc:Choice>
              <mc:Fallback>
                <p:oleObj name="" r:id="rId9" imgW="6299200" imgH="838200" progId="Equation.3">
                  <p:embed/>
                  <p:pic>
                    <p:nvPicPr>
                      <p:cNvPr id="0" name="图片 3107"/>
                      <p:cNvPicPr/>
                      <p:nvPr/>
                    </p:nvPicPr>
                    <p:blipFill>
                      <a:blip r:embed="rId10"/>
                      <a:stretch>
                        <a:fillRect/>
                      </a:stretch>
                    </p:blipFill>
                    <p:spPr>
                      <a:xfrm>
                        <a:off x="3860800" y="4612323"/>
                        <a:ext cx="5903913" cy="771525"/>
                      </a:xfrm>
                      <a:prstGeom prst="rect">
                        <a:avLst/>
                      </a:prstGeom>
                      <a:noFill/>
                      <a:ln w="38100">
                        <a:noFill/>
                        <a:miter/>
                      </a:ln>
                    </p:spPr>
                  </p:pic>
                </p:oleObj>
              </mc:Fallback>
            </mc:AlternateContent>
          </a:graphicData>
        </a:graphic>
      </p:graphicFrame>
      <p:grpSp>
        <p:nvGrpSpPr>
          <p:cNvPr id="33811" name="组合 33810"/>
          <p:cNvGrpSpPr/>
          <p:nvPr/>
        </p:nvGrpSpPr>
        <p:grpSpPr>
          <a:xfrm>
            <a:off x="3716338" y="5333048"/>
            <a:ext cx="3527425" cy="719137"/>
            <a:chOff x="1008" y="3648"/>
            <a:chExt cx="2328" cy="528"/>
          </a:xfrm>
        </p:grpSpPr>
        <p:graphicFrame>
          <p:nvGraphicFramePr>
            <p:cNvPr id="38924" name="对象 33811"/>
            <p:cNvGraphicFramePr/>
            <p:nvPr/>
          </p:nvGraphicFramePr>
          <p:xfrm>
            <a:off x="1536" y="3648"/>
            <a:ext cx="1800" cy="528"/>
          </p:xfrm>
          <a:graphic>
            <a:graphicData uri="http://schemas.openxmlformats.org/presentationml/2006/ole">
              <mc:AlternateContent xmlns:mc="http://schemas.openxmlformats.org/markup-compatibility/2006">
                <mc:Choice xmlns:v="urn:schemas-microsoft-com:vml" Requires="v">
                  <p:oleObj spid="_x0000_s3102" name="" r:id="rId11" imgW="2857500" imgH="838200" progId="Equation.3">
                    <p:embed/>
                  </p:oleObj>
                </mc:Choice>
                <mc:Fallback>
                  <p:oleObj name="" r:id="rId11" imgW="2857500" imgH="838200" progId="Equation.3">
                    <p:embed/>
                    <p:pic>
                      <p:nvPicPr>
                        <p:cNvPr id="0" name="图片 3101"/>
                        <p:cNvPicPr/>
                        <p:nvPr/>
                      </p:nvPicPr>
                      <p:blipFill>
                        <a:blip r:embed="rId12"/>
                        <a:stretch>
                          <a:fillRect/>
                        </a:stretch>
                      </p:blipFill>
                      <p:spPr>
                        <a:xfrm>
                          <a:off x="1536" y="3648"/>
                          <a:ext cx="1800" cy="528"/>
                        </a:xfrm>
                        <a:prstGeom prst="rect">
                          <a:avLst/>
                        </a:prstGeom>
                        <a:noFill/>
                        <a:ln w="38100">
                          <a:noFill/>
                          <a:miter/>
                        </a:ln>
                      </p:spPr>
                    </p:pic>
                  </p:oleObj>
                </mc:Fallback>
              </mc:AlternateContent>
            </a:graphicData>
          </a:graphic>
        </p:graphicFrame>
        <p:sp>
          <p:nvSpPr>
            <p:cNvPr id="38925" name="文本框 33812"/>
            <p:cNvSpPr txBox="1"/>
            <p:nvPr/>
          </p:nvSpPr>
          <p:spPr>
            <a:xfrm>
              <a:off x="1008" y="3744"/>
              <a:ext cx="672" cy="383"/>
            </a:xfrm>
            <a:prstGeom prst="rect">
              <a:avLst/>
            </a:prstGeom>
            <a:noFill/>
            <a:ln w="9525">
              <a:noFill/>
            </a:ln>
          </p:spPr>
          <p:txBody>
            <a:bodyPr anchor="t" anchorCtr="0">
              <a:spAutoFit/>
            </a:bodyPr>
            <a:p>
              <a:pPr eaLnBrk="0" hangingPunct="0">
                <a:spcBef>
                  <a:spcPct val="50000"/>
                </a:spcBef>
              </a:pPr>
              <a:r>
                <a:rPr lang="zh-CN" altLang="en-US" sz="2800" b="1">
                  <a:latin typeface="Times New Roman" panose="02020603050405020304" pitchFamily="18" charset="0"/>
                  <a:ea typeface="宋体" pitchFamily="2" charset="-122"/>
                </a:rPr>
                <a:t>即</a:t>
              </a:r>
              <a:endParaRPr lang="zh-CN" altLang="en-US" sz="2800" b="1">
                <a:latin typeface="Times New Roman" panose="02020603050405020304" pitchFamily="18" charset="0"/>
                <a:ea typeface="宋体" pitchFamily="2" charset="-122"/>
              </a:endParaRPr>
            </a:p>
          </p:txBody>
        </p:sp>
      </p:grpSp>
      <p:grpSp>
        <p:nvGrpSpPr>
          <p:cNvPr id="38926" name="组合 33813"/>
          <p:cNvGrpSpPr/>
          <p:nvPr/>
        </p:nvGrpSpPr>
        <p:grpSpPr>
          <a:xfrm>
            <a:off x="6466523" y="1948498"/>
            <a:ext cx="4595812" cy="2552700"/>
            <a:chOff x="2784" y="1200"/>
            <a:chExt cx="2895" cy="1608"/>
          </a:xfrm>
        </p:grpSpPr>
        <p:grpSp>
          <p:nvGrpSpPr>
            <p:cNvPr id="38927" name="组合 33814"/>
            <p:cNvGrpSpPr/>
            <p:nvPr/>
          </p:nvGrpSpPr>
          <p:grpSpPr>
            <a:xfrm>
              <a:off x="2784" y="1200"/>
              <a:ext cx="2895" cy="1536"/>
              <a:chOff x="2769" y="1216"/>
              <a:chExt cx="2895" cy="1536"/>
            </a:xfrm>
          </p:grpSpPr>
          <p:graphicFrame>
            <p:nvGraphicFramePr>
              <p:cNvPr id="38928" name="对象 33815"/>
              <p:cNvGraphicFramePr/>
              <p:nvPr/>
            </p:nvGraphicFramePr>
            <p:xfrm>
              <a:off x="3272" y="1335"/>
              <a:ext cx="1680" cy="1193"/>
            </p:xfrm>
            <a:graphic>
              <a:graphicData uri="http://schemas.openxmlformats.org/presentationml/2006/ole">
                <mc:AlternateContent xmlns:mc="http://schemas.openxmlformats.org/markup-compatibility/2006">
                  <mc:Choice xmlns:v="urn:schemas-microsoft-com:vml" Requires="v">
                    <p:oleObj spid="_x0000_s3112" name="" r:id="rId13" imgW="1905000" imgH="1352550" progId="Paint.Picture">
                      <p:embed/>
                    </p:oleObj>
                  </mc:Choice>
                  <mc:Fallback>
                    <p:oleObj name="" r:id="rId13" imgW="1905000" imgH="1352550" progId="Paint.Picture">
                      <p:embed/>
                      <p:pic>
                        <p:nvPicPr>
                          <p:cNvPr id="0" name="图片 3111"/>
                          <p:cNvPicPr/>
                          <p:nvPr/>
                        </p:nvPicPr>
                        <p:blipFill>
                          <a:blip r:embed="rId14"/>
                          <a:stretch>
                            <a:fillRect/>
                          </a:stretch>
                        </p:blipFill>
                        <p:spPr>
                          <a:xfrm>
                            <a:off x="3272" y="1335"/>
                            <a:ext cx="1680" cy="1193"/>
                          </a:xfrm>
                          <a:prstGeom prst="rect">
                            <a:avLst/>
                          </a:prstGeom>
                          <a:noFill/>
                          <a:ln w="38100">
                            <a:noFill/>
                            <a:miter/>
                          </a:ln>
                        </p:spPr>
                      </p:pic>
                    </p:oleObj>
                  </mc:Fallback>
                </mc:AlternateContent>
              </a:graphicData>
            </a:graphic>
          </p:graphicFrame>
          <p:graphicFrame>
            <p:nvGraphicFramePr>
              <p:cNvPr id="38929" name="对象 33816"/>
              <p:cNvGraphicFramePr/>
              <p:nvPr/>
            </p:nvGraphicFramePr>
            <p:xfrm>
              <a:off x="3209" y="2560"/>
              <a:ext cx="151" cy="159"/>
            </p:xfrm>
            <a:graphic>
              <a:graphicData uri="http://schemas.openxmlformats.org/presentationml/2006/ole">
                <mc:AlternateContent xmlns:mc="http://schemas.openxmlformats.org/markup-compatibility/2006">
                  <mc:Choice xmlns:v="urn:schemas-microsoft-com:vml" Requires="v">
                    <p:oleObj spid="_x0000_s3110" name="" r:id="rId15" imgW="241300" imgH="254000" progId="Equation.3">
                      <p:embed/>
                    </p:oleObj>
                  </mc:Choice>
                  <mc:Fallback>
                    <p:oleObj name="" r:id="rId15" imgW="241300" imgH="254000" progId="Equation.3">
                      <p:embed/>
                      <p:pic>
                        <p:nvPicPr>
                          <p:cNvPr id="0" name="图片 3109"/>
                          <p:cNvPicPr/>
                          <p:nvPr/>
                        </p:nvPicPr>
                        <p:blipFill>
                          <a:blip r:embed="rId16"/>
                          <a:stretch>
                            <a:fillRect/>
                          </a:stretch>
                        </p:blipFill>
                        <p:spPr>
                          <a:xfrm>
                            <a:off x="3209" y="2560"/>
                            <a:ext cx="151" cy="159"/>
                          </a:xfrm>
                          <a:prstGeom prst="rect">
                            <a:avLst/>
                          </a:prstGeom>
                          <a:noFill/>
                          <a:ln w="38100">
                            <a:noFill/>
                            <a:miter/>
                          </a:ln>
                        </p:spPr>
                      </p:pic>
                    </p:oleObj>
                  </mc:Fallback>
                </mc:AlternateContent>
              </a:graphicData>
            </a:graphic>
          </p:graphicFrame>
          <p:graphicFrame>
            <p:nvGraphicFramePr>
              <p:cNvPr id="38930" name="对象 33817"/>
              <p:cNvGraphicFramePr/>
              <p:nvPr/>
            </p:nvGraphicFramePr>
            <p:xfrm>
              <a:off x="4944" y="2544"/>
              <a:ext cx="144" cy="208"/>
            </p:xfrm>
            <a:graphic>
              <a:graphicData uri="http://schemas.openxmlformats.org/presentationml/2006/ole">
                <mc:AlternateContent xmlns:mc="http://schemas.openxmlformats.org/markup-compatibility/2006">
                  <mc:Choice xmlns:v="urn:schemas-microsoft-com:vml" Requires="v">
                    <p:oleObj spid="_x0000_s3097" name="" r:id="rId17" imgW="228600" imgH="330200" progId="Equation.3">
                      <p:embed/>
                    </p:oleObj>
                  </mc:Choice>
                  <mc:Fallback>
                    <p:oleObj name="" r:id="rId17" imgW="228600" imgH="330200" progId="Equation.3">
                      <p:embed/>
                      <p:pic>
                        <p:nvPicPr>
                          <p:cNvPr id="0" name="图片 3096"/>
                          <p:cNvPicPr/>
                          <p:nvPr/>
                        </p:nvPicPr>
                        <p:blipFill>
                          <a:blip r:embed="rId18"/>
                          <a:stretch>
                            <a:fillRect/>
                          </a:stretch>
                        </p:blipFill>
                        <p:spPr>
                          <a:xfrm>
                            <a:off x="4944" y="2544"/>
                            <a:ext cx="144" cy="208"/>
                          </a:xfrm>
                          <a:prstGeom prst="rect">
                            <a:avLst/>
                          </a:prstGeom>
                          <a:noFill/>
                          <a:ln w="38100">
                            <a:noFill/>
                            <a:miter/>
                          </a:ln>
                        </p:spPr>
                      </p:pic>
                    </p:oleObj>
                  </mc:Fallback>
                </mc:AlternateContent>
              </a:graphicData>
            </a:graphic>
          </p:graphicFrame>
          <p:sp>
            <p:nvSpPr>
              <p:cNvPr id="38931" name="直接连接符 33818"/>
              <p:cNvSpPr/>
              <p:nvPr/>
            </p:nvSpPr>
            <p:spPr>
              <a:xfrm>
                <a:off x="2769" y="2513"/>
                <a:ext cx="2794" cy="0"/>
              </a:xfrm>
              <a:prstGeom prst="line">
                <a:avLst/>
              </a:prstGeom>
              <a:ln w="28575" cap="flat" cmpd="sng">
                <a:solidFill>
                  <a:schemeClr val="tx1"/>
                </a:solidFill>
                <a:prstDash val="solid"/>
                <a:round/>
                <a:headEnd type="none" w="med" len="med"/>
                <a:tailEnd type="triangle" w="med" len="med"/>
              </a:ln>
            </p:spPr>
          </p:sp>
          <p:sp>
            <p:nvSpPr>
              <p:cNvPr id="38932" name="直接连接符 33819"/>
              <p:cNvSpPr/>
              <p:nvPr/>
            </p:nvSpPr>
            <p:spPr>
              <a:xfrm flipV="1">
                <a:off x="3041" y="1216"/>
                <a:ext cx="0" cy="1489"/>
              </a:xfrm>
              <a:prstGeom prst="line">
                <a:avLst/>
              </a:prstGeom>
              <a:ln w="28575" cap="flat" cmpd="sng">
                <a:solidFill>
                  <a:schemeClr val="tx1"/>
                </a:solidFill>
                <a:prstDash val="solid"/>
                <a:round/>
                <a:headEnd type="none" w="med" len="med"/>
                <a:tailEnd type="triangle" w="med" len="med"/>
              </a:ln>
            </p:spPr>
          </p:sp>
          <p:graphicFrame>
            <p:nvGraphicFramePr>
              <p:cNvPr id="38933" name="对象 33820"/>
              <p:cNvGraphicFramePr/>
              <p:nvPr/>
            </p:nvGraphicFramePr>
            <p:xfrm>
              <a:off x="5427" y="2561"/>
              <a:ext cx="237" cy="159"/>
            </p:xfrm>
            <a:graphic>
              <a:graphicData uri="http://schemas.openxmlformats.org/presentationml/2006/ole">
                <mc:AlternateContent xmlns:mc="http://schemas.openxmlformats.org/markup-compatibility/2006">
                  <mc:Choice xmlns:v="urn:schemas-microsoft-com:vml" Requires="v">
                    <p:oleObj spid="_x0000_s3099" name="" r:id="rId19" imgW="266065" imgH="253365" progId="Equation.3">
                      <p:embed/>
                    </p:oleObj>
                  </mc:Choice>
                  <mc:Fallback>
                    <p:oleObj name="" r:id="rId19" imgW="266065" imgH="253365" progId="Equation.3">
                      <p:embed/>
                      <p:pic>
                        <p:nvPicPr>
                          <p:cNvPr id="0" name="图片 3098"/>
                          <p:cNvPicPr/>
                          <p:nvPr/>
                        </p:nvPicPr>
                        <p:blipFill>
                          <a:blip r:embed="rId20"/>
                          <a:stretch>
                            <a:fillRect/>
                          </a:stretch>
                        </p:blipFill>
                        <p:spPr>
                          <a:xfrm>
                            <a:off x="5427" y="2561"/>
                            <a:ext cx="237" cy="159"/>
                          </a:xfrm>
                          <a:prstGeom prst="rect">
                            <a:avLst/>
                          </a:prstGeom>
                          <a:noFill/>
                          <a:ln w="38100">
                            <a:noFill/>
                            <a:miter/>
                          </a:ln>
                        </p:spPr>
                      </p:pic>
                    </p:oleObj>
                  </mc:Fallback>
                </mc:AlternateContent>
              </a:graphicData>
            </a:graphic>
          </p:graphicFrame>
          <p:graphicFrame>
            <p:nvGraphicFramePr>
              <p:cNvPr id="38934" name="对象 33821"/>
              <p:cNvGraphicFramePr/>
              <p:nvPr/>
            </p:nvGraphicFramePr>
            <p:xfrm>
              <a:off x="3123" y="1216"/>
              <a:ext cx="237" cy="208"/>
            </p:xfrm>
            <a:graphic>
              <a:graphicData uri="http://schemas.openxmlformats.org/presentationml/2006/ole">
                <mc:AlternateContent xmlns:mc="http://schemas.openxmlformats.org/markup-compatibility/2006">
                  <mc:Choice xmlns:v="urn:schemas-microsoft-com:vml" Requires="v">
                    <p:oleObj spid="_x0000_s3104" name="" r:id="rId21" imgW="266065" imgH="329565" progId="Equation.3">
                      <p:embed/>
                    </p:oleObj>
                  </mc:Choice>
                  <mc:Fallback>
                    <p:oleObj name="" r:id="rId21" imgW="266065" imgH="329565" progId="Equation.3">
                      <p:embed/>
                      <p:pic>
                        <p:nvPicPr>
                          <p:cNvPr id="0" name="图片 3103"/>
                          <p:cNvPicPr/>
                          <p:nvPr/>
                        </p:nvPicPr>
                        <p:blipFill>
                          <a:blip r:embed="rId22"/>
                          <a:stretch>
                            <a:fillRect/>
                          </a:stretch>
                        </p:blipFill>
                        <p:spPr>
                          <a:xfrm>
                            <a:off x="3123" y="1216"/>
                            <a:ext cx="237" cy="208"/>
                          </a:xfrm>
                          <a:prstGeom prst="rect">
                            <a:avLst/>
                          </a:prstGeom>
                          <a:noFill/>
                          <a:ln w="38100">
                            <a:noFill/>
                            <a:miter/>
                          </a:ln>
                        </p:spPr>
                      </p:pic>
                    </p:oleObj>
                  </mc:Fallback>
                </mc:AlternateContent>
              </a:graphicData>
            </a:graphic>
          </p:graphicFrame>
          <p:graphicFrame>
            <p:nvGraphicFramePr>
              <p:cNvPr id="38935" name="对象 33822"/>
              <p:cNvGraphicFramePr/>
              <p:nvPr/>
            </p:nvGraphicFramePr>
            <p:xfrm>
              <a:off x="2797" y="2541"/>
              <a:ext cx="224" cy="175"/>
            </p:xfrm>
            <a:graphic>
              <a:graphicData uri="http://schemas.openxmlformats.org/presentationml/2006/ole">
                <mc:AlternateContent xmlns:mc="http://schemas.openxmlformats.org/markup-compatibility/2006">
                  <mc:Choice xmlns:v="urn:schemas-microsoft-com:vml" Requires="v">
                    <p:oleObj spid="_x0000_s3093" name="" r:id="rId23" imgW="228600" imgH="254000" progId="Equation.3">
                      <p:embed/>
                    </p:oleObj>
                  </mc:Choice>
                  <mc:Fallback>
                    <p:oleObj name="" r:id="rId23" imgW="228600" imgH="254000" progId="Equation.3">
                      <p:embed/>
                      <p:pic>
                        <p:nvPicPr>
                          <p:cNvPr id="0" name="图片 3092"/>
                          <p:cNvPicPr/>
                          <p:nvPr/>
                        </p:nvPicPr>
                        <p:blipFill>
                          <a:blip r:embed="rId24"/>
                          <a:stretch>
                            <a:fillRect/>
                          </a:stretch>
                        </p:blipFill>
                        <p:spPr>
                          <a:xfrm>
                            <a:off x="2797" y="2541"/>
                            <a:ext cx="224" cy="175"/>
                          </a:xfrm>
                          <a:prstGeom prst="rect">
                            <a:avLst/>
                          </a:prstGeom>
                          <a:noFill/>
                          <a:ln w="38100">
                            <a:noFill/>
                            <a:miter/>
                          </a:ln>
                        </p:spPr>
                      </p:pic>
                    </p:oleObj>
                  </mc:Fallback>
                </mc:AlternateContent>
              </a:graphicData>
            </a:graphic>
          </p:graphicFrame>
        </p:grpSp>
        <p:grpSp>
          <p:nvGrpSpPr>
            <p:cNvPr id="38936" name="组合 33823"/>
            <p:cNvGrpSpPr/>
            <p:nvPr/>
          </p:nvGrpSpPr>
          <p:grpSpPr>
            <a:xfrm>
              <a:off x="3468" y="2462"/>
              <a:ext cx="1475" cy="214"/>
              <a:chOff x="3456" y="2496"/>
              <a:chExt cx="1475" cy="214"/>
            </a:xfrm>
          </p:grpSpPr>
          <p:grpSp>
            <p:nvGrpSpPr>
              <p:cNvPr id="38937" name="组合 33824"/>
              <p:cNvGrpSpPr/>
              <p:nvPr/>
            </p:nvGrpSpPr>
            <p:grpSpPr>
              <a:xfrm>
                <a:off x="3456" y="2496"/>
                <a:ext cx="1475" cy="214"/>
                <a:chOff x="3565" y="2832"/>
                <a:chExt cx="1475" cy="214"/>
              </a:xfrm>
            </p:grpSpPr>
            <p:graphicFrame>
              <p:nvGraphicFramePr>
                <p:cNvPr id="38938" name="对象 33825"/>
                <p:cNvGraphicFramePr/>
                <p:nvPr/>
              </p:nvGraphicFramePr>
              <p:xfrm>
                <a:off x="4441" y="2832"/>
                <a:ext cx="158" cy="212"/>
              </p:xfrm>
              <a:graphic>
                <a:graphicData uri="http://schemas.openxmlformats.org/presentationml/2006/ole">
                  <mc:AlternateContent xmlns:mc="http://schemas.openxmlformats.org/markup-compatibility/2006">
                    <mc:Choice xmlns:v="urn:schemas-microsoft-com:vml" Requires="v">
                      <p:oleObj spid="_x0000_s3111" name="" r:id="rId25" imgW="342900" imgH="457200" progId="Equation.3">
                        <p:embed/>
                      </p:oleObj>
                    </mc:Choice>
                    <mc:Fallback>
                      <p:oleObj name="" r:id="rId25" imgW="342900" imgH="457200" progId="Equation.3">
                        <p:embed/>
                        <p:pic>
                          <p:nvPicPr>
                            <p:cNvPr id="0" name="图片 3110"/>
                            <p:cNvPicPr/>
                            <p:nvPr/>
                          </p:nvPicPr>
                          <p:blipFill>
                            <a:blip r:embed="rId26"/>
                            <a:stretch>
                              <a:fillRect/>
                            </a:stretch>
                          </p:blipFill>
                          <p:spPr>
                            <a:xfrm>
                              <a:off x="4441" y="2832"/>
                              <a:ext cx="158" cy="212"/>
                            </a:xfrm>
                            <a:prstGeom prst="rect">
                              <a:avLst/>
                            </a:prstGeom>
                            <a:noFill/>
                            <a:ln w="38100">
                              <a:noFill/>
                              <a:miter/>
                            </a:ln>
                          </p:spPr>
                        </p:pic>
                      </p:oleObj>
                    </mc:Fallback>
                  </mc:AlternateContent>
                </a:graphicData>
              </a:graphic>
            </p:graphicFrame>
            <p:grpSp>
              <p:nvGrpSpPr>
                <p:cNvPr id="38939" name="组合 33826"/>
                <p:cNvGrpSpPr/>
                <p:nvPr/>
              </p:nvGrpSpPr>
              <p:grpSpPr>
                <a:xfrm>
                  <a:off x="3565" y="2832"/>
                  <a:ext cx="1475" cy="214"/>
                  <a:chOff x="3565" y="2832"/>
                  <a:chExt cx="1475" cy="214"/>
                </a:xfrm>
              </p:grpSpPr>
              <p:graphicFrame>
                <p:nvGraphicFramePr>
                  <p:cNvPr id="38940" name="对象 33827"/>
                  <p:cNvGraphicFramePr/>
                  <p:nvPr/>
                </p:nvGraphicFramePr>
                <p:xfrm>
                  <a:off x="3565" y="2834"/>
                  <a:ext cx="164" cy="212"/>
                </p:xfrm>
                <a:graphic>
                  <a:graphicData uri="http://schemas.openxmlformats.org/presentationml/2006/ole">
                    <mc:AlternateContent xmlns:mc="http://schemas.openxmlformats.org/markup-compatibility/2006">
                      <mc:Choice xmlns:v="urn:schemas-microsoft-com:vml" Requires="v">
                        <p:oleObj spid="_x0000_s3105" name="" r:id="rId27" imgW="355600" imgH="456565" progId="Equation.3">
                          <p:embed/>
                        </p:oleObj>
                      </mc:Choice>
                      <mc:Fallback>
                        <p:oleObj name="" r:id="rId27" imgW="355600" imgH="456565" progId="Equation.3">
                          <p:embed/>
                          <p:pic>
                            <p:nvPicPr>
                              <p:cNvPr id="0" name="图片 3104"/>
                              <p:cNvPicPr/>
                              <p:nvPr/>
                            </p:nvPicPr>
                            <p:blipFill>
                              <a:blip r:embed="rId28"/>
                              <a:stretch>
                                <a:fillRect/>
                              </a:stretch>
                            </p:blipFill>
                            <p:spPr>
                              <a:xfrm>
                                <a:off x="3565" y="2834"/>
                                <a:ext cx="164" cy="212"/>
                              </a:xfrm>
                              <a:prstGeom prst="rect">
                                <a:avLst/>
                              </a:prstGeom>
                              <a:noFill/>
                              <a:ln w="38100">
                                <a:noFill/>
                                <a:miter/>
                              </a:ln>
                            </p:spPr>
                          </p:pic>
                        </p:oleObj>
                      </mc:Fallback>
                    </mc:AlternateContent>
                  </a:graphicData>
                </a:graphic>
              </p:graphicFrame>
              <p:graphicFrame>
                <p:nvGraphicFramePr>
                  <p:cNvPr id="38941" name="对象 33828"/>
                  <p:cNvGraphicFramePr/>
                  <p:nvPr/>
                </p:nvGraphicFramePr>
                <p:xfrm>
                  <a:off x="4097" y="2832"/>
                  <a:ext cx="270" cy="212"/>
                </p:xfrm>
                <a:graphic>
                  <a:graphicData uri="http://schemas.openxmlformats.org/presentationml/2006/ole">
                    <mc:AlternateContent xmlns:mc="http://schemas.openxmlformats.org/markup-compatibility/2006">
                      <mc:Choice xmlns:v="urn:schemas-microsoft-com:vml" Requires="v">
                        <p:oleObj spid="_x0000_s3100" name="" r:id="rId29" imgW="584200" imgH="457200" progId="Equation.3">
                          <p:embed/>
                        </p:oleObj>
                      </mc:Choice>
                      <mc:Fallback>
                        <p:oleObj name="" r:id="rId29" imgW="584200" imgH="457200" progId="Equation.3">
                          <p:embed/>
                          <p:pic>
                            <p:nvPicPr>
                              <p:cNvPr id="0" name="图片 3099"/>
                              <p:cNvPicPr/>
                              <p:nvPr/>
                            </p:nvPicPr>
                            <p:blipFill>
                              <a:blip r:embed="rId30"/>
                              <a:stretch>
                                <a:fillRect/>
                              </a:stretch>
                            </p:blipFill>
                            <p:spPr>
                              <a:xfrm>
                                <a:off x="4097" y="2832"/>
                                <a:ext cx="270" cy="212"/>
                              </a:xfrm>
                              <a:prstGeom prst="rect">
                                <a:avLst/>
                              </a:prstGeom>
                              <a:noFill/>
                              <a:ln w="38100">
                                <a:noFill/>
                                <a:miter/>
                              </a:ln>
                            </p:spPr>
                          </p:pic>
                        </p:oleObj>
                      </mc:Fallback>
                    </mc:AlternateContent>
                  </a:graphicData>
                </a:graphic>
              </p:graphicFrame>
              <p:graphicFrame>
                <p:nvGraphicFramePr>
                  <p:cNvPr id="38942" name="对象 33829"/>
                  <p:cNvGraphicFramePr/>
                  <p:nvPr/>
                </p:nvGraphicFramePr>
                <p:xfrm>
                  <a:off x="4752" y="2832"/>
                  <a:ext cx="288" cy="212"/>
                </p:xfrm>
                <a:graphic>
                  <a:graphicData uri="http://schemas.openxmlformats.org/presentationml/2006/ole">
                    <mc:AlternateContent xmlns:mc="http://schemas.openxmlformats.org/markup-compatibility/2006">
                      <mc:Choice xmlns:v="urn:schemas-microsoft-com:vml" Requires="v">
                        <p:oleObj spid="_x0000_s3109" name="" r:id="rId31" imgW="622300" imgH="457200" progId="Equation.3">
                          <p:embed/>
                        </p:oleObj>
                      </mc:Choice>
                      <mc:Fallback>
                        <p:oleObj name="" r:id="rId31" imgW="622300" imgH="457200" progId="Equation.3">
                          <p:embed/>
                          <p:pic>
                            <p:nvPicPr>
                              <p:cNvPr id="0" name="图片 3108"/>
                              <p:cNvPicPr/>
                              <p:nvPr/>
                            </p:nvPicPr>
                            <p:blipFill>
                              <a:blip r:embed="rId32"/>
                              <a:stretch>
                                <a:fillRect/>
                              </a:stretch>
                            </p:blipFill>
                            <p:spPr>
                              <a:xfrm>
                                <a:off x="4752" y="2832"/>
                                <a:ext cx="288" cy="212"/>
                              </a:xfrm>
                              <a:prstGeom prst="rect">
                                <a:avLst/>
                              </a:prstGeom>
                              <a:noFill/>
                              <a:ln w="38100">
                                <a:noFill/>
                                <a:miter/>
                              </a:ln>
                            </p:spPr>
                          </p:pic>
                        </p:oleObj>
                      </mc:Fallback>
                    </mc:AlternateContent>
                  </a:graphicData>
                </a:graphic>
              </p:graphicFrame>
            </p:grpSp>
          </p:grpSp>
          <p:graphicFrame>
            <p:nvGraphicFramePr>
              <p:cNvPr id="38943" name="对象 33830"/>
              <p:cNvGraphicFramePr/>
              <p:nvPr/>
            </p:nvGraphicFramePr>
            <p:xfrm>
              <a:off x="3504" y="2496"/>
              <a:ext cx="64" cy="72"/>
            </p:xfrm>
            <a:graphic>
              <a:graphicData uri="http://schemas.openxmlformats.org/presentationml/2006/ole">
                <mc:AlternateContent xmlns:mc="http://schemas.openxmlformats.org/markup-compatibility/2006">
                  <mc:Choice xmlns:v="urn:schemas-microsoft-com:vml" Requires="v">
                    <p:oleObj spid="_x0000_s3094" name="" r:id="rId33" imgW="101600" imgH="114300" progId="Equation.3">
                      <p:embed/>
                    </p:oleObj>
                  </mc:Choice>
                  <mc:Fallback>
                    <p:oleObj name="" r:id="rId33" imgW="101600" imgH="114300" progId="Equation.3">
                      <p:embed/>
                      <p:pic>
                        <p:nvPicPr>
                          <p:cNvPr id="0" name="图片 3093"/>
                          <p:cNvPicPr/>
                          <p:nvPr/>
                        </p:nvPicPr>
                        <p:blipFill>
                          <a:blip r:embed="rId34"/>
                          <a:stretch>
                            <a:fillRect/>
                          </a:stretch>
                        </p:blipFill>
                        <p:spPr>
                          <a:xfrm>
                            <a:off x="3504" y="2496"/>
                            <a:ext cx="64" cy="72"/>
                          </a:xfrm>
                          <a:prstGeom prst="rect">
                            <a:avLst/>
                          </a:prstGeom>
                          <a:noFill/>
                          <a:ln w="38100">
                            <a:noFill/>
                            <a:miter/>
                          </a:ln>
                        </p:spPr>
                      </p:pic>
                    </p:oleObj>
                  </mc:Fallback>
                </mc:AlternateContent>
              </a:graphicData>
            </a:graphic>
          </p:graphicFrame>
          <p:graphicFrame>
            <p:nvGraphicFramePr>
              <p:cNvPr id="38944" name="对象 33831"/>
              <p:cNvGraphicFramePr/>
              <p:nvPr/>
            </p:nvGraphicFramePr>
            <p:xfrm>
              <a:off x="3936" y="2496"/>
              <a:ext cx="64" cy="72"/>
            </p:xfrm>
            <a:graphic>
              <a:graphicData uri="http://schemas.openxmlformats.org/presentationml/2006/ole">
                <mc:AlternateContent xmlns:mc="http://schemas.openxmlformats.org/markup-compatibility/2006">
                  <mc:Choice xmlns:v="urn:schemas-microsoft-com:vml" Requires="v">
                    <p:oleObj spid="_x0000_s3081" name="" r:id="rId35" imgW="101600" imgH="114300" progId="Equation.3">
                      <p:embed/>
                    </p:oleObj>
                  </mc:Choice>
                  <mc:Fallback>
                    <p:oleObj name="" r:id="rId35" imgW="101600" imgH="114300" progId="Equation.3">
                      <p:embed/>
                      <p:pic>
                        <p:nvPicPr>
                          <p:cNvPr id="0" name="图片 3080"/>
                          <p:cNvPicPr/>
                          <p:nvPr/>
                        </p:nvPicPr>
                        <p:blipFill>
                          <a:blip r:embed="rId34"/>
                          <a:stretch>
                            <a:fillRect/>
                          </a:stretch>
                        </p:blipFill>
                        <p:spPr>
                          <a:xfrm>
                            <a:off x="3936" y="2496"/>
                            <a:ext cx="64" cy="72"/>
                          </a:xfrm>
                          <a:prstGeom prst="rect">
                            <a:avLst/>
                          </a:prstGeom>
                          <a:noFill/>
                          <a:ln w="38100">
                            <a:noFill/>
                            <a:miter/>
                          </a:ln>
                        </p:spPr>
                      </p:pic>
                    </p:oleObj>
                  </mc:Fallback>
                </mc:AlternateContent>
              </a:graphicData>
            </a:graphic>
          </p:graphicFrame>
          <p:graphicFrame>
            <p:nvGraphicFramePr>
              <p:cNvPr id="38945" name="对象 33832"/>
              <p:cNvGraphicFramePr/>
              <p:nvPr/>
            </p:nvGraphicFramePr>
            <p:xfrm>
              <a:off x="4704" y="2496"/>
              <a:ext cx="64" cy="72"/>
            </p:xfrm>
            <a:graphic>
              <a:graphicData uri="http://schemas.openxmlformats.org/presentationml/2006/ole">
                <mc:AlternateContent xmlns:mc="http://schemas.openxmlformats.org/markup-compatibility/2006">
                  <mc:Choice xmlns:v="urn:schemas-microsoft-com:vml" Requires="v">
                    <p:oleObj spid="_x0000_s3078" name="" r:id="rId36" imgW="101600" imgH="114300" progId="Equation.3">
                      <p:embed/>
                    </p:oleObj>
                  </mc:Choice>
                  <mc:Fallback>
                    <p:oleObj name="" r:id="rId36" imgW="101600" imgH="114300" progId="Equation.3">
                      <p:embed/>
                      <p:pic>
                        <p:nvPicPr>
                          <p:cNvPr id="0" name="图片 3077"/>
                          <p:cNvPicPr/>
                          <p:nvPr/>
                        </p:nvPicPr>
                        <p:blipFill>
                          <a:blip r:embed="rId34"/>
                          <a:stretch>
                            <a:fillRect/>
                          </a:stretch>
                        </p:blipFill>
                        <p:spPr>
                          <a:xfrm>
                            <a:off x="4704" y="2496"/>
                            <a:ext cx="64" cy="72"/>
                          </a:xfrm>
                          <a:prstGeom prst="rect">
                            <a:avLst/>
                          </a:prstGeom>
                          <a:noFill/>
                          <a:ln w="38100">
                            <a:noFill/>
                            <a:miter/>
                          </a:ln>
                        </p:spPr>
                      </p:pic>
                    </p:oleObj>
                  </mc:Fallback>
                </mc:AlternateContent>
              </a:graphicData>
            </a:graphic>
          </p:graphicFrame>
          <p:graphicFrame>
            <p:nvGraphicFramePr>
              <p:cNvPr id="38946" name="对象 33833"/>
              <p:cNvGraphicFramePr/>
              <p:nvPr/>
            </p:nvGraphicFramePr>
            <p:xfrm>
              <a:off x="3728" y="2496"/>
              <a:ext cx="64" cy="72"/>
            </p:xfrm>
            <a:graphic>
              <a:graphicData uri="http://schemas.openxmlformats.org/presentationml/2006/ole">
                <mc:AlternateContent xmlns:mc="http://schemas.openxmlformats.org/markup-compatibility/2006">
                  <mc:Choice xmlns:v="urn:schemas-microsoft-com:vml" Requires="v">
                    <p:oleObj spid="_x0000_s3077" name="" r:id="rId37" imgW="101600" imgH="114300" progId="Equation.3">
                      <p:embed/>
                    </p:oleObj>
                  </mc:Choice>
                  <mc:Fallback>
                    <p:oleObj name="" r:id="rId37" imgW="101600" imgH="114300" progId="Equation.3">
                      <p:embed/>
                      <p:pic>
                        <p:nvPicPr>
                          <p:cNvPr id="0" name="图片 3076"/>
                          <p:cNvPicPr/>
                          <p:nvPr/>
                        </p:nvPicPr>
                        <p:blipFill>
                          <a:blip r:embed="rId34"/>
                          <a:stretch>
                            <a:fillRect/>
                          </a:stretch>
                        </p:blipFill>
                        <p:spPr>
                          <a:xfrm>
                            <a:off x="3728" y="2496"/>
                            <a:ext cx="64" cy="72"/>
                          </a:xfrm>
                          <a:prstGeom prst="rect">
                            <a:avLst/>
                          </a:prstGeom>
                          <a:noFill/>
                          <a:ln w="38100">
                            <a:noFill/>
                            <a:miter/>
                          </a:ln>
                        </p:spPr>
                      </p:pic>
                    </p:oleObj>
                  </mc:Fallback>
                </mc:AlternateContent>
              </a:graphicData>
            </a:graphic>
          </p:graphicFrame>
          <p:graphicFrame>
            <p:nvGraphicFramePr>
              <p:cNvPr id="38947" name="对象 33834"/>
              <p:cNvGraphicFramePr/>
              <p:nvPr/>
            </p:nvGraphicFramePr>
            <p:xfrm>
              <a:off x="4556" y="2496"/>
              <a:ext cx="64" cy="72"/>
            </p:xfrm>
            <a:graphic>
              <a:graphicData uri="http://schemas.openxmlformats.org/presentationml/2006/ole">
                <mc:AlternateContent xmlns:mc="http://schemas.openxmlformats.org/markup-compatibility/2006">
                  <mc:Choice xmlns:v="urn:schemas-microsoft-com:vml" Requires="v">
                    <p:oleObj spid="_x0000_s3079" name="" r:id="rId38" imgW="101600" imgH="114300" progId="Equation.3">
                      <p:embed/>
                    </p:oleObj>
                  </mc:Choice>
                  <mc:Fallback>
                    <p:oleObj name="" r:id="rId38" imgW="101600" imgH="114300" progId="Equation.3">
                      <p:embed/>
                      <p:pic>
                        <p:nvPicPr>
                          <p:cNvPr id="0" name="图片 3078"/>
                          <p:cNvPicPr/>
                          <p:nvPr/>
                        </p:nvPicPr>
                        <p:blipFill>
                          <a:blip r:embed="rId34"/>
                          <a:stretch>
                            <a:fillRect/>
                          </a:stretch>
                        </p:blipFill>
                        <p:spPr>
                          <a:xfrm>
                            <a:off x="4556" y="2496"/>
                            <a:ext cx="64" cy="72"/>
                          </a:xfrm>
                          <a:prstGeom prst="rect">
                            <a:avLst/>
                          </a:prstGeom>
                          <a:noFill/>
                          <a:ln w="38100">
                            <a:noFill/>
                            <a:miter/>
                          </a:ln>
                        </p:spPr>
                      </p:pic>
                    </p:oleObj>
                  </mc:Fallback>
                </mc:AlternateContent>
              </a:graphicData>
            </a:graphic>
          </p:graphicFrame>
          <p:graphicFrame>
            <p:nvGraphicFramePr>
              <p:cNvPr id="38948" name="对象 33835"/>
              <p:cNvGraphicFramePr/>
              <p:nvPr/>
            </p:nvGraphicFramePr>
            <p:xfrm>
              <a:off x="4128" y="2496"/>
              <a:ext cx="64" cy="72"/>
            </p:xfrm>
            <a:graphic>
              <a:graphicData uri="http://schemas.openxmlformats.org/presentationml/2006/ole">
                <mc:AlternateContent xmlns:mc="http://schemas.openxmlformats.org/markup-compatibility/2006">
                  <mc:Choice xmlns:v="urn:schemas-microsoft-com:vml" Requires="v">
                    <p:oleObj spid="_x0000_s3080" name="" r:id="rId39" imgW="101600" imgH="114300" progId="Equation.3">
                      <p:embed/>
                    </p:oleObj>
                  </mc:Choice>
                  <mc:Fallback>
                    <p:oleObj name="" r:id="rId39" imgW="101600" imgH="114300" progId="Equation.3">
                      <p:embed/>
                      <p:pic>
                        <p:nvPicPr>
                          <p:cNvPr id="0" name="图片 3079"/>
                          <p:cNvPicPr/>
                          <p:nvPr/>
                        </p:nvPicPr>
                        <p:blipFill>
                          <a:blip r:embed="rId34"/>
                          <a:stretch>
                            <a:fillRect/>
                          </a:stretch>
                        </p:blipFill>
                        <p:spPr>
                          <a:xfrm>
                            <a:off x="4128" y="2496"/>
                            <a:ext cx="64" cy="72"/>
                          </a:xfrm>
                          <a:prstGeom prst="rect">
                            <a:avLst/>
                          </a:prstGeom>
                          <a:noFill/>
                          <a:ln w="38100">
                            <a:noFill/>
                            <a:miter/>
                          </a:ln>
                        </p:spPr>
                      </p:pic>
                    </p:oleObj>
                  </mc:Fallback>
                </mc:AlternateContent>
              </a:graphicData>
            </a:graphic>
          </p:graphicFrame>
          <p:graphicFrame>
            <p:nvGraphicFramePr>
              <p:cNvPr id="38949" name="对象 33836"/>
              <p:cNvGraphicFramePr/>
              <p:nvPr/>
            </p:nvGraphicFramePr>
            <p:xfrm>
              <a:off x="4368" y="2496"/>
              <a:ext cx="64" cy="72"/>
            </p:xfrm>
            <a:graphic>
              <a:graphicData uri="http://schemas.openxmlformats.org/presentationml/2006/ole">
                <mc:AlternateContent xmlns:mc="http://schemas.openxmlformats.org/markup-compatibility/2006">
                  <mc:Choice xmlns:v="urn:schemas-microsoft-com:vml" Requires="v">
                    <p:oleObj spid="_x0000_s3076" name="" r:id="rId40" imgW="101600" imgH="114300" progId="Equation.3">
                      <p:embed/>
                    </p:oleObj>
                  </mc:Choice>
                  <mc:Fallback>
                    <p:oleObj name="" r:id="rId40" imgW="101600" imgH="114300" progId="Equation.3">
                      <p:embed/>
                      <p:pic>
                        <p:nvPicPr>
                          <p:cNvPr id="0" name="图片 3075"/>
                          <p:cNvPicPr/>
                          <p:nvPr/>
                        </p:nvPicPr>
                        <p:blipFill>
                          <a:blip r:embed="rId34"/>
                          <a:stretch>
                            <a:fillRect/>
                          </a:stretch>
                        </p:blipFill>
                        <p:spPr>
                          <a:xfrm>
                            <a:off x="4368" y="2496"/>
                            <a:ext cx="64" cy="72"/>
                          </a:xfrm>
                          <a:prstGeom prst="rect">
                            <a:avLst/>
                          </a:prstGeom>
                          <a:noFill/>
                          <a:ln w="38100">
                            <a:noFill/>
                            <a:miter/>
                          </a:ln>
                        </p:spPr>
                      </p:pic>
                    </p:oleObj>
                  </mc:Fallback>
                </mc:AlternateContent>
              </a:graphicData>
            </a:graphic>
          </p:graphicFrame>
        </p:grpSp>
        <p:grpSp>
          <p:nvGrpSpPr>
            <p:cNvPr id="38950" name="组合 33837"/>
            <p:cNvGrpSpPr/>
            <p:nvPr/>
          </p:nvGrpSpPr>
          <p:grpSpPr>
            <a:xfrm>
              <a:off x="3524" y="1536"/>
              <a:ext cx="1200" cy="983"/>
              <a:chOff x="3620" y="1856"/>
              <a:chExt cx="1200" cy="983"/>
            </a:xfrm>
          </p:grpSpPr>
          <p:sp>
            <p:nvSpPr>
              <p:cNvPr id="38951" name="直接连接符 33838"/>
              <p:cNvSpPr/>
              <p:nvPr/>
            </p:nvSpPr>
            <p:spPr>
              <a:xfrm>
                <a:off x="3620" y="1856"/>
                <a:ext cx="0" cy="983"/>
              </a:xfrm>
              <a:prstGeom prst="line">
                <a:avLst/>
              </a:prstGeom>
              <a:ln w="28575" cap="flat" cmpd="sng">
                <a:solidFill>
                  <a:schemeClr val="tx1"/>
                </a:solidFill>
                <a:prstDash val="solid"/>
                <a:round/>
                <a:headEnd type="none" w="med" len="med"/>
                <a:tailEnd type="none" w="med" len="med"/>
              </a:ln>
            </p:spPr>
          </p:sp>
          <p:sp>
            <p:nvSpPr>
              <p:cNvPr id="38952" name="直接连接符 33839"/>
              <p:cNvSpPr/>
              <p:nvPr/>
            </p:nvSpPr>
            <p:spPr>
              <a:xfrm>
                <a:off x="3860" y="1872"/>
                <a:ext cx="0" cy="960"/>
              </a:xfrm>
              <a:prstGeom prst="line">
                <a:avLst/>
              </a:prstGeom>
              <a:ln w="28575" cap="flat" cmpd="sng">
                <a:solidFill>
                  <a:schemeClr val="tx1"/>
                </a:solidFill>
                <a:prstDash val="solid"/>
                <a:round/>
                <a:headEnd type="none" w="med" len="med"/>
                <a:tailEnd type="none" w="med" len="med"/>
              </a:ln>
            </p:spPr>
          </p:sp>
          <p:sp>
            <p:nvSpPr>
              <p:cNvPr id="38953" name="直接连接符 33840"/>
              <p:cNvSpPr/>
              <p:nvPr/>
            </p:nvSpPr>
            <p:spPr>
              <a:xfrm>
                <a:off x="4052" y="2064"/>
                <a:ext cx="0" cy="768"/>
              </a:xfrm>
              <a:prstGeom prst="line">
                <a:avLst/>
              </a:prstGeom>
              <a:ln w="28575" cap="flat" cmpd="sng">
                <a:solidFill>
                  <a:schemeClr val="tx1"/>
                </a:solidFill>
                <a:prstDash val="solid"/>
                <a:round/>
                <a:headEnd type="none" w="med" len="med"/>
                <a:tailEnd type="none" w="med" len="med"/>
              </a:ln>
            </p:spPr>
          </p:sp>
          <p:sp>
            <p:nvSpPr>
              <p:cNvPr id="38954" name="直接连接符 33841"/>
              <p:cNvSpPr/>
              <p:nvPr/>
            </p:nvSpPr>
            <p:spPr>
              <a:xfrm>
                <a:off x="4244" y="2256"/>
                <a:ext cx="0" cy="576"/>
              </a:xfrm>
              <a:prstGeom prst="line">
                <a:avLst/>
              </a:prstGeom>
              <a:ln w="28575" cap="flat" cmpd="sng">
                <a:solidFill>
                  <a:schemeClr val="tx1"/>
                </a:solidFill>
                <a:prstDash val="solid"/>
                <a:round/>
                <a:headEnd type="none" w="med" len="med"/>
                <a:tailEnd type="none" w="med" len="med"/>
              </a:ln>
            </p:spPr>
          </p:sp>
          <p:sp>
            <p:nvSpPr>
              <p:cNvPr id="38955" name="直接连接符 33842"/>
              <p:cNvSpPr/>
              <p:nvPr/>
            </p:nvSpPr>
            <p:spPr>
              <a:xfrm>
                <a:off x="4484" y="2352"/>
                <a:ext cx="0" cy="480"/>
              </a:xfrm>
              <a:prstGeom prst="line">
                <a:avLst/>
              </a:prstGeom>
              <a:ln w="28575" cap="flat" cmpd="sng">
                <a:solidFill>
                  <a:schemeClr val="tx1"/>
                </a:solidFill>
                <a:prstDash val="solid"/>
                <a:round/>
                <a:headEnd type="none" w="med" len="med"/>
                <a:tailEnd type="none" w="med" len="med"/>
              </a:ln>
            </p:spPr>
          </p:sp>
          <p:sp>
            <p:nvSpPr>
              <p:cNvPr id="38956" name="直接连接符 33843"/>
              <p:cNvSpPr/>
              <p:nvPr/>
            </p:nvSpPr>
            <p:spPr>
              <a:xfrm flipH="1">
                <a:off x="4676" y="2180"/>
                <a:ext cx="0" cy="652"/>
              </a:xfrm>
              <a:prstGeom prst="line">
                <a:avLst/>
              </a:prstGeom>
              <a:ln w="28575" cap="flat" cmpd="sng">
                <a:solidFill>
                  <a:schemeClr val="tx1"/>
                </a:solidFill>
                <a:prstDash val="solid"/>
                <a:round/>
                <a:headEnd type="none" w="med" len="med"/>
                <a:tailEnd type="none" w="med" len="med"/>
              </a:ln>
            </p:spPr>
          </p:sp>
          <p:sp>
            <p:nvSpPr>
              <p:cNvPr id="38957" name="直接连接符 33844"/>
              <p:cNvSpPr/>
              <p:nvPr/>
            </p:nvSpPr>
            <p:spPr>
              <a:xfrm>
                <a:off x="4820" y="1968"/>
                <a:ext cx="0" cy="864"/>
              </a:xfrm>
              <a:prstGeom prst="line">
                <a:avLst/>
              </a:prstGeom>
              <a:ln w="28575" cap="flat" cmpd="sng">
                <a:solidFill>
                  <a:schemeClr val="tx1"/>
                </a:solidFill>
                <a:prstDash val="solid"/>
                <a:round/>
                <a:headEnd type="none" w="med" len="med"/>
                <a:tailEnd type="none" w="med" len="med"/>
              </a:ln>
            </p:spPr>
          </p:sp>
        </p:grpSp>
        <p:grpSp>
          <p:nvGrpSpPr>
            <p:cNvPr id="38958" name="组合 33845"/>
            <p:cNvGrpSpPr/>
            <p:nvPr/>
          </p:nvGrpSpPr>
          <p:grpSpPr>
            <a:xfrm>
              <a:off x="3300" y="1488"/>
              <a:ext cx="1608" cy="1032"/>
              <a:chOff x="3300" y="1464"/>
              <a:chExt cx="1608" cy="1032"/>
            </a:xfrm>
          </p:grpSpPr>
          <p:grpSp>
            <p:nvGrpSpPr>
              <p:cNvPr id="38959" name="组合 33846"/>
              <p:cNvGrpSpPr/>
              <p:nvPr/>
            </p:nvGrpSpPr>
            <p:grpSpPr>
              <a:xfrm>
                <a:off x="3512" y="1504"/>
                <a:ext cx="1200" cy="983"/>
                <a:chOff x="3620" y="1856"/>
                <a:chExt cx="1200" cy="983"/>
              </a:xfrm>
            </p:grpSpPr>
            <p:sp>
              <p:nvSpPr>
                <p:cNvPr id="38960" name="直接连接符 33847"/>
                <p:cNvSpPr/>
                <p:nvPr/>
              </p:nvSpPr>
              <p:spPr>
                <a:xfrm>
                  <a:off x="3620" y="1856"/>
                  <a:ext cx="0" cy="983"/>
                </a:xfrm>
                <a:prstGeom prst="line">
                  <a:avLst/>
                </a:prstGeom>
                <a:ln w="28575" cap="flat" cmpd="sng">
                  <a:solidFill>
                    <a:schemeClr val="tx1"/>
                  </a:solidFill>
                  <a:prstDash val="solid"/>
                  <a:round/>
                  <a:headEnd type="none" w="med" len="med"/>
                  <a:tailEnd type="none" w="med" len="med"/>
                </a:ln>
              </p:spPr>
            </p:sp>
            <p:sp>
              <p:nvSpPr>
                <p:cNvPr id="38961" name="直接连接符 33848"/>
                <p:cNvSpPr/>
                <p:nvPr/>
              </p:nvSpPr>
              <p:spPr>
                <a:xfrm>
                  <a:off x="3860" y="1872"/>
                  <a:ext cx="0" cy="960"/>
                </a:xfrm>
                <a:prstGeom prst="line">
                  <a:avLst/>
                </a:prstGeom>
                <a:ln w="28575" cap="flat" cmpd="sng">
                  <a:solidFill>
                    <a:schemeClr val="tx1"/>
                  </a:solidFill>
                  <a:prstDash val="solid"/>
                  <a:round/>
                  <a:headEnd type="none" w="med" len="med"/>
                  <a:tailEnd type="none" w="med" len="med"/>
                </a:ln>
              </p:spPr>
            </p:sp>
            <p:sp>
              <p:nvSpPr>
                <p:cNvPr id="38962" name="直接连接符 33849"/>
                <p:cNvSpPr/>
                <p:nvPr/>
              </p:nvSpPr>
              <p:spPr>
                <a:xfrm>
                  <a:off x="4052" y="2064"/>
                  <a:ext cx="0" cy="768"/>
                </a:xfrm>
                <a:prstGeom prst="line">
                  <a:avLst/>
                </a:prstGeom>
                <a:ln w="28575" cap="flat" cmpd="sng">
                  <a:solidFill>
                    <a:schemeClr val="tx1"/>
                  </a:solidFill>
                  <a:prstDash val="solid"/>
                  <a:round/>
                  <a:headEnd type="none" w="med" len="med"/>
                  <a:tailEnd type="none" w="med" len="med"/>
                </a:ln>
              </p:spPr>
            </p:sp>
            <p:sp>
              <p:nvSpPr>
                <p:cNvPr id="38963" name="直接连接符 33850"/>
                <p:cNvSpPr/>
                <p:nvPr/>
              </p:nvSpPr>
              <p:spPr>
                <a:xfrm>
                  <a:off x="4244" y="2256"/>
                  <a:ext cx="0" cy="576"/>
                </a:xfrm>
                <a:prstGeom prst="line">
                  <a:avLst/>
                </a:prstGeom>
                <a:ln w="28575" cap="flat" cmpd="sng">
                  <a:solidFill>
                    <a:schemeClr val="tx1"/>
                  </a:solidFill>
                  <a:prstDash val="solid"/>
                  <a:round/>
                  <a:headEnd type="none" w="med" len="med"/>
                  <a:tailEnd type="none" w="med" len="med"/>
                </a:ln>
              </p:spPr>
            </p:sp>
            <p:sp>
              <p:nvSpPr>
                <p:cNvPr id="38964" name="直接连接符 33851"/>
                <p:cNvSpPr/>
                <p:nvPr/>
              </p:nvSpPr>
              <p:spPr>
                <a:xfrm>
                  <a:off x="4484" y="2352"/>
                  <a:ext cx="0" cy="480"/>
                </a:xfrm>
                <a:prstGeom prst="line">
                  <a:avLst/>
                </a:prstGeom>
                <a:ln w="28575" cap="flat" cmpd="sng">
                  <a:solidFill>
                    <a:schemeClr val="tx1"/>
                  </a:solidFill>
                  <a:prstDash val="solid"/>
                  <a:round/>
                  <a:headEnd type="none" w="med" len="med"/>
                  <a:tailEnd type="none" w="med" len="med"/>
                </a:ln>
              </p:spPr>
            </p:sp>
            <p:sp>
              <p:nvSpPr>
                <p:cNvPr id="38965" name="直接连接符 33852"/>
                <p:cNvSpPr/>
                <p:nvPr/>
              </p:nvSpPr>
              <p:spPr>
                <a:xfrm flipH="1">
                  <a:off x="4676" y="2180"/>
                  <a:ext cx="0" cy="652"/>
                </a:xfrm>
                <a:prstGeom prst="line">
                  <a:avLst/>
                </a:prstGeom>
                <a:ln w="28575" cap="flat" cmpd="sng">
                  <a:solidFill>
                    <a:schemeClr val="tx1"/>
                  </a:solidFill>
                  <a:prstDash val="solid"/>
                  <a:round/>
                  <a:headEnd type="none" w="med" len="med"/>
                  <a:tailEnd type="none" w="med" len="med"/>
                </a:ln>
              </p:spPr>
            </p:sp>
            <p:sp>
              <p:nvSpPr>
                <p:cNvPr id="38966" name="直接连接符 33853"/>
                <p:cNvSpPr/>
                <p:nvPr/>
              </p:nvSpPr>
              <p:spPr>
                <a:xfrm>
                  <a:off x="4820" y="1968"/>
                  <a:ext cx="0" cy="864"/>
                </a:xfrm>
                <a:prstGeom prst="line">
                  <a:avLst/>
                </a:prstGeom>
                <a:ln w="28575" cap="flat" cmpd="sng">
                  <a:solidFill>
                    <a:schemeClr val="tx1"/>
                  </a:solidFill>
                  <a:prstDash val="solid"/>
                  <a:round/>
                  <a:headEnd type="none" w="med" len="med"/>
                  <a:tailEnd type="none" w="med" len="med"/>
                </a:ln>
              </p:spPr>
            </p:sp>
          </p:grpSp>
          <p:sp>
            <p:nvSpPr>
              <p:cNvPr id="38967" name="直接连接符 33854"/>
              <p:cNvSpPr/>
              <p:nvPr/>
            </p:nvSpPr>
            <p:spPr>
              <a:xfrm>
                <a:off x="3516" y="1756"/>
                <a:ext cx="0" cy="720"/>
              </a:xfrm>
              <a:prstGeom prst="line">
                <a:avLst/>
              </a:prstGeom>
              <a:ln w="12700" cap="flat" cmpd="sng">
                <a:solidFill>
                  <a:srgbClr val="FF00FF"/>
                </a:solidFill>
                <a:prstDash val="solid"/>
                <a:round/>
                <a:headEnd type="none" w="med" len="med"/>
                <a:tailEnd type="none" w="med" len="med"/>
              </a:ln>
            </p:spPr>
          </p:sp>
          <p:sp>
            <p:nvSpPr>
              <p:cNvPr id="38968" name="直接连接符 33855"/>
              <p:cNvSpPr/>
              <p:nvPr/>
            </p:nvSpPr>
            <p:spPr>
              <a:xfrm>
                <a:off x="3516" y="1468"/>
                <a:ext cx="0" cy="1008"/>
              </a:xfrm>
              <a:prstGeom prst="line">
                <a:avLst/>
              </a:prstGeom>
              <a:ln w="19050" cap="flat" cmpd="sng">
                <a:solidFill>
                  <a:srgbClr val="FF00FF"/>
                </a:solidFill>
                <a:prstDash val="solid"/>
                <a:round/>
                <a:headEnd type="none" w="med" len="med"/>
                <a:tailEnd type="none" w="med" len="med"/>
              </a:ln>
            </p:spPr>
          </p:sp>
          <p:sp>
            <p:nvSpPr>
              <p:cNvPr id="38969" name="直接连接符 33856"/>
              <p:cNvSpPr/>
              <p:nvPr/>
            </p:nvSpPr>
            <p:spPr>
              <a:xfrm>
                <a:off x="3756" y="1468"/>
                <a:ext cx="0" cy="1008"/>
              </a:xfrm>
              <a:prstGeom prst="line">
                <a:avLst/>
              </a:prstGeom>
              <a:ln w="19050" cap="flat" cmpd="sng">
                <a:solidFill>
                  <a:srgbClr val="FF00FF"/>
                </a:solidFill>
                <a:prstDash val="solid"/>
                <a:round/>
                <a:headEnd type="none" w="med" len="med"/>
                <a:tailEnd type="none" w="med" len="med"/>
              </a:ln>
            </p:spPr>
          </p:sp>
          <p:sp>
            <p:nvSpPr>
              <p:cNvPr id="38970" name="直接连接符 33857"/>
              <p:cNvSpPr/>
              <p:nvPr/>
            </p:nvSpPr>
            <p:spPr>
              <a:xfrm>
                <a:off x="3756" y="1612"/>
                <a:ext cx="0" cy="864"/>
              </a:xfrm>
              <a:prstGeom prst="line">
                <a:avLst/>
              </a:prstGeom>
              <a:ln w="19050" cap="flat" cmpd="sng">
                <a:solidFill>
                  <a:srgbClr val="FF00FF"/>
                </a:solidFill>
                <a:prstDash val="solid"/>
                <a:round/>
                <a:headEnd type="none" w="med" len="med"/>
                <a:tailEnd type="none" w="med" len="med"/>
              </a:ln>
            </p:spPr>
          </p:sp>
          <p:sp>
            <p:nvSpPr>
              <p:cNvPr id="38971" name="直接连接符 33858"/>
              <p:cNvSpPr/>
              <p:nvPr/>
            </p:nvSpPr>
            <p:spPr>
              <a:xfrm>
                <a:off x="3948" y="1612"/>
                <a:ext cx="0" cy="864"/>
              </a:xfrm>
              <a:prstGeom prst="line">
                <a:avLst/>
              </a:prstGeom>
              <a:ln w="19050" cap="flat" cmpd="sng">
                <a:solidFill>
                  <a:srgbClr val="FF00FF"/>
                </a:solidFill>
                <a:prstDash val="solid"/>
                <a:round/>
                <a:headEnd type="none" w="med" len="med"/>
                <a:tailEnd type="none" w="med" len="med"/>
              </a:ln>
            </p:spPr>
          </p:sp>
          <p:sp>
            <p:nvSpPr>
              <p:cNvPr id="38972" name="直接连接符 33859"/>
              <p:cNvSpPr/>
              <p:nvPr/>
            </p:nvSpPr>
            <p:spPr>
              <a:xfrm>
                <a:off x="3948" y="1804"/>
                <a:ext cx="0" cy="672"/>
              </a:xfrm>
              <a:prstGeom prst="line">
                <a:avLst/>
              </a:prstGeom>
              <a:ln w="19050" cap="flat" cmpd="sng">
                <a:solidFill>
                  <a:srgbClr val="FF00FF"/>
                </a:solidFill>
                <a:prstDash val="solid"/>
                <a:round/>
                <a:headEnd type="none" w="med" len="med"/>
                <a:tailEnd type="none" w="med" len="med"/>
              </a:ln>
            </p:spPr>
          </p:sp>
          <p:sp>
            <p:nvSpPr>
              <p:cNvPr id="38973" name="直接连接符 33860"/>
              <p:cNvSpPr/>
              <p:nvPr/>
            </p:nvSpPr>
            <p:spPr>
              <a:xfrm>
                <a:off x="4140" y="1804"/>
                <a:ext cx="0" cy="672"/>
              </a:xfrm>
              <a:prstGeom prst="line">
                <a:avLst/>
              </a:prstGeom>
              <a:ln w="19050" cap="flat" cmpd="sng">
                <a:solidFill>
                  <a:srgbClr val="FF00FF"/>
                </a:solidFill>
                <a:prstDash val="solid"/>
                <a:round/>
                <a:headEnd type="none" w="med" len="med"/>
                <a:tailEnd type="none" w="med" len="med"/>
              </a:ln>
            </p:spPr>
          </p:sp>
          <p:sp>
            <p:nvSpPr>
              <p:cNvPr id="38974" name="直接连接符 33861"/>
              <p:cNvSpPr/>
              <p:nvPr/>
            </p:nvSpPr>
            <p:spPr>
              <a:xfrm>
                <a:off x="4140" y="1984"/>
                <a:ext cx="0" cy="480"/>
              </a:xfrm>
              <a:prstGeom prst="line">
                <a:avLst/>
              </a:prstGeom>
              <a:ln w="19050" cap="flat" cmpd="sng">
                <a:solidFill>
                  <a:srgbClr val="FF00FF"/>
                </a:solidFill>
                <a:prstDash val="solid"/>
                <a:round/>
                <a:headEnd type="none" w="med" len="med"/>
                <a:tailEnd type="none" w="med" len="med"/>
              </a:ln>
            </p:spPr>
          </p:sp>
          <p:sp>
            <p:nvSpPr>
              <p:cNvPr id="38975" name="直接连接符 33862"/>
              <p:cNvSpPr/>
              <p:nvPr/>
            </p:nvSpPr>
            <p:spPr>
              <a:xfrm>
                <a:off x="4380" y="1996"/>
                <a:ext cx="0" cy="480"/>
              </a:xfrm>
              <a:prstGeom prst="line">
                <a:avLst/>
              </a:prstGeom>
              <a:ln w="9525" cap="flat" cmpd="sng">
                <a:solidFill>
                  <a:srgbClr val="FF00FF"/>
                </a:solidFill>
                <a:prstDash val="solid"/>
                <a:round/>
                <a:headEnd type="none" w="med" len="med"/>
                <a:tailEnd type="none" w="med" len="med"/>
              </a:ln>
            </p:spPr>
          </p:sp>
          <p:sp>
            <p:nvSpPr>
              <p:cNvPr id="38976" name="直接连接符 33863"/>
              <p:cNvSpPr/>
              <p:nvPr/>
            </p:nvSpPr>
            <p:spPr>
              <a:xfrm>
                <a:off x="4380" y="1948"/>
                <a:ext cx="0" cy="528"/>
              </a:xfrm>
              <a:prstGeom prst="line">
                <a:avLst/>
              </a:prstGeom>
              <a:ln w="19050" cap="flat" cmpd="sng">
                <a:solidFill>
                  <a:srgbClr val="FF00FF"/>
                </a:solidFill>
                <a:prstDash val="solid"/>
                <a:round/>
                <a:headEnd type="none" w="med" len="med"/>
                <a:tailEnd type="none" w="med" len="med"/>
              </a:ln>
            </p:spPr>
          </p:sp>
          <p:sp>
            <p:nvSpPr>
              <p:cNvPr id="38977" name="直接连接符 33864"/>
              <p:cNvSpPr/>
              <p:nvPr/>
            </p:nvSpPr>
            <p:spPr>
              <a:xfrm>
                <a:off x="4572" y="1948"/>
                <a:ext cx="0" cy="528"/>
              </a:xfrm>
              <a:prstGeom prst="line">
                <a:avLst/>
              </a:prstGeom>
              <a:ln w="9525" cap="flat" cmpd="sng">
                <a:solidFill>
                  <a:srgbClr val="FF00FF"/>
                </a:solidFill>
                <a:prstDash val="solid"/>
                <a:round/>
                <a:headEnd type="none" w="med" len="med"/>
                <a:tailEnd type="none" w="med" len="med"/>
              </a:ln>
            </p:spPr>
          </p:sp>
          <p:sp>
            <p:nvSpPr>
              <p:cNvPr id="38978" name="直接连接符 33865"/>
              <p:cNvSpPr/>
              <p:nvPr/>
            </p:nvSpPr>
            <p:spPr>
              <a:xfrm>
                <a:off x="4572" y="1756"/>
                <a:ext cx="0" cy="720"/>
              </a:xfrm>
              <a:prstGeom prst="line">
                <a:avLst/>
              </a:prstGeom>
              <a:ln w="19050" cap="flat" cmpd="sng">
                <a:solidFill>
                  <a:srgbClr val="FF00FF"/>
                </a:solidFill>
                <a:prstDash val="solid"/>
                <a:round/>
                <a:headEnd type="none" w="med" len="med"/>
                <a:tailEnd type="none" w="med" len="med"/>
              </a:ln>
            </p:spPr>
          </p:sp>
          <p:sp>
            <p:nvSpPr>
              <p:cNvPr id="38979" name="直接连接符 33866"/>
              <p:cNvSpPr/>
              <p:nvPr/>
            </p:nvSpPr>
            <p:spPr>
              <a:xfrm>
                <a:off x="4716" y="1756"/>
                <a:ext cx="0" cy="720"/>
              </a:xfrm>
              <a:prstGeom prst="line">
                <a:avLst/>
              </a:prstGeom>
              <a:ln w="9525" cap="flat" cmpd="sng">
                <a:solidFill>
                  <a:srgbClr val="FF00FF"/>
                </a:solidFill>
                <a:prstDash val="solid"/>
                <a:round/>
                <a:headEnd type="none" w="med" len="med"/>
                <a:tailEnd type="none" w="med" len="med"/>
              </a:ln>
            </p:spPr>
          </p:sp>
          <p:sp>
            <p:nvSpPr>
              <p:cNvPr id="38980" name="直接连接符 33867"/>
              <p:cNvSpPr/>
              <p:nvPr/>
            </p:nvSpPr>
            <p:spPr>
              <a:xfrm>
                <a:off x="4896" y="1500"/>
                <a:ext cx="0" cy="988"/>
              </a:xfrm>
              <a:prstGeom prst="line">
                <a:avLst/>
              </a:prstGeom>
              <a:ln w="19050" cap="flat" cmpd="sng">
                <a:solidFill>
                  <a:srgbClr val="FF00FF"/>
                </a:solidFill>
                <a:prstDash val="solid"/>
                <a:round/>
                <a:headEnd type="none" w="med" len="med"/>
                <a:tailEnd type="none" w="med" len="med"/>
              </a:ln>
            </p:spPr>
          </p:sp>
          <p:sp>
            <p:nvSpPr>
              <p:cNvPr id="38981" name="直接连接符 33868"/>
              <p:cNvSpPr/>
              <p:nvPr/>
            </p:nvSpPr>
            <p:spPr>
              <a:xfrm flipV="1">
                <a:off x="3300" y="1632"/>
                <a:ext cx="216" cy="4"/>
              </a:xfrm>
              <a:prstGeom prst="line">
                <a:avLst/>
              </a:prstGeom>
              <a:ln w="19050" cap="flat" cmpd="sng">
                <a:solidFill>
                  <a:srgbClr val="FF00FF"/>
                </a:solidFill>
                <a:prstDash val="solid"/>
                <a:round/>
                <a:headEnd type="none" w="med" len="med"/>
                <a:tailEnd type="none" w="med" len="med"/>
              </a:ln>
            </p:spPr>
          </p:sp>
          <p:sp>
            <p:nvSpPr>
              <p:cNvPr id="38982" name="直接连接符 33869"/>
              <p:cNvSpPr/>
              <p:nvPr/>
            </p:nvSpPr>
            <p:spPr>
              <a:xfrm>
                <a:off x="3516" y="1464"/>
                <a:ext cx="240" cy="0"/>
              </a:xfrm>
              <a:prstGeom prst="line">
                <a:avLst/>
              </a:prstGeom>
              <a:ln w="19050" cap="flat" cmpd="sng">
                <a:solidFill>
                  <a:srgbClr val="FF00FF"/>
                </a:solidFill>
                <a:prstDash val="solid"/>
                <a:round/>
                <a:headEnd type="none" w="med" len="med"/>
                <a:tailEnd type="none" w="med" len="med"/>
              </a:ln>
            </p:spPr>
          </p:sp>
          <p:sp>
            <p:nvSpPr>
              <p:cNvPr id="38983" name="直接连接符 33870"/>
              <p:cNvSpPr/>
              <p:nvPr/>
            </p:nvSpPr>
            <p:spPr>
              <a:xfrm>
                <a:off x="3756" y="1600"/>
                <a:ext cx="200" cy="0"/>
              </a:xfrm>
              <a:prstGeom prst="line">
                <a:avLst/>
              </a:prstGeom>
              <a:ln w="19050" cap="flat" cmpd="sng">
                <a:solidFill>
                  <a:srgbClr val="FF00FF"/>
                </a:solidFill>
                <a:prstDash val="solid"/>
                <a:round/>
                <a:headEnd type="none" w="med" len="med"/>
                <a:tailEnd type="none" w="med" len="med"/>
              </a:ln>
            </p:spPr>
          </p:sp>
          <p:sp>
            <p:nvSpPr>
              <p:cNvPr id="38984" name="直接连接符 33871"/>
              <p:cNvSpPr/>
              <p:nvPr/>
            </p:nvSpPr>
            <p:spPr>
              <a:xfrm>
                <a:off x="3948" y="1800"/>
                <a:ext cx="200" cy="0"/>
              </a:xfrm>
              <a:prstGeom prst="line">
                <a:avLst/>
              </a:prstGeom>
              <a:ln w="19050" cap="flat" cmpd="sng">
                <a:solidFill>
                  <a:srgbClr val="FF00FF"/>
                </a:solidFill>
                <a:prstDash val="solid"/>
                <a:round/>
                <a:headEnd type="none" w="med" len="med"/>
                <a:tailEnd type="none" w="med" len="med"/>
              </a:ln>
            </p:spPr>
          </p:sp>
          <p:sp>
            <p:nvSpPr>
              <p:cNvPr id="38985" name="直接连接符 33872"/>
              <p:cNvSpPr/>
              <p:nvPr/>
            </p:nvSpPr>
            <p:spPr>
              <a:xfrm>
                <a:off x="4560" y="1748"/>
                <a:ext cx="172" cy="0"/>
              </a:xfrm>
              <a:prstGeom prst="line">
                <a:avLst/>
              </a:prstGeom>
              <a:ln w="19050" cap="flat" cmpd="sng">
                <a:solidFill>
                  <a:srgbClr val="FF00FF"/>
                </a:solidFill>
                <a:prstDash val="solid"/>
                <a:round/>
                <a:headEnd type="none" w="med" len="med"/>
                <a:tailEnd type="none" w="med" len="med"/>
              </a:ln>
            </p:spPr>
          </p:sp>
          <p:sp>
            <p:nvSpPr>
              <p:cNvPr id="38986" name="直接连接符 33873"/>
              <p:cNvSpPr/>
              <p:nvPr/>
            </p:nvSpPr>
            <p:spPr>
              <a:xfrm>
                <a:off x="4380" y="1948"/>
                <a:ext cx="192" cy="0"/>
              </a:xfrm>
              <a:prstGeom prst="line">
                <a:avLst/>
              </a:prstGeom>
              <a:ln w="19050" cap="flat" cmpd="sng">
                <a:solidFill>
                  <a:srgbClr val="FF00FF"/>
                </a:solidFill>
                <a:prstDash val="solid"/>
                <a:round/>
                <a:headEnd type="none" w="med" len="med"/>
                <a:tailEnd type="none" w="med" len="med"/>
              </a:ln>
            </p:spPr>
          </p:sp>
          <p:sp>
            <p:nvSpPr>
              <p:cNvPr id="38987" name="直接连接符 33874"/>
              <p:cNvSpPr/>
              <p:nvPr/>
            </p:nvSpPr>
            <p:spPr>
              <a:xfrm>
                <a:off x="4140" y="1996"/>
                <a:ext cx="240" cy="0"/>
              </a:xfrm>
              <a:prstGeom prst="line">
                <a:avLst/>
              </a:prstGeom>
              <a:ln w="19050" cap="flat" cmpd="sng">
                <a:solidFill>
                  <a:srgbClr val="FF00FF"/>
                </a:solidFill>
                <a:prstDash val="solid"/>
                <a:round/>
                <a:headEnd type="none" w="med" len="med"/>
                <a:tailEnd type="none" w="med" len="med"/>
              </a:ln>
            </p:spPr>
          </p:sp>
          <p:sp>
            <p:nvSpPr>
              <p:cNvPr id="38988" name="直接连接符 33875"/>
              <p:cNvSpPr/>
              <p:nvPr/>
            </p:nvSpPr>
            <p:spPr>
              <a:xfrm>
                <a:off x="4716" y="1504"/>
                <a:ext cx="192" cy="0"/>
              </a:xfrm>
              <a:prstGeom prst="line">
                <a:avLst/>
              </a:prstGeom>
              <a:ln w="19050" cap="flat" cmpd="sng">
                <a:solidFill>
                  <a:srgbClr val="FF00FF"/>
                </a:solidFill>
                <a:prstDash val="solid"/>
                <a:round/>
                <a:headEnd type="none" w="med" len="med"/>
                <a:tailEnd type="none" w="med" len="med"/>
              </a:ln>
            </p:spPr>
          </p:sp>
          <p:sp>
            <p:nvSpPr>
              <p:cNvPr id="38989" name="直接连接符 33876"/>
              <p:cNvSpPr/>
              <p:nvPr/>
            </p:nvSpPr>
            <p:spPr>
              <a:xfrm>
                <a:off x="3300" y="1632"/>
                <a:ext cx="0" cy="864"/>
              </a:xfrm>
              <a:prstGeom prst="line">
                <a:avLst/>
              </a:prstGeom>
              <a:ln w="19050" cap="flat" cmpd="sng">
                <a:solidFill>
                  <a:srgbClr val="FF00FF"/>
                </a:solidFill>
                <a:prstDash val="solid"/>
                <a:round/>
                <a:headEnd type="none" w="med" len="med"/>
                <a:tailEnd type="none" w="med" len="med"/>
              </a:ln>
            </p:spPr>
          </p:sp>
          <p:sp>
            <p:nvSpPr>
              <p:cNvPr id="38990" name="直接连接符 33877"/>
              <p:cNvSpPr/>
              <p:nvPr/>
            </p:nvSpPr>
            <p:spPr>
              <a:xfrm>
                <a:off x="4716" y="1500"/>
                <a:ext cx="0" cy="988"/>
              </a:xfrm>
              <a:prstGeom prst="line">
                <a:avLst/>
              </a:prstGeom>
              <a:ln w="19050" cap="flat" cmpd="sng">
                <a:solidFill>
                  <a:srgbClr val="FF00FF"/>
                </a:solidFill>
                <a:prstDash val="solid"/>
                <a:round/>
                <a:headEnd type="none" w="med" len="med"/>
                <a:tailEnd type="none" w="med" len="med"/>
              </a:ln>
            </p:spPr>
          </p:sp>
        </p:grpSp>
        <p:grpSp>
          <p:nvGrpSpPr>
            <p:cNvPr id="38991" name="组合 33878"/>
            <p:cNvGrpSpPr/>
            <p:nvPr/>
          </p:nvGrpSpPr>
          <p:grpSpPr>
            <a:xfrm>
              <a:off x="3408" y="1512"/>
              <a:ext cx="1392" cy="1296"/>
              <a:chOff x="3408" y="1512"/>
              <a:chExt cx="1392" cy="1296"/>
            </a:xfrm>
          </p:grpSpPr>
          <p:graphicFrame>
            <p:nvGraphicFramePr>
              <p:cNvPr id="38992" name="对象 33879"/>
              <p:cNvGraphicFramePr/>
              <p:nvPr/>
            </p:nvGraphicFramePr>
            <p:xfrm>
              <a:off x="4212" y="2578"/>
              <a:ext cx="141" cy="230"/>
            </p:xfrm>
            <a:graphic>
              <a:graphicData uri="http://schemas.openxmlformats.org/presentationml/2006/ole">
                <mc:AlternateContent xmlns:mc="http://schemas.openxmlformats.org/markup-compatibility/2006">
                  <mc:Choice xmlns:v="urn:schemas-microsoft-com:vml" Requires="v">
                    <p:oleObj spid="_x0000_s3084" name="" r:id="rId41" imgW="304800" imgH="456565" progId="Equation.3">
                      <p:embed/>
                    </p:oleObj>
                  </mc:Choice>
                  <mc:Fallback>
                    <p:oleObj name="" r:id="rId41" imgW="304800" imgH="456565" progId="Equation.3">
                      <p:embed/>
                      <p:pic>
                        <p:nvPicPr>
                          <p:cNvPr id="0" name="图片 3083"/>
                          <p:cNvPicPr/>
                          <p:nvPr/>
                        </p:nvPicPr>
                        <p:blipFill>
                          <a:blip r:embed="rId42"/>
                          <a:stretch>
                            <a:fillRect/>
                          </a:stretch>
                        </p:blipFill>
                        <p:spPr>
                          <a:xfrm>
                            <a:off x="4212" y="2578"/>
                            <a:ext cx="141" cy="230"/>
                          </a:xfrm>
                          <a:prstGeom prst="rect">
                            <a:avLst/>
                          </a:prstGeom>
                          <a:noFill/>
                          <a:ln w="38100">
                            <a:noFill/>
                            <a:miter/>
                          </a:ln>
                        </p:spPr>
                      </p:pic>
                    </p:oleObj>
                  </mc:Fallback>
                </mc:AlternateContent>
              </a:graphicData>
            </a:graphic>
          </p:graphicFrame>
          <p:sp>
            <p:nvSpPr>
              <p:cNvPr id="38993" name="直接连接符 33880"/>
              <p:cNvSpPr/>
              <p:nvPr/>
            </p:nvSpPr>
            <p:spPr>
              <a:xfrm>
                <a:off x="4488" y="1968"/>
                <a:ext cx="0" cy="528"/>
              </a:xfrm>
              <a:prstGeom prst="line">
                <a:avLst/>
              </a:prstGeom>
              <a:ln w="19050" cap="flat" cmpd="sng">
                <a:solidFill>
                  <a:schemeClr val="bg2"/>
                </a:solidFill>
                <a:prstDash val="dash"/>
                <a:round/>
                <a:headEnd type="none" w="med" len="med"/>
                <a:tailEnd type="none" w="med" len="med"/>
              </a:ln>
            </p:spPr>
          </p:sp>
          <p:sp>
            <p:nvSpPr>
              <p:cNvPr id="38994" name="直接连接符 33881"/>
              <p:cNvSpPr/>
              <p:nvPr/>
            </p:nvSpPr>
            <p:spPr>
              <a:xfrm>
                <a:off x="4260" y="2040"/>
                <a:ext cx="0" cy="480"/>
              </a:xfrm>
              <a:prstGeom prst="line">
                <a:avLst/>
              </a:prstGeom>
              <a:ln w="19050" cap="flat" cmpd="sng">
                <a:solidFill>
                  <a:schemeClr val="bg2"/>
                </a:solidFill>
                <a:prstDash val="dash"/>
                <a:round/>
                <a:headEnd type="none" w="med" len="med"/>
                <a:tailEnd type="none" w="med" len="med"/>
              </a:ln>
            </p:spPr>
          </p:sp>
          <p:sp>
            <p:nvSpPr>
              <p:cNvPr id="38995" name="直接连接符 33882"/>
              <p:cNvSpPr/>
              <p:nvPr/>
            </p:nvSpPr>
            <p:spPr>
              <a:xfrm>
                <a:off x="3672" y="1512"/>
                <a:ext cx="0" cy="1008"/>
              </a:xfrm>
              <a:prstGeom prst="line">
                <a:avLst/>
              </a:prstGeom>
              <a:ln w="19050" cap="flat" cmpd="sng">
                <a:solidFill>
                  <a:schemeClr val="bg2"/>
                </a:solidFill>
                <a:prstDash val="dash"/>
                <a:round/>
                <a:headEnd type="none" w="med" len="med"/>
                <a:tailEnd type="none" w="med" len="med"/>
              </a:ln>
            </p:spPr>
          </p:sp>
          <p:sp>
            <p:nvSpPr>
              <p:cNvPr id="38996" name="直接连接符 33883"/>
              <p:cNvSpPr/>
              <p:nvPr/>
            </p:nvSpPr>
            <p:spPr>
              <a:xfrm>
                <a:off x="4656" y="1776"/>
                <a:ext cx="0" cy="720"/>
              </a:xfrm>
              <a:prstGeom prst="line">
                <a:avLst/>
              </a:prstGeom>
              <a:ln w="19050" cap="flat" cmpd="sng">
                <a:solidFill>
                  <a:schemeClr val="bg2"/>
                </a:solidFill>
                <a:prstDash val="dash"/>
                <a:round/>
                <a:headEnd type="none" w="med" len="med"/>
                <a:tailEnd type="none" w="med" len="med"/>
              </a:ln>
            </p:spPr>
          </p:sp>
          <p:sp>
            <p:nvSpPr>
              <p:cNvPr id="38997" name="直接连接符 33884"/>
              <p:cNvSpPr/>
              <p:nvPr/>
            </p:nvSpPr>
            <p:spPr>
              <a:xfrm>
                <a:off x="3840" y="1632"/>
                <a:ext cx="0" cy="876"/>
              </a:xfrm>
              <a:prstGeom prst="line">
                <a:avLst/>
              </a:prstGeom>
              <a:ln w="19050" cap="flat" cmpd="sng">
                <a:solidFill>
                  <a:schemeClr val="bg2"/>
                </a:solidFill>
                <a:prstDash val="dash"/>
                <a:round/>
                <a:headEnd type="none" w="med" len="med"/>
                <a:tailEnd type="none" w="med" len="med"/>
              </a:ln>
            </p:spPr>
          </p:sp>
          <p:sp>
            <p:nvSpPr>
              <p:cNvPr id="38998" name="直接连接符 33885"/>
              <p:cNvSpPr/>
              <p:nvPr/>
            </p:nvSpPr>
            <p:spPr>
              <a:xfrm>
                <a:off x="4032" y="1824"/>
                <a:ext cx="0" cy="672"/>
              </a:xfrm>
              <a:prstGeom prst="line">
                <a:avLst/>
              </a:prstGeom>
              <a:ln w="19050" cap="flat" cmpd="sng">
                <a:solidFill>
                  <a:schemeClr val="bg2"/>
                </a:solidFill>
                <a:prstDash val="dash"/>
                <a:round/>
                <a:headEnd type="none" w="med" len="med"/>
                <a:tailEnd type="none" w="med" len="med"/>
              </a:ln>
            </p:spPr>
          </p:sp>
          <p:sp>
            <p:nvSpPr>
              <p:cNvPr id="38999" name="直接连接符 33886"/>
              <p:cNvSpPr/>
              <p:nvPr/>
            </p:nvSpPr>
            <p:spPr>
              <a:xfrm>
                <a:off x="4800" y="1536"/>
                <a:ext cx="0" cy="960"/>
              </a:xfrm>
              <a:prstGeom prst="line">
                <a:avLst/>
              </a:prstGeom>
              <a:ln w="19050" cap="flat" cmpd="sng">
                <a:solidFill>
                  <a:schemeClr val="bg2"/>
                </a:solidFill>
                <a:prstDash val="dash"/>
                <a:round/>
                <a:headEnd type="none" w="med" len="med"/>
                <a:tailEnd type="none" w="med" len="med"/>
              </a:ln>
            </p:spPr>
          </p:sp>
          <p:sp>
            <p:nvSpPr>
              <p:cNvPr id="39000" name="直接连接符 33887"/>
              <p:cNvSpPr/>
              <p:nvPr/>
            </p:nvSpPr>
            <p:spPr>
              <a:xfrm>
                <a:off x="3408" y="1656"/>
                <a:ext cx="0" cy="864"/>
              </a:xfrm>
              <a:prstGeom prst="line">
                <a:avLst/>
              </a:prstGeom>
              <a:ln w="19050" cap="flat" cmpd="sng">
                <a:solidFill>
                  <a:schemeClr val="bg2"/>
                </a:solidFill>
                <a:prstDash val="dash"/>
                <a:round/>
                <a:headEnd type="none" w="med" len="med"/>
                <a:tailEnd type="none" w="med" len="med"/>
              </a:ln>
            </p:spPr>
          </p:sp>
        </p:grpSp>
      </p:grpSp>
      <p:graphicFrame>
        <p:nvGraphicFramePr>
          <p:cNvPr id="33889" name="对象 33888"/>
          <p:cNvGraphicFramePr/>
          <p:nvPr/>
        </p:nvGraphicFramePr>
        <p:xfrm>
          <a:off x="8108950" y="1185545"/>
          <a:ext cx="1701800" cy="744538"/>
        </p:xfrm>
        <a:graphic>
          <a:graphicData uri="http://schemas.openxmlformats.org/presentationml/2006/ole">
            <mc:AlternateContent xmlns:mc="http://schemas.openxmlformats.org/markup-compatibility/2006">
              <mc:Choice xmlns:v="urn:schemas-microsoft-com:vml" Requires="v">
                <p:oleObj spid="_x0000_s3092" name="" r:id="rId43" imgW="1701800" imgH="927100" progId="Equation.3">
                  <p:embed/>
                </p:oleObj>
              </mc:Choice>
              <mc:Fallback>
                <p:oleObj name="" r:id="rId43" imgW="1701800" imgH="927100" progId="Equation.3">
                  <p:embed/>
                  <p:pic>
                    <p:nvPicPr>
                      <p:cNvPr id="0" name="图片 3091"/>
                      <p:cNvPicPr/>
                      <p:nvPr/>
                    </p:nvPicPr>
                    <p:blipFill>
                      <a:blip r:embed="rId44"/>
                      <a:stretch>
                        <a:fillRect/>
                      </a:stretch>
                    </p:blipFill>
                    <p:spPr>
                      <a:xfrm>
                        <a:off x="8108950" y="1185545"/>
                        <a:ext cx="1701800" cy="744538"/>
                      </a:xfrm>
                      <a:prstGeom prst="rect">
                        <a:avLst/>
                      </a:prstGeom>
                      <a:noFill/>
                      <a:ln w="38100">
                        <a:noFill/>
                        <a:miter/>
                      </a:ln>
                    </p:spPr>
                  </p:pic>
                </p:oleObj>
              </mc:Fallback>
            </mc:AlternateContent>
          </a:graphicData>
        </a:graphic>
      </p:graphicFrame>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806"/>
                                        </p:tgtEl>
                                        <p:attrNameLst>
                                          <p:attrName>style.visibility</p:attrName>
                                        </p:attrNameLst>
                                      </p:cBhvr>
                                      <p:to>
                                        <p:strVal val="visible"/>
                                      </p:to>
                                    </p:set>
                                    <p:animEffect transition="in" filter="wipe(left)">
                                      <p:cBhvr>
                                        <p:cTn id="7" dur="500"/>
                                        <p:tgtEl>
                                          <p:spTgt spid="338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3889"/>
                                        </p:tgtEl>
                                        <p:attrNameLst>
                                          <p:attrName>style.visibility</p:attrName>
                                        </p:attrNameLst>
                                      </p:cBhvr>
                                      <p:to>
                                        <p:strVal val="visible"/>
                                      </p:to>
                                    </p:set>
                                    <p:animEffect transition="in" filter="wipe(left)">
                                      <p:cBhvr>
                                        <p:cTn id="12" dur="500"/>
                                        <p:tgtEl>
                                          <p:spTgt spid="3388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804">
                                            <p:txEl>
                                              <p:charRg st="0" end="14"/>
                                            </p:txEl>
                                          </p:spTgt>
                                        </p:tgtEl>
                                        <p:attrNameLst>
                                          <p:attrName>style.visibility</p:attrName>
                                        </p:attrNameLst>
                                      </p:cBhvr>
                                      <p:to>
                                        <p:strVal val="visible"/>
                                      </p:to>
                                    </p:set>
                                    <p:animEffect transition="in" filter="wipe(left)">
                                      <p:cBhvr>
                                        <p:cTn id="17" dur="500"/>
                                        <p:tgtEl>
                                          <p:spTgt spid="33804">
                                            <p:txEl>
                                              <p:charRg st="0" end="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803"/>
                                        </p:tgtEl>
                                        <p:attrNameLst>
                                          <p:attrName>style.visibility</p:attrName>
                                        </p:attrNameLst>
                                      </p:cBhvr>
                                      <p:to>
                                        <p:strVal val="visible"/>
                                      </p:to>
                                    </p:set>
                                    <p:animEffect transition="in" filter="wipe(left)">
                                      <p:cBhvr>
                                        <p:cTn id="22" dur="500"/>
                                        <p:tgtEl>
                                          <p:spTgt spid="3380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3807">
                                            <p:txEl>
                                              <p:charRg st="0" end="11"/>
                                            </p:txEl>
                                          </p:spTgt>
                                        </p:tgtEl>
                                        <p:attrNameLst>
                                          <p:attrName>style.visibility</p:attrName>
                                        </p:attrNameLst>
                                      </p:cBhvr>
                                      <p:to>
                                        <p:strVal val="visible"/>
                                      </p:to>
                                    </p:set>
                                    <p:animEffect transition="in" filter="wipe(left)">
                                      <p:cBhvr>
                                        <p:cTn id="27" dur="500"/>
                                        <p:tgtEl>
                                          <p:spTgt spid="33807">
                                            <p:txEl>
                                              <p:charRg st="0" end="1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3809"/>
                                        </p:tgtEl>
                                        <p:attrNameLst>
                                          <p:attrName>style.visibility</p:attrName>
                                        </p:attrNameLst>
                                      </p:cBhvr>
                                      <p:to>
                                        <p:strVal val="visible"/>
                                      </p:to>
                                    </p:set>
                                    <p:animEffect transition="in" filter="wipe(left)">
                                      <p:cBhvr>
                                        <p:cTn id="32" dur="500"/>
                                        <p:tgtEl>
                                          <p:spTgt spid="3380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3808"/>
                                        </p:tgtEl>
                                        <p:attrNameLst>
                                          <p:attrName>style.visibility</p:attrName>
                                        </p:attrNameLst>
                                      </p:cBhvr>
                                      <p:to>
                                        <p:strVal val="visible"/>
                                      </p:to>
                                    </p:set>
                                    <p:animEffect transition="in" filter="wipe(left)">
                                      <p:cBhvr>
                                        <p:cTn id="37" dur="500"/>
                                        <p:tgtEl>
                                          <p:spTgt spid="3380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33810"/>
                                        </p:tgtEl>
                                        <p:attrNameLst>
                                          <p:attrName>style.visibility</p:attrName>
                                        </p:attrNameLst>
                                      </p:cBhvr>
                                      <p:to>
                                        <p:strVal val="visible"/>
                                      </p:to>
                                    </p:set>
                                    <p:animEffect transition="in" filter="wipe(left)">
                                      <p:cBhvr>
                                        <p:cTn id="42" dur="500"/>
                                        <p:tgtEl>
                                          <p:spTgt spid="338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3811"/>
                                        </p:tgtEl>
                                        <p:attrNameLst>
                                          <p:attrName>style.visibility</p:attrName>
                                        </p:attrNameLst>
                                      </p:cBhvr>
                                      <p:to>
                                        <p:strVal val="visible"/>
                                      </p:to>
                                    </p:set>
                                    <p:animEffect transition="in" filter="wipe(left)">
                                      <p:cBhvr>
                                        <p:cTn id="47" dur="500"/>
                                        <p:tgtEl>
                                          <p:spTgt spid="338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4" grpId="0" build="p"/>
      <p:bldP spid="3380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6005" y="1319530"/>
            <a:ext cx="10079990" cy="419925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在初等物理中，我们知道，对匀速直线运动有下列公式：</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路程 = 速度 × 时间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现在我们来考虑变速直线运动：设某物体做直线运动，已知速度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是时间间隔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的连续函数，且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)≥0，求物体在这段时间内所经过的路程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 name="Rectangle 11"/>
          <p:cNvSpPr/>
          <p:nvPr/>
        </p:nvSpPr>
        <p:spPr>
          <a:xfrm>
            <a:off x="1055688" y="719138"/>
            <a:ext cx="10080000" cy="460375"/>
          </a:xfrm>
          <a:prstGeom prst="rect">
            <a:avLst/>
          </a:prstGeom>
          <a:noFill/>
          <a:ln w="9525">
            <a:noFill/>
          </a:ln>
        </p:spPr>
        <p:txBody>
          <a:bodyPr anchor="t" anchorCtr="0">
            <a:spAutoFit/>
          </a:bodyPr>
          <a:p>
            <a:pPr indent="457200" algn="just" eaLnBrk="0" hangingPunct="0">
              <a:extLst>
                <a:ext uri="{35155182-B16C-46BC-9424-99874614C6A1}">
                  <wpsdc:indentchars xmlns:wpsdc="http://www.wps.cn/officeDocument/2017/drawingmlCustomData" val="150" checksum="3873463059"/>
                </a:ext>
              </a:extLst>
            </a:pPr>
            <a:r>
              <a:rPr lang="zh-CN" altLang="en-US" sz="2400" b="1" dirty="0">
                <a:solidFill>
                  <a:srgbClr val="FFFF00"/>
                </a:solidFill>
                <a:latin typeface="Microsoft YaHei Bold" panose="020B0503020204020204" charset="-122"/>
                <a:ea typeface="Microsoft YaHei Bold" panose="020B0503020204020204" charset="-122"/>
              </a:rPr>
              <a:t>2. 变速直线运动的路程</a:t>
            </a:r>
            <a:endParaRPr lang="zh-CN" altLang="en-US" sz="24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矩形 32778"/>
          <p:cNvSpPr/>
          <p:nvPr/>
        </p:nvSpPr>
        <p:spPr>
          <a:xfrm>
            <a:off x="1732598" y="1065213"/>
            <a:ext cx="4183062" cy="522287"/>
          </a:xfrm>
          <a:prstGeom prst="rect">
            <a:avLst/>
          </a:prstGeom>
          <a:noFill/>
          <a:ln w="9525">
            <a:noFill/>
          </a:ln>
        </p:spPr>
        <p:txBody>
          <a:bodyPr wrap="none" anchor="t" anchorCtr="0">
            <a:spAutoFit/>
          </a:bodyPr>
          <a:p>
            <a:r>
              <a:rPr lang="zh-CN" altLang="en-US" sz="2800" dirty="0">
                <a:solidFill>
                  <a:srgbClr val="003399"/>
                </a:solidFill>
                <a:latin typeface="Times New Roman" panose="02020603050405020304" pitchFamily="18" charset="0"/>
                <a:ea typeface="楷体_GB2312" pitchFamily="49" charset="-122"/>
              </a:rPr>
              <a:t>例 求变速直线运动的路程</a:t>
            </a:r>
            <a:endParaRPr lang="zh-CN" altLang="en-US" sz="2800" dirty="0">
              <a:solidFill>
                <a:srgbClr val="003399"/>
              </a:solidFill>
              <a:latin typeface="Times New Roman" panose="02020603050405020304" pitchFamily="18" charset="0"/>
              <a:ea typeface="楷体_GB2312" pitchFamily="49" charset="-122"/>
            </a:endParaRPr>
          </a:p>
        </p:txBody>
      </p:sp>
      <p:sp>
        <p:nvSpPr>
          <p:cNvPr id="39943" name="矩形 32782"/>
          <p:cNvSpPr/>
          <p:nvPr/>
        </p:nvSpPr>
        <p:spPr>
          <a:xfrm>
            <a:off x="1056005" y="1588135"/>
            <a:ext cx="10079990" cy="1333500"/>
          </a:xfrm>
          <a:prstGeom prst="rect">
            <a:avLst/>
          </a:prstGeom>
          <a:noFill/>
          <a:ln w="9525">
            <a:noFill/>
          </a:ln>
        </p:spPr>
        <p:txBody>
          <a:bodyPr wrap="square" anchor="t" anchorCtr="0">
            <a:noAutofit/>
          </a:bodyPr>
          <a:p>
            <a:pPr indent="609600" algn="just" eaLnBrk="0" hangingPunct="0">
              <a:lnSpc>
                <a:spcPct val="150000"/>
              </a:lnSpc>
              <a:extLst>
                <a:ext uri="{35155182-B16C-46BC-9424-99874614C6A1}">
                  <wpsdc:indentchars xmlns:wpsdc="http://www.wps.cn/officeDocument/2017/drawingmlCustomData" val="200" checksum="4158780845"/>
                </a:ext>
              </a:extLst>
            </a:pPr>
            <a:r>
              <a:rPr lang="zh-CN" altLang="en-US" sz="2400" dirty="0">
                <a:latin typeface="Times New Roman" panose="02020603050405020304" pitchFamily="18" charset="0"/>
                <a:ea typeface="宋体" pitchFamily="2" charset="-122"/>
              </a:rPr>
              <a:t>设某物体作直线运动</a:t>
            </a:r>
            <a:r>
              <a:rPr lang="en-US" altLang="zh-CN" sz="2400" dirty="0">
                <a:latin typeface="Times New Roman" panose="02020603050405020304" pitchFamily="18" charset="0"/>
                <a:ea typeface="宋体" pitchFamily="2" charset="-122"/>
              </a:rPr>
              <a:t>,</a:t>
            </a:r>
            <a:r>
              <a:rPr lang="zh-CN" altLang="en-US" sz="2400" dirty="0">
                <a:latin typeface="Times New Roman" panose="02020603050405020304" pitchFamily="18" charset="0"/>
                <a:ea typeface="宋体" pitchFamily="2" charset="-122"/>
              </a:rPr>
              <a:t>已知速度</a:t>
            </a:r>
            <a:r>
              <a:rPr lang="en-US" altLang="zh-CN" sz="2400" dirty="0">
                <a:latin typeface="Times New Roman" panose="02020603050405020304" pitchFamily="18" charset="0"/>
                <a:ea typeface="宋体" pitchFamily="2" charset="-122"/>
              </a:rPr>
              <a:t> </a:t>
            </a:r>
            <a:r>
              <a:rPr lang="en-US" altLang="zh-CN" sz="2400" i="1" dirty="0">
                <a:latin typeface="Times New Roman Italic" panose="02020603050405020304" charset="0"/>
                <a:ea typeface="宋体" pitchFamily="2" charset="-122"/>
                <a:cs typeface="Times New Roman Italic" panose="02020603050405020304" charset="0"/>
              </a:rPr>
              <a:t>v </a:t>
            </a:r>
            <a:r>
              <a:rPr lang="en-US" altLang="zh-CN" sz="2400" dirty="0">
                <a:latin typeface="Times New Roman" panose="02020603050405020304" pitchFamily="18" charset="0"/>
                <a:ea typeface="宋体" pitchFamily="2" charset="-122"/>
              </a:rPr>
              <a:t>= </a:t>
            </a:r>
            <a:r>
              <a:rPr lang="en-US" altLang="zh-CN" sz="2800" i="1" dirty="0">
                <a:latin typeface="Times New Roman Italic" panose="02020603050405020304" charset="0"/>
                <a:cs typeface="Times New Roman Italic" panose="02020603050405020304" charset="0"/>
                <a:sym typeface="+mn-ea"/>
              </a:rPr>
              <a:t>v</a:t>
            </a:r>
            <a:r>
              <a:rPr lang="en-US" altLang="zh-CN" sz="2800" dirty="0">
                <a:latin typeface="Times New Roman" panose="02020603050405020304" pitchFamily="18" charset="0"/>
                <a:sym typeface="+mn-ea"/>
              </a:rPr>
              <a:t>(</a:t>
            </a:r>
            <a:r>
              <a:rPr lang="en-US" altLang="zh-CN" sz="2800" i="1" dirty="0">
                <a:latin typeface="Times New Roman Italic" panose="02020603050405020304" charset="0"/>
                <a:cs typeface="Times New Roman Italic" panose="02020603050405020304" charset="0"/>
                <a:sym typeface="+mn-ea"/>
              </a:rPr>
              <a:t>t</a:t>
            </a:r>
            <a:r>
              <a:rPr lang="en-US" altLang="zh-CN" sz="2800" dirty="0">
                <a:latin typeface="Times New Roman" panose="02020603050405020304" pitchFamily="18" charset="0"/>
                <a:sym typeface="+mn-ea"/>
              </a:rPr>
              <a:t>)</a:t>
            </a:r>
            <a:r>
              <a:rPr lang="zh-CN" altLang="en-US" sz="2800" dirty="0">
                <a:latin typeface="Times New Roman" panose="02020603050405020304" pitchFamily="18" charset="0"/>
                <a:ea typeface="宋体" pitchFamily="2" charset="-122"/>
              </a:rPr>
              <a:t> </a:t>
            </a:r>
            <a:r>
              <a:rPr lang="zh-CN" altLang="en-US" sz="2400" dirty="0">
                <a:latin typeface="Times New Roman" panose="02020603050405020304" pitchFamily="18" charset="0"/>
                <a:ea typeface="宋体" pitchFamily="2" charset="-122"/>
              </a:rPr>
              <a:t>是</a:t>
            </a:r>
            <a:r>
              <a:rPr lang="zh-CN" altLang="en-US" sz="2400" dirty="0">
                <a:latin typeface="Times New Roman" panose="02020603050405020304" pitchFamily="18" charset="0"/>
                <a:sym typeface="+mn-ea"/>
              </a:rPr>
              <a:t>时间间隔</a:t>
            </a:r>
            <a:r>
              <a:rPr lang="en-US" altLang="zh-CN" sz="2400" dirty="0">
                <a:latin typeface="Times New Roman" panose="02020603050405020304" pitchFamily="18" charset="0"/>
                <a:sym typeface="+mn-ea"/>
              </a:rPr>
              <a:t> [</a:t>
            </a:r>
            <a:r>
              <a:rPr lang="en-US" altLang="zh-CN"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panose="02020603050405020304" pitchFamily="18" charset="0"/>
                <a:sym typeface="+mn-ea"/>
              </a:rPr>
              <a:t>1</a:t>
            </a:r>
            <a:r>
              <a:rPr lang="en-US" altLang="zh-CN" sz="2400" dirty="0">
                <a:latin typeface="Times New Roman" panose="02020603050405020304" pitchFamily="18" charset="0"/>
                <a:sym typeface="+mn-ea"/>
              </a:rPr>
              <a:t>,</a:t>
            </a:r>
            <a:r>
              <a:rPr lang="en-US" altLang="zh-CN"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panose="02020603050405020304" pitchFamily="18" charset="0"/>
                <a:sym typeface="+mn-ea"/>
              </a:rPr>
              <a:t>2</a:t>
            </a:r>
            <a:r>
              <a:rPr lang="en-US" altLang="zh-CN" sz="2400" dirty="0">
                <a:latin typeface="Times New Roman" panose="02020603050405020304" pitchFamily="18" charset="0"/>
                <a:sym typeface="+mn-ea"/>
              </a:rPr>
              <a:t>] </a:t>
            </a:r>
            <a:r>
              <a:rPr lang="zh-CN" altLang="en-US" sz="2400" dirty="0">
                <a:latin typeface="Times New Roman" panose="02020603050405020304" pitchFamily="18" charset="0"/>
                <a:sym typeface="+mn-ea"/>
              </a:rPr>
              <a:t>上的一个连续函数，且</a:t>
            </a:r>
            <a:r>
              <a:rPr lang="en-US" altLang="zh-CN" sz="2400" dirty="0">
                <a:latin typeface="Times New Roman" panose="02020603050405020304" pitchFamily="18" charset="0"/>
                <a:sym typeface="+mn-ea"/>
              </a:rPr>
              <a:t> </a:t>
            </a:r>
            <a:r>
              <a:rPr lang="en-US" altLang="zh-CN" sz="2400" i="1" dirty="0">
                <a:latin typeface="Times New Roman Italic" panose="02020603050405020304" charset="0"/>
                <a:cs typeface="Times New Roman Italic" panose="02020603050405020304" charset="0"/>
                <a:sym typeface="+mn-ea"/>
              </a:rPr>
              <a:t>v</a:t>
            </a:r>
            <a:r>
              <a:rPr lang="en-US" altLang="zh-CN" sz="2400" dirty="0">
                <a:latin typeface="Times New Roman" panose="02020603050405020304" pitchFamily="18" charset="0"/>
                <a:sym typeface="+mn-ea"/>
              </a:rPr>
              <a:t>(</a:t>
            </a:r>
            <a:r>
              <a:rPr lang="en-US" altLang="zh-CN" sz="2400" i="1" dirty="0">
                <a:latin typeface="Times New Roman Italic" panose="02020603050405020304" charset="0"/>
                <a:cs typeface="Times New Roman Italic" panose="02020603050405020304" charset="0"/>
                <a:sym typeface="+mn-ea"/>
              </a:rPr>
              <a:t>t</a:t>
            </a:r>
            <a:r>
              <a:rPr lang="en-US" altLang="zh-CN" sz="2400" dirty="0">
                <a:latin typeface="Times New Roman" panose="02020603050405020304" pitchFamily="18" charset="0"/>
                <a:sym typeface="+mn-ea"/>
              </a:rPr>
              <a:t>) </a:t>
            </a:r>
            <a:r>
              <a:rPr lang="en-US" altLang="zh-CN" sz="2400" dirty="0">
                <a:latin typeface="Arial" panose="020B0604020202020204" pitchFamily="34" charset="0"/>
                <a:cs typeface="Arial" panose="020B0604020202020204" pitchFamily="34" charset="0"/>
                <a:sym typeface="+mn-ea"/>
              </a:rPr>
              <a:t>≥ 0</a:t>
            </a:r>
            <a:r>
              <a:rPr lang="zh-CN" altLang="en-US" sz="2400" dirty="0">
                <a:latin typeface="Arial" panose="020B0604020202020204" pitchFamily="34" charset="0"/>
                <a:cs typeface="Arial" panose="020B0604020202020204" pitchFamily="34" charset="0"/>
                <a:sym typeface="+mn-ea"/>
              </a:rPr>
              <a:t>，</a:t>
            </a:r>
            <a:r>
              <a:rPr lang="zh-CN" altLang="en-US" sz="2400" b="1" dirty="0">
                <a:latin typeface="Arial" panose="020B0604020202020204" pitchFamily="34" charset="0"/>
                <a:cs typeface="Arial" panose="020B0604020202020204" pitchFamily="34" charset="0"/>
                <a:sym typeface="+mn-ea"/>
              </a:rPr>
              <a:t>求物体在这段时间内所经过的路</a:t>
            </a:r>
            <a:r>
              <a:rPr lang="en-US" altLang="zh-CN" sz="2400" dirty="0">
                <a:latin typeface="Arial" panose="020B0604020202020204" pitchFamily="34" charset="0"/>
                <a:cs typeface="Arial" panose="020B0604020202020204" pitchFamily="34" charset="0"/>
                <a:sym typeface="+mn-ea"/>
              </a:rPr>
              <a:t>.</a:t>
            </a:r>
            <a:endParaRPr lang="en-US" altLang="zh-CN" sz="2400" dirty="0">
              <a:latin typeface="Arial" panose="020B0604020202020204" pitchFamily="34" charset="0"/>
              <a:cs typeface="Arial" panose="020B0604020202020204" pitchFamily="34" charset="0"/>
              <a:sym typeface="+mn-ea"/>
            </a:endParaRPr>
          </a:p>
        </p:txBody>
      </p:sp>
      <p:sp>
        <p:nvSpPr>
          <p:cNvPr id="32798" name="文本框 32797"/>
          <p:cNvSpPr txBox="1"/>
          <p:nvPr/>
        </p:nvSpPr>
        <p:spPr>
          <a:xfrm>
            <a:off x="1056005" y="2922270"/>
            <a:ext cx="10079990" cy="1739900"/>
          </a:xfrm>
          <a:prstGeom prst="rect">
            <a:avLst/>
          </a:prstGeom>
          <a:noFill/>
          <a:ln w="9525">
            <a:noFill/>
          </a:ln>
        </p:spPr>
        <p:txBody>
          <a:bodyPr wrap="square" anchor="t" anchorCtr="0">
            <a:noAutofit/>
          </a:bodyPr>
          <a:p>
            <a:pPr indent="609600" algn="just" eaLnBrk="0" hangingPunct="0">
              <a:lnSpc>
                <a:spcPct val="150000"/>
              </a:lnSpc>
              <a:spcBef>
                <a:spcPts val="0"/>
              </a:spcBef>
              <a:extLst>
                <a:ext uri="{35155182-B16C-46BC-9424-99874614C6A1}">
                  <wpsdc:indentchars xmlns:wpsdc="http://www.wps.cn/officeDocument/2017/drawingmlCustomData" val="200" checksum="4158780845"/>
                </a:ext>
              </a:extLst>
            </a:pPr>
            <a:r>
              <a:rPr lang="zh-CN" altLang="en-US" sz="2400" dirty="0">
                <a:latin typeface="Times New Roman" panose="02020603050405020304" pitchFamily="18" charset="0"/>
                <a:sym typeface="+mn-ea"/>
              </a:rPr>
              <a:t>如果物体作匀速直线运动，则路程</a:t>
            </a:r>
            <a:r>
              <a:rPr lang="en-US" altLang="zh-CN" sz="2400" dirty="0">
                <a:latin typeface="Times New Roman" panose="02020603050405020304" pitchFamily="18" charset="0"/>
                <a:sym typeface="+mn-ea"/>
              </a:rPr>
              <a:t> </a:t>
            </a:r>
            <a:r>
              <a:rPr lang="en-US" altLang="zh-CN" sz="2400" i="1" dirty="0">
                <a:latin typeface="Times New Roman Italic" panose="02020603050405020304" charset="0"/>
                <a:cs typeface="Times New Roman Italic" panose="02020603050405020304" charset="0"/>
                <a:sym typeface="+mn-ea"/>
              </a:rPr>
              <a:t>s </a:t>
            </a:r>
            <a:r>
              <a:rPr lang="en-US" altLang="zh-CN" sz="2400" dirty="0">
                <a:latin typeface="Times New Roman" panose="02020603050405020304" pitchFamily="18" charset="0"/>
                <a:sym typeface="+mn-ea"/>
              </a:rPr>
              <a:t>= </a:t>
            </a:r>
            <a:r>
              <a:rPr lang="en-US" altLang="zh-CN" sz="2400" i="1" dirty="0">
                <a:latin typeface="Times New Roman Italic" panose="02020603050405020304" charset="0"/>
                <a:cs typeface="Times New Roman Italic" panose="02020603050405020304" charset="0"/>
                <a:sym typeface="+mn-ea"/>
              </a:rPr>
              <a:t>v </a:t>
            </a:r>
            <a:r>
              <a:rPr lang="en-US" altLang="zh-CN" sz="2400" dirty="0">
                <a:latin typeface="Times New Roman" panose="02020603050405020304" pitchFamily="18" charset="0"/>
                <a:sym typeface="+mn-ea"/>
              </a:rPr>
              <a:t>(</a:t>
            </a:r>
            <a:r>
              <a:rPr lang="en-US" altLang="zh-CN"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panose="02020603050405020304" pitchFamily="18" charset="0"/>
                <a:sym typeface="+mn-ea"/>
              </a:rPr>
              <a:t>2</a:t>
            </a:r>
            <a:r>
              <a:rPr lang="en-US" altLang="zh-CN" sz="2400" dirty="0">
                <a:latin typeface="Times New Roman" panose="02020603050405020304" pitchFamily="18" charset="0"/>
                <a:sym typeface="+mn-ea"/>
              </a:rPr>
              <a:t>-</a:t>
            </a:r>
            <a:r>
              <a:rPr lang="en-US" altLang="zh-CN"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panose="02020603050405020304" pitchFamily="18" charset="0"/>
                <a:sym typeface="+mn-ea"/>
              </a:rPr>
              <a:t>1</a:t>
            </a:r>
            <a:r>
              <a:rPr lang="en-US" altLang="zh-CN" sz="2400" dirty="0">
                <a:latin typeface="Times New Roman" panose="02020603050405020304" pitchFamily="18" charset="0"/>
                <a:sym typeface="+mn-ea"/>
              </a:rPr>
              <a:t>) . </a:t>
            </a:r>
            <a:r>
              <a:rPr lang="zh-CN" altLang="en-US" sz="2400" dirty="0">
                <a:latin typeface="Times New Roman" panose="02020603050405020304" pitchFamily="18" charset="0"/>
                <a:sym typeface="+mn-ea"/>
              </a:rPr>
              <a:t>但现在速度</a:t>
            </a:r>
            <a:r>
              <a:rPr lang="en-US" altLang="zh-CN" sz="2400" dirty="0">
                <a:latin typeface="Times New Roman" panose="02020603050405020304" pitchFamily="18" charset="0"/>
                <a:sym typeface="+mn-ea"/>
              </a:rPr>
              <a:t> </a:t>
            </a:r>
            <a:r>
              <a:rPr lang="en-US" altLang="zh-CN" sz="2400" i="1" dirty="0">
                <a:latin typeface="Times New Roman Italic" panose="02020603050405020304" charset="0"/>
                <a:cs typeface="Times New Roman Italic" panose="02020603050405020304" charset="0"/>
                <a:sym typeface="+mn-ea"/>
              </a:rPr>
              <a:t>v</a:t>
            </a:r>
            <a:r>
              <a:rPr lang="en-US" altLang="zh-CN" sz="2400" dirty="0">
                <a:latin typeface="Times New Roman" panose="02020603050405020304" pitchFamily="18" charset="0"/>
                <a:sym typeface="+mn-ea"/>
              </a:rPr>
              <a:t>(</a:t>
            </a:r>
            <a:r>
              <a:rPr lang="en-US" altLang="zh-CN" sz="2400" i="1" dirty="0">
                <a:latin typeface="Times New Roman Italic" panose="02020603050405020304" charset="0"/>
                <a:cs typeface="Times New Roman Italic" panose="02020603050405020304" charset="0"/>
                <a:sym typeface="+mn-ea"/>
              </a:rPr>
              <a:t>t</a:t>
            </a:r>
            <a:r>
              <a:rPr lang="en-US" altLang="zh-CN" sz="2400" dirty="0">
                <a:latin typeface="Times New Roman" panose="02020603050405020304" pitchFamily="18" charset="0"/>
                <a:sym typeface="+mn-ea"/>
              </a:rPr>
              <a:t>) </a:t>
            </a:r>
            <a:r>
              <a:rPr lang="zh-CN" altLang="en-US" sz="2400" dirty="0">
                <a:latin typeface="Times New Roman" panose="02020603050405020304" pitchFamily="18" charset="0"/>
                <a:sym typeface="+mn-ea"/>
              </a:rPr>
              <a:t>随时间</a:t>
            </a:r>
            <a:r>
              <a:rPr lang="en-US" altLang="zh-CN" sz="2400" i="1" dirty="0">
                <a:latin typeface="Times New Roman Italic" panose="02020603050405020304" charset="0"/>
                <a:cs typeface="Times New Roman Italic" panose="02020603050405020304" charset="0"/>
                <a:sym typeface="+mn-ea"/>
              </a:rPr>
              <a:t>t</a:t>
            </a:r>
            <a:r>
              <a:rPr lang="zh-CN" altLang="en-US" sz="2400" dirty="0">
                <a:latin typeface="Times New Roman" panose="02020603050405020304" pitchFamily="18" charset="0"/>
                <a:sym typeface="+mn-ea"/>
              </a:rPr>
              <a:t>变化，不能按此计算路程。由于速度</a:t>
            </a:r>
            <a:r>
              <a:rPr lang="en-US" altLang="zh-CN" sz="2400" dirty="0">
                <a:latin typeface="Times New Roman" panose="02020603050405020304" pitchFamily="18" charset="0"/>
                <a:sym typeface="+mn-ea"/>
              </a:rPr>
              <a:t> </a:t>
            </a:r>
            <a:r>
              <a:rPr lang="en-US" altLang="zh-CN" sz="2400" i="1" dirty="0">
                <a:latin typeface="Times New Roman Italic" panose="02020603050405020304" charset="0"/>
                <a:cs typeface="Times New Roman Italic" panose="02020603050405020304" charset="0"/>
                <a:sym typeface="+mn-ea"/>
              </a:rPr>
              <a:t>v</a:t>
            </a:r>
            <a:r>
              <a:rPr lang="en-US" altLang="zh-CN" sz="2400" dirty="0">
                <a:latin typeface="Times New Roman" panose="02020603050405020304" pitchFamily="18" charset="0"/>
                <a:sym typeface="+mn-ea"/>
              </a:rPr>
              <a:t>(</a:t>
            </a:r>
            <a:r>
              <a:rPr lang="en-US" altLang="zh-CN" sz="2400" i="1" dirty="0">
                <a:latin typeface="Times New Roman Italic" panose="02020603050405020304" charset="0"/>
                <a:cs typeface="Times New Roman Italic" panose="02020603050405020304" charset="0"/>
                <a:sym typeface="+mn-ea"/>
              </a:rPr>
              <a:t>t</a:t>
            </a:r>
            <a:r>
              <a:rPr lang="en-US" altLang="zh-CN" sz="2400" dirty="0">
                <a:latin typeface="Times New Roman" panose="02020603050405020304" pitchFamily="18" charset="0"/>
                <a:sym typeface="+mn-ea"/>
              </a:rPr>
              <a:t>) </a:t>
            </a:r>
            <a:r>
              <a:rPr lang="zh-CN" altLang="en-US" sz="2400" dirty="0">
                <a:latin typeface="Times New Roman" panose="02020603050405020304" pitchFamily="18" charset="0"/>
                <a:sym typeface="+mn-ea"/>
              </a:rPr>
              <a:t>是连续变化的，在很短的一段时间内，速度的变化很小，近似于等速</a:t>
            </a:r>
            <a:r>
              <a:rPr lang="en-US" altLang="zh-CN" sz="2400" dirty="0">
                <a:latin typeface="Times New Roman" panose="02020603050405020304" pitchFamily="18" charset="0"/>
                <a:sym typeface="+mn-ea"/>
              </a:rPr>
              <a:t>.</a:t>
            </a:r>
            <a:endParaRPr lang="en-US" altLang="zh-CN" sz="2400" dirty="0">
              <a:latin typeface="Times New Roman" panose="02020603050405020304" pitchFamily="18" charset="0"/>
              <a:sym typeface="+mn-ea"/>
            </a:endParaRPr>
          </a:p>
        </p:txBody>
      </p:sp>
      <p:sp>
        <p:nvSpPr>
          <p:cNvPr id="2" name="文本框 1"/>
          <p:cNvSpPr txBox="1"/>
          <p:nvPr/>
        </p:nvSpPr>
        <p:spPr>
          <a:xfrm>
            <a:off x="1056005" y="4662170"/>
            <a:ext cx="10079990" cy="1097280"/>
          </a:xfrm>
          <a:prstGeom prst="rect">
            <a:avLst/>
          </a:prstGeom>
          <a:noFill/>
          <a:ln w="9525">
            <a:noFill/>
          </a:ln>
        </p:spPr>
        <p:txBody>
          <a:bodyPr wrap="square" anchor="t" anchorCtr="0">
            <a:noAutofit/>
          </a:bodyPr>
          <a:p>
            <a:pPr indent="609600" algn="just" eaLnBrk="0" hangingPunct="0">
              <a:lnSpc>
                <a:spcPct val="150000"/>
              </a:lnSpc>
              <a:spcBef>
                <a:spcPts val="0"/>
              </a:spcBef>
              <a:extLst>
                <a:ext uri="{35155182-B16C-46BC-9424-99874614C6A1}">
                  <wpsdc:indentchars xmlns:wpsdc="http://www.wps.cn/officeDocument/2017/drawingmlCustomData" val="200" checksum="4158780845"/>
                </a:ext>
              </a:extLst>
            </a:pPr>
            <a:r>
              <a:rPr lang="zh-CN" altLang="en-US" sz="2400" dirty="0">
                <a:latin typeface="Times New Roman" panose="02020603050405020304" pitchFamily="18" charset="0"/>
                <a:sym typeface="+mn-ea"/>
              </a:rPr>
              <a:t>因此，在时间间隔很短的条件下，</a:t>
            </a:r>
            <a:r>
              <a:rPr lang="zh-CN" altLang="en-US" sz="2400" dirty="0">
                <a:latin typeface="Times New Roman" panose="02020603050405020304" pitchFamily="18" charset="0"/>
                <a:ea typeface="宋体" pitchFamily="2" charset="-122"/>
              </a:rPr>
              <a:t>可用匀速代替变速</a:t>
            </a:r>
            <a:r>
              <a:rPr lang="en-US" altLang="zh-CN" sz="2400">
                <a:latin typeface="Times New Roman" panose="02020603050405020304" pitchFamily="18" charset="0"/>
                <a:ea typeface="宋体" pitchFamily="2" charset="-122"/>
              </a:rPr>
              <a:t>.</a:t>
            </a:r>
            <a:r>
              <a:rPr lang="zh-CN" altLang="en-US" sz="2400" dirty="0">
                <a:latin typeface="Times New Roman" panose="02020603050405020304" pitchFamily="18" charset="0"/>
                <a:sym typeface="+mn-ea"/>
              </a:rPr>
              <a:t>与求曲边梯形面积的方法一样，由如下四步求路程</a:t>
            </a:r>
            <a:r>
              <a:rPr lang="en-US" altLang="zh-CN" sz="2400">
                <a:latin typeface="Times New Roman" panose="02020603050405020304" pitchFamily="18" charset="0"/>
                <a:sym typeface="+mn-ea"/>
              </a:rPr>
              <a:t>.</a:t>
            </a:r>
            <a:endParaRPr lang="en-US" altLang="zh-CN" sz="2400">
              <a:latin typeface="Times New Roman" panose="02020603050405020304" pitchFamily="18" charset="0"/>
              <a:ea typeface="宋体" pitchFamily="2" charset="-122"/>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98">
                                            <p:txEl>
                                              <p:charRg st="0" end="10"/>
                                            </p:txEl>
                                          </p:spTgt>
                                        </p:tgtEl>
                                        <p:attrNameLst>
                                          <p:attrName>style.visibility</p:attrName>
                                        </p:attrNameLst>
                                      </p:cBhvr>
                                      <p:to>
                                        <p:strVal val="visible"/>
                                      </p:to>
                                    </p:set>
                                    <p:animEffect transition="in" filter="wipe(left)">
                                      <p:cBhvr>
                                        <p:cTn id="7" dur="500"/>
                                        <p:tgtEl>
                                          <p:spTgt spid="32798">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charRg st="0" end="10"/>
                                            </p:txEl>
                                          </p:spTgt>
                                        </p:tgtEl>
                                        <p:attrNameLst>
                                          <p:attrName>style.visibility</p:attrName>
                                        </p:attrNameLst>
                                      </p:cBhvr>
                                      <p:to>
                                        <p:strVal val="visible"/>
                                      </p:to>
                                    </p:set>
                                    <p:animEffect transition="in" filter="wipe(left)">
                                      <p:cBhvr>
                                        <p:cTn id="12" dur="500"/>
                                        <p:tgtEl>
                                          <p:spTgt spid="2">
                                            <p:txEl>
                                              <p:charRg st="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98" grpId="0" build="p"/>
      <p:bldP spid="2"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矩形 32778"/>
          <p:cNvSpPr/>
          <p:nvPr/>
        </p:nvSpPr>
        <p:spPr>
          <a:xfrm>
            <a:off x="1056005" y="868045"/>
            <a:ext cx="10080000" cy="720000"/>
          </a:xfrm>
          <a:prstGeom prst="rect">
            <a:avLst/>
          </a:prstGeom>
          <a:noFill/>
          <a:ln w="9525">
            <a:noFill/>
          </a:ln>
        </p:spPr>
        <p:txBody>
          <a:bodyPr wrap="square" anchor="t" anchorCtr="0">
            <a:no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solidFill>
                  <a:srgbClr val="7030A0"/>
                </a:solidFill>
                <a:latin typeface="Microsoft YaHei Bold" panose="020B0503020204020204" charset="-122"/>
                <a:ea typeface="Microsoft YaHei Bold" panose="020B0503020204020204" charset="-122"/>
                <a:cs typeface="Microsoft YaHei Bold" panose="020B0503020204020204" charset="-122"/>
              </a:rPr>
              <a:t>(1) 分割</a:t>
            </a:r>
            <a:r>
              <a:rPr lang="zh-CN" altLang="en-US" sz="2400" dirty="0">
                <a:solidFill>
                  <a:srgbClr val="7030A0"/>
                </a:solidFill>
                <a:latin typeface="Times New Roman" panose="02020603050405020304" pitchFamily="18" charset="0"/>
                <a:ea typeface="楷体_GB2312" pitchFamily="49" charset="-122"/>
              </a:rPr>
              <a:t>　</a:t>
            </a:r>
            <a:r>
              <a:rPr lang="zh-CN" altLang="en-US" sz="2400" dirty="0">
                <a:latin typeface="Times New Roman Regular" panose="02020603050405020304" charset="0"/>
                <a:ea typeface="宋体" charset="0"/>
                <a:cs typeface="Times New Roman Regular" panose="02020603050405020304" charset="0"/>
                <a:sym typeface="+mn-ea"/>
              </a:rPr>
              <a:t>在时间间隔 [</a:t>
            </a:r>
            <a:r>
              <a:rPr lang="zh-CN" altLang="en-US" sz="2400" i="1" dirty="0">
                <a:latin typeface="Times New Roman Italic" panose="02020603050405020304" charset="0"/>
                <a:ea typeface="宋体" charset="0"/>
                <a:cs typeface="Times New Roman Italic" panose="02020603050405020304" charset="0"/>
                <a:sym typeface="+mn-ea"/>
              </a:rPr>
              <a:t>T</a:t>
            </a:r>
            <a:r>
              <a:rPr lang="zh-CN" altLang="en-US" sz="2400" baseline="-25000" dirty="0">
                <a:latin typeface="Times New Roman Regular" panose="02020603050405020304" charset="0"/>
                <a:ea typeface="宋体" charset="0"/>
                <a:cs typeface="Times New Roman Regular" panose="02020603050405020304" charset="0"/>
                <a:sym typeface="+mn-ea"/>
              </a:rPr>
              <a:t>1</a:t>
            </a:r>
            <a:r>
              <a:rPr lang="zh-CN" altLang="en-US" sz="2400" dirty="0">
                <a:latin typeface="Times New Roman Regular" panose="02020603050405020304" charset="0"/>
                <a:ea typeface="宋体" charset="0"/>
                <a:cs typeface="Times New Roman Regular" panose="02020603050405020304" charset="0"/>
                <a:sym typeface="+mn-ea"/>
              </a:rPr>
              <a:t>, </a:t>
            </a:r>
            <a:r>
              <a:rPr lang="zh-CN" altLang="en-US" sz="2400" i="1" dirty="0">
                <a:latin typeface="Times New Roman Italic" panose="02020603050405020304" charset="0"/>
                <a:ea typeface="宋体" charset="0"/>
                <a:cs typeface="Times New Roman Italic" panose="02020603050405020304" charset="0"/>
                <a:sym typeface="+mn-ea"/>
              </a:rPr>
              <a:t>T</a:t>
            </a:r>
            <a:r>
              <a:rPr lang="zh-CN" altLang="en-US" sz="2400" baseline="-25000" dirty="0">
                <a:latin typeface="Times New Roman Regular" panose="02020603050405020304" charset="0"/>
                <a:ea typeface="宋体" charset="0"/>
                <a:cs typeface="Times New Roman Regular" panose="02020603050405020304" charset="0"/>
                <a:sym typeface="+mn-ea"/>
              </a:rPr>
              <a:t>2</a:t>
            </a:r>
            <a:r>
              <a:rPr lang="zh-CN" altLang="en-US" sz="2400" dirty="0">
                <a:latin typeface="Times New Roman Regular" panose="02020603050405020304" charset="0"/>
                <a:ea typeface="宋体" charset="0"/>
                <a:cs typeface="Times New Roman Regular" panose="02020603050405020304" charset="0"/>
                <a:sym typeface="+mn-ea"/>
              </a:rPr>
              <a:t>] 中任意插入 </a:t>
            </a:r>
            <a:r>
              <a:rPr lang="zh-CN" altLang="en-US" sz="2400" i="1" dirty="0">
                <a:latin typeface="Times New Roman Italic" panose="02020603050405020304" charset="0"/>
                <a:ea typeface="宋体" charset="0"/>
                <a:cs typeface="Times New Roman Italic" panose="02020603050405020304" charset="0"/>
                <a:sym typeface="+mn-ea"/>
              </a:rPr>
              <a:t>n</a:t>
            </a:r>
            <a:r>
              <a:rPr lang="zh-CN" altLang="en-US" sz="2400" dirty="0">
                <a:latin typeface="Times New Roman Regular" panose="02020603050405020304" charset="0"/>
                <a:ea typeface="宋体" charset="0"/>
                <a:cs typeface="Times New Roman Regular" panose="02020603050405020304" charset="0"/>
                <a:sym typeface="+mn-ea"/>
              </a:rPr>
              <a:t>−1 个分点，</a:t>
            </a:r>
            <a:endParaRPr lang="zh-CN" altLang="en-US" sz="2400" dirty="0">
              <a:solidFill>
                <a:srgbClr val="7030A0"/>
              </a:solidFill>
              <a:latin typeface="Times New Roman" panose="02020603050405020304" pitchFamily="18" charset="0"/>
              <a:ea typeface="楷体_GB2312" pitchFamily="49" charset="-122"/>
            </a:endParaRPr>
          </a:p>
        </p:txBody>
      </p:sp>
      <mc:AlternateContent xmlns:mc="http://schemas.openxmlformats.org/markup-compatibility/2006">
        <mc:Choice xmlns:a14="http://schemas.microsoft.com/office/drawing/2010/main" Requires="a14">
          <p:sp>
            <p:nvSpPr>
              <p:cNvPr id="39943" name="矩形 32782"/>
              <p:cNvSpPr/>
              <p:nvPr/>
            </p:nvSpPr>
            <p:spPr>
              <a:xfrm>
                <a:off x="1056005" y="1588135"/>
                <a:ext cx="10079990" cy="2446655"/>
              </a:xfrm>
              <a:prstGeom prst="rect">
                <a:avLst/>
              </a:prstGeom>
              <a:noFill/>
              <a:ln w="9525">
                <a:noFill/>
              </a:ln>
            </p:spPr>
            <p:txBody>
              <a:bodyPr wrap="square" anchor="t" anchorCtr="0">
                <a:noAutofit/>
              </a:bodyPr>
              <a:p>
                <a:pPr algn="ctr" eaLnBrk="0" hangingPunct="0">
                  <a:lnSpc>
                    <a:spcPct val="150000"/>
                  </a:lnSpc>
                </a:pPr>
                <a:r>
                  <a:rPr lang="en-US" sz="2400" i="1" dirty="0">
                    <a:latin typeface="Times New Roman Regular" panose="02020603050405020304" charset="0"/>
                    <a:cs typeface="Times New Roman Regular" panose="02020603050405020304" charset="0"/>
                  </a:rPr>
                  <a:t>T</a:t>
                </a:r>
                <a:r>
                  <a:rPr lang="en-US" sz="2400" baseline="-25000" dirty="0">
                    <a:latin typeface="Times New Roman Regular" panose="02020603050405020304" charset="0"/>
                    <a:cs typeface="Times New Roman Regular" panose="02020603050405020304" charset="0"/>
                  </a:rPr>
                  <a:t>1</a:t>
                </a:r>
                <a:r>
                  <a:rPr lang="en-US" sz="2400" dirty="0">
                    <a:latin typeface="Times New Roman Regular" panose="02020603050405020304" charset="0"/>
                    <a:cs typeface="Times New Roman Regular" panose="02020603050405020304" charset="0"/>
                  </a:rPr>
                  <a:t>=</a:t>
                </a:r>
                <a:r>
                  <a:rPr lang="en-US" sz="2400" i="1" dirty="0">
                    <a:latin typeface="Times New Roman Italic" panose="02020603050405020304" charset="0"/>
                    <a:cs typeface="Times New Roman Italic" panose="02020603050405020304" charset="0"/>
                  </a:rPr>
                  <a:t>t</a:t>
                </a:r>
                <a:r>
                  <a:rPr lang="en-US" sz="2400" baseline="-25000" dirty="0">
                    <a:latin typeface="Times New Roman Regular" panose="02020603050405020304" charset="0"/>
                    <a:cs typeface="Times New Roman Regular" panose="02020603050405020304" charset="0"/>
                  </a:rPr>
                  <a:t>0</a:t>
                </a:r>
                <a:r>
                  <a:rPr lang="en-US" sz="2400" dirty="0">
                    <a:latin typeface="Times New Roman Regular" panose="02020603050405020304" charset="0"/>
                    <a:cs typeface="Times New Roman Regular" panose="02020603050405020304" charset="0"/>
                  </a:rPr>
                  <a:t>&lt;</a:t>
                </a:r>
                <a:r>
                  <a:rPr lang="en-US" sz="2400" i="1" dirty="0">
                    <a:latin typeface="Times New Roman Italic" panose="02020603050405020304" charset="0"/>
                    <a:cs typeface="Times New Roman Italic" panose="02020603050405020304" charset="0"/>
                  </a:rPr>
                  <a:t>t</a:t>
                </a:r>
                <a:r>
                  <a:rPr lang="en-US" sz="2400" baseline="-25000" dirty="0">
                    <a:latin typeface="Times New Roman Regular" panose="02020603050405020304" charset="0"/>
                    <a:cs typeface="Times New Roman Regular" panose="02020603050405020304" charset="0"/>
                  </a:rPr>
                  <a:t>1</a:t>
                </a:r>
                <a:r>
                  <a:rPr lang="en-US" sz="2400" dirty="0">
                    <a:latin typeface="Times New Roman Regular" panose="02020603050405020304" charset="0"/>
                    <a:cs typeface="Times New Roman Regular" panose="02020603050405020304" charset="0"/>
                  </a:rPr>
                  <a:t>&lt;</a:t>
                </a:r>
                <a:r>
                  <a:rPr lang="en-US" sz="2400" i="1" dirty="0">
                    <a:latin typeface="Times New Roman Italic" panose="02020603050405020304" charset="0"/>
                    <a:cs typeface="Times New Roman Italic" panose="02020603050405020304" charset="0"/>
                  </a:rPr>
                  <a:t>t</a:t>
                </a:r>
                <a:r>
                  <a:rPr lang="en-US" sz="2400" baseline="-25000" dirty="0">
                    <a:latin typeface="Times New Roman Regular" panose="02020603050405020304" charset="0"/>
                    <a:cs typeface="Times New Roman Regular" panose="02020603050405020304" charset="0"/>
                  </a:rPr>
                  <a:t>2</a:t>
                </a:r>
                <a:r>
                  <a:rPr lang="en-US" sz="2400" dirty="0">
                    <a:latin typeface="Times New Roman Regular" panose="02020603050405020304" charset="0"/>
                    <a:cs typeface="Times New Roman Regular" panose="02020603050405020304" charset="0"/>
                  </a:rPr>
                  <a:t>&lt;</a:t>
                </a:r>
                <a14:m>
                  <m:oMath xmlns:m="http://schemas.openxmlformats.org/officeDocument/2006/math">
                    <m:r>
                      <a:rPr lang="en-US" sz="2400" i="1" dirty="0">
                        <a:latin typeface="DejaVu Math TeX Gyre" panose="02000503000000000000" charset="0"/>
                        <a:ea typeface="宋体" charset="0"/>
                        <a:cs typeface="DejaVu Math TeX Gyre" panose="02000503000000000000" charset="0"/>
                      </a:rPr>
                      <m:t>⋯</m:t>
                    </m:r>
                  </m:oMath>
                </a14:m>
                <a:r>
                  <a:rPr lang="en-US" sz="2400" dirty="0">
                    <a:latin typeface="Times New Roman Regular" panose="02020603050405020304" charset="0"/>
                    <a:cs typeface="Times New Roman Regular" panose="02020603050405020304" charset="0"/>
                  </a:rPr>
                  <a:t>&lt;</a:t>
                </a:r>
                <a:r>
                  <a:rPr lang="en-US" sz="2400" i="1" dirty="0">
                    <a:latin typeface="Times New Roman Italic" panose="02020603050405020304" charset="0"/>
                    <a:cs typeface="Times New Roman Italic" panose="02020603050405020304" charset="0"/>
                  </a:rPr>
                  <a:t>t</a:t>
                </a:r>
                <a:r>
                  <a:rPr lang="en-US" sz="2400" baseline="-25000" dirty="0">
                    <a:latin typeface="Times New Roman Regular" panose="02020603050405020304" charset="0"/>
                    <a:cs typeface="Times New Roman Regular" panose="02020603050405020304" charset="0"/>
                  </a:rPr>
                  <a:t>n-1</a:t>
                </a:r>
                <a:r>
                  <a:rPr lang="en-US" sz="2400" dirty="0">
                    <a:latin typeface="Times New Roman Regular" panose="02020603050405020304" charset="0"/>
                    <a:cs typeface="Times New Roman Regular" panose="02020603050405020304" charset="0"/>
                  </a:rPr>
                  <a:t>&lt;</a:t>
                </a:r>
                <a:r>
                  <a:rPr lang="en-US" sz="2400" i="1" dirty="0">
                    <a:latin typeface="Times New Roman Italic" panose="02020603050405020304" charset="0"/>
                    <a:cs typeface="Times New Roman Italic" panose="02020603050405020304" charset="0"/>
                  </a:rPr>
                  <a:t>t</a:t>
                </a:r>
                <a:r>
                  <a:rPr lang="en-US" sz="2400" baseline="-25000" dirty="0">
                    <a:latin typeface="Times New Roman Regular" panose="02020603050405020304" charset="0"/>
                    <a:cs typeface="Times New Roman Regular" panose="02020603050405020304" charset="0"/>
                  </a:rPr>
                  <a:t>n</a:t>
                </a:r>
                <a:r>
                  <a:rPr lang="en-US" sz="2400" dirty="0">
                    <a:latin typeface="Times New Roman Regular" panose="02020603050405020304" charset="0"/>
                    <a:cs typeface="Times New Roman Regular" panose="02020603050405020304" charset="0"/>
                  </a:rPr>
                  <a:t>=</a:t>
                </a:r>
                <a:r>
                  <a:rPr lang="en-US" sz="2400" i="1" dirty="0">
                    <a:latin typeface="Times New Roman Italic" panose="02020603050405020304" charset="0"/>
                    <a:cs typeface="Times New Roman Italic" panose="02020603050405020304" charset="0"/>
                  </a:rPr>
                  <a:t>T</a:t>
                </a:r>
                <a:r>
                  <a:rPr lang="en-US" sz="2400" baseline="-25000" dirty="0">
                    <a:latin typeface="Times New Roman Regular" panose="02020603050405020304" charset="0"/>
                    <a:cs typeface="Times New Roman Regular" panose="02020603050405020304" charset="0"/>
                  </a:rPr>
                  <a:t>2</a:t>
                </a:r>
                <a:r>
                  <a:rPr lang="zh-CN" altLang="en-US" sz="2400" dirty="0">
                    <a:latin typeface="Times New Roman Regular" panose="02020603050405020304" charset="0"/>
                    <a:cs typeface="Times New Roman Regular" panose="02020603050405020304" charset="0"/>
                  </a:rPr>
                  <a:t>，</a:t>
                </a:r>
                <a:endParaRPr lang="zh-CN" altLang="en-US" sz="2400" dirty="0">
                  <a:latin typeface="Times New Roman Regular" panose="02020603050405020304" charset="0"/>
                  <a:cs typeface="Times New Roman Regular" panose="02020603050405020304" charset="0"/>
                </a:endParaRPr>
              </a:p>
              <a:p>
                <a:pPr algn="just" eaLnBrk="0" hangingPunct="0">
                  <a:lnSpc>
                    <a:spcPct val="150000"/>
                  </a:lnSpc>
                </a:pPr>
                <a:r>
                  <a:rPr lang="zh-CN" altLang="en-US" sz="2400" dirty="0">
                    <a:latin typeface="Times New Roman Regular" panose="02020603050405020304" charset="0"/>
                    <a:cs typeface="Times New Roman Regular" panose="02020603050405020304" charset="0"/>
                  </a:rPr>
                  <a:t>把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1</a:t>
                </a:r>
                <a:r>
                  <a:rPr lang="zh-CN" altLang="en-US" sz="2400" dirty="0">
                    <a:latin typeface="Times New Roman Regular" panose="02020603050405020304" charset="0"/>
                    <a:cs typeface="Times New Roman Regular" panose="02020603050405020304" charset="0"/>
                  </a:rPr>
                  <a:t>,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2</a:t>
                </a:r>
                <a:r>
                  <a:rPr lang="zh-CN" altLang="en-US" sz="2400" dirty="0">
                    <a:latin typeface="Times New Roman Regular" panose="02020603050405020304" charset="0"/>
                    <a:cs typeface="Times New Roman Regular" panose="02020603050405020304" charset="0"/>
                  </a:rPr>
                  <a:t>] 分成 </a:t>
                </a:r>
                <a:r>
                  <a:rPr lang="zh-CN" altLang="en-US" sz="2400" i="1" dirty="0">
                    <a:latin typeface="Times New Roman Italic" panose="02020603050405020304" charset="0"/>
                    <a:cs typeface="Times New Roman Italic" panose="02020603050405020304" charset="0"/>
                  </a:rPr>
                  <a:t>n</a:t>
                </a:r>
                <a:r>
                  <a:rPr lang="zh-CN" altLang="en-US" sz="2400" dirty="0">
                    <a:latin typeface="Times New Roman Regular" panose="02020603050405020304" charset="0"/>
                    <a:cs typeface="Times New Roman Regular" panose="02020603050405020304" charset="0"/>
                  </a:rPr>
                  <a:t> 个小时间段区间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0</a:t>
                </a:r>
                <a:r>
                  <a:rPr lang="zh-CN" altLang="en-US" sz="2400" dirty="0">
                    <a:latin typeface="Times New Roman Regular" panose="02020603050405020304" charset="0"/>
                    <a:cs typeface="Times New Roman Regular" panose="02020603050405020304" charset="0"/>
                  </a:rPr>
                  <a:t>,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1</a:t>
                </a:r>
                <a:r>
                  <a:rPr lang="zh-CN" altLang="en-US" sz="2400" dirty="0">
                    <a:latin typeface="Times New Roman Regular" panose="02020603050405020304" charset="0"/>
                    <a:cs typeface="Times New Roman Regular" panose="02020603050405020304" charset="0"/>
                  </a:rPr>
                  <a:t>],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1</a:t>
                </a:r>
                <a:r>
                  <a:rPr lang="zh-CN" altLang="en-US" sz="2400" dirty="0">
                    <a:latin typeface="Times New Roman Regular" panose="02020603050405020304" charset="0"/>
                    <a:cs typeface="Times New Roman Regular" panose="02020603050405020304" charset="0"/>
                  </a:rPr>
                  <a:t>,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2</a:t>
                </a:r>
                <a:r>
                  <a:rPr lang="zh-CN" altLang="en-US" sz="2400" dirty="0">
                    <a:latin typeface="Times New Roman Regular" panose="02020603050405020304" charset="0"/>
                    <a:cs typeface="Times New Roman Regular" panose="02020603050405020304" charset="0"/>
                  </a:rPr>
                  <a:t>], …,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n−1</a:t>
                </a:r>
                <a:r>
                  <a:rPr lang="zh-CN" altLang="en-US" sz="2400" dirty="0">
                    <a:latin typeface="Times New Roman Regular" panose="02020603050405020304" charset="0"/>
                    <a:cs typeface="Times New Roman Regular" panose="02020603050405020304" charset="0"/>
                  </a:rPr>
                  <a:t>, </a:t>
                </a:r>
                <a:r>
                  <a:rPr lang="zh-CN" altLang="en-US" sz="2400" i="1" dirty="0">
                    <a:latin typeface="Times New Roman Italic" panose="02020603050405020304" charset="0"/>
                    <a:cs typeface="Times New Roman Italic" panose="02020603050405020304" charset="0"/>
                  </a:rPr>
                  <a:t>t</a:t>
                </a:r>
                <a:r>
                  <a:rPr lang="zh-CN" altLang="en-US" sz="2400" baseline="-25000" dirty="0">
                    <a:latin typeface="Times New Roman Regular" panose="02020603050405020304" charset="0"/>
                    <a:cs typeface="Times New Roman Regular" panose="02020603050405020304" charset="0"/>
                  </a:rPr>
                  <a:t>n</a:t>
                </a:r>
                <a:r>
                  <a:rPr lang="zh-CN" altLang="en-US" sz="2400" dirty="0">
                    <a:latin typeface="Times New Roman Regular" panose="02020603050405020304" charset="0"/>
                    <a:cs typeface="Times New Roman Regular" panose="02020603050405020304" charset="0"/>
                  </a:rPr>
                  <a:t>]，它们的长度分别为</a:t>
                </a:r>
                <a:endParaRPr lang="zh-CN" altLang="en-US" sz="2400" dirty="0">
                  <a:latin typeface="Times New Roman Regular" panose="02020603050405020304" charset="0"/>
                  <a:cs typeface="Times New Roman Regular" panose="02020603050405020304" charset="0"/>
                </a:endParaRPr>
              </a:p>
              <a:p>
                <a:pPr algn="ctr" eaLnBrk="0" hangingPunct="0">
                  <a:lnSpc>
                    <a:spcPct val="150000"/>
                  </a:lnSpc>
                </a:pPr>
                <a:r>
                  <a:rPr lang="zh-CN" altLang="en-US" sz="2400" dirty="0">
                    <a:latin typeface="Times New Roman Regular" panose="02020603050405020304" charset="0"/>
                    <a:cs typeface="Times New Roman Regular" panose="02020603050405020304" charset="0"/>
                  </a:rPr>
                  <a:t>∆</a:t>
                </a:r>
                <a:r>
                  <a:rPr lang="zh-CN" altLang="en-US" sz="2400" i="1" dirty="0">
                    <a:latin typeface="Times New Roman Italic" panose="02020603050405020304" charset="0"/>
                    <a:cs typeface="Times New Roman Italic" panose="02020603050405020304" charset="0"/>
                    <a:sym typeface="+mn-ea"/>
                  </a:rPr>
                  <a:t>t</a:t>
                </a:r>
                <a:r>
                  <a:rPr lang="zh-CN" altLang="en-US" sz="2400" baseline="-25000" dirty="0">
                    <a:latin typeface="Times New Roman Regular" panose="02020603050405020304" charset="0"/>
                    <a:cs typeface="Times New Roman Regular" panose="02020603050405020304" charset="0"/>
                    <a:sym typeface="+mn-ea"/>
                  </a:rPr>
                  <a:t>1</a:t>
                </a:r>
                <a:r>
                  <a:rPr lang="zh-CN" altLang="en-US" sz="2400" dirty="0">
                    <a:latin typeface="Times New Roman Regular" panose="02020603050405020304" charset="0"/>
                    <a:cs typeface="Times New Roman Regular" panose="02020603050405020304" charset="0"/>
                  </a:rPr>
                  <a:t>= </a:t>
                </a:r>
                <a:r>
                  <a:rPr lang="zh-CN" altLang="en-US" sz="2400" i="1" dirty="0">
                    <a:latin typeface="Times New Roman Italic" panose="02020603050405020304" charset="0"/>
                    <a:cs typeface="Times New Roman Italic" panose="02020603050405020304" charset="0"/>
                    <a:sym typeface="+mn-ea"/>
                  </a:rPr>
                  <a:t>t</a:t>
                </a:r>
                <a:r>
                  <a:rPr lang="zh-CN" altLang="en-US" sz="2400" baseline="-25000" dirty="0">
                    <a:latin typeface="Times New Roman Regular" panose="02020603050405020304" charset="0"/>
                    <a:cs typeface="Times New Roman Regular" panose="02020603050405020304" charset="0"/>
                    <a:sym typeface="+mn-ea"/>
                  </a:rPr>
                  <a:t>1</a:t>
                </a:r>
                <a:r>
                  <a:rPr lang="zh-CN" altLang="en-US" sz="2400" dirty="0">
                    <a:latin typeface="Times New Roman Regular" panose="02020603050405020304" charset="0"/>
                    <a:cs typeface="Times New Roman Regular" panose="02020603050405020304" charset="0"/>
                  </a:rPr>
                  <a:t>- </a:t>
                </a:r>
                <a:r>
                  <a:rPr lang="zh-CN" altLang="en-US"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Regular" panose="02020603050405020304" charset="0"/>
                    <a:cs typeface="Times New Roman Regular" panose="02020603050405020304" charset="0"/>
                    <a:sym typeface="+mn-ea"/>
                  </a:rPr>
                  <a:t>0</a:t>
                </a:r>
                <a:r>
                  <a:rPr lang="zh-CN" altLang="en-US" sz="2400" dirty="0">
                    <a:latin typeface="Times New Roman Regular" panose="02020603050405020304" charset="0"/>
                    <a:cs typeface="Times New Roman Regular" panose="02020603050405020304" charset="0"/>
                    <a:sym typeface="+mn-ea"/>
                  </a:rPr>
                  <a:t>，∆</a:t>
                </a:r>
                <a:r>
                  <a:rPr lang="zh-CN" altLang="en-US"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Regular" panose="02020603050405020304" charset="0"/>
                    <a:cs typeface="Times New Roman Regular" panose="02020603050405020304" charset="0"/>
                    <a:sym typeface="+mn-ea"/>
                  </a:rPr>
                  <a:t>2</a:t>
                </a:r>
                <a:r>
                  <a:rPr lang="zh-CN" altLang="en-US" sz="2400" dirty="0">
                    <a:latin typeface="Times New Roman Regular" panose="02020603050405020304" charset="0"/>
                    <a:cs typeface="Times New Roman Regular" panose="02020603050405020304" charset="0"/>
                    <a:sym typeface="+mn-ea"/>
                  </a:rPr>
                  <a:t>= </a:t>
                </a:r>
                <a:r>
                  <a:rPr lang="zh-CN" altLang="en-US"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Regular" panose="02020603050405020304" charset="0"/>
                    <a:cs typeface="Times New Roman Regular" panose="02020603050405020304" charset="0"/>
                    <a:sym typeface="+mn-ea"/>
                  </a:rPr>
                  <a:t>2</a:t>
                </a:r>
                <a:r>
                  <a:rPr lang="zh-CN" altLang="en-US" sz="2400" dirty="0">
                    <a:latin typeface="Times New Roman Regular" panose="02020603050405020304" charset="0"/>
                    <a:cs typeface="Times New Roman Regular" panose="02020603050405020304" charset="0"/>
                    <a:sym typeface="+mn-ea"/>
                  </a:rPr>
                  <a:t>- </a:t>
                </a:r>
                <a:r>
                  <a:rPr lang="zh-CN" altLang="en-US" sz="2400" i="1" dirty="0">
                    <a:latin typeface="Times New Roman Italic" panose="02020603050405020304" charset="0"/>
                    <a:cs typeface="Times New Roman Italic" panose="02020603050405020304" charset="0"/>
                    <a:sym typeface="+mn-ea"/>
                  </a:rPr>
                  <a:t>t</a:t>
                </a:r>
                <a:r>
                  <a:rPr lang="en-US" altLang="zh-CN" sz="2400" baseline="-25000" dirty="0">
                    <a:latin typeface="Times New Roman Regular" panose="02020603050405020304" charset="0"/>
                    <a:cs typeface="Times New Roman Regular" panose="02020603050405020304" charset="0"/>
                    <a:sym typeface="+mn-ea"/>
                  </a:rPr>
                  <a:t>1</a:t>
                </a:r>
                <a:r>
                  <a:rPr lang="zh-CN" altLang="en-US" sz="2400" dirty="0">
                    <a:latin typeface="Times New Roman Regular" panose="02020603050405020304" charset="0"/>
                    <a:cs typeface="Times New Roman Regular" panose="02020603050405020304" charset="0"/>
                  </a:rPr>
                  <a:t> ，</a:t>
                </a:r>
                <a:r>
                  <a:rPr lang="zh-CN" altLang="en-US" sz="2400" dirty="0">
                    <a:latin typeface="Times New Roman Regular" panose="02020603050405020304" charset="0"/>
                    <a:cs typeface="Times New Roman Regular" panose="02020603050405020304" charset="0"/>
                    <a:sym typeface="+mn-ea"/>
                  </a:rPr>
                  <a:t>…</a:t>
                </a:r>
                <a:r>
                  <a:rPr lang="zh-CN" altLang="en-US" sz="2400" dirty="0">
                    <a:latin typeface="Times New Roman Regular" panose="02020603050405020304" charset="0"/>
                    <a:cs typeface="Times New Roman Regular" panose="02020603050405020304" charset="0"/>
                  </a:rPr>
                  <a:t>，</a:t>
                </a:r>
                <a:r>
                  <a:rPr lang="zh-CN" altLang="en-US" sz="2400" dirty="0">
                    <a:latin typeface="Times New Roman Regular" panose="02020603050405020304" charset="0"/>
                    <a:cs typeface="Times New Roman Regular" panose="02020603050405020304" charset="0"/>
                    <a:sym typeface="+mn-ea"/>
                  </a:rPr>
                  <a:t>∆</a:t>
                </a:r>
                <a:r>
                  <a:rPr lang="zh-CN" altLang="en-US" sz="2400" i="1" dirty="0">
                    <a:latin typeface="Times New Roman Italic" panose="02020603050405020304" charset="0"/>
                    <a:cs typeface="Times New Roman Italic" panose="02020603050405020304" charset="0"/>
                    <a:sym typeface="+mn-ea"/>
                  </a:rPr>
                  <a:t>t</a:t>
                </a:r>
                <a:r>
                  <a:rPr lang="en-US" altLang="zh-CN" sz="2400" i="1" baseline="-25000" dirty="0">
                    <a:latin typeface="Times New Roman Italic" panose="02020603050405020304" charset="0"/>
                    <a:cs typeface="Times New Roman Italic" panose="02020603050405020304" charset="0"/>
                    <a:sym typeface="+mn-ea"/>
                  </a:rPr>
                  <a:t>n</a:t>
                </a:r>
                <a:r>
                  <a:rPr lang="zh-CN" altLang="en-US" sz="2400" dirty="0">
                    <a:latin typeface="Times New Roman Regular" panose="02020603050405020304" charset="0"/>
                    <a:cs typeface="Times New Roman Regular" panose="02020603050405020304" charset="0"/>
                    <a:sym typeface="+mn-ea"/>
                  </a:rPr>
                  <a:t>= </a:t>
                </a:r>
                <a:r>
                  <a:rPr lang="zh-CN" altLang="en-US" sz="2400" i="1" dirty="0">
                    <a:latin typeface="Times New Roman Italic" panose="02020603050405020304" charset="0"/>
                    <a:cs typeface="Times New Roman Italic" panose="02020603050405020304" charset="0"/>
                    <a:sym typeface="+mn-ea"/>
                  </a:rPr>
                  <a:t>t</a:t>
                </a:r>
                <a:r>
                  <a:rPr lang="en-US" altLang="zh-CN" sz="2400" i="1" baseline="-25000" dirty="0">
                    <a:latin typeface="Times New Roman Italic" panose="02020603050405020304" charset="0"/>
                    <a:cs typeface="Times New Roman Italic" panose="02020603050405020304" charset="0"/>
                    <a:sym typeface="+mn-ea"/>
                  </a:rPr>
                  <a:t>n</a:t>
                </a:r>
                <a:r>
                  <a:rPr lang="zh-CN" altLang="en-US" sz="2400" dirty="0">
                    <a:latin typeface="Times New Roman Regular" panose="02020603050405020304" charset="0"/>
                    <a:cs typeface="Times New Roman Regular" panose="02020603050405020304" charset="0"/>
                    <a:sym typeface="+mn-ea"/>
                  </a:rPr>
                  <a:t>- </a:t>
                </a:r>
                <a:r>
                  <a:rPr lang="zh-CN" altLang="en-US" sz="2400" i="1" dirty="0">
                    <a:latin typeface="Times New Roman Italic" panose="02020603050405020304" charset="0"/>
                    <a:cs typeface="Times New Roman Italic" panose="02020603050405020304" charset="0"/>
                    <a:sym typeface="+mn-ea"/>
                  </a:rPr>
                  <a:t>t</a:t>
                </a:r>
                <a:r>
                  <a:rPr lang="en-US" altLang="zh-CN" sz="2400" i="1" baseline="-25000" dirty="0">
                    <a:latin typeface="Times New Roman Italic" panose="02020603050405020304" charset="0"/>
                    <a:cs typeface="Times New Roman Italic" panose="02020603050405020304" charset="0"/>
                    <a:sym typeface="+mn-ea"/>
                  </a:rPr>
                  <a:t>n</a:t>
                </a:r>
                <a:r>
                  <a:rPr lang="en-US" altLang="zh-CN" sz="2400" baseline="-25000" dirty="0">
                    <a:latin typeface="Times New Roman Regular" panose="02020603050405020304" charset="0"/>
                    <a:cs typeface="Times New Roman Regular" panose="02020603050405020304" charset="0"/>
                    <a:sym typeface="+mn-ea"/>
                  </a:rPr>
                  <a:t>-1</a:t>
                </a:r>
                <a:r>
                  <a:rPr lang="zh-CN" altLang="en-US" sz="2400" dirty="0">
                    <a:latin typeface="Times New Roman Regular" panose="02020603050405020304" charset="0"/>
                    <a:cs typeface="Times New Roman Regular" panose="02020603050405020304" charset="0"/>
                  </a:rPr>
                  <a:t> .</a:t>
                </a:r>
                <a:endParaRPr lang="zh-CN" altLang="en-US" sz="2400" dirty="0">
                  <a:latin typeface="Times New Roman Regular" panose="02020603050405020304" charset="0"/>
                  <a:cs typeface="Times New Roman Regular" panose="02020603050405020304" charset="0"/>
                </a:endParaRPr>
              </a:p>
            </p:txBody>
          </p:sp>
        </mc:Choice>
        <mc:Fallback>
          <p:sp>
            <p:nvSpPr>
              <p:cNvPr id="39943" name="矩形 32782"/>
              <p:cNvSpPr>
                <a:spLocks noRot="1" noChangeAspect="1" noMove="1" noResize="1" noEditPoints="1" noAdjustHandles="1" noChangeArrowheads="1" noChangeShapeType="1" noTextEdit="1"/>
              </p:cNvSpPr>
              <p:nvPr/>
            </p:nvSpPr>
            <p:spPr>
              <a:xfrm>
                <a:off x="1056005" y="1588135"/>
                <a:ext cx="10079990" cy="244665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文本框 1"/>
          <p:cNvSpPr txBox="1"/>
          <p:nvPr/>
        </p:nvSpPr>
        <p:spPr>
          <a:xfrm>
            <a:off x="1056005" y="4034790"/>
            <a:ext cx="10079990" cy="1724660"/>
          </a:xfrm>
          <a:prstGeom prst="rect">
            <a:avLst/>
          </a:prstGeom>
          <a:noFill/>
          <a:ln w="9525">
            <a:noFill/>
          </a:ln>
        </p:spPr>
        <p:txBody>
          <a:bodyPr wrap="square" anchor="t" anchorCtr="0">
            <a:noAutofit/>
          </a:bodyPr>
          <a:p>
            <a:pPr algn="just" eaLnBrk="0" hangingPunct="0">
              <a:lnSpc>
                <a:spcPct val="150000"/>
              </a:lnSpc>
              <a:spcBef>
                <a:spcPts val="0"/>
              </a:spcBef>
            </a:pPr>
            <a:r>
              <a:rPr sz="2400">
                <a:latin typeface="Times New Roman" panose="02020603050405020304" pitchFamily="18" charset="0"/>
              </a:rPr>
              <a:t>而各小时间段内物体经过的路程依次为</a:t>
            </a:r>
            <a:endParaRPr sz="2400">
              <a:latin typeface="Times New Roman" panose="02020603050405020304" pitchFamily="18" charset="0"/>
            </a:endParaRPr>
          </a:p>
          <a:p>
            <a:pPr algn="ctr" eaLnBrk="0" hangingPunct="0">
              <a:lnSpc>
                <a:spcPct val="150000"/>
              </a:lnSpc>
              <a:spcBef>
                <a:spcPts val="0"/>
              </a:spcBef>
            </a:pPr>
            <a:r>
              <a:rPr sz="2400">
                <a:latin typeface="Times New Roman" panose="02020603050405020304" pitchFamily="18" charset="0"/>
              </a:rPr>
              <a:t>∆</a:t>
            </a:r>
            <a:r>
              <a:rPr sz="2400" i="1">
                <a:latin typeface="Times New Roman Italic" panose="02020603050405020304" charset="0"/>
                <a:cs typeface="Times New Roman Italic" panose="02020603050405020304" charset="0"/>
                <a:sym typeface="+mn-ea"/>
              </a:rPr>
              <a:t>s</a:t>
            </a:r>
            <a:r>
              <a:rPr sz="2400" baseline="-25000">
                <a:latin typeface="Times New Roman" panose="02020603050405020304" pitchFamily="18" charset="0"/>
                <a:sym typeface="+mn-ea"/>
              </a:rPr>
              <a:t>1</a:t>
            </a:r>
            <a:r>
              <a:rPr sz="2400">
                <a:latin typeface="Times New Roman" panose="02020603050405020304" pitchFamily="18" charset="0"/>
                <a:sym typeface="+mn-ea"/>
              </a:rPr>
              <a:t>，∆</a:t>
            </a:r>
            <a:r>
              <a:rPr sz="2400">
                <a:latin typeface="Times New Roman" panose="02020603050405020304" pitchFamily="18" charset="0"/>
                <a:sym typeface="+mn-ea"/>
              </a:rPr>
              <a:t>s</a:t>
            </a:r>
            <a:r>
              <a:rPr lang="en-US" sz="2400" baseline="-25000">
                <a:latin typeface="Times New Roman" panose="02020603050405020304" pitchFamily="18" charset="0"/>
                <a:sym typeface="+mn-ea"/>
              </a:rPr>
              <a:t>2</a:t>
            </a:r>
            <a:r>
              <a:rPr lang="zh-CN" sz="2400">
                <a:latin typeface="Times New Roman" panose="02020603050405020304" pitchFamily="18" charset="0"/>
                <a:sym typeface="+mn-ea"/>
              </a:rPr>
              <a:t>，</a:t>
            </a:r>
            <a:r>
              <a:rPr sz="2400">
                <a:latin typeface="Times New Roman" panose="02020603050405020304" pitchFamily="18" charset="0"/>
                <a:sym typeface="+mn-ea"/>
              </a:rPr>
              <a:t>…</a:t>
            </a:r>
            <a:r>
              <a:rPr lang="zh-CN" sz="2400">
                <a:latin typeface="Times New Roman" panose="02020603050405020304" pitchFamily="18" charset="0"/>
                <a:sym typeface="+mn-ea"/>
              </a:rPr>
              <a:t>，</a:t>
            </a:r>
            <a:r>
              <a:rPr sz="2400">
                <a:latin typeface="Times New Roman" panose="02020603050405020304" pitchFamily="18" charset="0"/>
                <a:sym typeface="+mn-ea"/>
              </a:rPr>
              <a:t>∆</a:t>
            </a:r>
            <a:r>
              <a:rPr sz="2400" i="1">
                <a:latin typeface="Times New Roman Italic" panose="02020603050405020304" charset="0"/>
                <a:cs typeface="Times New Roman Italic" panose="02020603050405020304" charset="0"/>
                <a:sym typeface="+mn-ea"/>
              </a:rPr>
              <a:t>s</a:t>
            </a:r>
            <a:r>
              <a:rPr sz="2400" i="1" baseline="-25000">
                <a:latin typeface="Times New Roman Italic" panose="02020603050405020304" charset="0"/>
                <a:cs typeface="Times New Roman Italic" panose="02020603050405020304" charset="0"/>
              </a:rPr>
              <a:t>n</a:t>
            </a:r>
            <a:r>
              <a:rPr sz="2400">
                <a:latin typeface="Times New Roman" panose="02020603050405020304" pitchFamily="18" charset="0"/>
              </a:rPr>
              <a:t> .</a:t>
            </a:r>
            <a:endParaRPr sz="2400">
              <a:latin typeface="Times New Roman" panose="02020603050405020304" pitchFamily="18" charset="0"/>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xEl>
                                              <p:charRg st="0" end="10"/>
                                            </p:txEl>
                                          </p:spTgt>
                                        </p:tgtEl>
                                        <p:attrNameLst>
                                          <p:attrName>style.visibility</p:attrName>
                                        </p:attrNameLst>
                                      </p:cBhvr>
                                      <p:to>
                                        <p:strVal val="visible"/>
                                      </p:to>
                                    </p:set>
                                    <p:animEffect transition="in" filter="wipe(left)">
                                      <p:cBhvr>
                                        <p:cTn id="7" dur="500"/>
                                        <p:tgtEl>
                                          <p:spTgt spid="2">
                                            <p:txEl>
                                              <p:charRg st="0" end="1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xEl>
                                              <p:charRg st="1" end="1"/>
                                            </p:txEl>
                                          </p:spTgt>
                                        </p:tgtEl>
                                        <p:attrNameLst>
                                          <p:attrName>style.visibility</p:attrName>
                                        </p:attrNameLst>
                                      </p:cBhvr>
                                      <p:to>
                                        <p:strVal val="visible"/>
                                      </p:to>
                                    </p:set>
                                    <p:animEffect transition="in" filter="wipe(left)">
                                      <p:cBhvr>
                                        <p:cTn id="12" dur="500"/>
                                        <p:tgtEl>
                                          <p:spTgt spid="2">
                                            <p:txEl>
                                              <p:char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矩形 32778"/>
          <p:cNvSpPr/>
          <p:nvPr/>
        </p:nvSpPr>
        <p:spPr>
          <a:xfrm>
            <a:off x="1056005" y="2182495"/>
            <a:ext cx="10079990" cy="1860550"/>
          </a:xfrm>
          <a:prstGeom prst="rect">
            <a:avLst/>
          </a:prstGeom>
          <a:noFill/>
          <a:ln w="9525">
            <a:noFill/>
          </a:ln>
        </p:spPr>
        <p:txBody>
          <a:bodyPr wrap="square" anchor="t" anchorCtr="0">
            <a:no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solidFill>
                  <a:srgbClr val="7030A0"/>
                </a:solidFill>
                <a:latin typeface="Microsoft YaHei Bold" panose="020B0503020204020204" charset="-122"/>
                <a:ea typeface="Microsoft YaHei Bold" panose="020B0503020204020204" charset="-122"/>
                <a:cs typeface="Microsoft YaHei Bold" panose="020B0503020204020204" charset="-122"/>
              </a:rPr>
              <a:t>(2) 近似</a:t>
            </a:r>
            <a:r>
              <a:rPr lang="zh-CN" altLang="en-US" sz="2400" dirty="0">
                <a:solidFill>
                  <a:srgbClr val="7030A0"/>
                </a:solidFill>
                <a:latin typeface="Times New Roman" panose="02020603050405020304" pitchFamily="18" charset="0"/>
                <a:ea typeface="楷体_GB2312" pitchFamily="49" charset="-122"/>
              </a:rPr>
              <a:t>　</a:t>
            </a:r>
            <a:r>
              <a:rPr lang="zh-CN" altLang="en-US" sz="2400" dirty="0">
                <a:solidFill>
                  <a:schemeClr val="tx1"/>
                </a:solidFill>
                <a:latin typeface="Times New Roman Regular" panose="02020603050405020304" charset="0"/>
                <a:ea typeface="宋体" charset="0"/>
                <a:cs typeface="Times New Roman Regular" panose="02020603050405020304" charset="0"/>
              </a:rPr>
              <a:t>在每个小时间段 [</a:t>
            </a:r>
            <a:r>
              <a:rPr lang="zh-CN" altLang="en-US" sz="2400" i="1" dirty="0">
                <a:solidFill>
                  <a:schemeClr val="tx1"/>
                </a:solidFill>
                <a:latin typeface="Times New Roman Italic" panose="02020603050405020304" charset="0"/>
                <a:ea typeface="宋体" charset="0"/>
                <a:cs typeface="Times New Roman Italic" panose="02020603050405020304" charset="0"/>
              </a:rPr>
              <a:t>t</a:t>
            </a:r>
            <a:r>
              <a:rPr lang="zh-CN" altLang="en-US" sz="2400" i="1" baseline="-25000" dirty="0">
                <a:solidFill>
                  <a:schemeClr val="tx1"/>
                </a:solidFill>
                <a:latin typeface="Times New Roman Italic" panose="02020603050405020304" charset="0"/>
                <a:ea typeface="宋体" charset="0"/>
                <a:cs typeface="Times New Roman Italic" panose="02020603050405020304" charset="0"/>
              </a:rPr>
              <a:t>i</a:t>
            </a:r>
            <a:r>
              <a:rPr lang="zh-CN" altLang="en-US" sz="2400" baseline="-25000" dirty="0">
                <a:solidFill>
                  <a:schemeClr val="tx1"/>
                </a:solidFill>
                <a:latin typeface="Times New Roman Regular" panose="02020603050405020304" charset="0"/>
                <a:ea typeface="宋体" charset="0"/>
                <a:cs typeface="Times New Roman Regular" panose="02020603050405020304" charset="0"/>
              </a:rPr>
              <a:t>−1</a:t>
            </a:r>
            <a:r>
              <a:rPr lang="zh-CN" altLang="en-US" sz="2400" dirty="0">
                <a:solidFill>
                  <a:schemeClr val="tx1"/>
                </a:solidFill>
                <a:latin typeface="Times New Roman Regular" panose="02020603050405020304" charset="0"/>
                <a:ea typeface="宋体" charset="0"/>
                <a:cs typeface="Times New Roman Regular" panose="02020603050405020304" charset="0"/>
              </a:rPr>
              <a:t>, </a:t>
            </a:r>
            <a:r>
              <a:rPr lang="zh-CN" altLang="en-US" sz="2400" i="1" dirty="0">
                <a:solidFill>
                  <a:schemeClr val="tx1"/>
                </a:solidFill>
                <a:latin typeface="Times New Roman Italic" panose="02020603050405020304" charset="0"/>
                <a:ea typeface="宋体" charset="0"/>
                <a:cs typeface="Times New Roman Italic" panose="02020603050405020304" charset="0"/>
              </a:rPr>
              <a:t>t</a:t>
            </a:r>
            <a:r>
              <a:rPr lang="zh-CN" altLang="en-US" sz="2400" i="1" baseline="-25000" dirty="0">
                <a:solidFill>
                  <a:schemeClr val="tx1"/>
                </a:solidFill>
                <a:latin typeface="Times New Roman Italic" panose="02020603050405020304" charset="0"/>
                <a:ea typeface="宋体" charset="0"/>
                <a:cs typeface="Times New Roman Italic" panose="02020603050405020304" charset="0"/>
              </a:rPr>
              <a:t>i</a:t>
            </a:r>
            <a:r>
              <a:rPr lang="zh-CN" altLang="en-US" sz="2400" dirty="0">
                <a:solidFill>
                  <a:schemeClr val="tx1"/>
                </a:solidFill>
                <a:latin typeface="Times New Roman Regular" panose="02020603050405020304" charset="0"/>
                <a:ea typeface="宋体" charset="0"/>
                <a:cs typeface="Times New Roman Regular" panose="02020603050405020304" charset="0"/>
              </a:rPr>
              <a:t>] 上任取一点 </a:t>
            </a:r>
            <a:r>
              <a:rPr lang="zh-CN" altLang="en-US" sz="2400" i="1" dirty="0">
                <a:solidFill>
                  <a:schemeClr val="tx1"/>
                </a:solidFill>
                <a:latin typeface="Times New Roman Italic" panose="02020603050405020304" charset="0"/>
                <a:ea typeface="宋体" charset="0"/>
                <a:cs typeface="Times New Roman Italic" panose="02020603050405020304" charset="0"/>
              </a:rPr>
              <a:t>τ</a:t>
            </a:r>
            <a:r>
              <a:rPr lang="zh-CN" altLang="en-US" sz="2400" i="1" baseline="-25000" dirty="0">
                <a:solidFill>
                  <a:schemeClr val="tx1"/>
                </a:solidFill>
                <a:latin typeface="Times New Roman Italic" panose="02020603050405020304" charset="0"/>
                <a:ea typeface="宋体" charset="0"/>
                <a:cs typeface="Times New Roman Italic" panose="02020603050405020304" charset="0"/>
              </a:rPr>
              <a:t>i</a:t>
            </a:r>
            <a:r>
              <a:rPr lang="zh-CN" altLang="en-US" sz="2400" dirty="0">
                <a:solidFill>
                  <a:schemeClr val="tx1"/>
                </a:solidFill>
                <a:latin typeface="Times New Roman Regular" panose="02020603050405020304" charset="0"/>
                <a:ea typeface="宋体" charset="0"/>
                <a:cs typeface="Times New Roman Regular" panose="02020603050405020304" charset="0"/>
              </a:rPr>
              <a:t>，以时刻 </a:t>
            </a:r>
            <a:r>
              <a:rPr lang="zh-CN" altLang="en-US" sz="2400" i="1" dirty="0">
                <a:latin typeface="Times New Roman Italic" panose="02020603050405020304" charset="0"/>
                <a:ea typeface="宋体" charset="0"/>
                <a:cs typeface="Times New Roman Italic" panose="02020603050405020304" charset="0"/>
                <a:sym typeface="+mn-ea"/>
              </a:rPr>
              <a:t>τ</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solidFill>
                  <a:schemeClr val="tx1"/>
                </a:solidFill>
                <a:latin typeface="Times New Roman Regular" panose="02020603050405020304" charset="0"/>
                <a:ea typeface="宋体" charset="0"/>
                <a:cs typeface="Times New Roman Regular" panose="02020603050405020304" charset="0"/>
              </a:rPr>
              <a:t> 的速度 </a:t>
            </a:r>
            <a:r>
              <a:rPr lang="zh-CN" altLang="en-US" sz="2400" i="1" dirty="0">
                <a:solidFill>
                  <a:schemeClr val="tx1"/>
                </a:solidFill>
                <a:latin typeface="Times New Roman Italic" panose="02020603050405020304" charset="0"/>
                <a:ea typeface="宋体" charset="0"/>
                <a:cs typeface="Times New Roman Italic" panose="02020603050405020304" charset="0"/>
              </a:rPr>
              <a:t>υ</a:t>
            </a:r>
            <a:r>
              <a:rPr lang="zh-CN" altLang="en-US" sz="2400" dirty="0">
                <a:solidFill>
                  <a:schemeClr val="tx1"/>
                </a:solidFill>
                <a:latin typeface="Times New Roman Regular" panose="02020603050405020304" charset="0"/>
                <a:ea typeface="宋体" charset="0"/>
                <a:cs typeface="Times New Roman Regular" panose="02020603050405020304" charset="0"/>
              </a:rPr>
              <a:t>(</a:t>
            </a:r>
            <a:r>
              <a:rPr lang="zh-CN" altLang="en-US" sz="2400" i="1" dirty="0">
                <a:latin typeface="Times New Roman Italic" panose="02020603050405020304" charset="0"/>
                <a:ea typeface="宋体" charset="0"/>
                <a:cs typeface="Times New Roman Italic" panose="02020603050405020304" charset="0"/>
                <a:sym typeface="+mn-ea"/>
              </a:rPr>
              <a:t>τ</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solidFill>
                  <a:schemeClr val="tx1"/>
                </a:solidFill>
                <a:latin typeface="Times New Roman Regular" panose="02020603050405020304" charset="0"/>
                <a:ea typeface="宋体" charset="0"/>
                <a:cs typeface="Times New Roman Regular" panose="02020603050405020304" charset="0"/>
              </a:rPr>
              <a:t>) 近似代替</a:t>
            </a:r>
            <a:r>
              <a:rPr lang="zh-CN" altLang="en-US" sz="2400" dirty="0">
                <a:latin typeface="Times New Roman Regular" panose="02020603050405020304" charset="0"/>
                <a:ea typeface="宋体" charset="0"/>
                <a:cs typeface="Times New Roman Regular" panose="02020603050405020304" charset="0"/>
                <a:sym typeface="+mn-ea"/>
              </a:rPr>
              <a:t> [</a:t>
            </a:r>
            <a:r>
              <a:rPr lang="zh-CN" altLang="en-US" sz="2400" i="1" dirty="0">
                <a:latin typeface="Times New Roman Italic" panose="02020603050405020304" charset="0"/>
                <a:ea typeface="宋体" charset="0"/>
                <a:cs typeface="Times New Roman Italic" panose="02020603050405020304" charset="0"/>
                <a:sym typeface="+mn-ea"/>
              </a:rPr>
              <a:t>t</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baseline="-25000" dirty="0">
                <a:latin typeface="Times New Roman Regular" panose="02020603050405020304" charset="0"/>
                <a:ea typeface="宋体" charset="0"/>
                <a:cs typeface="Times New Roman Regular" panose="02020603050405020304" charset="0"/>
                <a:sym typeface="+mn-ea"/>
              </a:rPr>
              <a:t>−1</a:t>
            </a:r>
            <a:r>
              <a:rPr lang="zh-CN" altLang="en-US" sz="2400" dirty="0">
                <a:latin typeface="Times New Roman Regular" panose="02020603050405020304" charset="0"/>
                <a:ea typeface="宋体" charset="0"/>
                <a:cs typeface="Times New Roman Regular" panose="02020603050405020304" charset="0"/>
                <a:sym typeface="+mn-ea"/>
              </a:rPr>
              <a:t>, </a:t>
            </a:r>
            <a:r>
              <a:rPr lang="zh-CN" altLang="en-US" sz="2400" i="1" dirty="0">
                <a:latin typeface="Times New Roman Italic" panose="02020603050405020304" charset="0"/>
                <a:ea typeface="宋体" charset="0"/>
                <a:cs typeface="Times New Roman Italic" panose="02020603050405020304" charset="0"/>
                <a:sym typeface="+mn-ea"/>
              </a:rPr>
              <a:t>t</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latin typeface="Times New Roman Regular" panose="02020603050405020304" charset="0"/>
                <a:ea typeface="宋体" charset="0"/>
                <a:cs typeface="Times New Roman Regular" panose="02020603050405020304" charset="0"/>
                <a:sym typeface="+mn-ea"/>
              </a:rPr>
              <a:t>] </a:t>
            </a:r>
            <a:r>
              <a:rPr lang="zh-CN" altLang="en-US" sz="2400" dirty="0">
                <a:solidFill>
                  <a:schemeClr val="tx1"/>
                </a:solidFill>
                <a:latin typeface="Times New Roman Regular" panose="02020603050405020304" charset="0"/>
                <a:ea typeface="宋体" charset="0"/>
                <a:cs typeface="Times New Roman Regular" panose="02020603050405020304" charset="0"/>
              </a:rPr>
              <a:t>上各时刻的速度，得到小时间段</a:t>
            </a:r>
            <a:r>
              <a:rPr lang="zh-CN" altLang="en-US" sz="2400" dirty="0">
                <a:latin typeface="Times New Roman Regular" panose="02020603050405020304" charset="0"/>
                <a:ea typeface="宋体" charset="0"/>
                <a:cs typeface="Times New Roman Regular" panose="02020603050405020304" charset="0"/>
                <a:sym typeface="+mn-ea"/>
              </a:rPr>
              <a:t> [</a:t>
            </a:r>
            <a:r>
              <a:rPr lang="zh-CN" altLang="en-US" sz="2400" i="1" dirty="0">
                <a:latin typeface="Times New Roman Italic" panose="02020603050405020304" charset="0"/>
                <a:ea typeface="宋体" charset="0"/>
                <a:cs typeface="Times New Roman Italic" panose="02020603050405020304" charset="0"/>
                <a:sym typeface="+mn-ea"/>
              </a:rPr>
              <a:t>t</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baseline="-25000" dirty="0">
                <a:latin typeface="Times New Roman Regular" panose="02020603050405020304" charset="0"/>
                <a:ea typeface="宋体" charset="0"/>
                <a:cs typeface="Times New Roman Regular" panose="02020603050405020304" charset="0"/>
                <a:sym typeface="+mn-ea"/>
              </a:rPr>
              <a:t>−1</a:t>
            </a:r>
            <a:r>
              <a:rPr lang="zh-CN" altLang="en-US" sz="2400" dirty="0">
                <a:latin typeface="Times New Roman Regular" panose="02020603050405020304" charset="0"/>
                <a:ea typeface="宋体" charset="0"/>
                <a:cs typeface="Times New Roman Regular" panose="02020603050405020304" charset="0"/>
                <a:sym typeface="+mn-ea"/>
              </a:rPr>
              <a:t>, </a:t>
            </a:r>
            <a:r>
              <a:rPr lang="zh-CN" altLang="en-US" sz="2400" i="1" dirty="0">
                <a:latin typeface="Times New Roman Italic" panose="02020603050405020304" charset="0"/>
                <a:ea typeface="宋体" charset="0"/>
                <a:cs typeface="Times New Roman Italic" panose="02020603050405020304" charset="0"/>
                <a:sym typeface="+mn-ea"/>
              </a:rPr>
              <a:t>t</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latin typeface="Times New Roman Regular" panose="02020603050405020304" charset="0"/>
                <a:ea typeface="宋体" charset="0"/>
                <a:cs typeface="Times New Roman Regular" panose="02020603050405020304" charset="0"/>
                <a:sym typeface="+mn-ea"/>
              </a:rPr>
              <a:t>] 内物体经过的路程 Δ</a:t>
            </a:r>
            <a:r>
              <a:rPr lang="zh-CN" altLang="en-US" sz="2400" i="1" dirty="0">
                <a:latin typeface="Times New Roman Italic" panose="02020603050405020304" charset="0"/>
                <a:ea typeface="宋体" charset="0"/>
                <a:cs typeface="Times New Roman Italic" panose="02020603050405020304" charset="0"/>
                <a:sym typeface="+mn-ea"/>
              </a:rPr>
              <a:t>s</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latin typeface="Times New Roman Regular" panose="02020603050405020304" charset="0"/>
                <a:ea typeface="宋体" charset="0"/>
                <a:cs typeface="Times New Roman Regular" panose="02020603050405020304" charset="0"/>
                <a:sym typeface="+mn-ea"/>
              </a:rPr>
              <a:t> 的近似值，即</a:t>
            </a:r>
            <a:endParaRPr lang="zh-CN" altLang="en-US" sz="2400" dirty="0">
              <a:latin typeface="Times New Roman Regular" panose="02020603050405020304" charset="0"/>
              <a:ea typeface="宋体" charset="0"/>
              <a:cs typeface="Times New Roman Regular" panose="02020603050405020304" charset="0"/>
              <a:sym typeface="+mn-ea"/>
            </a:endParaRPr>
          </a:p>
        </p:txBody>
      </p:sp>
      <mc:AlternateContent xmlns:mc="http://schemas.openxmlformats.org/markup-compatibility/2006">
        <mc:Choice xmlns:a14="http://schemas.microsoft.com/office/drawing/2010/main" Requires="a14">
          <p:sp>
            <p:nvSpPr>
              <p:cNvPr id="39943" name="矩形 32782"/>
              <p:cNvSpPr/>
              <p:nvPr/>
            </p:nvSpPr>
            <p:spPr>
              <a:xfrm>
                <a:off x="1056005" y="4044315"/>
                <a:ext cx="10079990" cy="1033145"/>
              </a:xfrm>
              <a:prstGeom prst="rect">
                <a:avLst/>
              </a:prstGeom>
              <a:noFill/>
              <a:ln w="9525">
                <a:noFill/>
              </a:ln>
            </p:spPr>
            <p:txBody>
              <a:bodyPr wrap="square" anchor="t" anchorCtr="0">
                <a:noAutofit/>
              </a:bodyPr>
              <a:p>
                <a:pPr algn="ctr" eaLnBrk="0" hangingPunct="0">
                  <a:lnSpc>
                    <a:spcPct val="150000"/>
                  </a:lnSpc>
                </a:pPr>
                <a:r>
                  <a:rPr lang="zh-CN" altLang="en-US" sz="2400" dirty="0">
                    <a:latin typeface="Times New Roman Regular" panose="02020603050405020304" charset="0"/>
                    <a:ea typeface="宋体" charset="0"/>
                    <a:cs typeface="Times New Roman Regular" panose="02020603050405020304" charset="0"/>
                    <a:sym typeface="+mn-ea"/>
                  </a:rPr>
                  <a:t>Δ</a:t>
                </a:r>
                <a:r>
                  <a:rPr lang="zh-CN" altLang="en-US" sz="2400" i="1" dirty="0">
                    <a:latin typeface="Times New Roman Italic" panose="02020603050405020304" charset="0"/>
                    <a:ea typeface="宋体" charset="0"/>
                    <a:cs typeface="Times New Roman Italic" panose="02020603050405020304" charset="0"/>
                    <a:sym typeface="+mn-ea"/>
                  </a:rPr>
                  <a:t>s</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latin typeface="Times New Roman Regular" panose="02020603050405020304" charset="0"/>
                    <a:ea typeface="宋体" charset="0"/>
                    <a:cs typeface="Times New Roman Regular" panose="02020603050405020304" charset="0"/>
                    <a:sym typeface="+mn-ea"/>
                  </a:rPr>
                  <a:t> </a:t>
                </a:r>
                <a14:m>
                  <m:oMath xmlns:m="http://schemas.openxmlformats.org/officeDocument/2006/math">
                    <m:r>
                      <a:rPr lang="en-US" altLang="zh-CN" sz="2400" dirty="0">
                        <a:latin typeface="DejaVu Math TeX Gyre" panose="02000503000000000000" charset="0"/>
                        <a:ea typeface="宋体" charset="0"/>
                        <a:cs typeface="DejaVu Math TeX Gyre" panose="02000503000000000000" charset="0"/>
                        <a:sym typeface="+mn-ea"/>
                      </a:rPr>
                      <m:t>≈</m:t>
                    </m:r>
                  </m:oMath>
                </a14:m>
                <a:r>
                  <a:rPr lang="zh-CN" altLang="en-US" sz="2400" i="1" dirty="0">
                    <a:latin typeface="Times New Roman Italic" panose="02020603050405020304" charset="0"/>
                    <a:ea typeface="宋体" charset="0"/>
                    <a:cs typeface="Times New Roman Italic" panose="02020603050405020304" charset="0"/>
                    <a:sym typeface="+mn-ea"/>
                  </a:rPr>
                  <a:t>υ</a:t>
                </a:r>
                <a:r>
                  <a:rPr lang="zh-CN" altLang="en-US" sz="2400" dirty="0">
                    <a:latin typeface="Times New Roman Regular" panose="02020603050405020304" charset="0"/>
                    <a:ea typeface="宋体" charset="0"/>
                    <a:cs typeface="Times New Roman Regular" panose="02020603050405020304" charset="0"/>
                    <a:sym typeface="+mn-ea"/>
                  </a:rPr>
                  <a:t>(</a:t>
                </a:r>
                <a:r>
                  <a:rPr lang="zh-CN" altLang="en-US" sz="2400" i="1" dirty="0">
                    <a:latin typeface="Times New Roman Italic" panose="02020603050405020304" charset="0"/>
                    <a:ea typeface="宋体" charset="0"/>
                    <a:cs typeface="Times New Roman Italic" panose="02020603050405020304" charset="0"/>
                    <a:sym typeface="+mn-ea"/>
                  </a:rPr>
                  <a:t>τ</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latin typeface="Times New Roman Regular" panose="02020603050405020304" charset="0"/>
                    <a:ea typeface="宋体" charset="0"/>
                    <a:cs typeface="Times New Roman Regular" panose="02020603050405020304" charset="0"/>
                    <a:sym typeface="+mn-ea"/>
                  </a:rPr>
                  <a:t>)</a:t>
                </a:r>
                <a:r>
                  <a:rPr lang="zh-CN" altLang="en-US" sz="2400" dirty="0">
                    <a:latin typeface="Times New Roman Regular" panose="02020603050405020304" charset="0"/>
                    <a:ea typeface="宋体" charset="0"/>
                    <a:cs typeface="Times New Roman Regular" panose="02020603050405020304" charset="0"/>
                    <a:sym typeface="+mn-ea"/>
                  </a:rPr>
                  <a:t>Δ</a:t>
                </a:r>
                <a:r>
                  <a:rPr lang="zh-CN" altLang="en-US" sz="2400" i="1" dirty="0">
                    <a:latin typeface="Times New Roman Italic" panose="02020603050405020304" charset="0"/>
                    <a:ea typeface="宋体" charset="0"/>
                    <a:cs typeface="Times New Roman Italic" panose="02020603050405020304" charset="0"/>
                    <a:sym typeface="+mn-ea"/>
                  </a:rPr>
                  <a:t>t</a:t>
                </a:r>
                <a:r>
                  <a:rPr lang="zh-CN" altLang="en-US" sz="2400" i="1" baseline="-25000" dirty="0">
                    <a:latin typeface="Times New Roman Italic" panose="02020603050405020304" charset="0"/>
                    <a:ea typeface="宋体" charset="0"/>
                    <a:cs typeface="Times New Roman Italic" panose="02020603050405020304" charset="0"/>
                    <a:sym typeface="+mn-ea"/>
                  </a:rPr>
                  <a:t>i</a:t>
                </a:r>
                <a:r>
                  <a:rPr lang="zh-CN" altLang="en-US" sz="2400" dirty="0">
                    <a:latin typeface="Times New Roman Italic" panose="02020603050405020304" charset="0"/>
                    <a:ea typeface="宋体" charset="0"/>
                    <a:cs typeface="Times New Roman Italic" panose="02020603050405020304" charset="0"/>
                    <a:sym typeface="+mn-ea"/>
                  </a:rPr>
                  <a:t>（i</a:t>
                </a:r>
                <a:r>
                  <a:rPr lang="en-US" altLang="zh-CN" sz="2400" dirty="0">
                    <a:latin typeface="Times New Roman Italic" panose="02020603050405020304" charset="0"/>
                    <a:ea typeface="宋体" charset="0"/>
                    <a:cs typeface="Times New Roman Italic" panose="02020603050405020304" charset="0"/>
                    <a:sym typeface="+mn-ea"/>
                  </a:rPr>
                  <a:t>=</a:t>
                </a:r>
                <a:r>
                  <a:rPr lang="en-US" altLang="zh-CN" sz="2400" dirty="0">
                    <a:latin typeface="Times New Roman Regular" panose="02020603050405020304" charset="0"/>
                    <a:ea typeface="宋体" charset="0"/>
                    <a:cs typeface="Times New Roman Regular" panose="02020603050405020304" charset="0"/>
                    <a:sym typeface="+mn-ea"/>
                  </a:rPr>
                  <a:t>1</a:t>
                </a:r>
                <a:r>
                  <a:rPr lang="en-US" altLang="zh-CN" sz="2400" dirty="0">
                    <a:latin typeface="Times New Roman Italic" panose="02020603050405020304" charset="0"/>
                    <a:ea typeface="宋体" charset="0"/>
                    <a:cs typeface="Times New Roman Italic" panose="02020603050405020304" charset="0"/>
                    <a:sym typeface="+mn-ea"/>
                  </a:rPr>
                  <a:t>, </a:t>
                </a:r>
                <a:r>
                  <a:rPr lang="en-US" altLang="zh-CN" sz="2400" dirty="0">
                    <a:latin typeface="Times New Roman Regular" panose="02020603050405020304" charset="0"/>
                    <a:ea typeface="宋体" charset="0"/>
                    <a:cs typeface="Times New Roman Regular" panose="02020603050405020304" charset="0"/>
                    <a:sym typeface="+mn-ea"/>
                  </a:rPr>
                  <a:t>2</a:t>
                </a:r>
                <a:r>
                  <a:rPr lang="en-US" altLang="zh-CN" sz="2400" dirty="0">
                    <a:latin typeface="Times New Roman Italic" panose="02020603050405020304" charset="0"/>
                    <a:ea typeface="宋体" charset="0"/>
                    <a:cs typeface="Times New Roman Italic" panose="02020603050405020304" charset="0"/>
                    <a:sym typeface="+mn-ea"/>
                  </a:rPr>
                  <a:t>, </a:t>
                </a:r>
                <a:r>
                  <a:rPr sz="2400">
                    <a:latin typeface="Times New Roman" panose="02020603050405020304" pitchFamily="18" charset="0"/>
                    <a:sym typeface="+mn-ea"/>
                  </a:rPr>
                  <a:t>…</a:t>
                </a:r>
                <a:r>
                  <a:rPr lang="en-US" sz="2400">
                    <a:latin typeface="Times New Roman" panose="02020603050405020304" pitchFamily="18" charset="0"/>
                    <a:sym typeface="+mn-ea"/>
                  </a:rPr>
                  <a:t> </a:t>
                </a:r>
                <a:r>
                  <a:rPr lang="en-US" altLang="zh-CN" sz="2400">
                    <a:latin typeface="Times New Roman" panose="02020603050405020304" pitchFamily="18" charset="0"/>
                    <a:sym typeface="+mn-ea"/>
                  </a:rPr>
                  <a:t>, </a:t>
                </a:r>
                <a:r>
                  <a:rPr lang="en-US" altLang="zh-CN" sz="2400" i="1">
                    <a:latin typeface="Times New Roman Italic" panose="02020603050405020304" charset="0"/>
                    <a:cs typeface="Times New Roman Italic" panose="02020603050405020304" charset="0"/>
                    <a:sym typeface="+mn-ea"/>
                  </a:rPr>
                  <a:t>n</a:t>
                </a:r>
                <a:r>
                  <a:rPr lang="zh-CN" altLang="en-US" sz="2400" dirty="0">
                    <a:latin typeface="Times New Roman Italic" panose="02020603050405020304" charset="0"/>
                    <a:ea typeface="宋体" charset="0"/>
                    <a:cs typeface="Times New Roman Italic" panose="02020603050405020304" charset="0"/>
                    <a:sym typeface="+mn-ea"/>
                  </a:rPr>
                  <a:t>）</a:t>
                </a:r>
                <a:endParaRPr lang="zh-CN" altLang="en-US" sz="2400" dirty="0">
                  <a:latin typeface="Arial" panose="020B0604020202020204" pitchFamily="34" charset="0"/>
                  <a:ea typeface="宋体" charset="0"/>
                  <a:cs typeface="Arial" panose="020B0604020202020204" pitchFamily="34" charset="0"/>
                  <a:sym typeface="+mn-ea"/>
                </a:endParaRPr>
              </a:p>
            </p:txBody>
          </p:sp>
        </mc:Choice>
        <mc:Fallback>
          <p:sp>
            <p:nvSpPr>
              <p:cNvPr id="39943" name="矩形 32782"/>
              <p:cNvSpPr>
                <a:spLocks noRot="1" noChangeAspect="1" noMove="1" noResize="1" noEditPoints="1" noAdjustHandles="1" noChangeArrowheads="1" noChangeShapeType="1" noTextEdit="1"/>
              </p:cNvSpPr>
              <p:nvPr/>
            </p:nvSpPr>
            <p:spPr>
              <a:xfrm>
                <a:off x="1056005" y="4044315"/>
                <a:ext cx="10079990" cy="103314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spd="slow" advTm="3000">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9" name="矩形 32778"/>
          <p:cNvSpPr/>
          <p:nvPr/>
        </p:nvSpPr>
        <p:spPr>
          <a:xfrm>
            <a:off x="1056005" y="2182495"/>
            <a:ext cx="10079990" cy="1453515"/>
          </a:xfrm>
          <a:prstGeom prst="rect">
            <a:avLst/>
          </a:prstGeom>
          <a:noFill/>
          <a:ln w="9525">
            <a:noFill/>
          </a:ln>
        </p:spPr>
        <p:txBody>
          <a:bodyPr wrap="square" anchor="t" anchorCtr="0">
            <a:no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solidFill>
                  <a:srgbClr val="7030A0"/>
                </a:solidFill>
                <a:latin typeface="Microsoft YaHei Bold" panose="020B0503020204020204" charset="-122"/>
                <a:ea typeface="Microsoft YaHei Bold" panose="020B0503020204020204" charset="-122"/>
                <a:cs typeface="Microsoft YaHei Bold" panose="020B0503020204020204" charset="-122"/>
                <a:sym typeface="+mn-ea"/>
              </a:rPr>
              <a:t>(3) 求和</a:t>
            </a:r>
            <a:r>
              <a:rPr lang="zh-CN" altLang="en-US" sz="2400" dirty="0">
                <a:solidFill>
                  <a:srgbClr val="7030A0"/>
                </a:solidFill>
                <a:latin typeface="Times New Roman" panose="02020603050405020304" pitchFamily="18" charset="0"/>
                <a:ea typeface="楷体_GB2312" pitchFamily="49" charset="-122"/>
              </a:rPr>
              <a:t>　</a:t>
            </a:r>
            <a:r>
              <a:rPr lang="zh-CN" altLang="en-US" sz="2400" dirty="0">
                <a:ea typeface="宋体" charset="0"/>
                <a:sym typeface="+mn-ea"/>
              </a:rPr>
              <a:t>将这样得到的 </a:t>
            </a:r>
            <a:r>
              <a:rPr lang="zh-CN" altLang="en-US" sz="2400" i="1" dirty="0">
                <a:latin typeface="Times New Roman Italic" panose="02020603050405020304" charset="0"/>
                <a:ea typeface="宋体" charset="0"/>
                <a:cs typeface="Times New Roman Italic" panose="02020603050405020304" charset="0"/>
                <a:sym typeface="+mn-ea"/>
              </a:rPr>
              <a:t>n</a:t>
            </a:r>
            <a:r>
              <a:rPr lang="zh-CN" altLang="en-US" sz="2400" dirty="0">
                <a:ea typeface="宋体" charset="0"/>
                <a:sym typeface="+mn-ea"/>
              </a:rPr>
              <a:t> 个小时间段上路程的近似值之和作为所求变速直线运动路程的近似值，即</a:t>
            </a:r>
            <a:endParaRPr lang="zh-CN" altLang="en-US" sz="2400" dirty="0">
              <a:latin typeface="Times New Roman Regular" panose="02020603050405020304" charset="0"/>
              <a:ea typeface="宋体" charset="0"/>
              <a:cs typeface="Times New Roman Regular" panose="02020603050405020304" charset="0"/>
              <a:sym typeface="+mn-ea"/>
            </a:endParaRPr>
          </a:p>
        </p:txBody>
      </p:sp>
      <mc:AlternateContent xmlns:mc="http://schemas.openxmlformats.org/markup-compatibility/2006">
        <mc:Choice xmlns:a14="http://schemas.microsoft.com/office/drawing/2010/main" Requires="a14">
          <p:sp>
            <p:nvSpPr>
              <p:cNvPr id="39943" name="矩形 32782"/>
              <p:cNvSpPr/>
              <p:nvPr/>
            </p:nvSpPr>
            <p:spPr>
              <a:xfrm>
                <a:off x="1056005" y="3664585"/>
                <a:ext cx="10079990" cy="1453515"/>
              </a:xfrm>
              <a:prstGeom prst="rect">
                <a:avLst/>
              </a:prstGeom>
              <a:noFill/>
              <a:ln w="9525">
                <a:noFill/>
              </a:ln>
            </p:spPr>
            <p:txBody>
              <a:bodyPr wrap="square" anchor="t" anchorCtr="0">
                <a:noAutofit/>
              </a:bodyPr>
              <a:p>
                <a:pPr algn="ctr" eaLnBrk="0" hangingPunct="0">
                  <a:lnSpc>
                    <a:spcPct val="150000"/>
                  </a:lnSpc>
                </a:pPr>
                <a14:m>
                  <m:oMathPara xmlns:m="http://schemas.openxmlformats.org/officeDocument/2006/math">
                    <m:oMathParaPr>
                      <m:jc m:val="centerGroup"/>
                    </m:oMathParaPr>
                    <m:oMath xmlns:m="http://schemas.openxmlformats.org/officeDocument/2006/math">
                      <m:r>
                        <a:rPr lang="en-US" sz="2400" i="1" dirty="0">
                          <a:latin typeface="DejaVu Math TeX Gyre" panose="02000503000000000000" charset="0"/>
                          <a:ea typeface="宋体" charset="0"/>
                          <a:cs typeface="DejaVu Math TeX Gyre" panose="02000503000000000000" charset="0"/>
                          <a:sym typeface="+mn-ea"/>
                        </a:rPr>
                        <m:t>𝑠</m:t>
                      </m:r>
                      <m:r>
                        <a:rPr lang="en-US" sz="2400" i="1" dirty="0">
                          <a:latin typeface="DejaVu Math TeX Gyre" panose="02000503000000000000" charset="0"/>
                          <a:ea typeface="宋体" charset="0"/>
                          <a:cs typeface="DejaVu Math TeX Gyre" panose="02000503000000000000" charset="0"/>
                          <a:sym typeface="+mn-ea"/>
                        </a:rPr>
                        <m:t>=</m:t>
                      </m:r>
                      <m:r>
                        <a:rPr lang="en-US" sz="2400" i="1" dirty="0">
                          <a:latin typeface="DejaVu Math TeX Gyre" panose="02000503000000000000" charset="0"/>
                          <a:ea typeface="宋体" charset="0"/>
                          <a:cs typeface="DejaVu Math TeX Gyre" panose="02000503000000000000" charset="0"/>
                          <a:sym typeface="+mn-ea"/>
                        </a:rPr>
                        <m:t>∆</m:t>
                      </m:r>
                      <m:sSub>
                        <m:sSubPr>
                          <m:ctrlPr>
                            <a:rPr lang="en-US" sz="2400" i="1" dirty="0">
                              <a:latin typeface="DejaVu Math TeX Gyre" panose="02000503000000000000" charset="0"/>
                              <a:ea typeface="宋体" charset="0"/>
                              <a:cs typeface="DejaVu Math TeX Gyre" panose="02000503000000000000" charset="0"/>
                              <a:sym typeface="+mn-ea"/>
                            </a:rPr>
                          </m:ctrlPr>
                        </m:sSubPr>
                        <m:e>
                          <m:r>
                            <a:rPr lang="en-US" sz="2400" i="1" dirty="0">
                              <a:latin typeface="DejaVu Math TeX Gyre" panose="02000503000000000000" charset="0"/>
                              <a:ea typeface="宋体" charset="0"/>
                              <a:cs typeface="DejaVu Math TeX Gyre" panose="02000503000000000000" charset="0"/>
                              <a:sym typeface="+mn-ea"/>
                            </a:rPr>
                            <m:t>𝑠</m:t>
                          </m:r>
                        </m:e>
                        <m:sub>
                          <m:r>
                            <a:rPr lang="en-US" sz="2400" i="1" dirty="0">
                              <a:latin typeface="DejaVu Math TeX Gyre" panose="02000503000000000000" charset="0"/>
                              <a:ea typeface="宋体" charset="0"/>
                              <a:cs typeface="DejaVu Math TeX Gyre" panose="02000503000000000000" charset="0"/>
                              <a:sym typeface="+mn-ea"/>
                            </a:rPr>
                            <m:t>1</m:t>
                          </m:r>
                        </m:sub>
                      </m:sSub>
                      <m:r>
                        <a:rPr lang="en-US" sz="2400" i="1" dirty="0">
                          <a:latin typeface="DejaVu Math TeX Gyre" panose="02000503000000000000" charset="0"/>
                          <a:ea typeface="宋体" charset="0"/>
                          <a:cs typeface="DejaVu Math TeX Gyre" panose="02000503000000000000" charset="0"/>
                          <a:sym typeface="+mn-ea"/>
                        </a:rPr>
                        <m:t>+∆</m:t>
                      </m:r>
                      <m:sSub>
                        <m:sSubPr>
                          <m:ctrlPr>
                            <a:rPr lang="en-US" sz="2400" i="1" dirty="0">
                              <a:latin typeface="DejaVu Math TeX Gyre" panose="02000503000000000000" charset="0"/>
                              <a:ea typeface="宋体" charset="0"/>
                              <a:cs typeface="DejaVu Math TeX Gyre" panose="02000503000000000000" charset="0"/>
                              <a:sym typeface="+mn-ea"/>
                            </a:rPr>
                          </m:ctrlPr>
                        </m:sSubPr>
                        <m:e>
                          <m:r>
                            <a:rPr lang="en-US" sz="2400" i="1" dirty="0">
                              <a:latin typeface="DejaVu Math TeX Gyre" panose="02000503000000000000" charset="0"/>
                              <a:ea typeface="宋体" charset="0"/>
                              <a:cs typeface="DejaVu Math TeX Gyre" panose="02000503000000000000" charset="0"/>
                              <a:sym typeface="+mn-ea"/>
                            </a:rPr>
                            <m:t>𝑠</m:t>
                          </m:r>
                        </m:e>
                        <m:sub>
                          <m:r>
                            <a:rPr lang="en-US" sz="2400" i="1" dirty="0">
                              <a:latin typeface="DejaVu Math TeX Gyre" panose="02000503000000000000" charset="0"/>
                              <a:ea typeface="宋体" charset="0"/>
                              <a:cs typeface="DejaVu Math TeX Gyre" panose="02000503000000000000" charset="0"/>
                              <a:sym typeface="+mn-ea"/>
                            </a:rPr>
                            <m:t>2</m:t>
                          </m:r>
                        </m:sub>
                      </m:sSub>
                      <m:r>
                        <a:rPr lang="en-US" sz="2400" i="1" dirty="0">
                          <a:latin typeface="DejaVu Math TeX Gyre" panose="02000503000000000000" charset="0"/>
                          <a:ea typeface="宋体" charset="0"/>
                          <a:cs typeface="DejaVu Math TeX Gyre" panose="02000503000000000000" charset="0"/>
                          <a:sym typeface="+mn-ea"/>
                        </a:rPr>
                        <m:t>+⋯+∆</m:t>
                      </m:r>
                      <m:sSub>
                        <m:sSubPr>
                          <m:ctrlPr>
                            <a:rPr lang="en-US" sz="2400" i="1" dirty="0">
                              <a:latin typeface="DejaVu Math TeX Gyre" panose="02000503000000000000" charset="0"/>
                              <a:ea typeface="宋体" charset="0"/>
                              <a:cs typeface="DejaVu Math TeX Gyre" panose="02000503000000000000" charset="0"/>
                              <a:sym typeface="+mn-ea"/>
                            </a:rPr>
                          </m:ctrlPr>
                        </m:sSubPr>
                        <m:e>
                          <m:r>
                            <a:rPr lang="en-US" sz="2400" i="1" dirty="0">
                              <a:latin typeface="DejaVu Math TeX Gyre" panose="02000503000000000000" charset="0"/>
                              <a:ea typeface="宋体" charset="0"/>
                              <a:cs typeface="DejaVu Math TeX Gyre" panose="02000503000000000000" charset="0"/>
                              <a:sym typeface="+mn-ea"/>
                            </a:rPr>
                            <m:t>𝑠</m:t>
                          </m:r>
                        </m:e>
                        <m:sub>
                          <m:r>
                            <a:rPr lang="en-US" sz="2400" i="1" dirty="0">
                              <a:latin typeface="DejaVu Math TeX Gyre" panose="02000503000000000000" charset="0"/>
                              <a:ea typeface="宋体" charset="0"/>
                              <a:cs typeface="DejaVu Math TeX Gyre" panose="02000503000000000000" charset="0"/>
                              <a:sym typeface="+mn-ea"/>
                            </a:rPr>
                            <m:t>𝑛</m:t>
                          </m:r>
                        </m:sub>
                      </m:sSub>
                      <m:r>
                        <a:rPr lang="en-US" sz="2400" i="1" dirty="0">
                          <a:latin typeface="DejaVu Math TeX Gyre" panose="02000503000000000000" charset="0"/>
                          <a:ea typeface="宋体" charset="0"/>
                          <a:cs typeface="DejaVu Math TeX Gyre" panose="02000503000000000000" charset="0"/>
                          <a:sym typeface="+mn-ea"/>
                        </a:rPr>
                        <m:t>=</m:t>
                      </m:r>
                      <m:nary>
                        <m:naryPr>
                          <m:chr m:val="∑"/>
                          <m:limLoc m:val="undOvr"/>
                          <m:ctrlPr>
                            <a:rPr lang="en-US" sz="2400" i="1" dirty="0">
                              <a:latin typeface="DejaVu Math TeX Gyre" panose="02000503000000000000" charset="0"/>
                              <a:ea typeface="宋体" charset="0"/>
                              <a:cs typeface="DejaVu Math TeX Gyre" panose="02000503000000000000" charset="0"/>
                              <a:sym typeface="+mn-ea"/>
                            </a:rPr>
                          </m:ctrlPr>
                        </m:naryPr>
                        <m:sub>
                          <m:r>
                            <a:rPr lang="en-US" sz="2400" i="1" dirty="0">
                              <a:latin typeface="DejaVu Math TeX Gyre" panose="02000503000000000000" charset="0"/>
                              <a:ea typeface="宋体" charset="0"/>
                              <a:cs typeface="DejaVu Math TeX Gyre" panose="02000503000000000000" charset="0"/>
                              <a:sym typeface="+mn-ea"/>
                            </a:rPr>
                            <m:t>𝑖</m:t>
                          </m:r>
                          <m:r>
                            <a:rPr lang="en-US" sz="2400" i="1" dirty="0">
                              <a:latin typeface="DejaVu Math TeX Gyre" panose="02000503000000000000" charset="0"/>
                              <a:ea typeface="宋体" charset="0"/>
                              <a:cs typeface="DejaVu Math TeX Gyre" panose="02000503000000000000" charset="0"/>
                              <a:sym typeface="+mn-ea"/>
                            </a:rPr>
                            <m:t>=</m:t>
                          </m:r>
                          <m:r>
                            <a:rPr lang="en-US" sz="2400" i="1" dirty="0">
                              <a:latin typeface="DejaVu Math TeX Gyre" panose="02000503000000000000" charset="0"/>
                              <a:ea typeface="宋体" charset="0"/>
                              <a:cs typeface="DejaVu Math TeX Gyre" panose="02000503000000000000" charset="0"/>
                              <a:sym typeface="+mn-ea"/>
                            </a:rPr>
                            <m:t>1</m:t>
                          </m:r>
                        </m:sub>
                        <m:sup>
                          <m:r>
                            <a:rPr lang="en-US" sz="2400" i="1" dirty="0">
                              <a:latin typeface="DejaVu Math TeX Gyre" panose="02000503000000000000" charset="0"/>
                              <a:ea typeface="宋体" charset="0"/>
                              <a:cs typeface="DejaVu Math TeX Gyre" panose="02000503000000000000" charset="0"/>
                              <a:sym typeface="+mn-ea"/>
                            </a:rPr>
                            <m:t>𝑛</m:t>
                          </m:r>
                        </m:sup>
                        <m:e>
                          <m:r>
                            <a:rPr lang="en-US" sz="2400" i="1" dirty="0">
                              <a:latin typeface="DejaVu Math TeX Gyre" panose="02000503000000000000" charset="0"/>
                              <a:ea typeface="宋体" charset="0"/>
                              <a:cs typeface="DejaVu Math TeX Gyre" panose="02000503000000000000" charset="0"/>
                              <a:sym typeface="+mn-ea"/>
                            </a:rPr>
                            <m:t>∆</m:t>
                          </m:r>
                          <m:sSub>
                            <m:sSubPr>
                              <m:ctrlPr>
                                <a:rPr lang="en-US" sz="2400" i="1" dirty="0">
                                  <a:latin typeface="DejaVu Math TeX Gyre" panose="02000503000000000000" charset="0"/>
                                  <a:ea typeface="宋体" charset="0"/>
                                  <a:cs typeface="DejaVu Math TeX Gyre" panose="02000503000000000000" charset="0"/>
                                  <a:sym typeface="+mn-ea"/>
                                </a:rPr>
                              </m:ctrlPr>
                            </m:sSubPr>
                            <m:e>
                              <m:r>
                                <a:rPr lang="en-US" sz="2400" i="1" dirty="0">
                                  <a:latin typeface="DejaVu Math TeX Gyre" panose="02000503000000000000" charset="0"/>
                                  <a:ea typeface="宋体" charset="0"/>
                                  <a:cs typeface="DejaVu Math TeX Gyre" panose="02000503000000000000" charset="0"/>
                                  <a:sym typeface="+mn-ea"/>
                                </a:rPr>
                                <m:t>𝑠</m:t>
                              </m:r>
                            </m:e>
                            <m:sub>
                              <m:r>
                                <a:rPr lang="en-US" sz="2400" i="1" dirty="0">
                                  <a:latin typeface="DejaVu Math TeX Gyre" panose="02000503000000000000" charset="0"/>
                                  <a:ea typeface="宋体" charset="0"/>
                                  <a:cs typeface="DejaVu Math TeX Gyre" panose="02000503000000000000" charset="0"/>
                                  <a:sym typeface="+mn-ea"/>
                                </a:rPr>
                                <m:t>𝑖</m:t>
                              </m:r>
                            </m:sub>
                          </m:sSub>
                        </m:e>
                      </m:nary>
                      <m:r>
                        <a:rPr lang="en-US" sz="2400" i="1" dirty="0">
                          <a:latin typeface="DejaVu Math TeX Gyre" panose="02000503000000000000" charset="0"/>
                          <a:ea typeface="宋体" charset="0"/>
                          <a:cs typeface="DejaVu Math TeX Gyre" panose="02000503000000000000" charset="0"/>
                          <a:sym typeface="+mn-ea"/>
                        </a:rPr>
                        <m:t>≈</m:t>
                      </m:r>
                      <m:nary>
                        <m:naryPr>
                          <m:chr m:val="∑"/>
                          <m:limLoc m:val="undOvr"/>
                          <m:ctrlPr>
                            <a:rPr lang="en-US" sz="2400" i="1" dirty="0">
                              <a:latin typeface="DejaVu Math TeX Gyre" panose="02000503000000000000" charset="0"/>
                              <a:ea typeface="宋体" charset="0"/>
                              <a:cs typeface="DejaVu Math TeX Gyre" panose="02000503000000000000" charset="0"/>
                              <a:sym typeface="+mn-ea"/>
                            </a:rPr>
                          </m:ctrlPr>
                        </m:naryPr>
                        <m:sub>
                          <m:r>
                            <a:rPr lang="en-US" sz="2400" i="1" dirty="0">
                              <a:latin typeface="DejaVu Math TeX Gyre" panose="02000503000000000000" charset="0"/>
                              <a:ea typeface="宋体" charset="0"/>
                              <a:cs typeface="DejaVu Math TeX Gyre" panose="02000503000000000000" charset="0"/>
                              <a:sym typeface="+mn-ea"/>
                            </a:rPr>
                            <m:t>𝑖</m:t>
                          </m:r>
                          <m:r>
                            <a:rPr lang="en-US" sz="2400" i="1" dirty="0">
                              <a:latin typeface="DejaVu Math TeX Gyre" panose="02000503000000000000" charset="0"/>
                              <a:ea typeface="宋体" charset="0"/>
                              <a:cs typeface="DejaVu Math TeX Gyre" panose="02000503000000000000" charset="0"/>
                              <a:sym typeface="+mn-ea"/>
                            </a:rPr>
                            <m:t>=</m:t>
                          </m:r>
                          <m:r>
                            <a:rPr lang="en-US" sz="2400" i="1" dirty="0">
                              <a:latin typeface="DejaVu Math TeX Gyre" panose="02000503000000000000" charset="0"/>
                              <a:ea typeface="宋体" charset="0"/>
                              <a:cs typeface="DejaVu Math TeX Gyre" panose="02000503000000000000" charset="0"/>
                              <a:sym typeface="+mn-ea"/>
                            </a:rPr>
                            <m:t>1</m:t>
                          </m:r>
                        </m:sub>
                        <m:sup>
                          <m:r>
                            <a:rPr lang="en-US" sz="2400" i="1" dirty="0">
                              <a:latin typeface="DejaVu Math TeX Gyre" panose="02000503000000000000" charset="0"/>
                              <a:ea typeface="宋体" charset="0"/>
                              <a:cs typeface="DejaVu Math TeX Gyre" panose="02000503000000000000" charset="0"/>
                              <a:sym typeface="+mn-ea"/>
                            </a:rPr>
                            <m:t>𝑛</m:t>
                          </m:r>
                        </m:sup>
                        <m:e>
                          <m:r>
                            <a:rPr lang="en-US" sz="2400" i="1" dirty="0">
                              <a:latin typeface="DejaVu Math TeX Gyre" panose="02000503000000000000" charset="0"/>
                              <a:ea typeface="宋体" charset="0"/>
                              <a:cs typeface="DejaVu Math TeX Gyre" panose="02000503000000000000" charset="0"/>
                              <a:sym typeface="+mn-ea"/>
                            </a:rPr>
                            <m:t>𝑣</m:t>
                          </m:r>
                          <m:d>
                            <m:dPr>
                              <m:ctrlPr>
                                <a:rPr lang="en-US" sz="2400" i="1" dirty="0">
                                  <a:latin typeface="DejaVu Math TeX Gyre" panose="02000503000000000000" charset="0"/>
                                  <a:ea typeface="宋体" charset="0"/>
                                  <a:cs typeface="DejaVu Math TeX Gyre" panose="02000503000000000000" charset="0"/>
                                  <a:sym typeface="+mn-ea"/>
                                </a:rPr>
                              </m:ctrlPr>
                            </m:dPr>
                            <m:e>
                              <m:sSub>
                                <m:sSubPr>
                                  <m:ctrlPr>
                                    <a:rPr lang="en-US" sz="2400" i="1" dirty="0">
                                      <a:latin typeface="DejaVu Math TeX Gyre" panose="02000503000000000000" charset="0"/>
                                      <a:ea typeface="宋体" charset="0"/>
                                      <a:cs typeface="DejaVu Math TeX Gyre" panose="02000503000000000000" charset="0"/>
                                      <a:sym typeface="+mn-ea"/>
                                    </a:rPr>
                                  </m:ctrlPr>
                                </m:sSubPr>
                                <m:e>
                                  <m:r>
                                    <a:rPr lang="en-US" sz="2400" i="1" dirty="0">
                                      <a:latin typeface="DejaVu Math TeX Gyre" panose="02000503000000000000" charset="0"/>
                                      <a:ea typeface="宋体" charset="0"/>
                                      <a:cs typeface="DejaVu Math TeX Gyre" panose="02000503000000000000" charset="0"/>
                                      <a:sym typeface="+mn-ea"/>
                                    </a:rPr>
                                    <m:t>𝜏</m:t>
                                  </m:r>
                                </m:e>
                                <m:sub>
                                  <m:r>
                                    <a:rPr lang="en-US" sz="2400" i="1" dirty="0">
                                      <a:latin typeface="DejaVu Math TeX Gyre" panose="02000503000000000000" charset="0"/>
                                      <a:ea typeface="宋体" charset="0"/>
                                      <a:cs typeface="DejaVu Math TeX Gyre" panose="02000503000000000000" charset="0"/>
                                      <a:sym typeface="+mn-ea"/>
                                    </a:rPr>
                                    <m:t>𝑖</m:t>
                                  </m:r>
                                </m:sub>
                              </m:sSub>
                            </m:e>
                          </m:d>
                          <m:r>
                            <a:rPr lang="en-US" sz="2400" i="1" dirty="0">
                              <a:latin typeface="DejaVu Math TeX Gyre" panose="02000503000000000000" charset="0"/>
                              <a:ea typeface="宋体" charset="0"/>
                              <a:cs typeface="DejaVu Math TeX Gyre" panose="02000503000000000000" charset="0"/>
                              <a:sym typeface="+mn-ea"/>
                            </a:rPr>
                            <m:t>∆</m:t>
                          </m:r>
                          <m:sSub>
                            <m:sSubPr>
                              <m:ctrlPr>
                                <a:rPr lang="en-US" sz="2400" i="1" dirty="0">
                                  <a:latin typeface="DejaVu Math TeX Gyre" panose="02000503000000000000" charset="0"/>
                                  <a:ea typeface="宋体" charset="0"/>
                                  <a:cs typeface="DejaVu Math TeX Gyre" panose="02000503000000000000" charset="0"/>
                                  <a:sym typeface="+mn-ea"/>
                                </a:rPr>
                              </m:ctrlPr>
                            </m:sSubPr>
                            <m:e>
                              <m:r>
                                <a:rPr lang="en-US" sz="2400" i="1" dirty="0">
                                  <a:latin typeface="DejaVu Math TeX Gyre" panose="02000503000000000000" charset="0"/>
                                  <a:ea typeface="宋体" charset="0"/>
                                  <a:cs typeface="DejaVu Math TeX Gyre" panose="02000503000000000000" charset="0"/>
                                  <a:sym typeface="+mn-ea"/>
                                </a:rPr>
                                <m:t>𝑡</m:t>
                              </m:r>
                            </m:e>
                            <m:sub>
                              <m:r>
                                <a:rPr lang="en-US" sz="2400" i="1" dirty="0">
                                  <a:latin typeface="DejaVu Math TeX Gyre" panose="02000503000000000000" charset="0"/>
                                  <a:ea typeface="宋体" charset="0"/>
                                  <a:cs typeface="DejaVu Math TeX Gyre" panose="02000503000000000000" charset="0"/>
                                  <a:sym typeface="+mn-ea"/>
                                </a:rPr>
                                <m:t>𝑖</m:t>
                              </m:r>
                            </m:sub>
                          </m:sSub>
                        </m:e>
                      </m:nary>
                      <m:r>
                        <a:rPr lang="en-US" sz="2400" i="1" dirty="0">
                          <a:latin typeface="DejaVu Math TeX Gyre" panose="02000503000000000000" charset="0"/>
                          <a:ea typeface="宋体" charset="0"/>
                          <a:cs typeface="DejaVu Math TeX Gyre" panose="02000503000000000000" charset="0"/>
                          <a:sym typeface="+mn-ea"/>
                        </a:rPr>
                        <m:t>.</m:t>
                      </m:r>
                    </m:oMath>
                  </m:oMathPara>
                </a14:m>
                <a:endParaRPr lang="en-US" sz="2400" dirty="0">
                  <a:latin typeface="Times New Roman" panose="02020603050405020304" pitchFamily="18" charset="0"/>
                  <a:ea typeface="宋体" charset="0"/>
                  <a:cs typeface="Times New Roman" panose="02020603050405020304" pitchFamily="18" charset="0"/>
                  <a:sym typeface="+mn-ea"/>
                </a:endParaRPr>
              </a:p>
            </p:txBody>
          </p:sp>
        </mc:Choice>
        <mc:Fallback>
          <p:sp>
            <p:nvSpPr>
              <p:cNvPr id="39943" name="矩形 32782"/>
              <p:cNvSpPr>
                <a:spLocks noRot="1" noChangeAspect="1" noMove="1" noResize="1" noEditPoints="1" noAdjustHandles="1" noChangeArrowheads="1" noChangeShapeType="1" noTextEdit="1"/>
              </p:cNvSpPr>
              <p:nvPr/>
            </p:nvSpPr>
            <p:spPr>
              <a:xfrm>
                <a:off x="1056005" y="3664585"/>
                <a:ext cx="10079990" cy="1453515"/>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spd="slow" advTm="3000">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mc:AlternateContent xmlns:mc="http://schemas.openxmlformats.org/markup-compatibility/2006">
        <mc:Choice xmlns:a14="http://schemas.microsoft.com/office/drawing/2010/main" Requires="a14">
          <p:sp>
            <p:nvSpPr>
              <p:cNvPr id="39939" name="矩形 32778"/>
              <p:cNvSpPr/>
              <p:nvPr/>
            </p:nvSpPr>
            <p:spPr>
              <a:xfrm>
                <a:off x="1056005" y="2182495"/>
                <a:ext cx="10079990" cy="1453515"/>
              </a:xfrm>
              <a:prstGeom prst="rect">
                <a:avLst/>
              </a:prstGeom>
              <a:noFill/>
              <a:ln w="9525">
                <a:noFill/>
              </a:ln>
            </p:spPr>
            <p:txBody>
              <a:bodyPr wrap="square" anchor="t" anchorCtr="0">
                <a:noAutofit/>
              </a:bodyPr>
              <a:p>
                <a:pPr indent="609600" algn="just">
                  <a:lnSpc>
                    <a:spcPct val="150000"/>
                  </a:lnSpc>
                  <a:extLst>
                    <a:ext uri="{35155182-B16C-46BC-9424-99874614C6A1}">
                      <wpsdc:indentchars xmlns:wpsdc="http://www.wps.cn/officeDocument/2017/drawingmlCustomData" val="200" checksum="4158780845"/>
                    </a:ext>
                  </a:extLst>
                </a:pPr>
                <a:r>
                  <a:rPr lang="zh-CN" altLang="en-US" sz="2400" b="1" dirty="0">
                    <a:solidFill>
                      <a:srgbClr val="7030A0"/>
                    </a:solidFill>
                    <a:latin typeface="Microsoft YaHei Bold" panose="020B0503020204020204" charset="-122"/>
                    <a:ea typeface="Microsoft YaHei Bold" panose="020B0503020204020204" charset="-122"/>
                    <a:cs typeface="Microsoft YaHei Bold" panose="020B0503020204020204" charset="-122"/>
                    <a:sym typeface="+mn-ea"/>
                  </a:rPr>
                  <a:t>(4) 取极限</a:t>
                </a:r>
                <a:r>
                  <a:rPr lang="zh-CN" altLang="en-US" sz="2400" dirty="0">
                    <a:solidFill>
                      <a:srgbClr val="7030A0"/>
                    </a:solidFill>
                    <a:latin typeface="Times New Roman" panose="02020603050405020304" pitchFamily="18" charset="0"/>
                    <a:ea typeface="楷体_GB2312" pitchFamily="49" charset="-122"/>
                  </a:rPr>
                  <a:t>　</a:t>
                </a:r>
                <a:r>
                  <a:rPr lang="zh-CN" altLang="en-US" sz="2400" dirty="0">
                    <a:ea typeface="宋体" charset="0"/>
                    <a:sym typeface="+mn-ea"/>
                  </a:rPr>
                  <a:t>记</a:t>
                </a:r>
                <a:r>
                  <a:rPr lang="en-US" altLang="zh-CN" sz="2400" dirty="0">
                    <a:ea typeface="宋体" charset="0"/>
                    <a:sym typeface="+mn-ea"/>
                  </a:rPr>
                  <a:t> </a:t>
                </a:r>
                <a14:m>
                  <m:oMath xmlns:m="http://schemas.openxmlformats.org/officeDocument/2006/math">
                    <m:r>
                      <a:rPr lang="en-US" altLang="zh-CN" sz="2400" i="1" dirty="0">
                        <a:latin typeface="DejaVu Math TeX Gyre" panose="02000503000000000000" charset="0"/>
                        <a:ea typeface="宋体" charset="0"/>
                        <a:cs typeface="DejaVu Math TeX Gyre" panose="02000503000000000000" charset="0"/>
                        <a:sym typeface="+mn-ea"/>
                      </a:rPr>
                      <m:t>𝜆</m:t>
                    </m:r>
                    <m:r>
                      <a:rPr lang="en-US" altLang="zh-CN" sz="2400" i="1" dirty="0">
                        <a:latin typeface="DejaVu Math TeX Gyre" panose="02000503000000000000" charset="0"/>
                        <a:ea typeface="宋体" charset="0"/>
                        <a:cs typeface="DejaVu Math TeX Gyre" panose="02000503000000000000" charset="0"/>
                        <a:sym typeface="+mn-ea"/>
                      </a:rPr>
                      <m:t>=</m:t>
                    </m:r>
                    <m:r>
                      <a:rPr lang="en-US" altLang="zh-CN" sz="2400" i="1" dirty="0">
                        <a:latin typeface="DejaVu Math TeX Gyre" panose="02000503000000000000" charset="0"/>
                        <a:ea typeface="宋体" charset="0"/>
                        <a:cs typeface="DejaVu Math TeX Gyre" panose="02000503000000000000" charset="0"/>
                        <a:sym typeface="+mn-ea"/>
                      </a:rPr>
                      <m:t>𝑚𝑎𝑥</m:t>
                    </m:r>
                    <m:d>
                      <m:dPr>
                        <m:begChr m:val="{"/>
                        <m:endChr m:val="}"/>
                        <m:ctrlPr>
                          <a:rPr lang="en-US" altLang="zh-CN" sz="2400" i="1" dirty="0">
                            <a:latin typeface="DejaVu Math TeX Gyre" panose="02000503000000000000" charset="0"/>
                            <a:ea typeface="宋体" charset="0"/>
                            <a:cs typeface="DejaVu Math TeX Gyre" panose="02000503000000000000" charset="0"/>
                            <a:sym typeface="+mn-ea"/>
                          </a:rPr>
                        </m:ctrlPr>
                      </m:dPr>
                      <m:e>
                        <m:r>
                          <a:rPr lang="en-US" altLang="zh-CN" sz="2400" i="1" dirty="0">
                            <a:latin typeface="DejaVu Math TeX Gyre" panose="02000503000000000000" charset="0"/>
                            <a:ea typeface="宋体" charset="0"/>
                            <a:cs typeface="DejaVu Math TeX Gyre" panose="02000503000000000000" charset="0"/>
                            <a:sym typeface="+mn-ea"/>
                          </a:rPr>
                          <m:t>𝛥</m:t>
                        </m:r>
                        <m:sSub>
                          <m:sSubPr>
                            <m:ctrlPr>
                              <a:rPr lang="en-US" altLang="zh-CN" sz="2400" i="1" dirty="0">
                                <a:latin typeface="DejaVu Math TeX Gyre" panose="02000503000000000000" charset="0"/>
                                <a:ea typeface="宋体" charset="0"/>
                                <a:cs typeface="DejaVu Math TeX Gyre" panose="02000503000000000000" charset="0"/>
                                <a:sym typeface="+mn-ea"/>
                              </a:rPr>
                            </m:ctrlPr>
                          </m:sSubPr>
                          <m:e>
                            <m:r>
                              <a:rPr lang="en-US" altLang="zh-CN" sz="2400" i="1" dirty="0">
                                <a:latin typeface="DejaVu Math TeX Gyre" panose="02000503000000000000" charset="0"/>
                                <a:ea typeface="宋体" charset="0"/>
                                <a:cs typeface="DejaVu Math TeX Gyre" panose="02000503000000000000" charset="0"/>
                                <a:sym typeface="+mn-ea"/>
                              </a:rPr>
                              <m:t>𝑡</m:t>
                            </m:r>
                          </m:e>
                          <m:sub>
                            <m:r>
                              <a:rPr lang="en-US" altLang="zh-CN" sz="2400" i="1" dirty="0">
                                <a:latin typeface="DejaVu Math TeX Gyre" panose="02000503000000000000" charset="0"/>
                                <a:ea typeface="宋体" charset="0"/>
                                <a:cs typeface="DejaVu Math TeX Gyre" panose="02000503000000000000" charset="0"/>
                                <a:sym typeface="+mn-ea"/>
                              </a:rPr>
                              <m:t>1</m:t>
                            </m:r>
                          </m:sub>
                        </m:sSub>
                        <m:r>
                          <a:rPr lang="en-US" altLang="zh-CN" sz="2400" i="1" dirty="0">
                            <a:latin typeface="DejaVu Math TeX Gyre" panose="02000503000000000000" charset="0"/>
                            <a:ea typeface="宋体" charset="0"/>
                            <a:cs typeface="DejaVu Math TeX Gyre" panose="02000503000000000000" charset="0"/>
                            <a:sym typeface="+mn-ea"/>
                          </a:rPr>
                          <m:t>，</m:t>
                        </m:r>
                        <m:r>
                          <a:rPr lang="en-US" altLang="zh-CN" sz="2400" i="1" dirty="0">
                            <a:latin typeface="DejaVu Math TeX Gyre" panose="02000503000000000000" charset="0"/>
                            <a:ea typeface="宋体" charset="0"/>
                            <a:cs typeface="DejaVu Math TeX Gyre" panose="02000503000000000000" charset="0"/>
                            <a:sym typeface="+mn-ea"/>
                          </a:rPr>
                          <m:t>𝛥</m:t>
                        </m:r>
                        <m:sSub>
                          <m:sSubPr>
                            <m:ctrlPr>
                              <a:rPr lang="en-US" altLang="zh-CN" sz="2400" i="1" dirty="0">
                                <a:latin typeface="DejaVu Math TeX Gyre" panose="02000503000000000000" charset="0"/>
                                <a:ea typeface="宋体" charset="0"/>
                                <a:cs typeface="DejaVu Math TeX Gyre" panose="02000503000000000000" charset="0"/>
                                <a:sym typeface="+mn-ea"/>
                              </a:rPr>
                            </m:ctrlPr>
                          </m:sSubPr>
                          <m:e>
                            <m:r>
                              <a:rPr lang="en-US" altLang="zh-CN" sz="2400" i="1" dirty="0">
                                <a:latin typeface="DejaVu Math TeX Gyre" panose="02000503000000000000" charset="0"/>
                                <a:ea typeface="宋体" charset="0"/>
                                <a:cs typeface="DejaVu Math TeX Gyre" panose="02000503000000000000" charset="0"/>
                                <a:sym typeface="+mn-ea"/>
                              </a:rPr>
                              <m:t>𝑡</m:t>
                            </m:r>
                          </m:e>
                          <m:sub>
                            <m:r>
                              <a:rPr lang="en-US" altLang="zh-CN" sz="2400" i="1" dirty="0">
                                <a:latin typeface="DejaVu Math TeX Gyre" panose="02000503000000000000" charset="0"/>
                                <a:ea typeface="宋体" charset="0"/>
                                <a:cs typeface="DejaVu Math TeX Gyre" panose="02000503000000000000" charset="0"/>
                                <a:sym typeface="+mn-ea"/>
                              </a:rPr>
                              <m:t>2</m:t>
                            </m:r>
                          </m:sub>
                        </m:sSub>
                        <m:r>
                          <a:rPr lang="en-US" altLang="zh-CN" sz="2400" i="1" dirty="0">
                            <a:latin typeface="DejaVu Math TeX Gyre" panose="02000503000000000000" charset="0"/>
                            <a:ea typeface="宋体" charset="0"/>
                            <a:cs typeface="DejaVu Math TeX Gyre" panose="02000503000000000000" charset="0"/>
                            <a:sym typeface="+mn-ea"/>
                          </a:rPr>
                          <m:t>，</m:t>
                        </m:r>
                        <m:r>
                          <a:rPr lang="en-US" altLang="zh-CN" sz="2400" i="1" dirty="0">
                            <a:latin typeface="DejaVu Math TeX Gyre" panose="02000503000000000000" charset="0"/>
                            <a:ea typeface="宋体" charset="0"/>
                            <a:cs typeface="DejaVu Math TeX Gyre" panose="02000503000000000000" charset="0"/>
                            <a:sym typeface="+mn-ea"/>
                          </a:rPr>
                          <m:t>⋯，∆</m:t>
                        </m:r>
                        <m:sSub>
                          <m:sSubPr>
                            <m:ctrlPr>
                              <a:rPr lang="en-US" altLang="zh-CN" sz="2400" i="1" dirty="0">
                                <a:latin typeface="DejaVu Math TeX Gyre" panose="02000503000000000000" charset="0"/>
                                <a:ea typeface="宋体" charset="0"/>
                                <a:cs typeface="DejaVu Math TeX Gyre" panose="02000503000000000000" charset="0"/>
                                <a:sym typeface="+mn-ea"/>
                              </a:rPr>
                            </m:ctrlPr>
                          </m:sSubPr>
                          <m:e>
                            <m:r>
                              <a:rPr lang="en-US" altLang="zh-CN" sz="2400" i="1" dirty="0">
                                <a:latin typeface="DejaVu Math TeX Gyre" panose="02000503000000000000" charset="0"/>
                                <a:ea typeface="宋体" charset="0"/>
                                <a:cs typeface="DejaVu Math TeX Gyre" panose="02000503000000000000" charset="0"/>
                                <a:sym typeface="+mn-ea"/>
                              </a:rPr>
                              <m:t>𝑡</m:t>
                            </m:r>
                          </m:e>
                          <m:sub>
                            <m:r>
                              <a:rPr lang="en-US" altLang="zh-CN" sz="2400" i="1" dirty="0">
                                <a:latin typeface="DejaVu Math TeX Gyre" panose="02000503000000000000" charset="0"/>
                                <a:ea typeface="宋体" charset="0"/>
                                <a:cs typeface="DejaVu Math TeX Gyre" panose="02000503000000000000" charset="0"/>
                                <a:sym typeface="+mn-ea"/>
                              </a:rPr>
                              <m:t>𝑛</m:t>
                            </m:r>
                          </m:sub>
                        </m:sSub>
                      </m:e>
                    </m:d>
                  </m:oMath>
                </a14:m>
                <a:r>
                  <a:rPr lang="zh-CN" altLang="en-US" sz="2400" dirty="0">
                    <a:latin typeface="DejaVu Math TeX Gyre" panose="02000503000000000000" charset="0"/>
                    <a:ea typeface="宋体" charset="0"/>
                    <a:cs typeface="DejaVu Math TeX Gyre" panose="02000503000000000000" charset="0"/>
                    <a:sym typeface="+mn-ea"/>
                  </a:rPr>
                  <a:t>，当</a:t>
                </a:r>
                <a14:m>
                  <m:oMath xmlns:m="http://schemas.openxmlformats.org/officeDocument/2006/math">
                    <m:r>
                      <a:rPr lang="en-US" altLang="zh-CN" sz="2400" i="1" dirty="0">
                        <a:latin typeface="DejaVu Math TeX Gyre" panose="02000503000000000000" charset="0"/>
                        <a:ea typeface="宋体" charset="0"/>
                        <a:cs typeface="DejaVu Math TeX Gyre" panose="02000503000000000000" charset="0"/>
                        <a:sym typeface="+mn-ea"/>
                      </a:rPr>
                      <m:t>𝜆</m:t>
                    </m:r>
                    <m:r>
                      <a:rPr lang="en-US" altLang="zh-CN" sz="2400" i="1" dirty="0">
                        <a:latin typeface="DejaVu Math TeX Gyre" panose="02000503000000000000" charset="0"/>
                        <a:ea typeface="宋体" charset="0"/>
                        <a:cs typeface="DejaVu Math TeX Gyre" panose="02000503000000000000" charset="0"/>
                        <a:sym typeface="+mn-ea"/>
                      </a:rPr>
                      <m:t>→</m:t>
                    </m:r>
                    <m:r>
                      <a:rPr lang="en-US" altLang="zh-CN" sz="2400" i="1" dirty="0">
                        <a:latin typeface="DejaVu Math TeX Gyre" panose="02000503000000000000" charset="0"/>
                        <a:ea typeface="宋体" charset="0"/>
                        <a:cs typeface="DejaVu Math TeX Gyre" panose="02000503000000000000" charset="0"/>
                        <a:sym typeface="+mn-ea"/>
                      </a:rPr>
                      <m:t>0</m:t>
                    </m:r>
                  </m:oMath>
                </a14:m>
                <a:r>
                  <a:rPr lang="zh-CN" altLang="en-US" sz="2400" dirty="0">
                    <a:latin typeface="DejaVu Math TeX Gyre" panose="02000503000000000000" charset="0"/>
                    <a:ea typeface="宋体" charset="0"/>
                    <a:cs typeface="DejaVu Math TeX Gyre" panose="02000503000000000000" charset="0"/>
                    <a:sym typeface="+mn-ea"/>
                  </a:rPr>
                  <a:t>时，取上述和式的极限，即得到变速直线运动路程</a:t>
                </a:r>
                <a:endParaRPr lang="zh-CN" altLang="en-US" sz="2400" dirty="0">
                  <a:latin typeface="DejaVu Math TeX Gyre" panose="02000503000000000000" charset="0"/>
                  <a:ea typeface="宋体" charset="0"/>
                  <a:cs typeface="DejaVu Math TeX Gyre" panose="02000503000000000000" charset="0"/>
                  <a:sym typeface="+mn-ea"/>
                </a:endParaRPr>
              </a:p>
            </p:txBody>
          </p:sp>
        </mc:Choice>
        <mc:Fallback>
          <p:sp>
            <p:nvSpPr>
              <p:cNvPr id="39939" name="矩形 32778"/>
              <p:cNvSpPr>
                <a:spLocks noRot="1" noChangeAspect="1" noMove="1" noResize="1" noEditPoints="1" noAdjustHandles="1" noChangeArrowheads="1" noChangeShapeType="1" noTextEdit="1"/>
              </p:cNvSpPr>
              <p:nvPr/>
            </p:nvSpPr>
            <p:spPr>
              <a:xfrm>
                <a:off x="1056005" y="2182495"/>
                <a:ext cx="10079990" cy="1453515"/>
              </a:xfrm>
              <a:prstGeom prst="rect">
                <a:avLst/>
              </a:prstGeom>
              <a:blipFill rotWithShape="1">
                <a:blip r:embed="rId1"/>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9943" name="矩形 32782"/>
              <p:cNvSpPr/>
              <p:nvPr/>
            </p:nvSpPr>
            <p:spPr>
              <a:xfrm>
                <a:off x="1056005" y="3664585"/>
                <a:ext cx="10079990" cy="1453515"/>
              </a:xfrm>
              <a:prstGeom prst="rect">
                <a:avLst/>
              </a:prstGeom>
              <a:noFill/>
              <a:ln w="9525">
                <a:noFill/>
              </a:ln>
            </p:spPr>
            <p:txBody>
              <a:bodyPr wrap="square" anchor="t" anchorCtr="0">
                <a:noAutofit/>
              </a:bodyPr>
              <a:p>
                <a:pPr algn="ctr" eaLnBrk="0" hangingPunct="0">
                  <a:lnSpc>
                    <a:spcPct val="150000"/>
                  </a:lnSpc>
                </a:pPr>
                <a14:m>
                  <m:oMathPara xmlns:m="http://schemas.openxmlformats.org/officeDocument/2006/math">
                    <m:oMathParaPr>
                      <m:jc m:val="centerGroup"/>
                    </m:oMathParaPr>
                    <m:oMath xmlns:m="http://schemas.openxmlformats.org/officeDocument/2006/math">
                      <m:r>
                        <a:rPr lang="en-US" sz="2400" i="1" dirty="0">
                          <a:latin typeface="DejaVu Math TeX Gyre" panose="02000503000000000000" charset="0"/>
                          <a:ea typeface="宋体" charset="0"/>
                          <a:cs typeface="DejaVu Math TeX Gyre" panose="02000503000000000000" charset="0"/>
                          <a:sym typeface="+mn-ea"/>
                        </a:rPr>
                        <m:t>𝑠</m:t>
                      </m:r>
                      <m:r>
                        <a:rPr lang="en-US" sz="2400" i="1" dirty="0">
                          <a:latin typeface="DejaVu Math TeX Gyre" panose="02000503000000000000" charset="0"/>
                          <a:ea typeface="宋体" charset="0"/>
                          <a:cs typeface="DejaVu Math TeX Gyre" panose="02000503000000000000" charset="0"/>
                          <a:sym typeface="+mn-ea"/>
                        </a:rPr>
                        <m:t>=</m:t>
                      </m:r>
                      <m:func>
                        <m:funcPr>
                          <m:ctrlPr>
                            <a:rPr lang="en-US" sz="2400" i="1" dirty="0">
                              <a:latin typeface="DejaVu Math TeX Gyre" panose="02000503000000000000" charset="0"/>
                              <a:ea typeface="宋体" charset="0"/>
                              <a:cs typeface="DejaVu Math TeX Gyre" panose="02000503000000000000" charset="0"/>
                              <a:sym typeface="+mn-ea"/>
                            </a:rPr>
                          </m:ctrlPr>
                        </m:funcPr>
                        <m:fName>
                          <m:limLow>
                            <m:limLowPr>
                              <m:ctrlPr>
                                <a:rPr lang="en-US" sz="2400" dirty="0">
                                  <a:latin typeface="DejaVu Math TeX Gyre" panose="02000503000000000000" charset="0"/>
                                  <a:ea typeface="宋体" charset="0"/>
                                  <a:cs typeface="DejaVu Math TeX Gyre" panose="02000503000000000000" charset="0"/>
                                  <a:sym typeface="+mn-ea"/>
                                </a:rPr>
                              </m:ctrlPr>
                            </m:limLowPr>
                            <m:e>
                              <m:r>
                                <m:rPr>
                                  <m:sty m:val="p"/>
                                </m:rPr>
                                <a:rPr lang="en-US" sz="2400" dirty="0">
                                  <a:latin typeface="DejaVu Math TeX Gyre" panose="02000503000000000000" charset="0"/>
                                  <a:ea typeface="宋体" charset="0"/>
                                  <a:cs typeface="DejaVu Math TeX Gyre" panose="02000503000000000000" charset="0"/>
                                  <a:sym typeface="+mn-ea"/>
                                </a:rPr>
                                <m:t>lim</m:t>
                              </m:r>
                            </m:e>
                            <m:lim>
                              <m:r>
                                <a:rPr lang="en-US" sz="2400" i="1" dirty="0">
                                  <a:latin typeface="DejaVu Math TeX Gyre" panose="02000503000000000000" charset="0"/>
                                  <a:ea typeface="宋体" charset="0"/>
                                  <a:cs typeface="DejaVu Math TeX Gyre" panose="02000503000000000000" charset="0"/>
                                  <a:sym typeface="+mn-ea"/>
                                </a:rPr>
                                <m:t>𝜆</m:t>
                              </m:r>
                              <m:r>
                                <a:rPr lang="en-US" sz="2400" i="1" dirty="0">
                                  <a:latin typeface="DejaVu Math TeX Gyre" panose="02000503000000000000" charset="0"/>
                                  <a:ea typeface="宋体" charset="0"/>
                                  <a:cs typeface="DejaVu Math TeX Gyre" panose="02000503000000000000" charset="0"/>
                                  <a:sym typeface="+mn-ea"/>
                                </a:rPr>
                                <m:t>→</m:t>
                              </m:r>
                              <m:r>
                                <a:rPr lang="en-US" sz="2400" i="1" dirty="0">
                                  <a:latin typeface="DejaVu Math TeX Gyre" panose="02000503000000000000" charset="0"/>
                                  <a:ea typeface="宋体" charset="0"/>
                                  <a:cs typeface="DejaVu Math TeX Gyre" panose="02000503000000000000" charset="0"/>
                                  <a:sym typeface="+mn-ea"/>
                                </a:rPr>
                                <m:t>0</m:t>
                              </m:r>
                            </m:lim>
                          </m:limLow>
                        </m:fName>
                        <m:e>
                          <m:nary>
                            <m:naryPr>
                              <m:chr m:val="∑"/>
                              <m:limLoc m:val="undOvr"/>
                              <m:ctrlPr>
                                <a:rPr lang="en-US" sz="2400" i="1" dirty="0">
                                  <a:latin typeface="DejaVu Math TeX Gyre" panose="02000503000000000000" charset="0"/>
                                  <a:ea typeface="宋体" charset="0"/>
                                  <a:cs typeface="DejaVu Math TeX Gyre" panose="02000503000000000000" charset="0"/>
                                  <a:sym typeface="+mn-ea"/>
                                </a:rPr>
                              </m:ctrlPr>
                            </m:naryPr>
                            <m:sub>
                              <m:r>
                                <a:rPr lang="en-US" sz="2400" i="1" dirty="0">
                                  <a:latin typeface="DejaVu Math TeX Gyre" panose="02000503000000000000" charset="0"/>
                                  <a:ea typeface="宋体" charset="0"/>
                                  <a:cs typeface="DejaVu Math TeX Gyre" panose="02000503000000000000" charset="0"/>
                                  <a:sym typeface="+mn-ea"/>
                                </a:rPr>
                                <m:t>𝑖</m:t>
                              </m:r>
                              <m:r>
                                <a:rPr lang="en-US" sz="2400" i="1" dirty="0">
                                  <a:latin typeface="DejaVu Math TeX Gyre" panose="02000503000000000000" charset="0"/>
                                  <a:ea typeface="宋体" charset="0"/>
                                  <a:cs typeface="DejaVu Math TeX Gyre" panose="02000503000000000000" charset="0"/>
                                  <a:sym typeface="+mn-ea"/>
                                </a:rPr>
                                <m:t>=</m:t>
                              </m:r>
                              <m:r>
                                <a:rPr lang="en-US" sz="2400" i="1" dirty="0">
                                  <a:latin typeface="DejaVu Math TeX Gyre" panose="02000503000000000000" charset="0"/>
                                  <a:ea typeface="宋体" charset="0"/>
                                  <a:cs typeface="DejaVu Math TeX Gyre" panose="02000503000000000000" charset="0"/>
                                  <a:sym typeface="+mn-ea"/>
                                </a:rPr>
                                <m:t>1</m:t>
                              </m:r>
                            </m:sub>
                            <m:sup>
                              <m:r>
                                <a:rPr lang="en-US" sz="2400" i="1" dirty="0">
                                  <a:latin typeface="DejaVu Math TeX Gyre" panose="02000503000000000000" charset="0"/>
                                  <a:ea typeface="宋体" charset="0"/>
                                  <a:cs typeface="DejaVu Math TeX Gyre" panose="02000503000000000000" charset="0"/>
                                  <a:sym typeface="+mn-ea"/>
                                </a:rPr>
                                <m:t>𝑛</m:t>
                              </m:r>
                            </m:sup>
                            <m:e>
                              <m:r>
                                <a:rPr lang="en-US" sz="2400" i="1" dirty="0">
                                  <a:latin typeface="DejaVu Math TeX Gyre" panose="02000503000000000000" charset="0"/>
                                  <a:ea typeface="宋体" charset="0"/>
                                  <a:cs typeface="DejaVu Math TeX Gyre" panose="02000503000000000000" charset="0"/>
                                  <a:sym typeface="+mn-ea"/>
                                </a:rPr>
                                <m:t>𝜈</m:t>
                              </m:r>
                              <m:d>
                                <m:dPr>
                                  <m:ctrlPr>
                                    <a:rPr lang="en-US" sz="2400" i="1" dirty="0">
                                      <a:latin typeface="DejaVu Math TeX Gyre" panose="02000503000000000000" charset="0"/>
                                      <a:ea typeface="宋体" charset="0"/>
                                      <a:cs typeface="DejaVu Math TeX Gyre" panose="02000503000000000000" charset="0"/>
                                      <a:sym typeface="+mn-ea"/>
                                    </a:rPr>
                                  </m:ctrlPr>
                                </m:dPr>
                                <m:e>
                                  <m:sSub>
                                    <m:sSubPr>
                                      <m:ctrlPr>
                                        <a:rPr lang="en-US" sz="2400" i="1" dirty="0">
                                          <a:latin typeface="DejaVu Math TeX Gyre" panose="02000503000000000000" charset="0"/>
                                          <a:ea typeface="宋体" charset="0"/>
                                          <a:cs typeface="DejaVu Math TeX Gyre" panose="02000503000000000000" charset="0"/>
                                          <a:sym typeface="+mn-ea"/>
                                        </a:rPr>
                                      </m:ctrlPr>
                                    </m:sSubPr>
                                    <m:e>
                                      <m:r>
                                        <a:rPr lang="zh-CN" altLang="en-US" sz="2400" i="1" dirty="0">
                                          <a:latin typeface="Times New Roman Italic" panose="02020603050405020304" charset="0"/>
                                          <a:ea typeface="宋体" charset="0"/>
                                          <a:cs typeface="Times New Roman Italic" panose="02020603050405020304" charset="0"/>
                                          <a:sym typeface="+mn-ea"/>
                                        </a:rPr>
                                        <m:t>𝜏</m:t>
                                      </m:r>
                                    </m:e>
                                    <m:sub>
                                      <m:r>
                                        <a:rPr lang="en-US" sz="2400" i="1" dirty="0">
                                          <a:latin typeface="DejaVu Math TeX Gyre" panose="02000503000000000000" charset="0"/>
                                          <a:ea typeface="宋体" charset="0"/>
                                          <a:cs typeface="DejaVu Math TeX Gyre" panose="02000503000000000000" charset="0"/>
                                          <a:sym typeface="+mn-ea"/>
                                        </a:rPr>
                                        <m:t>𝑖</m:t>
                                      </m:r>
                                    </m:sub>
                                  </m:sSub>
                                </m:e>
                              </m:d>
                              <m:r>
                                <a:rPr lang="en-US" sz="2400" i="1" dirty="0">
                                  <a:latin typeface="DejaVu Math TeX Gyre" panose="02000503000000000000" charset="0"/>
                                  <a:ea typeface="宋体" charset="0"/>
                                  <a:cs typeface="DejaVu Math TeX Gyre" panose="02000503000000000000" charset="0"/>
                                  <a:sym typeface="+mn-ea"/>
                                </a:rPr>
                                <m:t>𝛥</m:t>
                              </m:r>
                              <m:sSub>
                                <m:sSubPr>
                                  <m:ctrlPr>
                                    <a:rPr lang="en-US" sz="2400" i="1" dirty="0">
                                      <a:latin typeface="DejaVu Math TeX Gyre" panose="02000503000000000000" charset="0"/>
                                      <a:ea typeface="宋体" charset="0"/>
                                      <a:cs typeface="DejaVu Math TeX Gyre" panose="02000503000000000000" charset="0"/>
                                      <a:sym typeface="+mn-ea"/>
                                    </a:rPr>
                                  </m:ctrlPr>
                                </m:sSubPr>
                                <m:e>
                                  <m:r>
                                    <a:rPr lang="en-US" sz="2400" i="1" dirty="0">
                                      <a:latin typeface="DejaVu Math TeX Gyre" panose="02000503000000000000" charset="0"/>
                                      <a:ea typeface="宋体" charset="0"/>
                                      <a:cs typeface="DejaVu Math TeX Gyre" panose="02000503000000000000" charset="0"/>
                                      <a:sym typeface="+mn-ea"/>
                                    </a:rPr>
                                    <m:t>𝑡</m:t>
                                  </m:r>
                                </m:e>
                                <m:sub>
                                  <m:r>
                                    <a:rPr lang="en-US" sz="2400" i="1" dirty="0">
                                      <a:latin typeface="DejaVu Math TeX Gyre" panose="02000503000000000000" charset="0"/>
                                      <a:ea typeface="宋体" charset="0"/>
                                      <a:cs typeface="DejaVu Math TeX Gyre" panose="02000503000000000000" charset="0"/>
                                      <a:sym typeface="+mn-ea"/>
                                    </a:rPr>
                                    <m:t>𝑖</m:t>
                                  </m:r>
                                </m:sub>
                              </m:sSub>
                            </m:e>
                          </m:nary>
                        </m:e>
                      </m:func>
                      <m:r>
                        <a:rPr lang="en-US" sz="2400" i="1" dirty="0">
                          <a:latin typeface="DejaVu Math TeX Gyre" panose="02000503000000000000" charset="0"/>
                          <a:ea typeface="宋体" charset="0"/>
                          <a:cs typeface="DejaVu Math TeX Gyre" panose="02000503000000000000" charset="0"/>
                          <a:sym typeface="+mn-ea"/>
                        </a:rPr>
                        <m:t>.</m:t>
                      </m:r>
                    </m:oMath>
                  </m:oMathPara>
                </a14:m>
                <a:endParaRPr lang="en-US" sz="2400" dirty="0">
                  <a:latin typeface="Times New Roman" panose="02020603050405020304" pitchFamily="18" charset="0"/>
                  <a:ea typeface="宋体" charset="0"/>
                  <a:cs typeface="Times New Roman" panose="02020603050405020304" pitchFamily="18" charset="0"/>
                  <a:sym typeface="+mn-ea"/>
                </a:endParaRPr>
              </a:p>
            </p:txBody>
          </p:sp>
        </mc:Choice>
        <mc:Fallback>
          <p:sp>
            <p:nvSpPr>
              <p:cNvPr id="39943" name="矩形 32782"/>
              <p:cNvSpPr>
                <a:spLocks noRot="1" noChangeAspect="1" noMove="1" noResize="1" noEditPoints="1" noAdjustHandles="1" noChangeArrowheads="1" noChangeShapeType="1" noTextEdit="1"/>
              </p:cNvSpPr>
              <p:nvPr/>
            </p:nvSpPr>
            <p:spPr>
              <a:xfrm>
                <a:off x="1056005" y="3664585"/>
                <a:ext cx="10079990" cy="1453515"/>
              </a:xfrm>
              <a:prstGeom prst="rect">
                <a:avLst/>
              </a:prstGeom>
              <a:blipFill rotWithShape="1">
                <a:blip r:embed="rId2"/>
                <a:stretch>
                  <a:fillRect/>
                </a:stretch>
              </a:blipFill>
              <a:ln w="9525">
                <a:noFill/>
              </a:ln>
            </p:spPr>
            <p:txBody>
              <a:bodyPr/>
              <a:lstStyle/>
              <a:p>
                <a:r>
                  <a:rPr lang="zh-CN" altLang="en-US">
                    <a:noFill/>
                  </a:rPr>
                  <a:t> </a:t>
                </a:r>
              </a:p>
            </p:txBody>
          </p:sp>
        </mc:Fallback>
      </mc:AlternateContent>
    </p:spTree>
  </p:cSld>
  <p:clrMapOvr>
    <a:masterClrMapping/>
  </p:clrMapOvr>
  <p:transition spd="slow" advTm="3000">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1830705"/>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38C0CA"/>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 </a:t>
            </a: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定义 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上有界，在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中任意插入若干个分点，</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把区间</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分割成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个小区间</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各小区间长度依次为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ctr">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0</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n</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二、定积分的定义</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47115" y="694690"/>
            <a:ext cx="10079990" cy="108013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rPr>
              <a:t>在每个小区间</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]上任取一点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sz="2000">
                <a:solidFill>
                  <a:schemeClr val="bg1"/>
                </a:solidFill>
                <a:latin typeface="Times New Roman Regular" panose="02020603050405020304" charset="0"/>
                <a:ea typeface="Microsoft YaHei Regular" panose="020B0503020204020204" charset="-122"/>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a:t>
            </a:r>
            <a:r>
              <a:rPr lang="en-US" sz="2000" baseline="-25000">
                <a:solidFill>
                  <a:schemeClr val="bg1"/>
                </a:solidFill>
                <a:latin typeface="Times New Roman" panose="02020603050405020304" pitchFamily="18" charset="0"/>
                <a:ea typeface="Microsoft YaHei Regular" panose="020B0503020204020204" charset="-122"/>
                <a:cs typeface="Times New Roman" panose="02020603050405020304" pitchFamily="18" charset="0"/>
              </a:rPr>
              <a:t>1</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sym typeface="+mn-ea"/>
              </a:rPr>
              <a:t>≤</a:t>
            </a:r>
            <a:r>
              <a:rPr lang="en-US" sz="2000">
                <a:solidFill>
                  <a:schemeClr val="bg1"/>
                </a:solidFill>
                <a:latin typeface="Times New Roman Regular" panose="02020603050405020304" charset="0"/>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lang="en-US" sz="2000">
                <a:solidFill>
                  <a:schemeClr val="bg1"/>
                </a:solidFill>
                <a:latin typeface="Times New Roman Regular" panose="02020603050405020304" charset="0"/>
                <a:ea typeface="Microsoft YaHei Regular" panose="020B0503020204020204" charset="-122"/>
              </a:rPr>
              <a:t> </a:t>
            </a:r>
            <a:r>
              <a:rPr sz="2000">
                <a:solidFill>
                  <a:schemeClr val="bg1"/>
                </a:solidFill>
                <a:latin typeface="Times New Roman Regular" panose="02020603050405020304" charset="0"/>
                <a:ea typeface="Microsoft YaHei Regular" panose="020B0503020204020204" charset="-122"/>
              </a:rPr>
              <a:t>≤</a:t>
            </a:r>
            <a:r>
              <a:rPr lang="en-US" sz="2000">
                <a:solidFill>
                  <a:schemeClr val="bg1"/>
                </a:solidFill>
                <a:latin typeface="Times New Roman Regular" panose="02020603050405020304" charset="0"/>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rPr>
              <a:t>)，作函数值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rPr>
              <a:t> (</a:t>
            </a:r>
            <a:r>
              <a:rPr lang="en-US" sz="2000">
                <a:solidFill>
                  <a:schemeClr val="bg1"/>
                </a:solidFill>
                <a:latin typeface="Times New Roman Regular" panose="02020603050405020304" charset="0"/>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a:solidFill>
                  <a:schemeClr val="bg1"/>
                </a:solidFill>
                <a:latin typeface="Times New Roman Regular" panose="02020603050405020304" charset="0"/>
                <a:ea typeface="Microsoft YaHei Regular" panose="020B0503020204020204" charset="-122"/>
                <a:sym typeface="+mn-ea"/>
              </a:rPr>
              <a:t> </a:t>
            </a:r>
            <a:r>
              <a:rPr sz="2000">
                <a:solidFill>
                  <a:schemeClr val="bg1"/>
                </a:solidFill>
                <a:latin typeface="Times New Roman Regular" panose="02020603050405020304" charset="0"/>
                <a:ea typeface="Microsoft YaHei Regular" panose="020B0503020204020204" charset="-122"/>
              </a:rPr>
              <a:t>) 与小区间长度 Δ</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rPr>
              <a:t> 的乘积</a:t>
            </a:r>
            <a:r>
              <a:rPr sz="2000">
                <a:solidFill>
                  <a:schemeClr val="bg1"/>
                </a:solidFill>
                <a:latin typeface="Times New Roman Regular" panose="02020603050405020304" charset="0"/>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sym typeface="+mn-ea"/>
              </a:rPr>
              <a:t> (</a:t>
            </a:r>
            <a:r>
              <a:rPr lang="en-US" sz="2000">
                <a:solidFill>
                  <a:schemeClr val="bg1"/>
                </a:solidFill>
                <a:latin typeface="Times New Roman Regular" panose="02020603050405020304" charset="0"/>
                <a:ea typeface="Microsoft YaHei Regular" panose="020B0503020204020204" charset="-122"/>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a:solidFill>
                  <a:schemeClr val="bg1"/>
                </a:solidFill>
                <a:latin typeface="Times New Roman Regular" panose="02020603050405020304" charset="0"/>
                <a:ea typeface="Microsoft YaHei Regular" panose="020B0503020204020204" charset="-122"/>
                <a:sym typeface="+mn-ea"/>
              </a:rPr>
              <a:t> </a:t>
            </a:r>
            <a:r>
              <a:rPr sz="2000">
                <a:solidFill>
                  <a:schemeClr val="bg1"/>
                </a:solidFill>
                <a:latin typeface="Times New Roman Regular" panose="02020603050405020304" charset="0"/>
                <a:ea typeface="Microsoft YaHei Regular" panose="020B0503020204020204" charset="-122"/>
                <a:sym typeface="+mn-ea"/>
              </a:rPr>
              <a:t>) ∆</a:t>
            </a:r>
            <a:r>
              <a:rPr sz="2000">
                <a:solidFill>
                  <a:schemeClr val="bg1"/>
                </a:solidFill>
                <a:latin typeface="Times New Roman Regular" panose="02020603050405020304" charset="0"/>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sym typeface="+mn-ea"/>
              </a:rPr>
              <a:t> </a:t>
            </a:r>
            <a:r>
              <a:rPr sz="2000">
                <a:solidFill>
                  <a:schemeClr val="bg1"/>
                </a:solidFill>
                <a:latin typeface="Times New Roman Regular" panose="02020603050405020304" charset="0"/>
                <a:ea typeface="Microsoft YaHei Regular" panose="020B0503020204020204" charset="-122"/>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i</a:t>
            </a:r>
            <a:r>
              <a:rPr sz="2000">
                <a:solidFill>
                  <a:schemeClr val="bg1"/>
                </a:solidFill>
                <a:latin typeface="Times New Roman Regular" panose="02020603050405020304" charset="0"/>
                <a:ea typeface="Microsoft YaHei Regular" panose="020B0503020204020204" charset="-122"/>
                <a:sym typeface="+mn-ea"/>
              </a:rPr>
              <a:t> =</a:t>
            </a:r>
            <a:r>
              <a:rPr sz="2000">
                <a:solidFill>
                  <a:schemeClr val="bg1"/>
                </a:solidFill>
                <a:latin typeface="Times New Roman Regular" panose="02020603050405020304" charset="0"/>
                <a:ea typeface="Microsoft YaHei Regular" panose="020B0503020204020204" charset="-122"/>
              </a:rPr>
              <a:t>1, 2, </a:t>
            </a:r>
            <a:r>
              <a:rPr sz="2000">
                <a:solidFill>
                  <a:schemeClr val="bg1"/>
                </a:solidFill>
                <a:latin typeface="Times New Roman Regular" panose="02020603050405020304" charset="0"/>
                <a:ea typeface="Microsoft YaHei Regular" panose="020B0503020204020204" charset="-122"/>
                <a:sym typeface="+mn-ea"/>
              </a:rPr>
              <a:t>…</a:t>
            </a:r>
            <a:r>
              <a:rPr lang="en-US" sz="2000">
                <a:solidFill>
                  <a:schemeClr val="bg1"/>
                </a:solidFill>
                <a:latin typeface="Times New Roman Regular" panose="02020603050405020304" charset="0"/>
                <a:ea typeface="Microsoft YaHei Regular" panose="020B0503020204020204" charset="-122"/>
                <a:sym typeface="+mn-ea"/>
              </a:rPr>
              <a:t> </a:t>
            </a:r>
            <a:r>
              <a:rPr sz="2000">
                <a:solidFill>
                  <a:schemeClr val="bg1"/>
                </a:solidFill>
                <a:latin typeface="Times New Roman Regular" panose="02020603050405020304" charset="0"/>
                <a:ea typeface="Microsoft YaHei Regular" panose="020B0503020204020204" charset="-122"/>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rPr>
              <a:t>) ，并作和式</a:t>
            </a:r>
            <a:endParaRPr sz="2000">
              <a:solidFill>
                <a:schemeClr val="bg1"/>
              </a:solidFill>
              <a:latin typeface="Times New Roman Regular" panose="02020603050405020304" charset="0"/>
              <a:ea typeface="Microsoft YaHei Regular" panose="020B0503020204020204" charset="-122"/>
            </a:endParaRPr>
          </a:p>
        </p:txBody>
      </p:sp>
      <mc:AlternateContent xmlns:mc="http://schemas.openxmlformats.org/markup-compatibility/2006">
        <mc:Choice xmlns:a14="http://schemas.microsoft.com/office/drawing/2010/main" Requires="a14">
          <p:sp>
            <p:nvSpPr>
              <p:cNvPr id="2" name="文本框 1"/>
              <p:cNvSpPr txBox="1"/>
              <p:nvPr/>
            </p:nvSpPr>
            <p:spPr>
              <a:xfrm>
                <a:off x="4480560" y="1823085"/>
                <a:ext cx="3213100" cy="862330"/>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sSub>
                        <m:sSubPr>
                          <m:ctrlPr>
                            <a:rPr lang="en-US" altLang="zh-CN" sz="2400" i="1">
                              <a:solidFill>
                                <a:schemeClr val="bg1"/>
                              </a:solidFill>
                              <a:latin typeface="DejaVu Math TeX Gyre" panose="02000503000000000000" charset="0"/>
                              <a:cs typeface="DejaVu Math TeX Gyre" panose="02000503000000000000" charset="0"/>
                            </a:rPr>
                          </m:ctrlPr>
                        </m:sSubPr>
                        <m:e>
                          <m:r>
                            <a:rPr lang="en-US" altLang="zh-CN" sz="2400" i="1">
                              <a:solidFill>
                                <a:schemeClr val="bg1"/>
                              </a:solidFill>
                              <a:latin typeface="DejaVu Math TeX Gyre" panose="02000503000000000000" charset="0"/>
                              <a:cs typeface="DejaVu Math TeX Gyre" panose="02000503000000000000" charset="0"/>
                            </a:rPr>
                            <m:t>𝑆</m:t>
                          </m:r>
                        </m:e>
                        <m:sub>
                          <m:r>
                            <a:rPr lang="en-US" altLang="zh-CN" sz="2400" i="1">
                              <a:solidFill>
                                <a:schemeClr val="bg1"/>
                              </a:solidFill>
                              <a:latin typeface="DejaVu Math TeX Gyre" panose="02000503000000000000" charset="0"/>
                              <a:cs typeface="DejaVu Math TeX Gyre" panose="02000503000000000000" charset="0"/>
                            </a:rPr>
                            <m:t>𝑛</m:t>
                          </m:r>
                        </m:sub>
                      </m:sSub>
                      <m:r>
                        <a:rPr lang="en-US" altLang="zh-CN" sz="2400" i="1">
                          <a:solidFill>
                            <a:schemeClr val="bg1"/>
                          </a:solidFill>
                          <a:latin typeface="DejaVu Math TeX Gyre" panose="02000503000000000000" charset="0"/>
                          <a:cs typeface="DejaVu Math TeX Gyre" panose="02000503000000000000" charset="0"/>
                        </a:rPr>
                        <m:t>=</m:t>
                      </m:r>
                      <m:nary>
                        <m:naryPr>
                          <m:chr m:val="∑"/>
                          <m:limLoc m:val="undOvr"/>
                          <m:ctrlPr>
                            <a:rPr lang="en-US" altLang="zh-CN" sz="2400" i="1">
                              <a:solidFill>
                                <a:schemeClr val="bg1"/>
                              </a:solidFill>
                              <a:latin typeface="DejaVu Math TeX Gyre" panose="02000503000000000000" charset="0"/>
                              <a:cs typeface="DejaVu Math TeX Gyre" panose="02000503000000000000" charset="0"/>
                            </a:rPr>
                          </m:ctrlPr>
                        </m:naryPr>
                        <m:sub>
                          <m:r>
                            <a:rPr lang="en-US" altLang="zh-CN" sz="2400" i="1">
                              <a:solidFill>
                                <a:schemeClr val="bg1"/>
                              </a:solidFill>
                              <a:latin typeface="DejaVu Math TeX Gyre" panose="02000503000000000000" charset="0"/>
                              <a:cs typeface="DejaVu Math TeX Gyre" panose="02000503000000000000" charset="0"/>
                            </a:rPr>
                            <m:t>𝑖</m:t>
                          </m:r>
                          <m:r>
                            <a:rPr lang="en-US" altLang="zh-CN" sz="2400" i="1">
                              <a:solidFill>
                                <a:schemeClr val="bg1"/>
                              </a:solidFill>
                              <a:latin typeface="DejaVu Math TeX Gyre" panose="02000503000000000000" charset="0"/>
                              <a:cs typeface="DejaVu Math TeX Gyre" panose="02000503000000000000" charset="0"/>
                            </a:rPr>
                            <m:t>=</m:t>
                          </m:r>
                          <m:r>
                            <a:rPr lang="en-US" altLang="zh-CN" sz="2400" i="1">
                              <a:solidFill>
                                <a:schemeClr val="bg1"/>
                              </a:solidFill>
                              <a:latin typeface="DejaVu Math TeX Gyre" panose="02000503000000000000" charset="0"/>
                              <a:cs typeface="DejaVu Math TeX Gyre" panose="02000503000000000000" charset="0"/>
                            </a:rPr>
                            <m:t>0</m:t>
                          </m:r>
                        </m:sub>
                        <m:sup>
                          <m:r>
                            <a:rPr lang="en-US" altLang="zh-CN" sz="2400" i="1">
                              <a:solidFill>
                                <a:schemeClr val="bg1"/>
                              </a:solidFill>
                              <a:latin typeface="DejaVu Math TeX Gyre" panose="02000503000000000000" charset="0"/>
                              <a:cs typeface="DejaVu Math TeX Gyre" panose="02000503000000000000" charset="0"/>
                            </a:rPr>
                            <m:t>𝑛</m:t>
                          </m:r>
                        </m:sup>
                        <m:e>
                          <m:r>
                            <a:rPr lang="en-US" altLang="zh-CN" sz="2400" i="1">
                              <a:solidFill>
                                <a:schemeClr val="bg1"/>
                              </a:solidFill>
                              <a:latin typeface="DejaVu Math TeX Gyre" panose="02000503000000000000" charset="0"/>
                              <a:cs typeface="DejaVu Math TeX Gyre" panose="02000503000000000000" charset="0"/>
                            </a:rPr>
                            <m:t>𝑓</m:t>
                          </m:r>
                          <m:d>
                            <m:dPr>
                              <m:ctrlPr>
                                <a:rPr lang="en-US" altLang="zh-CN" sz="2400" i="1">
                                  <a:solidFill>
                                    <a:schemeClr val="bg1"/>
                                  </a:solidFill>
                                  <a:latin typeface="DejaVu Math TeX Gyre" panose="02000503000000000000" charset="0"/>
                                  <a:cs typeface="DejaVu Math TeX Gyre" panose="02000503000000000000" charset="0"/>
                                </a:rPr>
                              </m:ctrlPr>
                            </m:dPr>
                            <m:e>
                              <m:sSub>
                                <m:sSubPr>
                                  <m:ctrlPr>
                                    <a:rPr lang="en-US" altLang="zh-CN" sz="2400" i="1">
                                      <a:solidFill>
                                        <a:schemeClr val="bg1"/>
                                      </a:solidFill>
                                      <a:latin typeface="DejaVu Math TeX Gyre" panose="02000503000000000000" charset="0"/>
                                      <a:cs typeface="DejaVu Math TeX Gyre" panose="02000503000000000000" charset="0"/>
                                    </a:rPr>
                                  </m:ctrlPr>
                                </m:sSubPr>
                                <m:e>
                                  <m:r>
                                    <a:rPr lang="en-US" altLang="zh-CN" sz="2400" i="1">
                                      <a:solidFill>
                                        <a:schemeClr val="bg1"/>
                                      </a:solidFill>
                                      <a:latin typeface="DejaVu Math TeX Gyre" panose="02000503000000000000" charset="0"/>
                                      <a:cs typeface="DejaVu Math TeX Gyre" panose="02000503000000000000" charset="0"/>
                                    </a:rPr>
                                    <m:t>𝜉</m:t>
                                  </m:r>
                                </m:e>
                                <m:sub>
                                  <m:r>
                                    <a:rPr lang="en-US" altLang="zh-CN" sz="2400" i="1">
                                      <a:solidFill>
                                        <a:schemeClr val="bg1"/>
                                      </a:solidFill>
                                      <a:latin typeface="DejaVu Math TeX Gyre" panose="02000503000000000000" charset="0"/>
                                      <a:cs typeface="DejaVu Math TeX Gyre" panose="02000503000000000000" charset="0"/>
                                    </a:rPr>
                                    <m:t>𝑖</m:t>
                                  </m:r>
                                </m:sub>
                              </m:sSub>
                            </m:e>
                          </m:d>
                          <m:r>
                            <a:rPr lang="en-US" altLang="zh-CN" sz="2400" i="1">
                              <a:solidFill>
                                <a:schemeClr val="bg1"/>
                              </a:solidFill>
                              <a:latin typeface="DejaVu Math TeX Gyre" panose="02000503000000000000" charset="0"/>
                              <a:cs typeface="DejaVu Math TeX Gyre" panose="02000503000000000000" charset="0"/>
                            </a:rPr>
                            <m:t>∆</m:t>
                          </m:r>
                          <m:sSub>
                            <m:sSubPr>
                              <m:ctrlPr>
                                <a:rPr lang="en-US" altLang="zh-CN" sz="2400" i="1">
                                  <a:solidFill>
                                    <a:schemeClr val="bg1"/>
                                  </a:solidFill>
                                  <a:latin typeface="DejaVu Math TeX Gyre" panose="02000503000000000000" charset="0"/>
                                  <a:cs typeface="DejaVu Math TeX Gyre" panose="02000503000000000000" charset="0"/>
                                </a:rPr>
                              </m:ctrlPr>
                            </m:sSubPr>
                            <m:e>
                              <m:r>
                                <a:rPr lang="en-US" altLang="zh-CN" sz="2400" i="1">
                                  <a:solidFill>
                                    <a:schemeClr val="bg1"/>
                                  </a:solidFill>
                                  <a:latin typeface="DejaVu Math TeX Gyre" panose="02000503000000000000" charset="0"/>
                                  <a:cs typeface="DejaVu Math TeX Gyre" panose="02000503000000000000" charset="0"/>
                                </a:rPr>
                                <m:t>𝑥</m:t>
                              </m:r>
                            </m:e>
                            <m:sub>
                              <m:r>
                                <a:rPr lang="en-US" altLang="zh-CN" sz="2400" i="1">
                                  <a:solidFill>
                                    <a:schemeClr val="bg1"/>
                                  </a:solidFill>
                                  <a:latin typeface="DejaVu Math TeX Gyre" panose="02000503000000000000" charset="0"/>
                                  <a:cs typeface="DejaVu Math TeX Gyre" panose="02000503000000000000" charset="0"/>
                                </a:rPr>
                                <m:t>𝑖</m:t>
                              </m:r>
                            </m:sub>
                          </m:sSub>
                        </m:e>
                      </m:nary>
                      <m:r>
                        <a:rPr lang="en-US" altLang="zh-CN" sz="2400" i="1">
                          <a:solidFill>
                            <a:schemeClr val="bg1"/>
                          </a:solidFill>
                          <a:latin typeface="DejaVu Math TeX Gyre" panose="02000503000000000000" charset="0"/>
                          <a:cs typeface="DejaVu Math TeX Gyre" panose="02000503000000000000" charset="0"/>
                        </a:rPr>
                        <m:t>，</m:t>
                      </m:r>
                    </m:oMath>
                  </m:oMathPara>
                </a14:m>
                <a:endParaRPr lang="zh-CN" altLang="en-US" sz="2400">
                  <a:solidFill>
                    <a:schemeClr val="bg1"/>
                  </a:solidFill>
                  <a:latin typeface="DejaVu Math TeX Gyre" panose="02000503000000000000" charset="0"/>
                  <a:cs typeface="DejaVu Math TeX Gyre" panose="02000503000000000000" charset="0"/>
                </a:endParaRPr>
              </a:p>
            </p:txBody>
          </p:sp>
        </mc:Choice>
        <mc:Fallback>
          <p:sp>
            <p:nvSpPr>
              <p:cNvPr id="2" name="文本框 1"/>
              <p:cNvSpPr txBox="1">
                <a:spLocks noRot="1" noChangeAspect="1" noMove="1" noResize="1" noEditPoints="1" noAdjustHandles="1" noChangeArrowheads="1" noChangeShapeType="1" noTextEdit="1"/>
              </p:cNvSpPr>
              <p:nvPr/>
            </p:nvSpPr>
            <p:spPr>
              <a:xfrm>
                <a:off x="4480560" y="1823085"/>
                <a:ext cx="3213100" cy="862330"/>
              </a:xfrm>
              <a:prstGeom prst="rect">
                <a:avLst/>
              </a:prstGeom>
              <a:blipFill rotWithShape="1">
                <a:blip r:embed="rId1"/>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Text Box 11"/>
              <p:cNvSpPr txBox="1"/>
              <p:nvPr/>
            </p:nvSpPr>
            <p:spPr>
              <a:xfrm>
                <a:off x="1047115" y="2733675"/>
                <a:ext cx="10079990" cy="28568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记 </a:t>
                </a:r>
                <a14:m>
                  <m:oMath xmlns:m="http://schemas.openxmlformats.org/officeDocument/2006/math">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𝜆</m:t>
                    </m:r>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𝑚𝑎𝑥</m:t>
                    </m:r>
                    <m:d>
                      <m:dPr>
                        <m:begChr m:val="{"/>
                        <m:endChr m:val="}"/>
                        <m:ctrlPr>
                          <a:rPr lang="en-US" altLang="zh-CN" sz="2000" i="1" dirty="0">
                            <a:solidFill>
                              <a:schemeClr val="bg1"/>
                            </a:solidFill>
                            <a:latin typeface="DejaVu Math TeX Gyre" panose="02000503000000000000" charset="0"/>
                            <a:ea typeface="宋体" charset="0"/>
                            <a:cs typeface="DejaVu Math TeX Gyre" panose="02000503000000000000" charset="0"/>
                            <a:sym typeface="+mn-ea"/>
                          </a:rPr>
                        </m:ctrlPr>
                      </m:dPr>
                      <m:e>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𝛥</m:t>
                        </m:r>
                        <m:sSub>
                          <m:sSubPr>
                            <m:ctrlPr>
                              <a:rPr lang="en-US" altLang="zh-CN" sz="2000" i="1" dirty="0">
                                <a:solidFill>
                                  <a:schemeClr val="bg1"/>
                                </a:solidFill>
                                <a:latin typeface="DejaVu Math TeX Gyre" panose="02000503000000000000" charset="0"/>
                                <a:ea typeface="宋体" charset="0"/>
                                <a:cs typeface="DejaVu Math TeX Gyre" panose="02000503000000000000" charset="0"/>
                                <a:sym typeface="+mn-ea"/>
                              </a:rPr>
                            </m:ctrlPr>
                          </m:sSubPr>
                          <m:e>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𝑥</m:t>
                            </m:r>
                          </m:e>
                          <m:sub>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1</m:t>
                            </m:r>
                          </m:sub>
                        </m:sSub>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m:t>
                        </m:r>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𝛥</m:t>
                        </m:r>
                        <m:sSub>
                          <m:sSubPr>
                            <m:ctrlPr>
                              <a:rPr lang="en-US" altLang="zh-CN" sz="2000" i="1" dirty="0">
                                <a:solidFill>
                                  <a:schemeClr val="bg1"/>
                                </a:solidFill>
                                <a:latin typeface="DejaVu Math TeX Gyre" panose="02000503000000000000" charset="0"/>
                                <a:ea typeface="宋体" charset="0"/>
                                <a:cs typeface="DejaVu Math TeX Gyre" panose="02000503000000000000" charset="0"/>
                                <a:sym typeface="+mn-ea"/>
                              </a:rPr>
                            </m:ctrlPr>
                          </m:sSubPr>
                          <m:e>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𝑥</m:t>
                            </m:r>
                          </m:e>
                          <m:sub>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2</m:t>
                            </m:r>
                          </m:sub>
                        </m:sSub>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m:t>
                        </m:r>
                        <m:sSub>
                          <m:sSubPr>
                            <m:ctrlPr>
                              <a:rPr lang="en-US" altLang="zh-CN" sz="2000" i="1" dirty="0">
                                <a:solidFill>
                                  <a:schemeClr val="bg1"/>
                                </a:solidFill>
                                <a:latin typeface="DejaVu Math TeX Gyre" panose="02000503000000000000" charset="0"/>
                                <a:ea typeface="宋体" charset="0"/>
                                <a:cs typeface="DejaVu Math TeX Gyre" panose="02000503000000000000" charset="0"/>
                                <a:sym typeface="+mn-ea"/>
                              </a:rPr>
                            </m:ctrlPr>
                          </m:sSubPr>
                          <m:e>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𝑥</m:t>
                            </m:r>
                          </m:e>
                          <m:sub>
                            <m:r>
                              <a:rPr lang="en-US" altLang="zh-CN" sz="2000" i="1" dirty="0">
                                <a:solidFill>
                                  <a:schemeClr val="bg1"/>
                                </a:solidFill>
                                <a:latin typeface="DejaVu Math TeX Gyre" panose="02000503000000000000" charset="0"/>
                                <a:ea typeface="宋体" charset="0"/>
                                <a:cs typeface="DejaVu Math TeX Gyre" panose="02000503000000000000" charset="0"/>
                                <a:sym typeface="+mn-ea"/>
                              </a:rPr>
                              <m:t>𝑛</m:t>
                            </m:r>
                          </m:sub>
                        </m:sSub>
                      </m:e>
                    </m:d>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，如果不论对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怎样的分法，也不论在小区间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lang="en-US" sz="2000">
                    <a:solidFill>
                      <a:schemeClr val="bg1"/>
                    </a:solidFill>
                    <a:latin typeface="Times New Roman" panose="02020603050405020304" pitchFamily="18" charset="0"/>
                    <a:ea typeface="Microsoft YaHei Regular" panose="020B0503020204020204" charset="-122"/>
                    <a:cs typeface="Times New Roman" panose="02020603050405020304" pitchFamily="18"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ξ</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怎样的取法，只要当 λ→0 时，和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i="1" baseline="-25000">
                    <a:solidFill>
                      <a:schemeClr val="bg1"/>
                    </a:solidFill>
                    <a:latin typeface="Times New Roman Italic" panose="02020603050405020304" charset="0"/>
                    <a:ea typeface="Microsoft YaHei Regular" panose="020B0503020204020204" charset="-122"/>
                    <a:cs typeface="Times New Roman Italic" panose="02020603050405020304" charset="0"/>
                  </a:rPr>
                  <a:t>n</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总趋于确定的极限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，我们就称这个极限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I</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上的定积分，记为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其中</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叫作被积函数，</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叫作被积表达式，</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叫作积分变量，[</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叫作积分区间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3" name="Text Box 11"/>
              <p:cNvSpPr txBox="1">
                <a:spLocks noRot="1" noChangeAspect="1" noMove="1" noResize="1" noEditPoints="1" noAdjustHandles="1" noChangeArrowheads="1" noChangeShapeType="1" noTextEdit="1"/>
              </p:cNvSpPr>
              <p:nvPr/>
            </p:nvSpPr>
            <p:spPr>
              <a:xfrm>
                <a:off x="1047115" y="2733675"/>
                <a:ext cx="10079990" cy="2856865"/>
              </a:xfrm>
              <a:prstGeom prst="rect">
                <a:avLst/>
              </a:prstGeom>
              <a:blipFill rotWithShape="1">
                <a:blip r:embed="rId2"/>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p:cNvSpPr txBox="1"/>
              <p:nvPr/>
            </p:nvSpPr>
            <p:spPr>
              <a:xfrm>
                <a:off x="3552825" y="4146550"/>
                <a:ext cx="5479415" cy="85915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nary>
                        <m:naryPr>
                          <m:limLoc m:val="subSup"/>
                          <m:ctrlPr>
                            <a:rPr lang="en-US" altLang="zh-CN" sz="2400" i="1">
                              <a:solidFill>
                                <a:schemeClr val="bg1"/>
                              </a:solidFill>
                              <a:latin typeface="DejaVu Math TeX Gyre" panose="02000503000000000000" charset="0"/>
                              <a:cs typeface="DejaVu Math TeX Gyre" panose="02000503000000000000" charset="0"/>
                            </a:rPr>
                          </m:ctrlPr>
                        </m:naryPr>
                        <m:sub>
                          <m:r>
                            <a:rPr lang="en-US" altLang="zh-CN" sz="2400" i="1">
                              <a:solidFill>
                                <a:schemeClr val="bg1"/>
                              </a:solidFill>
                              <a:latin typeface="DejaVu Math TeX Gyre" panose="02000503000000000000" charset="0"/>
                              <a:cs typeface="DejaVu Math TeX Gyre" panose="02000503000000000000" charset="0"/>
                            </a:rPr>
                            <m:t>𝑎</m:t>
                          </m:r>
                        </m:sub>
                        <m:sup>
                          <m:r>
                            <a:rPr lang="en-US" altLang="zh-CN" sz="2400" i="1">
                              <a:solidFill>
                                <a:schemeClr val="bg1"/>
                              </a:solidFill>
                              <a:latin typeface="DejaVu Math TeX Gyre" panose="02000503000000000000" charset="0"/>
                              <a:cs typeface="DejaVu Math TeX Gyre" panose="02000503000000000000" charset="0"/>
                            </a:rPr>
                            <m:t>𝑏</m:t>
                          </m:r>
                        </m:sup>
                        <m:e>
                          <m:r>
                            <a:rPr lang="en-US" altLang="zh-CN" sz="2400" i="1">
                              <a:solidFill>
                                <a:schemeClr val="bg1"/>
                              </a:solidFill>
                              <a:latin typeface="DejaVu Math TeX Gyre" panose="02000503000000000000" charset="0"/>
                              <a:cs typeface="DejaVu Math TeX Gyre" panose="02000503000000000000" charset="0"/>
                            </a:rPr>
                            <m:t>𝑓</m:t>
                          </m:r>
                          <m:d>
                            <m:dPr>
                              <m:ctrlPr>
                                <a:rPr lang="en-US" altLang="zh-CN" sz="2400" i="1">
                                  <a:solidFill>
                                    <a:schemeClr val="bg1"/>
                                  </a:solidFill>
                                  <a:latin typeface="DejaVu Math TeX Gyre" panose="02000503000000000000" charset="0"/>
                                  <a:cs typeface="DejaVu Math TeX Gyre" panose="02000503000000000000" charset="0"/>
                                </a:rPr>
                              </m:ctrlPr>
                            </m:dPr>
                            <m:e>
                              <m:r>
                                <a:rPr lang="en-US" altLang="zh-CN" sz="2400" i="1">
                                  <a:solidFill>
                                    <a:schemeClr val="bg1"/>
                                  </a:solidFill>
                                  <a:latin typeface="DejaVu Math TeX Gyre" panose="02000503000000000000" charset="0"/>
                                  <a:cs typeface="DejaVu Math TeX Gyre" panose="02000503000000000000" charset="0"/>
                                </a:rPr>
                                <m:t>𝑥</m:t>
                              </m:r>
                            </m:e>
                          </m:d>
                          <m:r>
                            <a:rPr lang="en-US" altLang="zh-CN" sz="2400" i="1">
                              <a:solidFill>
                                <a:schemeClr val="bg1"/>
                              </a:solidFill>
                              <a:latin typeface="DejaVu Math TeX Gyre" panose="02000503000000000000" charset="0"/>
                              <a:cs typeface="DejaVu Math TeX Gyre" panose="02000503000000000000" charset="0"/>
                            </a:rPr>
                            <m:t>𝑑𝑥</m:t>
                          </m:r>
                        </m:e>
                      </m:nary>
                      <m:r>
                        <a:rPr lang="en-US" altLang="zh-CN" sz="2400" i="1">
                          <a:solidFill>
                            <a:schemeClr val="bg1"/>
                          </a:solidFill>
                          <a:latin typeface="DejaVu Math TeX Gyre" panose="02000503000000000000" charset="0"/>
                          <a:cs typeface="DejaVu Math TeX Gyre" panose="02000503000000000000" charset="0"/>
                        </a:rPr>
                        <m:t>=</m:t>
                      </m:r>
                      <m:r>
                        <a:rPr lang="en-US" altLang="zh-CN" sz="2400" i="1">
                          <a:solidFill>
                            <a:schemeClr val="bg1"/>
                          </a:solidFill>
                          <a:latin typeface="DejaVu Math TeX Gyre" panose="02000503000000000000" charset="0"/>
                          <a:cs typeface="DejaVu Math TeX Gyre" panose="02000503000000000000" charset="0"/>
                        </a:rPr>
                        <m:t>𝐼</m:t>
                      </m:r>
                      <m:r>
                        <a:rPr lang="en-US" altLang="zh-CN" sz="2400" i="1">
                          <a:solidFill>
                            <a:schemeClr val="bg1"/>
                          </a:solidFill>
                          <a:latin typeface="DejaVu Math TeX Gyre" panose="02000503000000000000" charset="0"/>
                          <a:cs typeface="DejaVu Math TeX Gyre" panose="02000503000000000000" charset="0"/>
                        </a:rPr>
                        <m:t>=</m:t>
                      </m:r>
                      <m:func>
                        <m:funcPr>
                          <m:ctrlPr>
                            <a:rPr lang="en-US" altLang="zh-CN" sz="2400" i="1">
                              <a:solidFill>
                                <a:schemeClr val="bg1"/>
                              </a:solidFill>
                              <a:latin typeface="DejaVu Math TeX Gyre" panose="02000503000000000000" charset="0"/>
                              <a:cs typeface="DejaVu Math TeX Gyre" panose="02000503000000000000" charset="0"/>
                            </a:rPr>
                          </m:ctrlPr>
                        </m:funcPr>
                        <m:fName>
                          <m:limLow>
                            <m:limLowPr>
                              <m:ctrlPr>
                                <a:rPr lang="en-US" altLang="zh-CN" sz="2400">
                                  <a:solidFill>
                                    <a:schemeClr val="bg1"/>
                                  </a:solidFill>
                                  <a:latin typeface="DejaVu Math TeX Gyre" panose="02000503000000000000" charset="0"/>
                                  <a:cs typeface="DejaVu Math TeX Gyre" panose="02000503000000000000" charset="0"/>
                                </a:rPr>
                              </m:ctrlPr>
                            </m:limLowPr>
                            <m:e>
                              <m:r>
                                <m:rPr>
                                  <m:sty m:val="p"/>
                                </m:rPr>
                                <a:rPr lang="en-US" altLang="zh-CN" sz="2400">
                                  <a:solidFill>
                                    <a:schemeClr val="bg1"/>
                                  </a:solidFill>
                                  <a:latin typeface="DejaVu Math TeX Gyre" panose="02000503000000000000" charset="0"/>
                                  <a:cs typeface="DejaVu Math TeX Gyre" panose="02000503000000000000" charset="0"/>
                                </a:rPr>
                                <m:t>lim</m:t>
                              </m:r>
                            </m:e>
                            <m:lim>
                              <m: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𝜆</m:t>
                              </m:r>
                              <m: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0</m:t>
                              </m:r>
                            </m:lim>
                          </m:limLow>
                        </m:fName>
                        <m:e>
                          <m:nary>
                            <m:naryPr>
                              <m:chr m:val="∑"/>
                              <m:limLoc m:val="undOvr"/>
                              <m:ctrlPr>
                                <a:rPr lang="en-US" altLang="zh-CN" sz="2400" i="1">
                                  <a:solidFill>
                                    <a:schemeClr val="bg1"/>
                                  </a:solidFill>
                                  <a:latin typeface="DejaVu Math TeX Gyre" panose="02000503000000000000" charset="0"/>
                                  <a:cs typeface="DejaVu Math TeX Gyre" panose="02000503000000000000" charset="0"/>
                                </a:rPr>
                              </m:ctrlPr>
                            </m:naryPr>
                            <m:sub>
                              <m:r>
                                <a:rPr lang="en-US" altLang="zh-CN" sz="2400" i="1">
                                  <a:solidFill>
                                    <a:schemeClr val="bg1"/>
                                  </a:solidFill>
                                  <a:latin typeface="DejaVu Math TeX Gyre" panose="02000503000000000000" charset="0"/>
                                  <a:cs typeface="DejaVu Math TeX Gyre" panose="02000503000000000000" charset="0"/>
                                </a:rPr>
                                <m:t>𝑖</m:t>
                              </m:r>
                              <m:r>
                                <a:rPr lang="en-US" altLang="zh-CN" sz="2400" i="1">
                                  <a:solidFill>
                                    <a:schemeClr val="bg1"/>
                                  </a:solidFill>
                                  <a:latin typeface="DejaVu Math TeX Gyre" panose="02000503000000000000" charset="0"/>
                                  <a:cs typeface="DejaVu Math TeX Gyre" panose="02000503000000000000" charset="0"/>
                                </a:rPr>
                                <m:t>=</m:t>
                              </m:r>
                              <m:r>
                                <a:rPr lang="en-US" altLang="zh-CN" sz="2400" i="1">
                                  <a:solidFill>
                                    <a:schemeClr val="bg1"/>
                                  </a:solidFill>
                                  <a:latin typeface="DejaVu Math TeX Gyre" panose="02000503000000000000" charset="0"/>
                                  <a:cs typeface="DejaVu Math TeX Gyre" panose="02000503000000000000" charset="0"/>
                                </a:rPr>
                                <m:t>1</m:t>
                              </m:r>
                            </m:sub>
                            <m:sup>
                              <m:r>
                                <a:rPr lang="en-US" altLang="zh-CN" sz="2400" i="1">
                                  <a:solidFill>
                                    <a:schemeClr val="bg1"/>
                                  </a:solidFill>
                                  <a:latin typeface="DejaVu Math TeX Gyre" panose="02000503000000000000" charset="0"/>
                                  <a:cs typeface="DejaVu Math TeX Gyre" panose="02000503000000000000" charset="0"/>
                                </a:rPr>
                                <m:t>𝑛</m:t>
                              </m:r>
                            </m:sup>
                            <m:e>
                              <m:r>
                                <a:rPr lang="en-US" altLang="zh-CN" sz="2400" i="1">
                                  <a:solidFill>
                                    <a:schemeClr val="bg1"/>
                                  </a:solidFill>
                                  <a:latin typeface="DejaVu Math TeX Gyre" panose="02000503000000000000" charset="0"/>
                                  <a:cs typeface="DejaVu Math TeX Gyre" panose="02000503000000000000" charset="0"/>
                                </a:rPr>
                                <m:t>𝑓</m:t>
                              </m:r>
                              <m:d>
                                <m:dPr>
                                  <m:ctrlPr>
                                    <a:rPr lang="en-US" altLang="zh-CN" sz="2400" i="1">
                                      <a:solidFill>
                                        <a:schemeClr val="bg1"/>
                                      </a:solidFill>
                                      <a:latin typeface="DejaVu Math TeX Gyre" panose="02000503000000000000" charset="0"/>
                                      <a:cs typeface="DejaVu Math TeX Gyre" panose="02000503000000000000" charset="0"/>
                                    </a:rPr>
                                  </m:ctrlPr>
                                </m:dPr>
                                <m:e>
                                  <m:sSub>
                                    <m:sSubPr>
                                      <m:ctrlPr>
                                        <a:rPr lang="en-US" altLang="zh-CN" sz="2400" i="1">
                                          <a:solidFill>
                                            <a:schemeClr val="bg1"/>
                                          </a:solidFill>
                                          <a:latin typeface="DejaVu Math TeX Gyre" panose="02000503000000000000" charset="0"/>
                                          <a:cs typeface="DejaVu Math TeX Gyre" panose="02000503000000000000" charset="0"/>
                                        </a:rPr>
                                      </m:ctrlPr>
                                    </m:sSubPr>
                                    <m:e>
                                      <m:r>
                                        <a:rPr lang="en-US" altLang="zh-CN" sz="2400" i="1">
                                          <a:solidFill>
                                            <a:schemeClr val="bg1"/>
                                          </a:solidFill>
                                          <a:latin typeface="DejaVu Math TeX Gyre" panose="02000503000000000000" charset="0"/>
                                          <a:cs typeface="DejaVu Math TeX Gyre" panose="02000503000000000000" charset="0"/>
                                        </a:rPr>
                                        <m:t>𝜉</m:t>
                                      </m:r>
                                    </m:e>
                                    <m:sub>
                                      <m:r>
                                        <a:rPr lang="en-US" altLang="zh-CN" sz="2400" i="1">
                                          <a:solidFill>
                                            <a:schemeClr val="bg1"/>
                                          </a:solidFill>
                                          <a:latin typeface="DejaVu Math TeX Gyre" panose="02000503000000000000" charset="0"/>
                                          <a:cs typeface="DejaVu Math TeX Gyre" panose="02000503000000000000" charset="0"/>
                                        </a:rPr>
                                        <m:t>𝑖</m:t>
                                      </m:r>
                                    </m:sub>
                                  </m:sSub>
                                </m:e>
                              </m:d>
                              <m:r>
                                <a:rPr lang="en-US" altLang="zh-CN" sz="2400" i="1">
                                  <a:solidFill>
                                    <a:schemeClr val="bg1"/>
                                  </a:solidFill>
                                  <a:latin typeface="DejaVu Math TeX Gyre" panose="02000503000000000000" charset="0"/>
                                  <a:cs typeface="DejaVu Math TeX Gyre" panose="02000503000000000000" charset="0"/>
                                </a:rPr>
                                <m:t>∆</m:t>
                              </m:r>
                              <m:sSub>
                                <m:sSubPr>
                                  <m:ctrlPr>
                                    <a:rPr lang="en-US" altLang="zh-CN" sz="2400" i="1">
                                      <a:solidFill>
                                        <a:schemeClr val="bg1"/>
                                      </a:solidFill>
                                      <a:latin typeface="DejaVu Math TeX Gyre" panose="02000503000000000000" charset="0"/>
                                      <a:cs typeface="DejaVu Math TeX Gyre" panose="02000503000000000000" charset="0"/>
                                    </a:rPr>
                                  </m:ctrlPr>
                                </m:sSubPr>
                                <m:e>
                                  <m:r>
                                    <a:rPr lang="en-US" altLang="zh-CN" sz="2400" i="1">
                                      <a:solidFill>
                                        <a:schemeClr val="bg1"/>
                                      </a:solidFill>
                                      <a:latin typeface="DejaVu Math TeX Gyre" panose="02000503000000000000" charset="0"/>
                                      <a:cs typeface="DejaVu Math TeX Gyre" panose="02000503000000000000" charset="0"/>
                                    </a:rPr>
                                    <m:t>𝑥</m:t>
                                  </m:r>
                                </m:e>
                                <m:sub>
                                  <m:r>
                                    <a:rPr lang="en-US" altLang="zh-CN" sz="2400" i="1">
                                      <a:solidFill>
                                        <a:schemeClr val="bg1"/>
                                      </a:solidFill>
                                      <a:latin typeface="DejaVu Math TeX Gyre" panose="02000503000000000000" charset="0"/>
                                      <a:cs typeface="DejaVu Math TeX Gyre" panose="02000503000000000000" charset="0"/>
                                    </a:rPr>
                                    <m:t>𝑖</m:t>
                                  </m:r>
                                </m:sub>
                              </m:sSub>
                            </m:e>
                          </m:nary>
                        </m:e>
                      </m:func>
                      <m:r>
                        <a:rPr lang="en-US" altLang="zh-CN" sz="2400" i="1">
                          <a:solidFill>
                            <a:schemeClr val="bg1"/>
                          </a:solidFill>
                          <a:latin typeface="DejaVu Math TeX Gyre" panose="02000503000000000000" charset="0"/>
                          <a:cs typeface="DejaVu Math TeX Gyre" panose="02000503000000000000" charset="0"/>
                        </a:rPr>
                        <m:t>，</m:t>
                      </m:r>
                    </m:oMath>
                  </m:oMathPara>
                </a14:m>
                <a:endParaRPr lang="zh-CN" altLang="en-US" sz="2400">
                  <a:solidFill>
                    <a:schemeClr val="bg1"/>
                  </a:solidFill>
                  <a:latin typeface="DejaVu Math TeX Gyre" panose="02000503000000000000" charset="0"/>
                  <a:cs typeface="DejaVu Math TeX Gyre" panose="02000503000000000000" charset="0"/>
                </a:endParaRPr>
              </a:p>
            </p:txBody>
          </p:sp>
        </mc:Choice>
        <mc:Fallback>
          <p:sp>
            <p:nvSpPr>
              <p:cNvPr id="5" name="文本框 4"/>
              <p:cNvSpPr txBox="1">
                <a:spLocks noRot="1" noChangeAspect="1" noMove="1" noResize="1" noEditPoints="1" noAdjustHandles="1" noChangeArrowheads="1" noChangeShapeType="1" noTextEdit="1"/>
              </p:cNvSpPr>
              <p:nvPr/>
            </p:nvSpPr>
            <p:spPr>
              <a:xfrm>
                <a:off x="3552825" y="4146550"/>
                <a:ext cx="5479415" cy="859155"/>
              </a:xfrm>
              <a:prstGeom prst="rect">
                <a:avLst/>
              </a:prstGeom>
              <a:blipFill rotWithShape="1">
                <a:blip r:embed="rId3"/>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p:cNvSpPr/>
          <p:nvPr/>
        </p:nvSpPr>
        <p:spPr>
          <a:xfrm>
            <a:off x="982980" y="908368"/>
            <a:ext cx="1567815" cy="2377440"/>
          </a:xfrm>
          <a:prstGeom prst="rect">
            <a:avLst/>
          </a:prstGeom>
          <a:noFill/>
          <a:ln w="9525">
            <a:noFill/>
          </a:ln>
        </p:spPr>
        <p:txBody>
          <a:bodyPr vert="eaVert" wrap="none" lIns="91440" tIns="45720" rIns="91440" bIns="45720" anchor="t" anchorCtr="0">
            <a:spAutoFit/>
          </a:bodyPr>
          <a:p>
            <a:r>
              <a:rPr lang="zh-CN" altLang="en-US" sz="9000" baseline="0">
                <a:solidFill>
                  <a:schemeClr val="bg1"/>
                </a:solidFill>
                <a:latin typeface="黑体" panose="02010609060101010101" charset="-122"/>
                <a:ea typeface="黑体" panose="02010609060101010101" charset="-122"/>
              </a:rPr>
              <a:t>目录</a:t>
            </a:r>
            <a:endParaRPr lang="zh-CN" altLang="en-US" sz="9000" baseline="0">
              <a:solidFill>
                <a:schemeClr val="bg1"/>
              </a:solidFill>
              <a:latin typeface="黑体" panose="02010609060101010101" charset="-122"/>
              <a:ea typeface="黑体" panose="02010609060101010101" charset="-122"/>
            </a:endParaRPr>
          </a:p>
        </p:txBody>
      </p:sp>
      <p:sp>
        <p:nvSpPr>
          <p:cNvPr id="23" name="矩形"/>
          <p:cNvSpPr/>
          <p:nvPr/>
        </p:nvSpPr>
        <p:spPr>
          <a:xfrm>
            <a:off x="2351405" y="1557020"/>
            <a:ext cx="551815" cy="2235200"/>
          </a:xfrm>
          <a:prstGeom prst="rect">
            <a:avLst/>
          </a:prstGeom>
          <a:noFill/>
          <a:ln w="9525">
            <a:noFill/>
          </a:ln>
        </p:spPr>
        <p:txBody>
          <a:bodyPr vert="eaVert" wrap="square" lIns="91440" tIns="45720" rIns="91440" bIns="45720" anchor="t" anchorCtr="0">
            <a:spAutoFit/>
          </a:bodyPr>
          <a:p>
            <a:pPr algn="dist"/>
            <a:r>
              <a:rPr lang="en-US" altLang="zh-CN" sz="2400" b="1" baseline="0">
                <a:solidFill>
                  <a:schemeClr val="bg1"/>
                </a:solidFill>
                <a:latin typeface="等线" charset="-122"/>
                <a:ea typeface="等线" charset="-122"/>
              </a:rPr>
              <a:t>CONTENTS</a:t>
            </a:r>
            <a:endParaRPr lang="en-US" altLang="zh-CN" sz="2400" b="1" baseline="0">
              <a:solidFill>
                <a:schemeClr val="bg1"/>
              </a:solidFill>
              <a:latin typeface="等线" charset="-122"/>
              <a:ea typeface="等线" charset="-122"/>
            </a:endParaRPr>
          </a:p>
        </p:txBody>
      </p:sp>
      <p:sp>
        <p:nvSpPr>
          <p:cNvPr id="24" name="矩形"/>
          <p:cNvSpPr/>
          <p:nvPr/>
        </p:nvSpPr>
        <p:spPr>
          <a:xfrm>
            <a:off x="4727575" y="837248"/>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第一章 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5" name="矩形"/>
          <p:cNvSpPr/>
          <p:nvPr/>
        </p:nvSpPr>
        <p:spPr>
          <a:xfrm>
            <a:off x="4727575" y="1516063"/>
            <a:ext cx="19323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第二章 极限</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6" name="矩形"/>
          <p:cNvSpPr/>
          <p:nvPr/>
        </p:nvSpPr>
        <p:spPr>
          <a:xfrm>
            <a:off x="4727575" y="2194878"/>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第三章 连续函数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7" name="矩形"/>
          <p:cNvSpPr/>
          <p:nvPr/>
        </p:nvSpPr>
        <p:spPr>
          <a:xfrm>
            <a:off x="4727575" y="2873693"/>
            <a:ext cx="29229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第四章 导数与微分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8" name="矩形"/>
          <p:cNvSpPr/>
          <p:nvPr/>
        </p:nvSpPr>
        <p:spPr>
          <a:xfrm>
            <a:off x="4727575" y="3552508"/>
            <a:ext cx="49041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第五章 微分学基本定理及其应用</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29" name="矩形"/>
          <p:cNvSpPr/>
          <p:nvPr/>
        </p:nvSpPr>
        <p:spPr>
          <a:xfrm>
            <a:off x="4727575" y="423132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第六章 不定积分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30" name="矩形"/>
          <p:cNvSpPr/>
          <p:nvPr/>
        </p:nvSpPr>
        <p:spPr>
          <a:xfrm>
            <a:off x="4727575" y="4910138"/>
            <a:ext cx="22625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第七章 定积分</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
        <p:nvSpPr>
          <p:cNvPr id="5" name="矩形"/>
          <p:cNvSpPr/>
          <p:nvPr/>
        </p:nvSpPr>
        <p:spPr>
          <a:xfrm>
            <a:off x="4727575" y="5588953"/>
            <a:ext cx="2592705" cy="491490"/>
          </a:xfrm>
          <a:prstGeom prst="rect">
            <a:avLst/>
          </a:prstGeom>
          <a:noFill/>
          <a:ln w="9525">
            <a:noFill/>
          </a:ln>
        </p:spPr>
        <p:txBody>
          <a:bodyPr wrap="none" lIns="91440" tIns="45720" rIns="91440" bIns="45720" anchor="t" anchorCtr="0">
            <a:spAutoFit/>
          </a:bodyPr>
          <a:p>
            <a:pPr>
              <a:lnSpc>
                <a:spcPct val="100000"/>
              </a:lnSpc>
            </a:pPr>
            <a:r>
              <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rPr>
              <a:t>第八章 多元函数</a:t>
            </a:r>
            <a:endParaRPr lang="zh-CN" altLang="en-US" sz="2600" b="1" baseline="0">
              <a:solidFill>
                <a:schemeClr val="bg1"/>
              </a:solidFill>
              <a:uFillTx/>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spd="slow" advTm="300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450">
                                          <p:stCondLst>
                                            <p:cond delay="0"/>
                                          </p:stCondLst>
                                        </p:cTn>
                                        <p:tgtEl>
                                          <p:spTgt spid="22"/>
                                        </p:tgtEl>
                                      </p:cBhvr>
                                    </p:animEffect>
                                    <p:anim calcmode="lin" valueType="num">
                                      <p:cBhvr>
                                        <p:cTn id="8" dur="4555"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1660" tmFilter="0.0,0.0; 0.25,0.07; 0.50,0.2; 0.75,0.467; 1.0,1.0">
                                          <p:stCondLst>
                                            <p:cond delay="0"/>
                                          </p:stCondLst>
                                        </p:cTn>
                                        <p:tgtEl>
                                          <p:spTgt spid="22"/>
                                        </p:tgtEl>
                                        <p:attrNameLst>
                                          <p:attrName>ppt_y</p:attrName>
                                        </p:attrNameLst>
                                      </p:cBhvr>
                                      <p:tavLst>
                                        <p:tav tm="0" fmla="#ppt_y-sin(pi*$)/3">
                                          <p:val>
                                            <p:fltVal val="0.500000"/>
                                          </p:val>
                                        </p:tav>
                                        <p:tav tm="100000">
                                          <p:val>
                                            <p:fltVal val="1.000000"/>
                                          </p:val>
                                        </p:tav>
                                      </p:tavLst>
                                    </p:anim>
                                    <p:anim calcmode="lin" valueType="num">
                                      <p:cBhvr>
                                        <p:cTn id="10" dur="1660" tmFilter="0, 0; 0.125,0.2665; 0.25,0.4; 0.375,0.465; 0.5,0.5;  0.625,0.535; 0.75,0.6; 0.875,0.7335; 1,1">
                                          <p:stCondLst>
                                            <p:cond delay="1660"/>
                                          </p:stCondLst>
                                        </p:cTn>
                                        <p:tgtEl>
                                          <p:spTgt spid="22"/>
                                        </p:tgtEl>
                                        <p:attrNameLst>
                                          <p:attrName>ppt_y</p:attrName>
                                        </p:attrNameLst>
                                      </p:cBhvr>
                                      <p:tavLst>
                                        <p:tav tm="0" fmla="#ppt_y-sin(pi*$)/9">
                                          <p:val>
                                            <p:fltVal val="0.000000"/>
                                          </p:val>
                                        </p:tav>
                                        <p:tav tm="100000">
                                          <p:val>
                                            <p:fltVal val="1.000000"/>
                                          </p:val>
                                        </p:tav>
                                      </p:tavLst>
                                    </p:anim>
                                    <p:anim calcmode="lin" valueType="num">
                                      <p:cBhvr>
                                        <p:cTn id="11" dur="830" tmFilter="0, 0; 0.125,0.2665; 0.25,0.4; 0.375,0.465; 0.5,0.5;  0.625,0.535; 0.75,0.6; 0.875,0.7335; 1,1">
                                          <p:stCondLst>
                                            <p:cond delay="3310"/>
                                          </p:stCondLst>
                                        </p:cTn>
                                        <p:tgtEl>
                                          <p:spTgt spid="22"/>
                                        </p:tgtEl>
                                        <p:attrNameLst>
                                          <p:attrName>ppt_y</p:attrName>
                                        </p:attrNameLst>
                                      </p:cBhvr>
                                      <p:tavLst>
                                        <p:tav tm="0" fmla="#ppt_y-sin(pi*$)/27">
                                          <p:val>
                                            <p:fltVal val="0.000000"/>
                                          </p:val>
                                        </p:tav>
                                        <p:tav tm="100000">
                                          <p:val>
                                            <p:fltVal val="1.000000"/>
                                          </p:val>
                                        </p:tav>
                                      </p:tavLst>
                                    </p:anim>
                                    <p:anim calcmode="lin" valueType="num">
                                      <p:cBhvr>
                                        <p:cTn id="12" dur="410" tmFilter="0, 0; 0.125,0.2665; 0.25,0.4; 0.375,0.465; 0.5,0.5;  0.625,0.535; 0.75,0.6; 0.875,0.7335; 1,1">
                                          <p:stCondLst>
                                            <p:cond delay="4140"/>
                                          </p:stCondLst>
                                        </p:cTn>
                                        <p:tgtEl>
                                          <p:spTgt spid="22"/>
                                        </p:tgtEl>
                                        <p:attrNameLst>
                                          <p:attrName>ppt_y</p:attrName>
                                        </p:attrNameLst>
                                      </p:cBhvr>
                                      <p:tavLst>
                                        <p:tav tm="0" fmla="#ppt_y-sin(pi*$)/81">
                                          <p:val>
                                            <p:fltVal val="0.000000"/>
                                          </p:val>
                                        </p:tav>
                                        <p:tav tm="100000">
                                          <p:val>
                                            <p:fltVal val="1.000000"/>
                                          </p:val>
                                        </p:tav>
                                      </p:tavLst>
                                    </p:anim>
                                    <p:animScale>
                                      <p:cBhvr>
                                        <p:cTn id="13" dur="65">
                                          <p:stCondLst>
                                            <p:cond delay="1625"/>
                                          </p:stCondLst>
                                        </p:cTn>
                                        <p:tgtEl>
                                          <p:spTgt spid="22"/>
                                        </p:tgtEl>
                                      </p:cBhvr>
                                      <p:to x="100000" y="60000"/>
                                    </p:animScale>
                                    <p:animScale>
                                      <p:cBhvr>
                                        <p:cTn id="14" dur="415" decel="50000">
                                          <p:stCondLst>
                                            <p:cond delay="1690"/>
                                          </p:stCondLst>
                                        </p:cTn>
                                        <p:tgtEl>
                                          <p:spTgt spid="22"/>
                                        </p:tgtEl>
                                      </p:cBhvr>
                                      <p:to x="100000" y="100000"/>
                                    </p:animScale>
                                    <p:animScale>
                                      <p:cBhvr>
                                        <p:cTn id="15" dur="65">
                                          <p:stCondLst>
                                            <p:cond delay="3280"/>
                                          </p:stCondLst>
                                        </p:cTn>
                                        <p:tgtEl>
                                          <p:spTgt spid="22"/>
                                        </p:tgtEl>
                                      </p:cBhvr>
                                      <p:to x="100000" y="80000"/>
                                    </p:animScale>
                                    <p:animScale>
                                      <p:cBhvr>
                                        <p:cTn id="16" dur="415" decel="50000">
                                          <p:stCondLst>
                                            <p:cond delay="3345"/>
                                          </p:stCondLst>
                                        </p:cTn>
                                        <p:tgtEl>
                                          <p:spTgt spid="22"/>
                                        </p:tgtEl>
                                      </p:cBhvr>
                                      <p:to x="100000" y="100000"/>
                                    </p:animScale>
                                    <p:animScale>
                                      <p:cBhvr>
                                        <p:cTn id="17" dur="65">
                                          <p:stCondLst>
                                            <p:cond delay="4105"/>
                                          </p:stCondLst>
                                        </p:cTn>
                                        <p:tgtEl>
                                          <p:spTgt spid="22"/>
                                        </p:tgtEl>
                                      </p:cBhvr>
                                      <p:to x="100000" y="90000"/>
                                    </p:animScale>
                                    <p:animScale>
                                      <p:cBhvr>
                                        <p:cTn id="18" dur="415" decel="50000">
                                          <p:stCondLst>
                                            <p:cond delay="4170"/>
                                          </p:stCondLst>
                                        </p:cTn>
                                        <p:tgtEl>
                                          <p:spTgt spid="22"/>
                                        </p:tgtEl>
                                      </p:cBhvr>
                                      <p:to x="100000" y="100000"/>
                                    </p:animScale>
                                    <p:animScale>
                                      <p:cBhvr>
                                        <p:cTn id="19" dur="65">
                                          <p:stCondLst>
                                            <p:cond delay="4520"/>
                                          </p:stCondLst>
                                        </p:cTn>
                                        <p:tgtEl>
                                          <p:spTgt spid="22"/>
                                        </p:tgtEl>
                                      </p:cBhvr>
                                      <p:to x="100000" y="95000"/>
                                    </p:animScale>
                                    <p:animScale>
                                      <p:cBhvr>
                                        <p:cTn id="20" dur="415" decel="50000">
                                          <p:stCondLst>
                                            <p:cond delay="4585"/>
                                          </p:stCondLst>
                                        </p:cTn>
                                        <p:tgtEl>
                                          <p:spTgt spid="2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1450">
                                          <p:stCondLst>
                                            <p:cond delay="0"/>
                                          </p:stCondLst>
                                        </p:cTn>
                                        <p:tgtEl>
                                          <p:spTgt spid="23"/>
                                        </p:tgtEl>
                                      </p:cBhvr>
                                    </p:animEffect>
                                    <p:anim calcmode="lin" valueType="num">
                                      <p:cBhvr>
                                        <p:cTn id="24" dur="4555"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25" dur="1660" tmFilter="0.0,0.0; 0.25,0.07; 0.50,0.2; 0.75,0.467; 1.0,1.0">
                                          <p:stCondLst>
                                            <p:cond delay="0"/>
                                          </p:stCondLst>
                                        </p:cTn>
                                        <p:tgtEl>
                                          <p:spTgt spid="23"/>
                                        </p:tgtEl>
                                        <p:attrNameLst>
                                          <p:attrName>ppt_y</p:attrName>
                                        </p:attrNameLst>
                                      </p:cBhvr>
                                      <p:tavLst>
                                        <p:tav tm="0" fmla="#ppt_y-sin(pi*$)/3">
                                          <p:val>
                                            <p:fltVal val="0.500000"/>
                                          </p:val>
                                        </p:tav>
                                        <p:tav tm="100000">
                                          <p:val>
                                            <p:fltVal val="1.000000"/>
                                          </p:val>
                                        </p:tav>
                                      </p:tavLst>
                                    </p:anim>
                                    <p:anim calcmode="lin" valueType="num">
                                      <p:cBhvr>
                                        <p:cTn id="26" dur="1660" tmFilter="0, 0; 0.125,0.2665; 0.25,0.4; 0.375,0.465; 0.5,0.5;  0.625,0.535; 0.75,0.6; 0.875,0.7335; 1,1">
                                          <p:stCondLst>
                                            <p:cond delay="1660"/>
                                          </p:stCondLst>
                                        </p:cTn>
                                        <p:tgtEl>
                                          <p:spTgt spid="23"/>
                                        </p:tgtEl>
                                        <p:attrNameLst>
                                          <p:attrName>ppt_y</p:attrName>
                                        </p:attrNameLst>
                                      </p:cBhvr>
                                      <p:tavLst>
                                        <p:tav tm="0" fmla="#ppt_y-sin(pi*$)/9">
                                          <p:val>
                                            <p:fltVal val="0.000000"/>
                                          </p:val>
                                        </p:tav>
                                        <p:tav tm="100000">
                                          <p:val>
                                            <p:fltVal val="1.000000"/>
                                          </p:val>
                                        </p:tav>
                                      </p:tavLst>
                                    </p:anim>
                                    <p:anim calcmode="lin" valueType="num">
                                      <p:cBhvr>
                                        <p:cTn id="27" dur="830" tmFilter="0, 0; 0.125,0.2665; 0.25,0.4; 0.375,0.465; 0.5,0.5;  0.625,0.535; 0.75,0.6; 0.875,0.7335; 1,1">
                                          <p:stCondLst>
                                            <p:cond delay="3310"/>
                                          </p:stCondLst>
                                        </p:cTn>
                                        <p:tgtEl>
                                          <p:spTgt spid="23"/>
                                        </p:tgtEl>
                                        <p:attrNameLst>
                                          <p:attrName>ppt_y</p:attrName>
                                        </p:attrNameLst>
                                      </p:cBhvr>
                                      <p:tavLst>
                                        <p:tav tm="0" fmla="#ppt_y-sin(pi*$)/27">
                                          <p:val>
                                            <p:fltVal val="0.000000"/>
                                          </p:val>
                                        </p:tav>
                                        <p:tav tm="100000">
                                          <p:val>
                                            <p:fltVal val="1.000000"/>
                                          </p:val>
                                        </p:tav>
                                      </p:tavLst>
                                    </p:anim>
                                    <p:anim calcmode="lin" valueType="num">
                                      <p:cBhvr>
                                        <p:cTn id="28" dur="410" tmFilter="0, 0; 0.125,0.2665; 0.25,0.4; 0.375,0.465; 0.5,0.5;  0.625,0.535; 0.75,0.6; 0.875,0.7335; 1,1">
                                          <p:stCondLst>
                                            <p:cond delay="4140"/>
                                          </p:stCondLst>
                                        </p:cTn>
                                        <p:tgtEl>
                                          <p:spTgt spid="23"/>
                                        </p:tgtEl>
                                        <p:attrNameLst>
                                          <p:attrName>ppt_y</p:attrName>
                                        </p:attrNameLst>
                                      </p:cBhvr>
                                      <p:tavLst>
                                        <p:tav tm="0" fmla="#ppt_y-sin(pi*$)/81">
                                          <p:val>
                                            <p:fltVal val="0.000000"/>
                                          </p:val>
                                        </p:tav>
                                        <p:tav tm="100000">
                                          <p:val>
                                            <p:fltVal val="1.000000"/>
                                          </p:val>
                                        </p:tav>
                                      </p:tavLst>
                                    </p:anim>
                                    <p:animScale>
                                      <p:cBhvr>
                                        <p:cTn id="29" dur="65">
                                          <p:stCondLst>
                                            <p:cond delay="1625"/>
                                          </p:stCondLst>
                                        </p:cTn>
                                        <p:tgtEl>
                                          <p:spTgt spid="23"/>
                                        </p:tgtEl>
                                      </p:cBhvr>
                                      <p:to x="100000" y="60000"/>
                                    </p:animScale>
                                    <p:animScale>
                                      <p:cBhvr>
                                        <p:cTn id="30" dur="415" decel="50000">
                                          <p:stCondLst>
                                            <p:cond delay="1690"/>
                                          </p:stCondLst>
                                        </p:cTn>
                                        <p:tgtEl>
                                          <p:spTgt spid="23"/>
                                        </p:tgtEl>
                                      </p:cBhvr>
                                      <p:to x="100000" y="100000"/>
                                    </p:animScale>
                                    <p:animScale>
                                      <p:cBhvr>
                                        <p:cTn id="31" dur="65">
                                          <p:stCondLst>
                                            <p:cond delay="3280"/>
                                          </p:stCondLst>
                                        </p:cTn>
                                        <p:tgtEl>
                                          <p:spTgt spid="23"/>
                                        </p:tgtEl>
                                      </p:cBhvr>
                                      <p:to x="100000" y="80000"/>
                                    </p:animScale>
                                    <p:animScale>
                                      <p:cBhvr>
                                        <p:cTn id="32" dur="415" decel="50000">
                                          <p:stCondLst>
                                            <p:cond delay="3345"/>
                                          </p:stCondLst>
                                        </p:cTn>
                                        <p:tgtEl>
                                          <p:spTgt spid="23"/>
                                        </p:tgtEl>
                                      </p:cBhvr>
                                      <p:to x="100000" y="100000"/>
                                    </p:animScale>
                                    <p:animScale>
                                      <p:cBhvr>
                                        <p:cTn id="33" dur="65">
                                          <p:stCondLst>
                                            <p:cond delay="4105"/>
                                          </p:stCondLst>
                                        </p:cTn>
                                        <p:tgtEl>
                                          <p:spTgt spid="23"/>
                                        </p:tgtEl>
                                      </p:cBhvr>
                                      <p:to x="100000" y="90000"/>
                                    </p:animScale>
                                    <p:animScale>
                                      <p:cBhvr>
                                        <p:cTn id="34" dur="415" decel="50000">
                                          <p:stCondLst>
                                            <p:cond delay="4170"/>
                                          </p:stCondLst>
                                        </p:cTn>
                                        <p:tgtEl>
                                          <p:spTgt spid="23"/>
                                        </p:tgtEl>
                                      </p:cBhvr>
                                      <p:to x="100000" y="100000"/>
                                    </p:animScale>
                                    <p:animScale>
                                      <p:cBhvr>
                                        <p:cTn id="35" dur="65">
                                          <p:stCondLst>
                                            <p:cond delay="4520"/>
                                          </p:stCondLst>
                                        </p:cTn>
                                        <p:tgtEl>
                                          <p:spTgt spid="23"/>
                                        </p:tgtEl>
                                      </p:cBhvr>
                                      <p:to x="100000" y="95000"/>
                                    </p:animScale>
                                    <p:animScale>
                                      <p:cBhvr>
                                        <p:cTn id="36" dur="415" decel="50000">
                                          <p:stCondLst>
                                            <p:cond delay="4585"/>
                                          </p:stCondLst>
                                        </p:cTn>
                                        <p:tgtEl>
                                          <p:spTgt spid="23"/>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grpId="0" nodeType="clickEffect">
                                  <p:stCondLst>
                                    <p:cond delay="0"/>
                                  </p:stCondLst>
                                  <p:childTnLst>
                                    <p:animClr clrSpc="rgb" dir="cw">
                                      <p:cBhvr override="childStyle">
                                        <p:cTn id="40" dur="100" fill="hold"/>
                                        <p:tgtEl>
                                          <p:spTgt spid="24"/>
                                        </p:tgtEl>
                                        <p:attrNameLst>
                                          <p:attrName>style.color</p:attrName>
                                        </p:attrNameLst>
                                      </p:cBhvr>
                                      <p:to>
                                        <a:srgbClr val="FFFFFF"/>
                                      </p:to>
                                    </p:animClr>
                                    <p:animClr clrSpc="rgb" dir="cw">
                                      <p:cBhvr>
                                        <p:cTn id="41" dur="100" fill="hold"/>
                                        <p:tgtEl>
                                          <p:spTgt spid="24"/>
                                        </p:tgtEl>
                                        <p:attrNameLst>
                                          <p:attrName>fillcolor</p:attrName>
                                        </p:attrNameLst>
                                      </p:cBhvr>
                                      <p:to>
                                        <a:srgbClr val="FFFFFF"/>
                                      </p:to>
                                    </p:animClr>
                                    <p:set>
                                      <p:cBhvr>
                                        <p:cTn id="42" dur="100" fill="hold"/>
                                        <p:tgtEl>
                                          <p:spTgt spid="24"/>
                                        </p:tgtEl>
                                        <p:attrNameLst>
                                          <p:attrName>fill.type</p:attrName>
                                        </p:attrNameLst>
                                      </p:cBhvr>
                                      <p:to>
                                        <p:strVal val="solid"/>
                                      </p:to>
                                    </p:set>
                                    <p:set>
                                      <p:cBhvr>
                                        <p:cTn id="43" dur="100" fill="hold"/>
                                        <p:tgtEl>
                                          <p:spTgt spid="24"/>
                                        </p:tgtEl>
                                        <p:attrNameLst>
                                          <p:attrName>fill.on</p:attrName>
                                        </p:attrNameLst>
                                      </p:cBhvr>
                                      <p:to>
                                        <p:strVal val="true"/>
                                      </p:to>
                                    </p:set>
                                    <p:animRot by="120000">
                                      <p:cBhvr>
                                        <p:cTn id="44" dur="100" fill="hold">
                                          <p:stCondLst>
                                            <p:cond delay="0"/>
                                          </p:stCondLst>
                                        </p:cTn>
                                        <p:tgtEl>
                                          <p:spTgt spid="24"/>
                                        </p:tgtEl>
                                        <p:attrNameLst>
                                          <p:attrName>r</p:attrName>
                                        </p:attrNameLst>
                                      </p:cBhvr>
                                    </p:animRot>
                                    <p:animRot by="-240000">
                                      <p:cBhvr>
                                        <p:cTn id="45" dur="200" fill="hold">
                                          <p:stCondLst>
                                            <p:cond delay="200"/>
                                          </p:stCondLst>
                                        </p:cTn>
                                        <p:tgtEl>
                                          <p:spTgt spid="24"/>
                                        </p:tgtEl>
                                        <p:attrNameLst>
                                          <p:attrName>r</p:attrName>
                                        </p:attrNameLst>
                                      </p:cBhvr>
                                    </p:animRot>
                                    <p:animRot by="240000">
                                      <p:cBhvr>
                                        <p:cTn id="46" dur="200" fill="hold">
                                          <p:stCondLst>
                                            <p:cond delay="400"/>
                                          </p:stCondLst>
                                        </p:cTn>
                                        <p:tgtEl>
                                          <p:spTgt spid="24"/>
                                        </p:tgtEl>
                                        <p:attrNameLst>
                                          <p:attrName>r</p:attrName>
                                        </p:attrNameLst>
                                      </p:cBhvr>
                                    </p:animRot>
                                    <p:animRot by="-240000">
                                      <p:cBhvr>
                                        <p:cTn id="47" dur="200" fill="hold">
                                          <p:stCondLst>
                                            <p:cond delay="600"/>
                                          </p:stCondLst>
                                        </p:cTn>
                                        <p:tgtEl>
                                          <p:spTgt spid="24"/>
                                        </p:tgtEl>
                                        <p:attrNameLst>
                                          <p:attrName>r</p:attrName>
                                        </p:attrNameLst>
                                      </p:cBhvr>
                                    </p:animRot>
                                    <p:animRot by="120000">
                                      <p:cBhvr>
                                        <p:cTn id="48" dur="200" fill="hold">
                                          <p:stCondLst>
                                            <p:cond delay="800"/>
                                          </p:stCondLst>
                                        </p:cTn>
                                        <p:tgtEl>
                                          <p:spTgt spid="24"/>
                                        </p:tgtEl>
                                        <p:attrNameLst>
                                          <p:attrName>r</p:attrName>
                                        </p:attrNameLst>
                                      </p:cBhvr>
                                    </p:animRot>
                                  </p:childTnLst>
                                </p:cTn>
                              </p:par>
                              <p:par>
                                <p:cTn id="49" presetID="32" presetClass="emph" presetSubtype="0" fill="hold" grpId="0" nodeType="withEffect">
                                  <p:stCondLst>
                                    <p:cond delay="0"/>
                                  </p:stCondLst>
                                  <p:childTnLst>
                                    <p:animClr clrSpc="rgb" dir="cw">
                                      <p:cBhvr override="childStyle">
                                        <p:cTn id="50" dur="100" fill="hold"/>
                                        <p:tgtEl>
                                          <p:spTgt spid="25"/>
                                        </p:tgtEl>
                                        <p:attrNameLst>
                                          <p:attrName>style.color</p:attrName>
                                        </p:attrNameLst>
                                      </p:cBhvr>
                                      <p:to>
                                        <a:srgbClr val="FFFFFF"/>
                                      </p:to>
                                    </p:animClr>
                                    <p:animClr clrSpc="rgb" dir="cw">
                                      <p:cBhvr>
                                        <p:cTn id="51" dur="100" fill="hold"/>
                                        <p:tgtEl>
                                          <p:spTgt spid="25"/>
                                        </p:tgtEl>
                                        <p:attrNameLst>
                                          <p:attrName>fillcolor</p:attrName>
                                        </p:attrNameLst>
                                      </p:cBhvr>
                                      <p:to>
                                        <a:srgbClr val="FFFFFF"/>
                                      </p:to>
                                    </p:animClr>
                                    <p:set>
                                      <p:cBhvr>
                                        <p:cTn id="52" dur="100" fill="hold"/>
                                        <p:tgtEl>
                                          <p:spTgt spid="25"/>
                                        </p:tgtEl>
                                        <p:attrNameLst>
                                          <p:attrName>fill.type</p:attrName>
                                        </p:attrNameLst>
                                      </p:cBhvr>
                                      <p:to>
                                        <p:strVal val="solid"/>
                                      </p:to>
                                    </p:set>
                                    <p:set>
                                      <p:cBhvr>
                                        <p:cTn id="53" dur="100" fill="hold"/>
                                        <p:tgtEl>
                                          <p:spTgt spid="25"/>
                                        </p:tgtEl>
                                        <p:attrNameLst>
                                          <p:attrName>fill.on</p:attrName>
                                        </p:attrNameLst>
                                      </p:cBhvr>
                                      <p:to>
                                        <p:strVal val="true"/>
                                      </p:to>
                                    </p:set>
                                    <p:animRot by="120000">
                                      <p:cBhvr>
                                        <p:cTn id="54" dur="100" fill="hold">
                                          <p:stCondLst>
                                            <p:cond delay="0"/>
                                          </p:stCondLst>
                                        </p:cTn>
                                        <p:tgtEl>
                                          <p:spTgt spid="25"/>
                                        </p:tgtEl>
                                        <p:attrNameLst>
                                          <p:attrName>r</p:attrName>
                                        </p:attrNameLst>
                                      </p:cBhvr>
                                    </p:animRot>
                                    <p:animRot by="-240000">
                                      <p:cBhvr>
                                        <p:cTn id="55" dur="200" fill="hold">
                                          <p:stCondLst>
                                            <p:cond delay="200"/>
                                          </p:stCondLst>
                                        </p:cTn>
                                        <p:tgtEl>
                                          <p:spTgt spid="25"/>
                                        </p:tgtEl>
                                        <p:attrNameLst>
                                          <p:attrName>r</p:attrName>
                                        </p:attrNameLst>
                                      </p:cBhvr>
                                    </p:animRot>
                                    <p:animRot by="240000">
                                      <p:cBhvr>
                                        <p:cTn id="56" dur="200" fill="hold">
                                          <p:stCondLst>
                                            <p:cond delay="400"/>
                                          </p:stCondLst>
                                        </p:cTn>
                                        <p:tgtEl>
                                          <p:spTgt spid="25"/>
                                        </p:tgtEl>
                                        <p:attrNameLst>
                                          <p:attrName>r</p:attrName>
                                        </p:attrNameLst>
                                      </p:cBhvr>
                                    </p:animRot>
                                    <p:animRot by="-240000">
                                      <p:cBhvr>
                                        <p:cTn id="57" dur="200" fill="hold">
                                          <p:stCondLst>
                                            <p:cond delay="600"/>
                                          </p:stCondLst>
                                        </p:cTn>
                                        <p:tgtEl>
                                          <p:spTgt spid="25"/>
                                        </p:tgtEl>
                                        <p:attrNameLst>
                                          <p:attrName>r</p:attrName>
                                        </p:attrNameLst>
                                      </p:cBhvr>
                                    </p:animRot>
                                    <p:animRot by="120000">
                                      <p:cBhvr>
                                        <p:cTn id="58" dur="200" fill="hold">
                                          <p:stCondLst>
                                            <p:cond delay="800"/>
                                          </p:stCondLst>
                                        </p:cTn>
                                        <p:tgtEl>
                                          <p:spTgt spid="25"/>
                                        </p:tgtEl>
                                        <p:attrNameLst>
                                          <p:attrName>r</p:attrName>
                                        </p:attrNameLst>
                                      </p:cBhvr>
                                    </p:animRot>
                                  </p:childTnLst>
                                </p:cTn>
                              </p:par>
                              <p:par>
                                <p:cTn id="59" presetID="32" presetClass="emph" presetSubtype="0" fill="hold" grpId="0" nodeType="withEffect">
                                  <p:stCondLst>
                                    <p:cond delay="0"/>
                                  </p:stCondLst>
                                  <p:childTnLst>
                                    <p:animClr clrSpc="rgb" dir="cw">
                                      <p:cBhvr override="childStyle">
                                        <p:cTn id="60" dur="100" fill="hold"/>
                                        <p:tgtEl>
                                          <p:spTgt spid="26"/>
                                        </p:tgtEl>
                                        <p:attrNameLst>
                                          <p:attrName>style.color</p:attrName>
                                        </p:attrNameLst>
                                      </p:cBhvr>
                                      <p:to>
                                        <a:srgbClr val="FFFFFF"/>
                                      </p:to>
                                    </p:animClr>
                                    <p:animClr clrSpc="rgb" dir="cw">
                                      <p:cBhvr>
                                        <p:cTn id="61" dur="100" fill="hold"/>
                                        <p:tgtEl>
                                          <p:spTgt spid="26"/>
                                        </p:tgtEl>
                                        <p:attrNameLst>
                                          <p:attrName>fillcolor</p:attrName>
                                        </p:attrNameLst>
                                      </p:cBhvr>
                                      <p:to>
                                        <a:srgbClr val="FFFFFF"/>
                                      </p:to>
                                    </p:animClr>
                                    <p:set>
                                      <p:cBhvr>
                                        <p:cTn id="62" dur="100" fill="hold"/>
                                        <p:tgtEl>
                                          <p:spTgt spid="26"/>
                                        </p:tgtEl>
                                        <p:attrNameLst>
                                          <p:attrName>fill.type</p:attrName>
                                        </p:attrNameLst>
                                      </p:cBhvr>
                                      <p:to>
                                        <p:strVal val="solid"/>
                                      </p:to>
                                    </p:set>
                                    <p:set>
                                      <p:cBhvr>
                                        <p:cTn id="63" dur="100" fill="hold"/>
                                        <p:tgtEl>
                                          <p:spTgt spid="26"/>
                                        </p:tgtEl>
                                        <p:attrNameLst>
                                          <p:attrName>fill.on</p:attrName>
                                        </p:attrNameLst>
                                      </p:cBhvr>
                                      <p:to>
                                        <p:strVal val="true"/>
                                      </p:to>
                                    </p:set>
                                    <p:animRot by="120000">
                                      <p:cBhvr>
                                        <p:cTn id="64" dur="100" fill="hold">
                                          <p:stCondLst>
                                            <p:cond delay="0"/>
                                          </p:stCondLst>
                                        </p:cTn>
                                        <p:tgtEl>
                                          <p:spTgt spid="26"/>
                                        </p:tgtEl>
                                        <p:attrNameLst>
                                          <p:attrName>r</p:attrName>
                                        </p:attrNameLst>
                                      </p:cBhvr>
                                    </p:animRot>
                                    <p:animRot by="-240000">
                                      <p:cBhvr>
                                        <p:cTn id="65" dur="200" fill="hold">
                                          <p:stCondLst>
                                            <p:cond delay="200"/>
                                          </p:stCondLst>
                                        </p:cTn>
                                        <p:tgtEl>
                                          <p:spTgt spid="26"/>
                                        </p:tgtEl>
                                        <p:attrNameLst>
                                          <p:attrName>r</p:attrName>
                                        </p:attrNameLst>
                                      </p:cBhvr>
                                    </p:animRot>
                                    <p:animRot by="240000">
                                      <p:cBhvr>
                                        <p:cTn id="66" dur="200" fill="hold">
                                          <p:stCondLst>
                                            <p:cond delay="400"/>
                                          </p:stCondLst>
                                        </p:cTn>
                                        <p:tgtEl>
                                          <p:spTgt spid="26"/>
                                        </p:tgtEl>
                                        <p:attrNameLst>
                                          <p:attrName>r</p:attrName>
                                        </p:attrNameLst>
                                      </p:cBhvr>
                                    </p:animRot>
                                    <p:animRot by="-240000">
                                      <p:cBhvr>
                                        <p:cTn id="67" dur="200" fill="hold">
                                          <p:stCondLst>
                                            <p:cond delay="600"/>
                                          </p:stCondLst>
                                        </p:cTn>
                                        <p:tgtEl>
                                          <p:spTgt spid="26"/>
                                        </p:tgtEl>
                                        <p:attrNameLst>
                                          <p:attrName>r</p:attrName>
                                        </p:attrNameLst>
                                      </p:cBhvr>
                                    </p:animRot>
                                    <p:animRot by="120000">
                                      <p:cBhvr>
                                        <p:cTn id="68" dur="200" fill="hold">
                                          <p:stCondLst>
                                            <p:cond delay="800"/>
                                          </p:stCondLst>
                                        </p:cTn>
                                        <p:tgtEl>
                                          <p:spTgt spid="26"/>
                                        </p:tgtEl>
                                        <p:attrNameLst>
                                          <p:attrName>r</p:attrName>
                                        </p:attrNameLst>
                                      </p:cBhvr>
                                    </p:animRot>
                                  </p:childTnLst>
                                </p:cTn>
                              </p:par>
                              <p:par>
                                <p:cTn id="69" presetID="32" presetClass="emph" presetSubtype="0" fill="hold" grpId="0" nodeType="withEffect">
                                  <p:stCondLst>
                                    <p:cond delay="0"/>
                                  </p:stCondLst>
                                  <p:childTnLst>
                                    <p:animClr clrSpc="rgb" dir="cw">
                                      <p:cBhvr override="childStyle">
                                        <p:cTn id="70" dur="100" fill="hold"/>
                                        <p:tgtEl>
                                          <p:spTgt spid="27"/>
                                        </p:tgtEl>
                                        <p:attrNameLst>
                                          <p:attrName>style.color</p:attrName>
                                        </p:attrNameLst>
                                      </p:cBhvr>
                                      <p:to>
                                        <a:srgbClr val="FFFFFF"/>
                                      </p:to>
                                    </p:animClr>
                                    <p:animClr clrSpc="rgb" dir="cw">
                                      <p:cBhvr>
                                        <p:cTn id="71" dur="100" fill="hold"/>
                                        <p:tgtEl>
                                          <p:spTgt spid="27"/>
                                        </p:tgtEl>
                                        <p:attrNameLst>
                                          <p:attrName>fillcolor</p:attrName>
                                        </p:attrNameLst>
                                      </p:cBhvr>
                                      <p:to>
                                        <a:srgbClr val="FFFFFF"/>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animRot by="120000">
                                      <p:cBhvr>
                                        <p:cTn id="74" dur="100" fill="hold">
                                          <p:stCondLst>
                                            <p:cond delay="0"/>
                                          </p:stCondLst>
                                        </p:cTn>
                                        <p:tgtEl>
                                          <p:spTgt spid="27"/>
                                        </p:tgtEl>
                                        <p:attrNameLst>
                                          <p:attrName>r</p:attrName>
                                        </p:attrNameLst>
                                      </p:cBhvr>
                                    </p:animRot>
                                    <p:animRot by="-240000">
                                      <p:cBhvr>
                                        <p:cTn id="75" dur="200" fill="hold">
                                          <p:stCondLst>
                                            <p:cond delay="200"/>
                                          </p:stCondLst>
                                        </p:cTn>
                                        <p:tgtEl>
                                          <p:spTgt spid="27"/>
                                        </p:tgtEl>
                                        <p:attrNameLst>
                                          <p:attrName>r</p:attrName>
                                        </p:attrNameLst>
                                      </p:cBhvr>
                                    </p:animRot>
                                    <p:animRot by="240000">
                                      <p:cBhvr>
                                        <p:cTn id="76" dur="200" fill="hold">
                                          <p:stCondLst>
                                            <p:cond delay="400"/>
                                          </p:stCondLst>
                                        </p:cTn>
                                        <p:tgtEl>
                                          <p:spTgt spid="27"/>
                                        </p:tgtEl>
                                        <p:attrNameLst>
                                          <p:attrName>r</p:attrName>
                                        </p:attrNameLst>
                                      </p:cBhvr>
                                    </p:animRot>
                                    <p:animRot by="-240000">
                                      <p:cBhvr>
                                        <p:cTn id="77" dur="200" fill="hold">
                                          <p:stCondLst>
                                            <p:cond delay="600"/>
                                          </p:stCondLst>
                                        </p:cTn>
                                        <p:tgtEl>
                                          <p:spTgt spid="27"/>
                                        </p:tgtEl>
                                        <p:attrNameLst>
                                          <p:attrName>r</p:attrName>
                                        </p:attrNameLst>
                                      </p:cBhvr>
                                    </p:animRot>
                                    <p:animRot by="120000">
                                      <p:cBhvr>
                                        <p:cTn id="78" dur="200" fill="hold">
                                          <p:stCondLst>
                                            <p:cond delay="800"/>
                                          </p:stCondLst>
                                        </p:cTn>
                                        <p:tgtEl>
                                          <p:spTgt spid="27"/>
                                        </p:tgtEl>
                                        <p:attrNameLst>
                                          <p:attrName>r</p:attrName>
                                        </p:attrNameLst>
                                      </p:cBhvr>
                                    </p:animRot>
                                  </p:childTnLst>
                                </p:cTn>
                              </p:par>
                            </p:childTnLst>
                          </p:cTn>
                        </p:par>
                      </p:childTnLst>
                    </p:cTn>
                  </p:par>
                  <p:par>
                    <p:cTn id="79" fill="hold">
                      <p:stCondLst>
                        <p:cond delay="indefinite"/>
                      </p:stCondLst>
                      <p:childTnLst>
                        <p:par>
                          <p:cTn id="80" fill="hold">
                            <p:stCondLst>
                              <p:cond delay="0"/>
                            </p:stCondLst>
                            <p:childTnLst>
                              <p:par>
                                <p:cTn id="81" presetID="32" presetClass="emph" presetSubtype="0" fill="hold" grpId="0" nodeType="clickEffect">
                                  <p:stCondLst>
                                    <p:cond delay="0"/>
                                  </p:stCondLst>
                                  <p:childTnLst>
                                    <p:animClr clrSpc="rgb" dir="cw">
                                      <p:cBhvr override="childStyle">
                                        <p:cTn id="82" dur="100" fill="hold"/>
                                        <p:tgtEl>
                                          <p:spTgt spid="28"/>
                                        </p:tgtEl>
                                        <p:attrNameLst>
                                          <p:attrName>style.color</p:attrName>
                                        </p:attrNameLst>
                                      </p:cBhvr>
                                      <p:to>
                                        <a:srgbClr val="FFFFFF"/>
                                      </p:to>
                                    </p:animClr>
                                    <p:animClr clrSpc="rgb" dir="cw">
                                      <p:cBhvr>
                                        <p:cTn id="83" dur="100" fill="hold"/>
                                        <p:tgtEl>
                                          <p:spTgt spid="28"/>
                                        </p:tgtEl>
                                        <p:attrNameLst>
                                          <p:attrName>fillcolor</p:attrName>
                                        </p:attrNameLst>
                                      </p:cBhvr>
                                      <p:to>
                                        <a:srgbClr val="FFFFFF"/>
                                      </p:to>
                                    </p:animClr>
                                    <p:set>
                                      <p:cBhvr>
                                        <p:cTn id="84" dur="100" fill="hold"/>
                                        <p:tgtEl>
                                          <p:spTgt spid="28"/>
                                        </p:tgtEl>
                                        <p:attrNameLst>
                                          <p:attrName>fill.type</p:attrName>
                                        </p:attrNameLst>
                                      </p:cBhvr>
                                      <p:to>
                                        <p:strVal val="solid"/>
                                      </p:to>
                                    </p:set>
                                    <p:set>
                                      <p:cBhvr>
                                        <p:cTn id="85" dur="100" fill="hold"/>
                                        <p:tgtEl>
                                          <p:spTgt spid="28"/>
                                        </p:tgtEl>
                                        <p:attrNameLst>
                                          <p:attrName>fill.on</p:attrName>
                                        </p:attrNameLst>
                                      </p:cBhvr>
                                      <p:to>
                                        <p:strVal val="true"/>
                                      </p:to>
                                    </p:set>
                                    <p:animRot by="120000">
                                      <p:cBhvr>
                                        <p:cTn id="86" dur="100" fill="hold">
                                          <p:stCondLst>
                                            <p:cond delay="0"/>
                                          </p:stCondLst>
                                        </p:cTn>
                                        <p:tgtEl>
                                          <p:spTgt spid="28"/>
                                        </p:tgtEl>
                                        <p:attrNameLst>
                                          <p:attrName>r</p:attrName>
                                        </p:attrNameLst>
                                      </p:cBhvr>
                                    </p:animRot>
                                    <p:animRot by="-240000">
                                      <p:cBhvr>
                                        <p:cTn id="87" dur="200" fill="hold">
                                          <p:stCondLst>
                                            <p:cond delay="200"/>
                                          </p:stCondLst>
                                        </p:cTn>
                                        <p:tgtEl>
                                          <p:spTgt spid="28"/>
                                        </p:tgtEl>
                                        <p:attrNameLst>
                                          <p:attrName>r</p:attrName>
                                        </p:attrNameLst>
                                      </p:cBhvr>
                                    </p:animRot>
                                    <p:animRot by="240000">
                                      <p:cBhvr>
                                        <p:cTn id="88" dur="200" fill="hold">
                                          <p:stCondLst>
                                            <p:cond delay="400"/>
                                          </p:stCondLst>
                                        </p:cTn>
                                        <p:tgtEl>
                                          <p:spTgt spid="28"/>
                                        </p:tgtEl>
                                        <p:attrNameLst>
                                          <p:attrName>r</p:attrName>
                                        </p:attrNameLst>
                                      </p:cBhvr>
                                    </p:animRot>
                                    <p:animRot by="-240000">
                                      <p:cBhvr>
                                        <p:cTn id="89" dur="200" fill="hold">
                                          <p:stCondLst>
                                            <p:cond delay="600"/>
                                          </p:stCondLst>
                                        </p:cTn>
                                        <p:tgtEl>
                                          <p:spTgt spid="28"/>
                                        </p:tgtEl>
                                        <p:attrNameLst>
                                          <p:attrName>r</p:attrName>
                                        </p:attrNameLst>
                                      </p:cBhvr>
                                    </p:animRot>
                                    <p:animRot by="120000">
                                      <p:cBhvr>
                                        <p:cTn id="90" dur="200" fill="hold">
                                          <p:stCondLst>
                                            <p:cond delay="800"/>
                                          </p:stCondLst>
                                        </p:cTn>
                                        <p:tgtEl>
                                          <p:spTgt spid="28"/>
                                        </p:tgtEl>
                                        <p:attrNameLst>
                                          <p:attrName>r</p:attrName>
                                        </p:attrNameLst>
                                      </p:cBhvr>
                                    </p:animRot>
                                  </p:childTnLst>
                                </p:cTn>
                              </p:par>
                              <p:par>
                                <p:cTn id="91" presetID="32" presetClass="emph" presetSubtype="0" fill="hold" grpId="0" nodeType="withEffect">
                                  <p:stCondLst>
                                    <p:cond delay="0"/>
                                  </p:stCondLst>
                                  <p:childTnLst>
                                    <p:animClr clrSpc="rgb" dir="cw">
                                      <p:cBhvr override="childStyle">
                                        <p:cTn id="92" dur="100" fill="hold"/>
                                        <p:tgtEl>
                                          <p:spTgt spid="29"/>
                                        </p:tgtEl>
                                        <p:attrNameLst>
                                          <p:attrName>style.color</p:attrName>
                                        </p:attrNameLst>
                                      </p:cBhvr>
                                      <p:to>
                                        <a:srgbClr val="FFFFFF"/>
                                      </p:to>
                                    </p:animClr>
                                    <p:animClr clrSpc="rgb" dir="cw">
                                      <p:cBhvr>
                                        <p:cTn id="93" dur="100" fill="hold"/>
                                        <p:tgtEl>
                                          <p:spTgt spid="29"/>
                                        </p:tgtEl>
                                        <p:attrNameLst>
                                          <p:attrName>fillcolor</p:attrName>
                                        </p:attrNameLst>
                                      </p:cBhvr>
                                      <p:to>
                                        <a:srgbClr val="FFFFFF"/>
                                      </p:to>
                                    </p:animClr>
                                    <p:set>
                                      <p:cBhvr>
                                        <p:cTn id="94" dur="100" fill="hold"/>
                                        <p:tgtEl>
                                          <p:spTgt spid="29"/>
                                        </p:tgtEl>
                                        <p:attrNameLst>
                                          <p:attrName>fill.type</p:attrName>
                                        </p:attrNameLst>
                                      </p:cBhvr>
                                      <p:to>
                                        <p:strVal val="solid"/>
                                      </p:to>
                                    </p:set>
                                    <p:set>
                                      <p:cBhvr>
                                        <p:cTn id="95" dur="100" fill="hold"/>
                                        <p:tgtEl>
                                          <p:spTgt spid="29"/>
                                        </p:tgtEl>
                                        <p:attrNameLst>
                                          <p:attrName>fill.on</p:attrName>
                                        </p:attrNameLst>
                                      </p:cBhvr>
                                      <p:to>
                                        <p:strVal val="true"/>
                                      </p:to>
                                    </p:set>
                                    <p:animRot by="120000">
                                      <p:cBhvr>
                                        <p:cTn id="96" dur="100" fill="hold">
                                          <p:stCondLst>
                                            <p:cond delay="0"/>
                                          </p:stCondLst>
                                        </p:cTn>
                                        <p:tgtEl>
                                          <p:spTgt spid="29"/>
                                        </p:tgtEl>
                                        <p:attrNameLst>
                                          <p:attrName>r</p:attrName>
                                        </p:attrNameLst>
                                      </p:cBhvr>
                                    </p:animRot>
                                    <p:animRot by="-240000">
                                      <p:cBhvr>
                                        <p:cTn id="97" dur="200" fill="hold">
                                          <p:stCondLst>
                                            <p:cond delay="200"/>
                                          </p:stCondLst>
                                        </p:cTn>
                                        <p:tgtEl>
                                          <p:spTgt spid="29"/>
                                        </p:tgtEl>
                                        <p:attrNameLst>
                                          <p:attrName>r</p:attrName>
                                        </p:attrNameLst>
                                      </p:cBhvr>
                                    </p:animRot>
                                    <p:animRot by="240000">
                                      <p:cBhvr>
                                        <p:cTn id="98" dur="200" fill="hold">
                                          <p:stCondLst>
                                            <p:cond delay="400"/>
                                          </p:stCondLst>
                                        </p:cTn>
                                        <p:tgtEl>
                                          <p:spTgt spid="29"/>
                                        </p:tgtEl>
                                        <p:attrNameLst>
                                          <p:attrName>r</p:attrName>
                                        </p:attrNameLst>
                                      </p:cBhvr>
                                    </p:animRot>
                                    <p:animRot by="-240000">
                                      <p:cBhvr>
                                        <p:cTn id="99" dur="200" fill="hold">
                                          <p:stCondLst>
                                            <p:cond delay="600"/>
                                          </p:stCondLst>
                                        </p:cTn>
                                        <p:tgtEl>
                                          <p:spTgt spid="29"/>
                                        </p:tgtEl>
                                        <p:attrNameLst>
                                          <p:attrName>r</p:attrName>
                                        </p:attrNameLst>
                                      </p:cBhvr>
                                    </p:animRot>
                                    <p:animRot by="120000">
                                      <p:cBhvr>
                                        <p:cTn id="100" dur="200" fill="hold">
                                          <p:stCondLst>
                                            <p:cond delay="800"/>
                                          </p:stCondLst>
                                        </p:cTn>
                                        <p:tgtEl>
                                          <p:spTgt spid="29"/>
                                        </p:tgtEl>
                                        <p:attrNameLst>
                                          <p:attrName>r</p:attrName>
                                        </p:attrNameLst>
                                      </p:cBhvr>
                                    </p:animRot>
                                  </p:childTnLst>
                                </p:cTn>
                              </p:par>
                              <p:par>
                                <p:cTn id="101" presetID="32" presetClass="emph" presetSubtype="0" fill="hold" grpId="0" nodeType="withEffect">
                                  <p:stCondLst>
                                    <p:cond delay="0"/>
                                  </p:stCondLst>
                                  <p:childTnLst>
                                    <p:animClr clrSpc="rgb" dir="cw">
                                      <p:cBhvr override="childStyle">
                                        <p:cTn id="102" dur="100" fill="hold"/>
                                        <p:tgtEl>
                                          <p:spTgt spid="30"/>
                                        </p:tgtEl>
                                        <p:attrNameLst>
                                          <p:attrName>style.color</p:attrName>
                                        </p:attrNameLst>
                                      </p:cBhvr>
                                      <p:to>
                                        <a:srgbClr val="FFFFFF"/>
                                      </p:to>
                                    </p:animClr>
                                    <p:animClr clrSpc="rgb" dir="cw">
                                      <p:cBhvr>
                                        <p:cTn id="103" dur="100" fill="hold"/>
                                        <p:tgtEl>
                                          <p:spTgt spid="30"/>
                                        </p:tgtEl>
                                        <p:attrNameLst>
                                          <p:attrName>fillcolor</p:attrName>
                                        </p:attrNameLst>
                                      </p:cBhvr>
                                      <p:to>
                                        <a:srgbClr val="FFFFFF"/>
                                      </p:to>
                                    </p:animClr>
                                    <p:set>
                                      <p:cBhvr>
                                        <p:cTn id="104" dur="100" fill="hold"/>
                                        <p:tgtEl>
                                          <p:spTgt spid="30"/>
                                        </p:tgtEl>
                                        <p:attrNameLst>
                                          <p:attrName>fill.type</p:attrName>
                                        </p:attrNameLst>
                                      </p:cBhvr>
                                      <p:to>
                                        <p:strVal val="solid"/>
                                      </p:to>
                                    </p:set>
                                    <p:set>
                                      <p:cBhvr>
                                        <p:cTn id="105" dur="100" fill="hold"/>
                                        <p:tgtEl>
                                          <p:spTgt spid="30"/>
                                        </p:tgtEl>
                                        <p:attrNameLst>
                                          <p:attrName>fill.on</p:attrName>
                                        </p:attrNameLst>
                                      </p:cBhvr>
                                      <p:to>
                                        <p:strVal val="true"/>
                                      </p:to>
                                    </p:set>
                                    <p:animRot by="120000">
                                      <p:cBhvr>
                                        <p:cTn id="106" dur="100" fill="hold">
                                          <p:stCondLst>
                                            <p:cond delay="0"/>
                                          </p:stCondLst>
                                        </p:cTn>
                                        <p:tgtEl>
                                          <p:spTgt spid="30"/>
                                        </p:tgtEl>
                                        <p:attrNameLst>
                                          <p:attrName>r</p:attrName>
                                        </p:attrNameLst>
                                      </p:cBhvr>
                                    </p:animRot>
                                    <p:animRot by="-240000">
                                      <p:cBhvr>
                                        <p:cTn id="107" dur="200" fill="hold">
                                          <p:stCondLst>
                                            <p:cond delay="200"/>
                                          </p:stCondLst>
                                        </p:cTn>
                                        <p:tgtEl>
                                          <p:spTgt spid="30"/>
                                        </p:tgtEl>
                                        <p:attrNameLst>
                                          <p:attrName>r</p:attrName>
                                        </p:attrNameLst>
                                      </p:cBhvr>
                                    </p:animRot>
                                    <p:animRot by="240000">
                                      <p:cBhvr>
                                        <p:cTn id="108" dur="200" fill="hold">
                                          <p:stCondLst>
                                            <p:cond delay="400"/>
                                          </p:stCondLst>
                                        </p:cTn>
                                        <p:tgtEl>
                                          <p:spTgt spid="30"/>
                                        </p:tgtEl>
                                        <p:attrNameLst>
                                          <p:attrName>r</p:attrName>
                                        </p:attrNameLst>
                                      </p:cBhvr>
                                    </p:animRot>
                                    <p:animRot by="-240000">
                                      <p:cBhvr>
                                        <p:cTn id="109" dur="200" fill="hold">
                                          <p:stCondLst>
                                            <p:cond delay="600"/>
                                          </p:stCondLst>
                                        </p:cTn>
                                        <p:tgtEl>
                                          <p:spTgt spid="30"/>
                                        </p:tgtEl>
                                        <p:attrNameLst>
                                          <p:attrName>r</p:attrName>
                                        </p:attrNameLst>
                                      </p:cBhvr>
                                    </p:animRot>
                                    <p:animRot by="120000">
                                      <p:cBhvr>
                                        <p:cTn id="110" dur="200" fill="hold">
                                          <p:stCondLst>
                                            <p:cond delay="800"/>
                                          </p:stCondLst>
                                        </p:cTn>
                                        <p:tgtEl>
                                          <p:spTgt spid="30"/>
                                        </p:tgtEl>
                                        <p:attrNameLst>
                                          <p:attrName>r</p:attrName>
                                        </p:attrNameLst>
                                      </p:cBhvr>
                                    </p:animRot>
                                  </p:childTnLst>
                                </p:cTn>
                              </p:par>
                              <p:par>
                                <p:cTn id="111" presetID="32" presetClass="emph" presetSubtype="0" fill="hold" grpId="0" nodeType="withEffect">
                                  <p:stCondLst>
                                    <p:cond delay="0"/>
                                  </p:stCondLst>
                                  <p:childTnLst>
                                    <p:animClr clrSpc="rgb" dir="cw">
                                      <p:cBhvr override="childStyle">
                                        <p:cTn id="112" dur="100" fill="hold"/>
                                        <p:tgtEl>
                                          <p:spTgt spid="5"/>
                                        </p:tgtEl>
                                        <p:attrNameLst>
                                          <p:attrName>style.color</p:attrName>
                                        </p:attrNameLst>
                                      </p:cBhvr>
                                      <p:to>
                                        <a:srgbClr val="FFFFFF"/>
                                      </p:to>
                                    </p:animClr>
                                    <p:animClr clrSpc="rgb" dir="cw">
                                      <p:cBhvr>
                                        <p:cTn id="113" dur="100" fill="hold"/>
                                        <p:tgtEl>
                                          <p:spTgt spid="5"/>
                                        </p:tgtEl>
                                        <p:attrNameLst>
                                          <p:attrName>fillcolor</p:attrName>
                                        </p:attrNameLst>
                                      </p:cBhvr>
                                      <p:to>
                                        <a:srgbClr val="FFFFFF"/>
                                      </p:to>
                                    </p:animClr>
                                    <p:set>
                                      <p:cBhvr>
                                        <p:cTn id="114" dur="100" fill="hold"/>
                                        <p:tgtEl>
                                          <p:spTgt spid="5"/>
                                        </p:tgtEl>
                                        <p:attrNameLst>
                                          <p:attrName>fill.type</p:attrName>
                                        </p:attrNameLst>
                                      </p:cBhvr>
                                      <p:to>
                                        <p:strVal val="solid"/>
                                      </p:to>
                                    </p:set>
                                    <p:set>
                                      <p:cBhvr>
                                        <p:cTn id="115" dur="100" fill="hold"/>
                                        <p:tgtEl>
                                          <p:spTgt spid="5"/>
                                        </p:tgtEl>
                                        <p:attrNameLst>
                                          <p:attrName>fill.on</p:attrName>
                                        </p:attrNameLst>
                                      </p:cBhvr>
                                      <p:to>
                                        <p:strVal val="true"/>
                                      </p:to>
                                    </p:set>
                                    <p:animRot by="120000">
                                      <p:cBhvr>
                                        <p:cTn id="116" dur="100" fill="hold">
                                          <p:stCondLst>
                                            <p:cond delay="0"/>
                                          </p:stCondLst>
                                        </p:cTn>
                                        <p:tgtEl>
                                          <p:spTgt spid="5"/>
                                        </p:tgtEl>
                                        <p:attrNameLst>
                                          <p:attrName>r</p:attrName>
                                        </p:attrNameLst>
                                      </p:cBhvr>
                                    </p:animRot>
                                    <p:animRot by="-240000">
                                      <p:cBhvr>
                                        <p:cTn id="117" dur="200" fill="hold">
                                          <p:stCondLst>
                                            <p:cond delay="200"/>
                                          </p:stCondLst>
                                        </p:cTn>
                                        <p:tgtEl>
                                          <p:spTgt spid="5"/>
                                        </p:tgtEl>
                                        <p:attrNameLst>
                                          <p:attrName>r</p:attrName>
                                        </p:attrNameLst>
                                      </p:cBhvr>
                                    </p:animRot>
                                    <p:animRot by="240000">
                                      <p:cBhvr>
                                        <p:cTn id="118" dur="200" fill="hold">
                                          <p:stCondLst>
                                            <p:cond delay="400"/>
                                          </p:stCondLst>
                                        </p:cTn>
                                        <p:tgtEl>
                                          <p:spTgt spid="5"/>
                                        </p:tgtEl>
                                        <p:attrNameLst>
                                          <p:attrName>r</p:attrName>
                                        </p:attrNameLst>
                                      </p:cBhvr>
                                    </p:animRot>
                                    <p:animRot by="-240000">
                                      <p:cBhvr>
                                        <p:cTn id="119" dur="200" fill="hold">
                                          <p:stCondLst>
                                            <p:cond delay="600"/>
                                          </p:stCondLst>
                                        </p:cTn>
                                        <p:tgtEl>
                                          <p:spTgt spid="5"/>
                                        </p:tgtEl>
                                        <p:attrNameLst>
                                          <p:attrName>r</p:attrName>
                                        </p:attrNameLst>
                                      </p:cBhvr>
                                    </p:animRot>
                                    <p:animRot by="120000">
                                      <p:cBhvr>
                                        <p:cTn id="120" dur="200" fill="hold">
                                          <p:stCondLst>
                                            <p:cond delay="8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7" grpId="0"/>
      <p:bldP spid="28" grpId="0"/>
      <p:bldP spid="29" grpId="0"/>
      <p:bldP spid="30"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矩形 29705"/>
          <p:cNvSpPr/>
          <p:nvPr/>
        </p:nvSpPr>
        <p:spPr>
          <a:xfrm>
            <a:off x="3575050" y="3735705"/>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graphicFrame>
        <p:nvGraphicFramePr>
          <p:cNvPr id="43011" name="对象 29706"/>
          <p:cNvGraphicFramePr/>
          <p:nvPr/>
        </p:nvGraphicFramePr>
        <p:xfrm>
          <a:off x="3143250" y="1071880"/>
          <a:ext cx="5005388" cy="1165225"/>
        </p:xfrm>
        <a:graphic>
          <a:graphicData uri="http://schemas.openxmlformats.org/presentationml/2006/ole">
            <mc:AlternateContent xmlns:mc="http://schemas.openxmlformats.org/markup-compatibility/2006">
              <mc:Choice xmlns:v="urn:schemas-microsoft-com:vml" Requires="v">
                <p:oleObj spid="_x0000_s3722" name="" r:id="rId1" imgW="3987800" imgH="927100" progId="Equation.3">
                  <p:embed/>
                </p:oleObj>
              </mc:Choice>
              <mc:Fallback>
                <p:oleObj name="" r:id="rId1" imgW="3987800" imgH="927100" progId="Equation.3">
                  <p:embed/>
                  <p:pic>
                    <p:nvPicPr>
                      <p:cNvPr id="0" name="图片 3721"/>
                      <p:cNvPicPr/>
                      <p:nvPr/>
                    </p:nvPicPr>
                    <p:blipFill>
                      <a:blip r:embed="rId2"/>
                      <a:stretch>
                        <a:fillRect/>
                      </a:stretch>
                    </p:blipFill>
                    <p:spPr>
                      <a:xfrm>
                        <a:off x="3143250" y="1071880"/>
                        <a:ext cx="5005388" cy="1165225"/>
                      </a:xfrm>
                      <a:prstGeom prst="rect">
                        <a:avLst/>
                      </a:prstGeom>
                      <a:noFill/>
                      <a:ln w="38100">
                        <a:noFill/>
                        <a:miter/>
                      </a:ln>
                    </p:spPr>
                  </p:pic>
                </p:oleObj>
              </mc:Fallback>
            </mc:AlternateContent>
          </a:graphicData>
        </a:graphic>
      </p:graphicFrame>
      <p:grpSp>
        <p:nvGrpSpPr>
          <p:cNvPr id="29708" name="组合 29707"/>
          <p:cNvGrpSpPr/>
          <p:nvPr/>
        </p:nvGrpSpPr>
        <p:grpSpPr>
          <a:xfrm>
            <a:off x="3665538" y="1900555"/>
            <a:ext cx="685800" cy="2057400"/>
            <a:chOff x="1296" y="2256"/>
            <a:chExt cx="432" cy="1296"/>
          </a:xfrm>
        </p:grpSpPr>
        <p:sp>
          <p:nvSpPr>
            <p:cNvPr id="43013" name="文本框 29708"/>
            <p:cNvSpPr txBox="1"/>
            <p:nvPr/>
          </p:nvSpPr>
          <p:spPr>
            <a:xfrm>
              <a:off x="1313" y="2592"/>
              <a:ext cx="386" cy="960"/>
            </a:xfrm>
            <a:prstGeom prst="rect">
              <a:avLst/>
            </a:prstGeom>
            <a:noFill/>
            <a:ln w="28575" cap="flat" cmpd="sng">
              <a:solidFill>
                <a:srgbClr val="339966"/>
              </a:solidFill>
              <a:prstDash val="solid"/>
              <a:miter/>
              <a:headEnd type="none" w="med" len="med"/>
              <a:tailEnd type="none" w="med" len="med"/>
            </a:ln>
          </p:spPr>
          <p:txBody>
            <a:bodyPr vert="eaVert" anchor="t" anchorCtr="0">
              <a:spAutoFit/>
            </a:bodyPr>
            <a:p>
              <a:pPr>
                <a:spcBef>
                  <a:spcPct val="50000"/>
                </a:spcBef>
              </a:pPr>
              <a:r>
                <a:rPr lang="zh-CN" altLang="en-US" sz="2800" b="1" dirty="0">
                  <a:latin typeface="Times New Roman" panose="02020603050405020304" pitchFamily="18" charset="0"/>
                  <a:ea typeface="宋体" pitchFamily="2" charset="-122"/>
                </a:rPr>
                <a:t>被积函数</a:t>
              </a:r>
              <a:endParaRPr lang="zh-CN" altLang="en-US" sz="2800" b="1">
                <a:latin typeface="Times New Roman" panose="02020603050405020304" pitchFamily="18" charset="0"/>
                <a:ea typeface="宋体" pitchFamily="2" charset="-122"/>
              </a:endParaRPr>
            </a:p>
          </p:txBody>
        </p:sp>
        <p:sp>
          <p:nvSpPr>
            <p:cNvPr id="43014" name="直接连接符 29709"/>
            <p:cNvSpPr/>
            <p:nvPr/>
          </p:nvSpPr>
          <p:spPr>
            <a:xfrm flipV="1">
              <a:off x="1488" y="2256"/>
              <a:ext cx="0" cy="336"/>
            </a:xfrm>
            <a:prstGeom prst="line">
              <a:avLst/>
            </a:prstGeom>
            <a:ln w="28575" cap="flat" cmpd="sng">
              <a:solidFill>
                <a:srgbClr val="339966"/>
              </a:solidFill>
              <a:prstDash val="solid"/>
              <a:round/>
              <a:headEnd type="none" w="med" len="med"/>
              <a:tailEnd type="triangle" w="med" len="med"/>
            </a:ln>
          </p:spPr>
        </p:sp>
        <p:sp>
          <p:nvSpPr>
            <p:cNvPr id="43015" name="直接连接符 29710"/>
            <p:cNvSpPr/>
            <p:nvPr/>
          </p:nvSpPr>
          <p:spPr>
            <a:xfrm>
              <a:off x="1296" y="2256"/>
              <a:ext cx="432" cy="0"/>
            </a:xfrm>
            <a:prstGeom prst="line">
              <a:avLst/>
            </a:prstGeom>
            <a:ln w="28575" cap="flat" cmpd="sng">
              <a:solidFill>
                <a:srgbClr val="339966"/>
              </a:solidFill>
              <a:prstDash val="solid"/>
              <a:round/>
              <a:headEnd type="none" w="med" len="med"/>
              <a:tailEnd type="none" w="med" len="med"/>
            </a:ln>
          </p:spPr>
        </p:sp>
      </p:grpSp>
      <p:grpSp>
        <p:nvGrpSpPr>
          <p:cNvPr id="29712" name="组合 29711"/>
          <p:cNvGrpSpPr/>
          <p:nvPr/>
        </p:nvGrpSpPr>
        <p:grpSpPr>
          <a:xfrm>
            <a:off x="3551238" y="1246505"/>
            <a:ext cx="1981200" cy="3003550"/>
            <a:chOff x="1248" y="1948"/>
            <a:chExt cx="1248" cy="1892"/>
          </a:xfrm>
        </p:grpSpPr>
        <p:sp>
          <p:nvSpPr>
            <p:cNvPr id="43017" name="文本框 29712"/>
            <p:cNvSpPr txBox="1"/>
            <p:nvPr/>
          </p:nvSpPr>
          <p:spPr>
            <a:xfrm>
              <a:off x="2148" y="2736"/>
              <a:ext cx="348" cy="1104"/>
            </a:xfrm>
            <a:prstGeom prst="rect">
              <a:avLst/>
            </a:prstGeom>
            <a:noFill/>
            <a:ln w="28575" cap="flat" cmpd="sng">
              <a:solidFill>
                <a:srgbClr val="FF9900"/>
              </a:solidFill>
              <a:prstDash val="solid"/>
              <a:miter/>
              <a:headEnd type="none" w="med" len="med"/>
              <a:tailEnd type="none" w="med" len="med"/>
            </a:ln>
          </p:spPr>
          <p:txBody>
            <a:bodyPr vert="eaVert" anchor="t" anchorCtr="0">
              <a:spAutoFit/>
            </a:bodyPr>
            <a:p>
              <a:pPr>
                <a:spcBef>
                  <a:spcPct val="50000"/>
                </a:spcBef>
              </a:pPr>
              <a:r>
                <a:rPr lang="zh-CN" altLang="en-US" sz="2400" b="1" dirty="0">
                  <a:latin typeface="Times New Roman" panose="02020603050405020304" pitchFamily="18" charset="0"/>
                  <a:ea typeface="宋体" pitchFamily="2" charset="-122"/>
                </a:rPr>
                <a:t>被积表达式</a:t>
              </a:r>
              <a:endParaRPr lang="zh-CN" altLang="en-US" sz="2800" b="1">
                <a:latin typeface="Times New Roman" panose="02020603050405020304" pitchFamily="18" charset="0"/>
                <a:ea typeface="宋体" pitchFamily="2" charset="-122"/>
              </a:endParaRPr>
            </a:p>
          </p:txBody>
        </p:sp>
        <p:sp>
          <p:nvSpPr>
            <p:cNvPr id="43018" name="直接连接符 29713"/>
            <p:cNvSpPr/>
            <p:nvPr/>
          </p:nvSpPr>
          <p:spPr>
            <a:xfrm flipH="1" flipV="1">
              <a:off x="1949" y="2428"/>
              <a:ext cx="299" cy="296"/>
            </a:xfrm>
            <a:prstGeom prst="line">
              <a:avLst/>
            </a:prstGeom>
            <a:ln w="28575" cap="flat" cmpd="sng">
              <a:solidFill>
                <a:srgbClr val="FF9900"/>
              </a:solidFill>
              <a:prstDash val="solid"/>
              <a:round/>
              <a:headEnd type="none" w="med" len="med"/>
              <a:tailEnd type="triangle" w="med" len="med"/>
            </a:ln>
          </p:spPr>
        </p:sp>
        <p:sp>
          <p:nvSpPr>
            <p:cNvPr id="43019" name="矩形 29714"/>
            <p:cNvSpPr/>
            <p:nvPr/>
          </p:nvSpPr>
          <p:spPr>
            <a:xfrm>
              <a:off x="1248" y="1948"/>
              <a:ext cx="816" cy="480"/>
            </a:xfrm>
            <a:prstGeom prst="rect">
              <a:avLst/>
            </a:prstGeom>
            <a:noFill/>
            <a:ln w="28575" cap="flat" cmpd="sng">
              <a:solidFill>
                <a:srgbClr val="FF9900"/>
              </a:solidFill>
              <a:prstDash val="solid"/>
              <a:miter/>
              <a:headEnd type="none" w="med" len="med"/>
              <a:tailEnd type="none" w="med" len="med"/>
            </a:ln>
          </p:spPr>
          <p:txBody>
            <a:bodyPr anchor="t" anchorCtr="0"/>
            <a:p>
              <a:endParaRPr lang="zh-CN" altLang="en-US">
                <a:latin typeface="Calibri" charset="0"/>
                <a:ea typeface="宋体" pitchFamily="2" charset="-122"/>
              </a:endParaRPr>
            </a:p>
          </p:txBody>
        </p:sp>
      </p:grpSp>
      <p:grpSp>
        <p:nvGrpSpPr>
          <p:cNvPr id="29716" name="组合 29715"/>
          <p:cNvGrpSpPr/>
          <p:nvPr/>
        </p:nvGrpSpPr>
        <p:grpSpPr>
          <a:xfrm>
            <a:off x="4694238" y="1798955"/>
            <a:ext cx="1897062" cy="2343150"/>
            <a:chOff x="2040" y="1164"/>
            <a:chExt cx="1195" cy="1476"/>
          </a:xfrm>
        </p:grpSpPr>
        <p:sp>
          <p:nvSpPr>
            <p:cNvPr id="43021" name="文本框 29716"/>
            <p:cNvSpPr txBox="1"/>
            <p:nvPr/>
          </p:nvSpPr>
          <p:spPr>
            <a:xfrm>
              <a:off x="2849" y="1632"/>
              <a:ext cx="386" cy="1008"/>
            </a:xfrm>
            <a:prstGeom prst="rect">
              <a:avLst/>
            </a:prstGeom>
            <a:noFill/>
            <a:ln w="28575" cap="flat" cmpd="sng">
              <a:solidFill>
                <a:srgbClr val="FF0066"/>
              </a:solidFill>
              <a:prstDash val="solid"/>
              <a:miter/>
              <a:headEnd type="none" w="med" len="med"/>
              <a:tailEnd type="none" w="med" len="med"/>
            </a:ln>
          </p:spPr>
          <p:txBody>
            <a:bodyPr vert="eaVert" anchor="t" anchorCtr="0">
              <a:spAutoFit/>
            </a:bodyPr>
            <a:p>
              <a:pPr>
                <a:spcBef>
                  <a:spcPct val="50000"/>
                </a:spcBef>
              </a:pPr>
              <a:r>
                <a:rPr lang="zh-CN" altLang="en-US" sz="2800" b="1" dirty="0">
                  <a:latin typeface="Times New Roman" panose="02020603050405020304" pitchFamily="18" charset="0"/>
                  <a:ea typeface="宋体" pitchFamily="2" charset="-122"/>
                </a:rPr>
                <a:t>积分变量</a:t>
              </a:r>
              <a:endParaRPr lang="zh-CN" altLang="en-US" sz="2800" b="1">
                <a:latin typeface="Times New Roman" panose="02020603050405020304" pitchFamily="18" charset="0"/>
                <a:ea typeface="宋体" pitchFamily="2" charset="-122"/>
              </a:endParaRPr>
            </a:p>
          </p:txBody>
        </p:sp>
        <p:sp>
          <p:nvSpPr>
            <p:cNvPr id="43022" name="直接连接符 29717"/>
            <p:cNvSpPr/>
            <p:nvPr/>
          </p:nvSpPr>
          <p:spPr>
            <a:xfrm flipH="1" flipV="1">
              <a:off x="2160" y="1164"/>
              <a:ext cx="691" cy="468"/>
            </a:xfrm>
            <a:prstGeom prst="line">
              <a:avLst/>
            </a:prstGeom>
            <a:ln w="28575" cap="flat" cmpd="sng">
              <a:solidFill>
                <a:srgbClr val="FF0066"/>
              </a:solidFill>
              <a:prstDash val="solid"/>
              <a:round/>
              <a:headEnd type="none" w="med" len="med"/>
              <a:tailEnd type="triangle" w="med" len="med"/>
            </a:ln>
          </p:spPr>
        </p:sp>
        <p:sp>
          <p:nvSpPr>
            <p:cNvPr id="43023" name="直接连接符 29718"/>
            <p:cNvSpPr/>
            <p:nvPr/>
          </p:nvSpPr>
          <p:spPr>
            <a:xfrm>
              <a:off x="2040" y="1164"/>
              <a:ext cx="132" cy="0"/>
            </a:xfrm>
            <a:prstGeom prst="line">
              <a:avLst/>
            </a:prstGeom>
            <a:ln w="28575" cap="flat" cmpd="sng">
              <a:solidFill>
                <a:srgbClr val="FF0066"/>
              </a:solidFill>
              <a:prstDash val="solid"/>
              <a:round/>
              <a:headEnd type="none" w="med" len="med"/>
              <a:tailEnd type="none" w="med" len="med"/>
            </a:ln>
          </p:spPr>
        </p:sp>
      </p:grpSp>
      <p:graphicFrame>
        <p:nvGraphicFramePr>
          <p:cNvPr id="29720" name="对象 29719"/>
          <p:cNvGraphicFramePr/>
          <p:nvPr/>
        </p:nvGraphicFramePr>
        <p:xfrm>
          <a:off x="7246938" y="2846705"/>
          <a:ext cx="2895600" cy="430213"/>
        </p:xfrm>
        <a:graphic>
          <a:graphicData uri="http://schemas.openxmlformats.org/presentationml/2006/ole">
            <mc:AlternateContent xmlns:mc="http://schemas.openxmlformats.org/markup-compatibility/2006">
              <mc:Choice xmlns:v="urn:schemas-microsoft-com:vml" Requires="v">
                <p:oleObj spid="_x0000_s3723" name="" r:id="rId3" imgW="2221230" imgH="431800" progId="Equation.3">
                  <p:embed/>
                </p:oleObj>
              </mc:Choice>
              <mc:Fallback>
                <p:oleObj name="" r:id="rId3" imgW="2221230" imgH="431800" progId="Equation.3">
                  <p:embed/>
                  <p:pic>
                    <p:nvPicPr>
                      <p:cNvPr id="0" name="图片 3722"/>
                      <p:cNvPicPr/>
                      <p:nvPr/>
                    </p:nvPicPr>
                    <p:blipFill>
                      <a:blip r:embed="rId4"/>
                      <a:stretch>
                        <a:fillRect/>
                      </a:stretch>
                    </p:blipFill>
                    <p:spPr>
                      <a:xfrm>
                        <a:off x="7246938" y="2846705"/>
                        <a:ext cx="2895600" cy="430213"/>
                      </a:xfrm>
                      <a:prstGeom prst="rect">
                        <a:avLst/>
                      </a:prstGeom>
                      <a:noFill/>
                      <a:ln w="38100">
                        <a:noFill/>
                        <a:miter/>
                      </a:ln>
                    </p:spPr>
                  </p:pic>
                </p:oleObj>
              </mc:Fallback>
            </mc:AlternateContent>
          </a:graphicData>
        </a:graphic>
      </p:graphicFrame>
      <p:sp>
        <p:nvSpPr>
          <p:cNvPr id="29721" name="圆角矩形标注 29720"/>
          <p:cNvSpPr/>
          <p:nvPr/>
        </p:nvSpPr>
        <p:spPr>
          <a:xfrm>
            <a:off x="2293938" y="713105"/>
            <a:ext cx="914400" cy="457200"/>
          </a:xfrm>
          <a:prstGeom prst="wedgeRoundRectCallout">
            <a:avLst>
              <a:gd name="adj1" fmla="val 58162"/>
              <a:gd name="adj2" fmla="val 75000"/>
              <a:gd name="adj3" fmla="val 16667"/>
            </a:avLst>
          </a:prstGeom>
          <a:noFill/>
          <a:ln w="28575" cap="flat" cmpd="sng">
            <a:solidFill>
              <a:schemeClr val="tx1"/>
            </a:solidFill>
            <a:prstDash val="solid"/>
            <a:miter/>
            <a:headEnd type="none" w="med" len="med"/>
            <a:tailEnd type="none" w="med" len="med"/>
          </a:ln>
        </p:spPr>
        <p:txBody>
          <a:bodyPr wrap="none" anchor="ctr" anchorCtr="0"/>
          <a:p>
            <a:pPr algn="ctr"/>
            <a:r>
              <a:rPr lang="zh-CN" altLang="en-US" sz="1600" b="1" dirty="0">
                <a:latin typeface="Times New Roman" panose="02020603050405020304" pitchFamily="18" charset="0"/>
                <a:ea typeface="宋体" pitchFamily="2" charset="-122"/>
              </a:rPr>
              <a:t>积分上限</a:t>
            </a:r>
            <a:endParaRPr lang="zh-CN" altLang="en-US" sz="1600" b="1">
              <a:latin typeface="Times New Roman" panose="02020603050405020304" pitchFamily="18" charset="0"/>
              <a:ea typeface="宋体" pitchFamily="2" charset="-122"/>
            </a:endParaRPr>
          </a:p>
        </p:txBody>
      </p:sp>
      <p:sp>
        <p:nvSpPr>
          <p:cNvPr id="29722" name="圆角矩形标注 29721"/>
          <p:cNvSpPr/>
          <p:nvPr/>
        </p:nvSpPr>
        <p:spPr>
          <a:xfrm>
            <a:off x="2446338" y="2160905"/>
            <a:ext cx="838200" cy="304800"/>
          </a:xfrm>
          <a:prstGeom prst="wedgeRoundRectCallout">
            <a:avLst>
              <a:gd name="adj1" fmla="val 53787"/>
              <a:gd name="adj2" fmla="val -118231"/>
              <a:gd name="adj3" fmla="val 16667"/>
            </a:avLst>
          </a:prstGeom>
          <a:noFill/>
          <a:ln w="28575" cap="flat" cmpd="sng">
            <a:solidFill>
              <a:schemeClr val="tx1"/>
            </a:solidFill>
            <a:prstDash val="solid"/>
            <a:miter/>
            <a:headEnd type="none" w="med" len="med"/>
            <a:tailEnd type="none" w="med" len="med"/>
          </a:ln>
        </p:spPr>
        <p:txBody>
          <a:bodyPr wrap="none" anchor="ctr" anchorCtr="0"/>
          <a:p>
            <a:pPr algn="ctr"/>
            <a:r>
              <a:rPr lang="zh-CN" altLang="en-US" sz="1600" b="1" dirty="0">
                <a:latin typeface="Times New Roman" panose="02020603050405020304" pitchFamily="18" charset="0"/>
                <a:ea typeface="宋体" pitchFamily="2" charset="-122"/>
              </a:rPr>
              <a:t>积分下限</a:t>
            </a:r>
            <a:endParaRPr lang="zh-CN" altLang="en-US" sz="1600" b="1">
              <a:latin typeface="Times New Roman" panose="02020603050405020304" pitchFamily="18" charset="0"/>
              <a:ea typeface="宋体" pitchFamily="2" charset="-122"/>
            </a:endParaRPr>
          </a:p>
        </p:txBody>
      </p:sp>
      <p:sp>
        <p:nvSpPr>
          <p:cNvPr id="29723" name="文本框 29722"/>
          <p:cNvSpPr txBox="1"/>
          <p:nvPr/>
        </p:nvSpPr>
        <p:spPr>
          <a:xfrm>
            <a:off x="2424113" y="4383405"/>
            <a:ext cx="3429000" cy="460375"/>
          </a:xfrm>
          <a:prstGeom prst="rect">
            <a:avLst/>
          </a:prstGeom>
          <a:noFill/>
          <a:ln w="9525">
            <a:noFill/>
          </a:ln>
        </p:spPr>
        <p:txBody>
          <a:bodyPr anchor="t" anchorCtr="0">
            <a:spAutoFit/>
          </a:bodyPr>
          <a:p>
            <a:pPr eaLnBrk="0" hangingPunct="0">
              <a:spcBef>
                <a:spcPct val="50000"/>
              </a:spcBef>
            </a:pPr>
            <a:r>
              <a:rPr lang="zh-CN" altLang="en-US" sz="2400" b="1" dirty="0">
                <a:latin typeface="Times New Roman" panose="02020603050405020304" pitchFamily="18" charset="0"/>
                <a:ea typeface="宋体" pitchFamily="2" charset="-122"/>
              </a:rPr>
              <a:t>由定积分定义可知：</a:t>
            </a:r>
            <a:endParaRPr lang="zh-CN" altLang="en-US" sz="2400" b="1">
              <a:latin typeface="Times New Roman" panose="02020603050405020304" pitchFamily="18" charset="0"/>
              <a:ea typeface="宋体" pitchFamily="2" charset="-122"/>
            </a:endParaRPr>
          </a:p>
        </p:txBody>
      </p:sp>
      <p:graphicFrame>
        <p:nvGraphicFramePr>
          <p:cNvPr id="29724" name="对象 29723"/>
          <p:cNvGraphicFramePr/>
          <p:nvPr/>
        </p:nvGraphicFramePr>
        <p:xfrm>
          <a:off x="2424113" y="4918075"/>
          <a:ext cx="4597400" cy="542925"/>
        </p:xfrm>
        <a:graphic>
          <a:graphicData uri="http://schemas.openxmlformats.org/presentationml/2006/ole">
            <mc:AlternateContent xmlns:mc="http://schemas.openxmlformats.org/markup-compatibility/2006">
              <mc:Choice xmlns:v="urn:schemas-microsoft-com:vml" Requires="v">
                <p:oleObj spid="_x0000_s3688" name="" r:id="rId5" imgW="4597400" imgH="596900" progId="Equation.3">
                  <p:embed/>
                </p:oleObj>
              </mc:Choice>
              <mc:Fallback>
                <p:oleObj name="" r:id="rId5" imgW="4597400" imgH="596900" progId="Equation.3">
                  <p:embed/>
                  <p:pic>
                    <p:nvPicPr>
                      <p:cNvPr id="0" name="图片 3687"/>
                      <p:cNvPicPr/>
                      <p:nvPr/>
                    </p:nvPicPr>
                    <p:blipFill>
                      <a:blip r:embed="rId6"/>
                      <a:stretch>
                        <a:fillRect/>
                      </a:stretch>
                    </p:blipFill>
                    <p:spPr>
                      <a:xfrm>
                        <a:off x="2424113" y="4918075"/>
                        <a:ext cx="4597400" cy="542925"/>
                      </a:xfrm>
                      <a:prstGeom prst="rect">
                        <a:avLst/>
                      </a:prstGeom>
                      <a:noFill/>
                      <a:ln w="38100">
                        <a:noFill/>
                        <a:miter/>
                      </a:ln>
                    </p:spPr>
                  </p:pic>
                </p:oleObj>
              </mc:Fallback>
            </mc:AlternateContent>
          </a:graphicData>
        </a:graphic>
      </p:graphicFrame>
      <p:graphicFrame>
        <p:nvGraphicFramePr>
          <p:cNvPr id="29725" name="对象 29724"/>
          <p:cNvGraphicFramePr/>
          <p:nvPr/>
        </p:nvGraphicFramePr>
        <p:xfrm>
          <a:off x="2424113" y="5535295"/>
          <a:ext cx="4954587" cy="598170"/>
        </p:xfrm>
        <a:graphic>
          <a:graphicData uri="http://schemas.openxmlformats.org/presentationml/2006/ole">
            <mc:AlternateContent xmlns:mc="http://schemas.openxmlformats.org/markup-compatibility/2006">
              <mc:Choice xmlns:v="urn:schemas-microsoft-com:vml" Requires="v">
                <p:oleObj spid="_x0000_s3689" name="" r:id="rId7" imgW="5041900" imgH="647700" progId="Equation.3">
                  <p:embed/>
                </p:oleObj>
              </mc:Choice>
              <mc:Fallback>
                <p:oleObj name="" r:id="rId7" imgW="5041900" imgH="647700" progId="Equation.3">
                  <p:embed/>
                  <p:pic>
                    <p:nvPicPr>
                      <p:cNvPr id="0" name="图片 3688"/>
                      <p:cNvPicPr/>
                      <p:nvPr/>
                    </p:nvPicPr>
                    <p:blipFill>
                      <a:blip r:embed="rId8"/>
                      <a:stretch>
                        <a:fillRect/>
                      </a:stretch>
                    </p:blipFill>
                    <p:spPr>
                      <a:xfrm>
                        <a:off x="2424113" y="5535295"/>
                        <a:ext cx="4954587" cy="598170"/>
                      </a:xfrm>
                      <a:prstGeom prst="rect">
                        <a:avLst/>
                      </a:prstGeom>
                      <a:noFill/>
                      <a:ln w="38100">
                        <a:noFill/>
                        <a:miter/>
                      </a:ln>
                    </p:spPr>
                  </p:pic>
                </p:oleObj>
              </mc:Fallback>
            </mc:AlternateContent>
          </a:graphicData>
        </a:graphic>
      </p:graphicFrame>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9721"/>
                                        </p:tgtEl>
                                        <p:attrNameLst>
                                          <p:attrName>style.visibility</p:attrName>
                                        </p:attrNameLst>
                                      </p:cBhvr>
                                      <p:to>
                                        <p:strVal val="visible"/>
                                      </p:to>
                                    </p:set>
                                    <p:animEffect transition="in" filter="wipe(right)">
                                      <p:cBhvr>
                                        <p:cTn id="7" dur="500"/>
                                        <p:tgtEl>
                                          <p:spTgt spid="297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9722"/>
                                        </p:tgtEl>
                                        <p:attrNameLst>
                                          <p:attrName>style.visibility</p:attrName>
                                        </p:attrNameLst>
                                      </p:cBhvr>
                                      <p:to>
                                        <p:strVal val="visible"/>
                                      </p:to>
                                    </p:set>
                                    <p:animEffect transition="in" filter="wipe(right)">
                                      <p:cBhvr>
                                        <p:cTn id="12" dur="500"/>
                                        <p:tgtEl>
                                          <p:spTgt spid="297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9708"/>
                                        </p:tgtEl>
                                        <p:attrNameLst>
                                          <p:attrName>style.visibility</p:attrName>
                                        </p:attrNameLst>
                                      </p:cBhvr>
                                      <p:to>
                                        <p:strVal val="visible"/>
                                      </p:to>
                                    </p:set>
                                    <p:animEffect transition="in" filter="wipe(up)">
                                      <p:cBhvr>
                                        <p:cTn id="17" dur="500"/>
                                        <p:tgtEl>
                                          <p:spTgt spid="297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716"/>
                                        </p:tgtEl>
                                        <p:attrNameLst>
                                          <p:attrName>style.visibility</p:attrName>
                                        </p:attrNameLst>
                                      </p:cBhvr>
                                      <p:to>
                                        <p:strVal val="visible"/>
                                      </p:to>
                                    </p:set>
                                    <p:animEffect transition="in" filter="wipe(left)">
                                      <p:cBhvr>
                                        <p:cTn id="22" dur="500"/>
                                        <p:tgtEl>
                                          <p:spTgt spid="297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9712"/>
                                        </p:tgtEl>
                                        <p:attrNameLst>
                                          <p:attrName>style.visibility</p:attrName>
                                        </p:attrNameLst>
                                      </p:cBhvr>
                                      <p:to>
                                        <p:strVal val="visible"/>
                                      </p:to>
                                    </p:set>
                                    <p:animEffect transition="in" filter="wipe(left)">
                                      <p:cBhvr>
                                        <p:cTn id="27" dur="500"/>
                                        <p:tgtEl>
                                          <p:spTgt spid="297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9720"/>
                                        </p:tgtEl>
                                        <p:attrNameLst>
                                          <p:attrName>style.visibility</p:attrName>
                                        </p:attrNameLst>
                                      </p:cBhvr>
                                      <p:to>
                                        <p:strVal val="visible"/>
                                      </p:to>
                                    </p:set>
                                    <p:animEffect transition="in" filter="wipe(left)">
                                      <p:cBhvr>
                                        <p:cTn id="32" dur="500"/>
                                        <p:tgtEl>
                                          <p:spTgt spid="297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723">
                                            <p:txEl>
                                              <p:charRg st="0" end="10"/>
                                            </p:txEl>
                                          </p:spTgt>
                                        </p:tgtEl>
                                        <p:attrNameLst>
                                          <p:attrName>style.visibility</p:attrName>
                                        </p:attrNameLst>
                                      </p:cBhvr>
                                      <p:to>
                                        <p:strVal val="visible"/>
                                      </p:to>
                                    </p:set>
                                    <p:animEffect transition="in" filter="wipe(left)">
                                      <p:cBhvr>
                                        <p:cTn id="37" dur="500"/>
                                        <p:tgtEl>
                                          <p:spTgt spid="29723">
                                            <p:txEl>
                                              <p:charRg st="0" end="1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9724"/>
                                        </p:tgtEl>
                                        <p:attrNameLst>
                                          <p:attrName>style.visibility</p:attrName>
                                        </p:attrNameLst>
                                      </p:cBhvr>
                                      <p:to>
                                        <p:strVal val="visible"/>
                                      </p:to>
                                    </p:set>
                                    <p:animEffect transition="in" filter="wipe(left)">
                                      <p:cBhvr>
                                        <p:cTn id="42" dur="500"/>
                                        <p:tgtEl>
                                          <p:spTgt spid="297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9725"/>
                                        </p:tgtEl>
                                        <p:attrNameLst>
                                          <p:attrName>style.visibility</p:attrName>
                                        </p:attrNameLst>
                                      </p:cBhvr>
                                      <p:to>
                                        <p:strVal val="visible"/>
                                      </p:to>
                                    </p:set>
                                    <p:animEffect transition="in" filter="wipe(left)">
                                      <p:cBhvr>
                                        <p:cTn id="47" dur="500"/>
                                        <p:tgtEl>
                                          <p:spTgt spid="29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21" grpId="0" bldLvl="0" animBg="1"/>
      <p:bldP spid="29722" grpId="0" bldLvl="0" animBg="1"/>
      <p:bldP spid="2972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83310" y="1228090"/>
                <a:ext cx="10079990" cy="168656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定积分</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undOv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是和式                             的极限值，即是一个确定的常数 . 这个常数只与被积函数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和积分区间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有关，而与积分变量用哪个字母表达无关，即有</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83310" y="1228090"/>
                <a:ext cx="10079990" cy="168656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19652" y="446088"/>
            <a:ext cx="10080000" cy="460375"/>
          </a:xfrm>
          <a:prstGeom prst="rect">
            <a:avLst/>
          </a:prstGeom>
          <a:noFill/>
          <a:ln w="9525">
            <a:noFill/>
          </a:ln>
        </p:spPr>
        <p:txBody>
          <a:bodyPr anchor="t" anchorCtr="0">
            <a:spAutoFit/>
          </a:bodyPr>
          <a:p>
            <a:pPr eaLnBrk="0" hangingPunct="0"/>
            <a:r>
              <a:rPr lang="zh-CN" altLang="en-US" sz="2400" b="1" dirty="0">
                <a:solidFill>
                  <a:srgbClr val="FFFF00"/>
                </a:solidFill>
                <a:latin typeface="Microsoft YaHei Bold" panose="020B0503020204020204" charset="-122"/>
                <a:ea typeface="Microsoft YaHei Bold" panose="020B0503020204020204" charset="-122"/>
              </a:rPr>
              <a:t>关于定积分的定义，我们要做以下几点说明：</a:t>
            </a:r>
            <a:endParaRPr lang="zh-CN" altLang="en-US" sz="2400" b="1" dirty="0">
              <a:solidFill>
                <a:srgbClr val="FFFF00"/>
              </a:solidFill>
              <a:latin typeface="Microsoft YaHei Bold" panose="020B0503020204020204" charset="-122"/>
              <a:ea typeface="Microsoft YaHei Bold" panose="020B0503020204020204" charset="-122"/>
            </a:endParaRPr>
          </a:p>
        </p:txBody>
      </p:sp>
      <mc:AlternateContent xmlns:mc="http://schemas.openxmlformats.org/markup-compatibility/2006">
        <mc:Choice xmlns:a14="http://schemas.microsoft.com/office/drawing/2010/main" Requires="a14">
          <p:sp>
            <p:nvSpPr>
              <p:cNvPr id="2" name="文本框 1"/>
              <p:cNvSpPr txBox="1"/>
              <p:nvPr/>
            </p:nvSpPr>
            <p:spPr>
              <a:xfrm>
                <a:off x="5386070" y="1336040"/>
                <a:ext cx="1786255" cy="695960"/>
              </a:xfrm>
              <a:prstGeom prst="rect">
                <a:avLst/>
              </a:prstGeom>
              <a:noFill/>
            </p:spPr>
            <p:txBody>
              <a:bodyPr wrap="none" rtlCol="0" anchor="t">
                <a:noAutofit/>
              </a:bodyPr>
              <a:p>
                <a:pPr algn="l"/>
                <a14:m>
                  <m:oMathPara xmlns:m="http://schemas.openxmlformats.org/officeDocument/2006/math">
                    <m:oMathParaPr>
                      <m:jc m:val="centerGroup"/>
                    </m:oMathParaPr>
                    <m:oMath xmlns:m="http://schemas.openxmlformats.org/officeDocument/2006/math">
                      <m:nary>
                        <m:naryPr>
                          <m:chr m:val="∑"/>
                          <m:limLoc m:val="undOvr"/>
                          <m:ctrlPr>
                            <a:rPr lang="en-US" altLang="zh-CN" sz="2000" i="1">
                              <a:solidFill>
                                <a:schemeClr val="bg1"/>
                              </a:solidFill>
                              <a:latin typeface="DejaVu Math TeX Gyre" panose="02000503000000000000" charset="0"/>
                              <a:cs typeface="DejaVu Math TeX Gyre" panose="02000503000000000000" charset="0"/>
                            </a:rPr>
                          </m:ctrlPr>
                        </m:naryPr>
                        <m:sub>
                          <m:r>
                            <a:rPr lang="en-US" altLang="zh-CN" sz="2000" i="1">
                              <a:solidFill>
                                <a:schemeClr val="bg1"/>
                              </a:solidFill>
                              <a:latin typeface="DejaVu Math TeX Gyre" panose="02000503000000000000" charset="0"/>
                              <a:cs typeface="DejaVu Math TeX Gyre" panose="02000503000000000000" charset="0"/>
                            </a:rPr>
                            <m:t>𝑖</m:t>
                          </m:r>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1</m:t>
                          </m:r>
                        </m:sub>
                        <m:sup>
                          <m:r>
                            <a:rPr lang="en-US" altLang="zh-CN" sz="2000" i="1">
                              <a:solidFill>
                                <a:schemeClr val="bg1"/>
                              </a:solidFill>
                              <a:latin typeface="DejaVu Math TeX Gyre" panose="02000503000000000000" charset="0"/>
                              <a:cs typeface="DejaVu Math TeX Gyre" panose="02000503000000000000" charset="0"/>
                            </a:rPr>
                            <m:t>𝑛</m:t>
                          </m:r>
                        </m:sup>
                        <m:e>
                          <m:r>
                            <a:rPr lang="en-US" altLang="zh-CN" sz="2000" i="1">
                              <a:solidFill>
                                <a:schemeClr val="bg1"/>
                              </a:solidFill>
                              <a:latin typeface="DejaVu Math TeX Gyre" panose="02000503000000000000" charset="0"/>
                              <a:cs typeface="DejaVu Math TeX Gyre" panose="02000503000000000000" charset="0"/>
                            </a:rPr>
                            <m:t>𝑓</m:t>
                          </m:r>
                          <m:d>
                            <m:dPr>
                              <m:ctrlPr>
                                <a:rPr lang="en-US" altLang="zh-CN" sz="2000" i="1">
                                  <a:solidFill>
                                    <a:schemeClr val="bg1"/>
                                  </a:solidFill>
                                  <a:latin typeface="DejaVu Math TeX Gyre" panose="02000503000000000000" charset="0"/>
                                  <a:cs typeface="DejaVu Math TeX Gyre" panose="02000503000000000000" charset="0"/>
                                </a:rPr>
                              </m:ctrlPr>
                            </m:dPr>
                            <m:e>
                              <m:sSub>
                                <m:sSubPr>
                                  <m:ctrlPr>
                                    <a:rPr lang="en-US" altLang="zh-CN" sz="2000" i="1">
                                      <a:solidFill>
                                        <a:schemeClr val="bg1"/>
                                      </a:solidFill>
                                      <a:latin typeface="DejaVu Math TeX Gyre" panose="02000503000000000000" charset="0"/>
                                      <a:cs typeface="DejaVu Math TeX Gyre" panose="02000503000000000000" charset="0"/>
                                    </a:rPr>
                                  </m:ctrlPr>
                                </m:sSubPr>
                                <m:e>
                                  <m:r>
                                    <a:rPr lang="en-US" altLang="zh-CN" sz="2000" i="1">
                                      <a:solidFill>
                                        <a:schemeClr val="bg1"/>
                                      </a:solidFill>
                                      <a:latin typeface="DejaVu Math TeX Gyre" panose="02000503000000000000" charset="0"/>
                                      <a:cs typeface="DejaVu Math TeX Gyre" panose="02000503000000000000" charset="0"/>
                                    </a:rPr>
                                    <m:t>𝜉</m:t>
                                  </m:r>
                                </m:e>
                                <m:sub>
                                  <m:r>
                                    <a:rPr lang="en-US" altLang="zh-CN" sz="2000" i="1">
                                      <a:solidFill>
                                        <a:schemeClr val="bg1"/>
                                      </a:solidFill>
                                      <a:latin typeface="DejaVu Math TeX Gyre" panose="02000503000000000000" charset="0"/>
                                      <a:cs typeface="DejaVu Math TeX Gyre" panose="02000503000000000000" charset="0"/>
                                    </a:rPr>
                                    <m:t>𝑖</m:t>
                                  </m:r>
                                </m:sub>
                              </m:sSub>
                            </m:e>
                          </m:d>
                          <m:r>
                            <a:rPr lang="en-US" altLang="zh-CN" sz="2000" i="1">
                              <a:solidFill>
                                <a:schemeClr val="bg1"/>
                              </a:solidFill>
                              <a:latin typeface="DejaVu Math TeX Gyre" panose="02000503000000000000" charset="0"/>
                              <a:cs typeface="DejaVu Math TeX Gyre" panose="02000503000000000000" charset="0"/>
                            </a:rPr>
                            <m:t>∆</m:t>
                          </m:r>
                          <m:sSub>
                            <m:sSubPr>
                              <m:ctrlPr>
                                <a:rPr lang="en-US" altLang="zh-CN" sz="2000" i="1">
                                  <a:solidFill>
                                    <a:schemeClr val="bg1"/>
                                  </a:solidFill>
                                  <a:latin typeface="DejaVu Math TeX Gyre" panose="02000503000000000000" charset="0"/>
                                  <a:cs typeface="DejaVu Math TeX Gyre" panose="02000503000000000000" charset="0"/>
                                </a:rPr>
                              </m:ctrlPr>
                            </m:sSubPr>
                            <m:e>
                              <m:r>
                                <a:rPr lang="en-US" altLang="zh-CN" sz="2000" i="1">
                                  <a:solidFill>
                                    <a:schemeClr val="bg1"/>
                                  </a:solidFill>
                                  <a:latin typeface="DejaVu Math TeX Gyre" panose="02000503000000000000" charset="0"/>
                                  <a:cs typeface="DejaVu Math TeX Gyre" panose="02000503000000000000" charset="0"/>
                                </a:rPr>
                                <m:t>𝑥</m:t>
                              </m:r>
                            </m:e>
                            <m:sub>
                              <m:r>
                                <a:rPr lang="en-US" altLang="zh-CN" sz="2000" i="1">
                                  <a:solidFill>
                                    <a:schemeClr val="bg1"/>
                                  </a:solidFill>
                                  <a:latin typeface="DejaVu Math TeX Gyre" panose="02000503000000000000" charset="0"/>
                                  <a:cs typeface="DejaVu Math TeX Gyre" panose="02000503000000000000" charset="0"/>
                                </a:rPr>
                                <m:t>𝑖</m:t>
                              </m:r>
                            </m:sub>
                          </m:sSub>
                        </m:e>
                      </m:nary>
                    </m:oMath>
                  </m:oMathPara>
                </a14:m>
                <a:endParaRPr lang="zh-CN" altLang="en-US" sz="2000">
                  <a:solidFill>
                    <a:schemeClr val="bg1"/>
                  </a:solidFill>
                  <a:latin typeface="DejaVu Math TeX Gyre" panose="02000503000000000000" charset="0"/>
                  <a:cs typeface="DejaVu Math TeX Gyre" panose="02000503000000000000" charset="0"/>
                </a:endParaRPr>
              </a:p>
            </p:txBody>
          </p:sp>
        </mc:Choice>
        <mc:Fallback>
          <p:sp>
            <p:nvSpPr>
              <p:cNvPr id="2" name="文本框 1"/>
              <p:cNvSpPr txBox="1">
                <a:spLocks noRot="1" noChangeAspect="1" noMove="1" noResize="1" noEditPoints="1" noAdjustHandles="1" noChangeArrowheads="1" noChangeShapeType="1" noTextEdit="1"/>
              </p:cNvSpPr>
              <p:nvPr/>
            </p:nvSpPr>
            <p:spPr>
              <a:xfrm>
                <a:off x="5386070" y="1336040"/>
                <a:ext cx="1786255" cy="695960"/>
              </a:xfrm>
              <a:prstGeom prst="rect">
                <a:avLst/>
              </a:prstGeom>
              <a:blipFill rotWithShape="1">
                <a:blip r:embed="rId2"/>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p:cNvSpPr txBox="1"/>
              <p:nvPr/>
            </p:nvSpPr>
            <p:spPr>
              <a:xfrm>
                <a:off x="3766820" y="3095625"/>
                <a:ext cx="4712970" cy="532765"/>
              </a:xfrm>
              <a:prstGeom prst="rect">
                <a:avLst/>
              </a:prstGeom>
              <a:noFill/>
            </p:spPr>
            <p:txBody>
              <a:bodyPr wrap="none" rtlCol="0" anchor="t">
                <a:spAutoFit/>
              </a:bodyPr>
              <a:p>
                <a:pPr algn="l"/>
                <a14:m>
                  <m:oMathPara xmlns:m="http://schemas.openxmlformats.org/officeDocument/2006/math">
                    <m:oMathParaPr>
                      <m:jc m:val="centerGroup"/>
                    </m:oMathParaPr>
                    <m:oMath xmlns:m="http://schemas.openxmlformats.org/officeDocument/2006/math">
                      <m:nary>
                        <m:naryPr>
                          <m:limLoc m:val="subSup"/>
                          <m:ctrlPr>
                            <a:rPr lang="en-US" altLang="zh-CN" sz="2000" i="1">
                              <a:solidFill>
                                <a:schemeClr val="bg1"/>
                              </a:solidFill>
                              <a:latin typeface="DejaVu Math TeX Gyre" panose="02000503000000000000" charset="0"/>
                              <a:cs typeface="DejaVu Math TeX Gyre" panose="02000503000000000000" charset="0"/>
                            </a:rPr>
                          </m:ctrlPr>
                        </m:naryPr>
                        <m:sub>
                          <m:r>
                            <a:rPr lang="en-US" altLang="zh-CN" sz="2000" i="1">
                              <a:solidFill>
                                <a:schemeClr val="bg1"/>
                              </a:solidFill>
                              <a:latin typeface="DejaVu Math TeX Gyre" panose="02000503000000000000" charset="0"/>
                              <a:cs typeface="DejaVu Math TeX Gyre" panose="02000503000000000000" charset="0"/>
                            </a:rPr>
                            <m:t>𝑎</m:t>
                          </m:r>
                        </m:sub>
                        <m:sup>
                          <m:r>
                            <a:rPr lang="en-US" altLang="zh-CN" sz="2000" i="1">
                              <a:solidFill>
                                <a:schemeClr val="bg1"/>
                              </a:solidFill>
                              <a:latin typeface="DejaVu Math TeX Gyre" panose="02000503000000000000" charset="0"/>
                              <a:cs typeface="DejaVu Math TeX Gyre" panose="02000503000000000000" charset="0"/>
                            </a:rPr>
                            <m:t>𝑏</m:t>
                          </m:r>
                        </m:sup>
                        <m:e>
                          <m:r>
                            <a:rPr lang="en-US" altLang="zh-CN" sz="2000" i="1">
                              <a:solidFill>
                                <a:schemeClr val="bg1"/>
                              </a:solidFill>
                              <a:latin typeface="DejaVu Math TeX Gyre" panose="02000503000000000000" charset="0"/>
                              <a:cs typeface="DejaVu Math TeX Gyre" panose="02000503000000000000" charset="0"/>
                            </a:rPr>
                            <m:t>𝑓</m:t>
                          </m:r>
                          <m:d>
                            <m:dPr>
                              <m:ctrlPr>
                                <a:rPr lang="en-US" altLang="zh-CN" sz="2000" i="1">
                                  <a:solidFill>
                                    <a:schemeClr val="bg1"/>
                                  </a:solidFill>
                                  <a:latin typeface="DejaVu Math TeX Gyre" panose="02000503000000000000" charset="0"/>
                                  <a:cs typeface="DejaVu Math TeX Gyre" panose="02000503000000000000" charset="0"/>
                                </a:rPr>
                              </m:ctrlPr>
                            </m:dPr>
                            <m:e>
                              <m:r>
                                <a:rPr lang="en-US" altLang="zh-CN" sz="2000" i="1">
                                  <a:solidFill>
                                    <a:schemeClr val="bg1"/>
                                  </a:solidFill>
                                  <a:latin typeface="DejaVu Math TeX Gyre" panose="02000503000000000000" charset="0"/>
                                  <a:cs typeface="DejaVu Math TeX Gyre" panose="02000503000000000000" charset="0"/>
                                </a:rPr>
                                <m:t>𝑥</m:t>
                              </m:r>
                            </m:e>
                          </m:d>
                          <m:r>
                            <a:rPr lang="en-US" altLang="zh-CN" sz="2000" i="1">
                              <a:solidFill>
                                <a:schemeClr val="bg1"/>
                              </a:solidFill>
                              <a:latin typeface="DejaVu Math TeX Gyre" panose="02000503000000000000" charset="0"/>
                              <a:cs typeface="DejaVu Math TeX Gyre" panose="02000503000000000000" charset="0"/>
                            </a:rPr>
                            <m:t>𝑑𝑥</m:t>
                          </m:r>
                        </m:e>
                      </m:nary>
                      <m:r>
                        <a:rPr lang="en-US" altLang="zh-CN" sz="2000" i="1">
                          <a:solidFill>
                            <a:schemeClr val="bg1"/>
                          </a:solidFill>
                          <a:latin typeface="DejaVu Math TeX Gyre" panose="02000503000000000000" charset="0"/>
                          <a:cs typeface="DejaVu Math TeX Gyre" panose="02000503000000000000" charset="0"/>
                        </a:rPr>
                        <m:t>=</m:t>
                      </m:r>
                      <m:nary>
                        <m:naryPr>
                          <m:limLoc m:val="subSup"/>
                          <m:ctrlPr>
                            <a:rPr lang="en-US" altLang="zh-CN" sz="2000" i="1">
                              <a:solidFill>
                                <a:schemeClr val="bg1"/>
                              </a:solidFill>
                              <a:latin typeface="DejaVu Math TeX Gyre" panose="02000503000000000000" charset="0"/>
                              <a:cs typeface="DejaVu Math TeX Gyre" panose="02000503000000000000" charset="0"/>
                            </a:rPr>
                          </m:ctrlPr>
                        </m:naryPr>
                        <m:sub>
                          <m:r>
                            <a:rPr lang="en-US" altLang="zh-CN" sz="2000" i="1">
                              <a:solidFill>
                                <a:schemeClr val="bg1"/>
                              </a:solidFill>
                              <a:latin typeface="DejaVu Math TeX Gyre" panose="02000503000000000000" charset="0"/>
                              <a:cs typeface="DejaVu Math TeX Gyre" panose="02000503000000000000" charset="0"/>
                            </a:rPr>
                            <m:t>𝑎</m:t>
                          </m:r>
                        </m:sub>
                        <m:sup>
                          <m:r>
                            <a:rPr lang="en-US" altLang="zh-CN" sz="2000" i="1">
                              <a:solidFill>
                                <a:schemeClr val="bg1"/>
                              </a:solidFill>
                              <a:latin typeface="DejaVu Math TeX Gyre" panose="02000503000000000000" charset="0"/>
                              <a:cs typeface="DejaVu Math TeX Gyre" panose="02000503000000000000" charset="0"/>
                            </a:rPr>
                            <m:t>𝑏</m:t>
                          </m:r>
                        </m:sup>
                        <m:e>
                          <m:r>
                            <a:rPr lang="en-US" altLang="zh-CN" sz="2000" i="1">
                              <a:solidFill>
                                <a:schemeClr val="bg1"/>
                              </a:solidFill>
                              <a:latin typeface="DejaVu Math TeX Gyre" panose="02000503000000000000" charset="0"/>
                              <a:cs typeface="DejaVu Math TeX Gyre" panose="02000503000000000000" charset="0"/>
                            </a:rPr>
                            <m:t>𝑓</m:t>
                          </m:r>
                          <m:d>
                            <m:dPr>
                              <m:ctrlPr>
                                <a:rPr lang="en-US" altLang="zh-CN" sz="2000" i="1">
                                  <a:solidFill>
                                    <a:schemeClr val="bg1"/>
                                  </a:solidFill>
                                  <a:latin typeface="DejaVu Math TeX Gyre" panose="02000503000000000000" charset="0"/>
                                  <a:cs typeface="DejaVu Math TeX Gyre" panose="02000503000000000000" charset="0"/>
                                </a:rPr>
                              </m:ctrlPr>
                            </m:dPr>
                            <m:e>
                              <m:r>
                                <a:rPr lang="en-US" altLang="zh-CN" sz="2000" i="1">
                                  <a:solidFill>
                                    <a:schemeClr val="bg1"/>
                                  </a:solidFill>
                                  <a:latin typeface="DejaVu Math TeX Gyre" panose="02000503000000000000" charset="0"/>
                                  <a:cs typeface="DejaVu Math TeX Gyre" panose="02000503000000000000" charset="0"/>
                                </a:rPr>
                                <m:t>𝑡</m:t>
                              </m:r>
                            </m:e>
                          </m:d>
                          <m:r>
                            <a:rPr lang="en-US" altLang="zh-CN" sz="2000" i="1">
                              <a:solidFill>
                                <a:schemeClr val="bg1"/>
                              </a:solidFill>
                              <a:latin typeface="DejaVu Math TeX Gyre" panose="02000503000000000000" charset="0"/>
                              <a:cs typeface="DejaVu Math TeX Gyre" panose="02000503000000000000" charset="0"/>
                            </a:rPr>
                            <m:t>𝑑𝑡</m:t>
                          </m:r>
                        </m:e>
                      </m:nary>
                      <m:r>
                        <a:rPr lang="en-US" altLang="zh-CN" sz="2000" i="1">
                          <a:solidFill>
                            <a:schemeClr val="bg1"/>
                          </a:solidFill>
                          <a:latin typeface="DejaVu Math TeX Gyre" panose="02000503000000000000" charset="0"/>
                          <a:cs typeface="DejaVu Math TeX Gyre" panose="02000503000000000000" charset="0"/>
                        </a:rPr>
                        <m:t>=</m:t>
                      </m:r>
                      <m:nary>
                        <m:naryPr>
                          <m:limLoc m:val="subSup"/>
                          <m:ctrlPr>
                            <a:rPr lang="en-US" altLang="zh-CN" sz="2000" i="1">
                              <a:solidFill>
                                <a:schemeClr val="bg1"/>
                              </a:solidFill>
                              <a:latin typeface="DejaVu Math TeX Gyre" panose="02000503000000000000" charset="0"/>
                              <a:cs typeface="DejaVu Math TeX Gyre" panose="02000503000000000000" charset="0"/>
                            </a:rPr>
                          </m:ctrlPr>
                        </m:naryPr>
                        <m:sub>
                          <m:r>
                            <a:rPr lang="en-US" altLang="zh-CN" sz="2000" i="1">
                              <a:solidFill>
                                <a:schemeClr val="bg1"/>
                              </a:solidFill>
                              <a:latin typeface="DejaVu Math TeX Gyre" panose="02000503000000000000" charset="0"/>
                              <a:cs typeface="DejaVu Math TeX Gyre" panose="02000503000000000000" charset="0"/>
                            </a:rPr>
                            <m:t>𝑎</m:t>
                          </m:r>
                        </m:sub>
                        <m:sup>
                          <m:r>
                            <a:rPr lang="en-US" altLang="zh-CN" sz="2000" i="1">
                              <a:solidFill>
                                <a:schemeClr val="bg1"/>
                              </a:solidFill>
                              <a:latin typeface="DejaVu Math TeX Gyre" panose="02000503000000000000" charset="0"/>
                              <a:cs typeface="DejaVu Math TeX Gyre" panose="02000503000000000000" charset="0"/>
                            </a:rPr>
                            <m:t>𝑏</m:t>
                          </m:r>
                        </m:sup>
                        <m:e>
                          <m:r>
                            <a:rPr lang="en-US" altLang="zh-CN" sz="2000" i="1">
                              <a:solidFill>
                                <a:schemeClr val="bg1"/>
                              </a:solidFill>
                              <a:latin typeface="DejaVu Math TeX Gyre" panose="02000503000000000000" charset="0"/>
                              <a:cs typeface="DejaVu Math TeX Gyre" panose="02000503000000000000" charset="0"/>
                            </a:rPr>
                            <m:t>𝑓</m:t>
                          </m:r>
                          <m:d>
                            <m:dPr>
                              <m:ctrlPr>
                                <a:rPr lang="en-US" altLang="zh-CN" sz="2000" i="1">
                                  <a:solidFill>
                                    <a:schemeClr val="bg1"/>
                                  </a:solidFill>
                                  <a:latin typeface="DejaVu Math TeX Gyre" panose="02000503000000000000" charset="0"/>
                                  <a:cs typeface="DejaVu Math TeX Gyre" panose="02000503000000000000" charset="0"/>
                                </a:rPr>
                              </m:ctrlPr>
                            </m:dPr>
                            <m:e>
                              <m:r>
                                <a:rPr lang="en-US" altLang="zh-CN" sz="2000" i="1">
                                  <a:solidFill>
                                    <a:schemeClr val="bg1"/>
                                  </a:solidFill>
                                  <a:latin typeface="DejaVu Math TeX Gyre" panose="02000503000000000000" charset="0"/>
                                  <a:cs typeface="DejaVu Math TeX Gyre" panose="02000503000000000000" charset="0"/>
                                </a:rPr>
                                <m:t>𝑢</m:t>
                              </m:r>
                            </m:e>
                          </m:d>
                          <m:r>
                            <a:rPr lang="en-US" altLang="zh-CN" sz="2000" i="1">
                              <a:solidFill>
                                <a:schemeClr val="bg1"/>
                              </a:solidFill>
                              <a:latin typeface="DejaVu Math TeX Gyre" panose="02000503000000000000" charset="0"/>
                              <a:cs typeface="DejaVu Math TeX Gyre" panose="02000503000000000000" charset="0"/>
                            </a:rPr>
                            <m:t>𝑑𝑢</m:t>
                          </m:r>
                        </m:e>
                      </m:nary>
                      <m:r>
                        <a:rPr lang="en-US" altLang="zh-CN" sz="2000" i="1">
                          <a:solidFill>
                            <a:schemeClr val="bg1"/>
                          </a:solidFill>
                          <a:latin typeface="DejaVu Math TeX Gyre" panose="02000503000000000000" charset="0"/>
                          <a:cs typeface="DejaVu Math TeX Gyre" panose="02000503000000000000" charset="0"/>
                        </a:rPr>
                        <m:t>.</m:t>
                      </m:r>
                    </m:oMath>
                  </m:oMathPara>
                </a14:m>
                <a:endParaRPr lang="zh-CN" altLang="en-US" sz="2000" i="1">
                  <a:solidFill>
                    <a:schemeClr val="bg1"/>
                  </a:solidFill>
                  <a:latin typeface="DejaVu Math TeX Gyre" panose="02000503000000000000" charset="0"/>
                  <a:cs typeface="DejaVu Math TeX Gyre" panose="02000503000000000000" charset="0"/>
                </a:endParaRPr>
              </a:p>
            </p:txBody>
          </p:sp>
        </mc:Choice>
        <mc:Fallback>
          <p:sp>
            <p:nvSpPr>
              <p:cNvPr id="3" name="文本框 2"/>
              <p:cNvSpPr txBox="1">
                <a:spLocks noRot="1" noChangeAspect="1" noMove="1" noResize="1" noEditPoints="1" noAdjustHandles="1" noChangeArrowheads="1" noChangeShapeType="1" noTextEdit="1"/>
              </p:cNvSpPr>
              <p:nvPr/>
            </p:nvSpPr>
            <p:spPr>
              <a:xfrm>
                <a:off x="3766820" y="3095625"/>
                <a:ext cx="4712970" cy="532765"/>
              </a:xfrm>
              <a:prstGeom prst="rect">
                <a:avLst/>
              </a:prstGeom>
              <a:blipFill rotWithShape="1">
                <a:blip r:embed="rId3"/>
                <a:stretch>
                  <a:fillRect/>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Text Box 11"/>
              <p:cNvSpPr txBox="1"/>
              <p:nvPr/>
            </p:nvSpPr>
            <p:spPr>
              <a:xfrm>
                <a:off x="1083310" y="3809365"/>
                <a:ext cx="10079990" cy="1557020"/>
              </a:xfrm>
              <a:prstGeom prst="rect">
                <a:avLst/>
              </a:prstGeom>
              <a:noFill/>
              <a:ln w="9525">
                <a:noFill/>
              </a:ln>
            </p:spPr>
            <p:txBody>
              <a:bodyPr anchor="t" anchorCtr="0">
                <a:noAutofit/>
              </a:bodyPr>
              <a:p>
                <a:pPr indent="508000" algn="just">
                  <a:lnSpc>
                    <a:spcPct val="150000"/>
                  </a:lnSpc>
                  <a:spcAft>
                    <a:spcPts val="1200"/>
                  </a:spcAft>
                  <a:extLst>
                    <a:ext uri="{35155182-B16C-46BC-9424-99874614C6A1}">
                      <wpsdc:indentchars xmlns:wpsdc="http://www.wps.cn/officeDocument/2017/drawingmlCustomData" val="200" checksum="282533468"/>
                    </a:ext>
                  </a:extLst>
                </a:pPr>
                <a:r>
                  <a:rPr lang="zh-CN" sz="2000">
                    <a:solidFill>
                      <a:schemeClr val="bg1"/>
                    </a:solidFill>
                    <a:ea typeface="Microsoft YaHei Regular" panose="020B0503020204020204" charset="-122"/>
                  </a:rPr>
                  <a:t>（</a:t>
                </a:r>
                <a:r>
                  <a:rPr sz="2000">
                    <a:solidFill>
                      <a:schemeClr val="bg1"/>
                    </a:solidFill>
                    <a:ea typeface="Microsoft YaHei Regular" panose="020B0503020204020204" charset="-122"/>
                  </a:rPr>
                  <a:t>2</a:t>
                </a:r>
                <a:r>
                  <a:rPr lang="zh-CN" sz="2000">
                    <a:solidFill>
                      <a:schemeClr val="bg1"/>
                    </a:solidFill>
                    <a:ea typeface="Microsoft YaHei Regular" panose="020B0503020204020204" charset="-122"/>
                  </a:rPr>
                  <a:t>）</a:t>
                </a:r>
                <a:r>
                  <a:rPr sz="2000">
                    <a:solidFill>
                      <a:schemeClr val="bg1"/>
                    </a:solidFill>
                    <a:ea typeface="Microsoft YaHei Regular" panose="020B0503020204020204" charset="-122"/>
                  </a:rPr>
                  <a:t>定义中区间的分法和 </a:t>
                </a:r>
                <a14:m>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𝜉</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𝑖</m:t>
                        </m:r>
                      </m:sub>
                    </m:sSub>
                  </m:oMath>
                </a14:m>
                <a:r>
                  <a:rPr sz="2000">
                    <a:solidFill>
                      <a:schemeClr val="bg1"/>
                    </a:solidFill>
                    <a:ea typeface="Microsoft YaHei Regular" panose="020B0503020204020204" charset="-122"/>
                  </a:rPr>
                  <a:t> 的取法是任意的 .</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lang="zh-CN" sz="2000">
                    <a:solidFill>
                      <a:schemeClr val="bg1"/>
                    </a:solidFill>
                    <a:ea typeface="Microsoft YaHei Regular" panose="020B0503020204020204" charset="-122"/>
                  </a:rPr>
                  <a:t>（</a:t>
                </a:r>
                <a:r>
                  <a:rPr sz="2000">
                    <a:solidFill>
                      <a:schemeClr val="bg1"/>
                    </a:solidFill>
                    <a:ea typeface="Microsoft YaHei Regular" panose="020B0503020204020204" charset="-122"/>
                  </a:rPr>
                  <a:t>3</a:t>
                </a:r>
                <a:r>
                  <a:rPr lang="zh-CN" sz="2000">
                    <a:solidFill>
                      <a:schemeClr val="bg1"/>
                    </a:solidFill>
                    <a:ea typeface="Microsoft YaHei Regular" panose="020B0503020204020204" charset="-122"/>
                  </a:rPr>
                  <a:t>）</a:t>
                </a:r>
                <a:r>
                  <a:rPr lang="en-US" altLang="zh-CN" sz="2000">
                    <a:solidFill>
                      <a:schemeClr val="bg1"/>
                    </a:solidFill>
                    <a:ea typeface="Microsoft YaHei Regular" panose="020B0503020204020204" charset="-122"/>
                  </a:rPr>
                  <a:t>                      </a:t>
                </a:r>
                <a:r>
                  <a:rPr sz="2000">
                    <a:solidFill>
                      <a:schemeClr val="bg1"/>
                    </a:solidFill>
                    <a:ea typeface="Microsoft YaHei Regular" panose="020B0503020204020204" charset="-122"/>
                  </a:rPr>
                  <a:t> 通常称为函数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ea typeface="Microsoft YaHei Regular" panose="020B0503020204020204" charset="-122"/>
                  </a:rPr>
                  <a:t> 的积分和 . 当函数</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ea typeface="Microsoft YaHei Regular" panose="020B0503020204020204" charset="-122"/>
                  </a:rPr>
                  <a:t>在区间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ea typeface="Microsoft YaHei Regular" panose="020B0503020204020204" charset="-122"/>
                  </a:rPr>
                  <a:t>上的定积分存在时，我们称</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ea typeface="Microsoft YaHei Regular" panose="020B0503020204020204" charset="-122"/>
                  </a:rPr>
                  <a:t>在区间</a:t>
                </a:r>
                <a:r>
                  <a:rPr sz="2000">
                    <a:solidFill>
                      <a:schemeClr val="bg1"/>
                    </a:solidFill>
                    <a:ea typeface="Microsoft YaHei Regular" panose="020B0503020204020204" charset="-122"/>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ea typeface="Microsoft YaHei Regular" panose="020B0503020204020204" charset="-122"/>
                  </a:rPr>
                  <a:t>上可积，否则称不可积 .</a:t>
                </a:r>
                <a:endParaRPr sz="2000">
                  <a:solidFill>
                    <a:schemeClr val="bg1"/>
                  </a:solidFill>
                  <a:ea typeface="Microsoft YaHei Regular" panose="020B0503020204020204" charset="-122"/>
                </a:endParaRPr>
              </a:p>
            </p:txBody>
          </p:sp>
        </mc:Choice>
        <mc:Fallback>
          <p:sp>
            <p:nvSpPr>
              <p:cNvPr id="4" name="Text Box 11"/>
              <p:cNvSpPr txBox="1">
                <a:spLocks noRot="1" noChangeAspect="1" noMove="1" noResize="1" noEditPoints="1" noAdjustHandles="1" noChangeArrowheads="1" noChangeShapeType="1" noTextEdit="1"/>
              </p:cNvSpPr>
              <p:nvPr/>
            </p:nvSpPr>
            <p:spPr>
              <a:xfrm>
                <a:off x="1083310" y="3809365"/>
                <a:ext cx="10079990" cy="1557020"/>
              </a:xfrm>
              <a:prstGeom prst="rect">
                <a:avLst/>
              </a:prstGeom>
              <a:blipFill rotWithShape="1">
                <a:blip r:embed="rId4"/>
                <a:stretch>
                  <a:fillRect b="-816"/>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p:cNvSpPr txBox="1"/>
              <p:nvPr/>
            </p:nvSpPr>
            <p:spPr>
              <a:xfrm>
                <a:off x="2229485" y="4312920"/>
                <a:ext cx="1786255" cy="695960"/>
              </a:xfrm>
              <a:prstGeom prst="rect">
                <a:avLst/>
              </a:prstGeom>
              <a:noFill/>
            </p:spPr>
            <p:txBody>
              <a:bodyPr wrap="none" rtlCol="0" anchor="t">
                <a:noAutofit/>
              </a:bodyPr>
              <a:p>
                <a:pPr algn="l"/>
                <a14:m>
                  <m:oMathPara xmlns:m="http://schemas.openxmlformats.org/officeDocument/2006/math">
                    <m:oMathParaPr>
                      <m:jc m:val="centerGroup"/>
                    </m:oMathParaPr>
                    <m:oMath xmlns:m="http://schemas.openxmlformats.org/officeDocument/2006/math">
                      <m:nary>
                        <m:naryPr>
                          <m:chr m:val="∑"/>
                          <m:limLoc m:val="undOvr"/>
                          <m:ctrlPr>
                            <a:rPr lang="en-US" altLang="zh-CN" sz="2000" i="1">
                              <a:solidFill>
                                <a:schemeClr val="bg1"/>
                              </a:solidFill>
                              <a:latin typeface="DejaVu Math TeX Gyre" panose="02000503000000000000" charset="0"/>
                              <a:cs typeface="DejaVu Math TeX Gyre" panose="02000503000000000000" charset="0"/>
                            </a:rPr>
                          </m:ctrlPr>
                        </m:naryPr>
                        <m:sub>
                          <m:r>
                            <a:rPr lang="en-US" altLang="zh-CN" sz="2000" i="1">
                              <a:solidFill>
                                <a:schemeClr val="bg1"/>
                              </a:solidFill>
                              <a:latin typeface="DejaVu Math TeX Gyre" panose="02000503000000000000" charset="0"/>
                              <a:cs typeface="DejaVu Math TeX Gyre" panose="02000503000000000000" charset="0"/>
                            </a:rPr>
                            <m:t>𝑖</m:t>
                          </m:r>
                          <m:r>
                            <a:rPr lang="en-US" altLang="zh-CN" sz="2000" i="1">
                              <a:solidFill>
                                <a:schemeClr val="bg1"/>
                              </a:solidFill>
                              <a:latin typeface="DejaVu Math TeX Gyre" panose="02000503000000000000" charset="0"/>
                              <a:cs typeface="DejaVu Math TeX Gyre" panose="02000503000000000000" charset="0"/>
                            </a:rPr>
                            <m:t>=</m:t>
                          </m:r>
                          <m:r>
                            <a:rPr lang="en-US" altLang="zh-CN" sz="2000" i="1">
                              <a:solidFill>
                                <a:schemeClr val="bg1"/>
                              </a:solidFill>
                              <a:latin typeface="DejaVu Math TeX Gyre" panose="02000503000000000000" charset="0"/>
                              <a:cs typeface="DejaVu Math TeX Gyre" panose="02000503000000000000" charset="0"/>
                            </a:rPr>
                            <m:t>1</m:t>
                          </m:r>
                        </m:sub>
                        <m:sup>
                          <m:r>
                            <a:rPr lang="en-US" altLang="zh-CN" sz="2000" i="1">
                              <a:solidFill>
                                <a:schemeClr val="bg1"/>
                              </a:solidFill>
                              <a:latin typeface="DejaVu Math TeX Gyre" panose="02000503000000000000" charset="0"/>
                              <a:cs typeface="DejaVu Math TeX Gyre" panose="02000503000000000000" charset="0"/>
                            </a:rPr>
                            <m:t>𝑛</m:t>
                          </m:r>
                        </m:sup>
                        <m:e>
                          <m:r>
                            <a:rPr lang="en-US" altLang="zh-CN" sz="2000" i="1">
                              <a:solidFill>
                                <a:schemeClr val="bg1"/>
                              </a:solidFill>
                              <a:latin typeface="DejaVu Math TeX Gyre" panose="02000503000000000000" charset="0"/>
                              <a:cs typeface="DejaVu Math TeX Gyre" panose="02000503000000000000" charset="0"/>
                            </a:rPr>
                            <m:t>𝑓</m:t>
                          </m:r>
                          <m:d>
                            <m:dPr>
                              <m:ctrlPr>
                                <a:rPr lang="en-US" altLang="zh-CN" sz="2000" i="1">
                                  <a:solidFill>
                                    <a:schemeClr val="bg1"/>
                                  </a:solidFill>
                                  <a:latin typeface="DejaVu Math TeX Gyre" panose="02000503000000000000" charset="0"/>
                                  <a:cs typeface="DejaVu Math TeX Gyre" panose="02000503000000000000" charset="0"/>
                                </a:rPr>
                              </m:ctrlPr>
                            </m:dPr>
                            <m:e>
                              <m:sSub>
                                <m:sSubPr>
                                  <m:ctrlPr>
                                    <a:rPr lang="en-US" altLang="zh-CN" sz="2000" i="1">
                                      <a:solidFill>
                                        <a:schemeClr val="bg1"/>
                                      </a:solidFill>
                                      <a:latin typeface="DejaVu Math TeX Gyre" panose="02000503000000000000" charset="0"/>
                                      <a:cs typeface="DejaVu Math TeX Gyre" panose="02000503000000000000" charset="0"/>
                                    </a:rPr>
                                  </m:ctrlPr>
                                </m:sSubPr>
                                <m:e>
                                  <m:r>
                                    <a:rPr lang="en-US" altLang="zh-CN" sz="2000" i="1">
                                      <a:solidFill>
                                        <a:schemeClr val="bg1"/>
                                      </a:solidFill>
                                      <a:latin typeface="DejaVu Math TeX Gyre" panose="02000503000000000000" charset="0"/>
                                      <a:cs typeface="DejaVu Math TeX Gyre" panose="02000503000000000000" charset="0"/>
                                    </a:rPr>
                                    <m:t>𝜉</m:t>
                                  </m:r>
                                </m:e>
                                <m:sub>
                                  <m:r>
                                    <a:rPr lang="en-US" altLang="zh-CN" sz="2000" i="1">
                                      <a:solidFill>
                                        <a:schemeClr val="bg1"/>
                                      </a:solidFill>
                                      <a:latin typeface="DejaVu Math TeX Gyre" panose="02000503000000000000" charset="0"/>
                                      <a:cs typeface="DejaVu Math TeX Gyre" panose="02000503000000000000" charset="0"/>
                                    </a:rPr>
                                    <m:t>𝑖</m:t>
                                  </m:r>
                                </m:sub>
                              </m:sSub>
                            </m:e>
                          </m:d>
                          <m:r>
                            <a:rPr lang="en-US" altLang="zh-CN" sz="2000" i="1">
                              <a:solidFill>
                                <a:schemeClr val="bg1"/>
                              </a:solidFill>
                              <a:latin typeface="DejaVu Math TeX Gyre" panose="02000503000000000000" charset="0"/>
                              <a:cs typeface="DejaVu Math TeX Gyre" panose="02000503000000000000" charset="0"/>
                            </a:rPr>
                            <m:t>∆</m:t>
                          </m:r>
                          <m:sSub>
                            <m:sSubPr>
                              <m:ctrlPr>
                                <a:rPr lang="en-US" altLang="zh-CN" sz="2000" i="1">
                                  <a:solidFill>
                                    <a:schemeClr val="bg1"/>
                                  </a:solidFill>
                                  <a:latin typeface="DejaVu Math TeX Gyre" panose="02000503000000000000" charset="0"/>
                                  <a:cs typeface="DejaVu Math TeX Gyre" panose="02000503000000000000" charset="0"/>
                                </a:rPr>
                              </m:ctrlPr>
                            </m:sSubPr>
                            <m:e>
                              <m:r>
                                <a:rPr lang="en-US" altLang="zh-CN" sz="2000" i="1">
                                  <a:solidFill>
                                    <a:schemeClr val="bg1"/>
                                  </a:solidFill>
                                  <a:latin typeface="DejaVu Math TeX Gyre" panose="02000503000000000000" charset="0"/>
                                  <a:cs typeface="DejaVu Math TeX Gyre" panose="02000503000000000000" charset="0"/>
                                </a:rPr>
                                <m:t>𝑥</m:t>
                              </m:r>
                            </m:e>
                            <m:sub>
                              <m:r>
                                <a:rPr lang="en-US" altLang="zh-CN" sz="2000" i="1">
                                  <a:solidFill>
                                    <a:schemeClr val="bg1"/>
                                  </a:solidFill>
                                  <a:latin typeface="DejaVu Math TeX Gyre" panose="02000503000000000000" charset="0"/>
                                  <a:cs typeface="DejaVu Math TeX Gyre" panose="02000503000000000000" charset="0"/>
                                </a:rPr>
                                <m:t>𝑖</m:t>
                              </m:r>
                            </m:sub>
                          </m:sSub>
                        </m:e>
                      </m:nary>
                    </m:oMath>
                  </m:oMathPara>
                </a14:m>
                <a:endParaRPr lang="zh-CN" altLang="en-US" sz="2000">
                  <a:solidFill>
                    <a:schemeClr val="bg1"/>
                  </a:solidFill>
                  <a:latin typeface="DejaVu Math TeX Gyre" panose="02000503000000000000" charset="0"/>
                  <a:cs typeface="DejaVu Math TeX Gyre" panose="02000503000000000000" charset="0"/>
                </a:endParaRPr>
              </a:p>
            </p:txBody>
          </p:sp>
        </mc:Choice>
        <mc:Fallback>
          <p:sp>
            <p:nvSpPr>
              <p:cNvPr id="5" name="文本框 4"/>
              <p:cNvSpPr txBox="1">
                <a:spLocks noRot="1" noChangeAspect="1" noMove="1" noResize="1" noEditPoints="1" noAdjustHandles="1" noChangeArrowheads="1" noChangeShapeType="1" noTextEdit="1"/>
              </p:cNvSpPr>
              <p:nvPr/>
            </p:nvSpPr>
            <p:spPr>
              <a:xfrm>
                <a:off x="2229485" y="4312920"/>
                <a:ext cx="1786255" cy="695960"/>
              </a:xfrm>
              <a:prstGeom prst="rect">
                <a:avLst/>
              </a:prstGeom>
              <a:blipFill rotWithShape="1">
                <a:blip r:embed="rId2"/>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6005" y="438150"/>
            <a:ext cx="10079990" cy="141287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定理 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上连续，则</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在区间</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上可积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sym typeface="+mn-ea"/>
              </a:rPr>
              <a:t>定理 </a:t>
            </a:r>
            <a:r>
              <a:rPr lang="en-US"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sym typeface="+mn-ea"/>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若函数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上有界，且只有有限个间断点，则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上可积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p:txBody>
      </p:sp>
      <mc:AlternateContent xmlns:mc="http://schemas.openxmlformats.org/markup-compatibility/2006">
        <mc:Choice xmlns:a14="http://schemas.microsoft.com/office/drawing/2010/main" Requires="a14">
          <p:sp>
            <p:nvSpPr>
              <p:cNvPr id="2" name="Text Box 11"/>
              <p:cNvSpPr txBox="1"/>
              <p:nvPr/>
            </p:nvSpPr>
            <p:spPr>
              <a:xfrm>
                <a:off x="1056005" y="1851660"/>
                <a:ext cx="10079990" cy="38125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Times New Roman Regular" panose="02020603050405020304" charset="0"/>
                  </a:rPr>
                  <a:t>根据定积分的定义，本节的两个引例可以简洁表述：</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由连续曲线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轴所围成的曲边梯形的面积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等于函数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上的定积分，即</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𝐴</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以变速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 做直线运动的物体，从时刻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到时刻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所经过的路程 s 等于函数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上的定积分，即</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 name="Text Box 11"/>
              <p:cNvSpPr txBox="1">
                <a:spLocks noRot="1" noChangeAspect="1" noMove="1" noResize="1" noEditPoints="1" noAdjustHandles="1" noChangeArrowheads="1" noChangeShapeType="1" noTextEdit="1"/>
              </p:cNvSpPr>
              <p:nvPr/>
            </p:nvSpPr>
            <p:spPr>
              <a:xfrm>
                <a:off x="1056005" y="1851660"/>
                <a:ext cx="10079990" cy="38125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29891" y="1244600"/>
                <a:ext cx="10079990" cy="126000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性质 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latin typeface="Microsoft YaHei Bold" panose="020B0503020204020204" charset="-122"/>
                    <a:ea typeface="Microsoft YaHei Bold" panose="020B0503020204020204" charset="-122"/>
                    <a:cs typeface="Times New Roman Regular" panose="02020603050405020304" charset="0"/>
                  </a:rPr>
                  <a:t>注：</a:t>
                </a:r>
                <a:r>
                  <a:rPr sz="2000">
                    <a:solidFill>
                      <a:schemeClr val="bg1"/>
                    </a:solidFill>
                    <a:latin typeface="楷体" charset="0"/>
                    <a:ea typeface="楷体" charset="0"/>
                    <a:cs typeface="Times New Roman Regular" panose="02020603050405020304" charset="0"/>
                  </a:rPr>
                  <a:t>此性质可以推广到有限多个函数的情形</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29891" y="1244600"/>
                <a:ext cx="10079990" cy="1260000"/>
              </a:xfrm>
              <a:prstGeom prst="rect">
                <a:avLst/>
              </a:prstGeom>
              <a:blipFill rotWithShape="1">
                <a:blip r:embed="rId1"/>
                <a:stretch>
                  <a:fillRect l="-6" r="6" b="13"/>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6" name="Text Box 11"/>
              <p:cNvSpPr txBox="1"/>
              <p:nvPr/>
            </p:nvSpPr>
            <p:spPr>
              <a:xfrm>
                <a:off x="1029891" y="2613820"/>
                <a:ext cx="10079990" cy="12598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性质 </a:t>
                </a:r>
                <a:r>
                  <a:rPr lang="en-US" sz="2000" b="1">
                    <a:solidFill>
                      <a:schemeClr val="accent4"/>
                    </a:solidFill>
                    <a:latin typeface="Microsoft YaHei Bold" panose="020B0503020204020204" charset="-122"/>
                    <a:ea typeface="Microsoft YaHei Bold" panose="020B0503020204020204" charset="-122"/>
                    <a:cs typeface="Microsoft YaHei Bold" panose="020B0503020204020204" charset="-122"/>
                  </a:rPr>
                  <a:t>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为常数</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6" name="Text Box 11"/>
              <p:cNvSpPr txBox="1">
                <a:spLocks noRot="1" noChangeAspect="1" noMove="1" noResize="1" noEditPoints="1" noAdjustHandles="1" noChangeArrowheads="1" noChangeShapeType="1" noTextEdit="1"/>
              </p:cNvSpPr>
              <p:nvPr/>
            </p:nvSpPr>
            <p:spPr>
              <a:xfrm>
                <a:off x="1029891" y="2613820"/>
                <a:ext cx="10079990" cy="1259840"/>
              </a:xfrm>
              <a:prstGeom prst="rect">
                <a:avLst/>
              </a:prstGeom>
              <a:blipFill rotWithShape="1">
                <a:blip r:embed="rId2"/>
                <a:stretch>
                  <a:fillRect l="-6" t="-13" r="6" b="13"/>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Text Box 11"/>
              <p:cNvSpPr txBox="1"/>
              <p:nvPr/>
            </p:nvSpPr>
            <p:spPr>
              <a:xfrm>
                <a:off x="1029891" y="3982880"/>
                <a:ext cx="10079990" cy="12598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性质 </a:t>
                </a:r>
                <a:r>
                  <a:rPr lang="en-US" sz="2000" b="1">
                    <a:solidFill>
                      <a:schemeClr val="accent4"/>
                    </a:solidFill>
                    <a:latin typeface="Microsoft YaHei Bold" panose="020B0503020204020204" charset="-122"/>
                    <a:ea typeface="Microsoft YaHei Bold" panose="020B0503020204020204" charset="-122"/>
                    <a:cs typeface="Microsoft YaHei Bold" panose="020B0503020204020204" charset="-122"/>
                  </a:rPr>
                  <a:t>3</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性质 3 表明：定积分对于积分区间具有可加性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7" name="Text Box 11"/>
              <p:cNvSpPr txBox="1">
                <a:spLocks noRot="1" noChangeAspect="1" noMove="1" noResize="1" noEditPoints="1" noAdjustHandles="1" noChangeArrowheads="1" noChangeShapeType="1" noTextEdit="1"/>
              </p:cNvSpPr>
              <p:nvPr/>
            </p:nvSpPr>
            <p:spPr>
              <a:xfrm>
                <a:off x="1029891" y="3982880"/>
                <a:ext cx="10079990" cy="1259840"/>
              </a:xfrm>
              <a:prstGeom prst="rect">
                <a:avLst/>
              </a:prstGeom>
              <a:blipFill rotWithShape="1">
                <a:blip r:embed="rId3"/>
                <a:stretch>
                  <a:fillRect l="-6" t="-13" r="6" b="13"/>
                </a:stretch>
              </a:blipFill>
              <a:ln w="9525">
                <a:noFill/>
              </a:ln>
            </p:spPr>
            <p:txBody>
              <a:bodyPr/>
              <a:lstStyle/>
              <a:p>
                <a:r>
                  <a:rPr lang="zh-CN" altLang="en-US">
                    <a:noFill/>
                  </a:rPr>
                  <a:t> </a:t>
                </a:r>
              </a:p>
            </p:txBody>
          </p:sp>
        </mc:Fallback>
      </mc:AlternateContent>
      <p:sp>
        <p:nvSpPr>
          <p:cNvPr id="24584" name="Rectangle 11"/>
          <p:cNvSpPr/>
          <p:nvPr/>
        </p:nvSpPr>
        <p:spPr>
          <a:xfrm>
            <a:off x="1029886" y="566738"/>
            <a:ext cx="10080000" cy="540000"/>
          </a:xfrm>
          <a:prstGeom prst="rect">
            <a:avLst/>
          </a:prstGeom>
          <a:noFill/>
          <a:ln w="9525">
            <a:noFill/>
          </a:ln>
        </p:spPr>
        <p:txBody>
          <a:bodyPr anchor="t" anchorCtr="0">
            <a:no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三、定积分的性质</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8" name="Text Box 11"/>
              <p:cNvSpPr txBox="1"/>
              <p:nvPr/>
            </p:nvSpPr>
            <p:spPr>
              <a:xfrm>
                <a:off x="1040130" y="722630"/>
                <a:ext cx="10079990" cy="144000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性质 </a:t>
                </a:r>
                <a:r>
                  <a:rPr lang="en-US" sz="2000" b="1">
                    <a:solidFill>
                      <a:schemeClr val="accent4"/>
                    </a:solidFill>
                    <a:latin typeface="Microsoft YaHei Bold" panose="020B0503020204020204" charset="-122"/>
                    <a:ea typeface="Microsoft YaHei Bold" panose="020B0503020204020204" charset="-122"/>
                    <a:cs typeface="Microsoft YaHei Bold" panose="020B0503020204020204" charset="-122"/>
                  </a:rPr>
                  <a:t>4</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𝑙</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显然，定积分</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在几何上表示以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为底、</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为高的矩形的面积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8" name="Text Box 11"/>
              <p:cNvSpPr txBox="1">
                <a:spLocks noRot="1" noChangeAspect="1" noMove="1" noResize="1" noEditPoints="1" noAdjustHandles="1" noChangeArrowheads="1" noChangeShapeType="1" noTextEdit="1"/>
              </p:cNvSpPr>
              <p:nvPr/>
            </p:nvSpPr>
            <p:spPr>
              <a:xfrm>
                <a:off x="1040130" y="722630"/>
                <a:ext cx="10079990" cy="1440000"/>
              </a:xfrm>
              <a:prstGeom prst="rect">
                <a:avLst/>
              </a:prstGeom>
              <a:blipFill rotWithShape="1">
                <a:blip r:embed="rId1"/>
                <a:stretch>
                  <a:fillRect b="32"/>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Text Box 11"/>
              <p:cNvSpPr txBox="1"/>
              <p:nvPr/>
            </p:nvSpPr>
            <p:spPr>
              <a:xfrm>
                <a:off x="1040130" y="2701290"/>
                <a:ext cx="10079990" cy="144000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性质 </a:t>
                </a:r>
                <a:r>
                  <a:rPr lang="en-US" sz="2000" b="1">
                    <a:solidFill>
                      <a:schemeClr val="accent4"/>
                    </a:solidFill>
                    <a:latin typeface="Microsoft YaHei Bold" panose="020B0503020204020204" charset="-122"/>
                    <a:ea typeface="Microsoft YaHei Bold" panose="020B0503020204020204" charset="-122"/>
                    <a:cs typeface="Microsoft YaHei Bold" panose="020B0503020204020204" charset="-122"/>
                  </a:rPr>
                  <a:t>5</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若在区间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0，则</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&lt;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d>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10" name="Text Box 11"/>
              <p:cNvSpPr txBox="1">
                <a:spLocks noRot="1" noChangeAspect="1" noMove="1" noResize="1" noEditPoints="1" noAdjustHandles="1" noChangeArrowheads="1" noChangeShapeType="1" noTextEdit="1"/>
              </p:cNvSpPr>
              <p:nvPr/>
            </p:nvSpPr>
            <p:spPr>
              <a:xfrm>
                <a:off x="1040130" y="2701290"/>
                <a:ext cx="10079990" cy="1440000"/>
              </a:xfrm>
              <a:prstGeom prst="rect">
                <a:avLst/>
              </a:prstGeom>
              <a:blipFill rotWithShape="1">
                <a:blip r:embed="rId2"/>
                <a:stretch>
                  <a:fillRect b="32"/>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8" name="Text Box 11"/>
              <p:cNvSpPr txBox="1"/>
              <p:nvPr/>
            </p:nvSpPr>
            <p:spPr>
              <a:xfrm>
                <a:off x="1035050" y="430530"/>
                <a:ext cx="10079990" cy="144000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推论 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若在区间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上有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)，则</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&lt;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8" name="Text Box 11"/>
              <p:cNvSpPr txBox="1">
                <a:spLocks noRot="1" noChangeAspect="1" noMove="1" noResize="1" noEditPoints="1" noAdjustHandles="1" noChangeArrowheads="1" noChangeShapeType="1" noTextEdit="1"/>
              </p:cNvSpPr>
              <p:nvPr/>
            </p:nvSpPr>
            <p:spPr>
              <a:xfrm>
                <a:off x="1035050" y="430530"/>
                <a:ext cx="10079990" cy="1440000"/>
              </a:xfrm>
              <a:prstGeom prst="rect">
                <a:avLst/>
              </a:prstGeom>
              <a:blipFill rotWithShape="1">
                <a:blip r:embed="rId1"/>
                <a:stretch>
                  <a:fillRect b="32"/>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Text Box 11"/>
              <p:cNvSpPr txBox="1"/>
              <p:nvPr/>
            </p:nvSpPr>
            <p:spPr>
              <a:xfrm>
                <a:off x="1035050" y="1669870"/>
                <a:ext cx="10079990" cy="89979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推论 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&lt;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e>
                    </m:d>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10" name="Text Box 11"/>
              <p:cNvSpPr txBox="1">
                <a:spLocks noRot="1" noChangeAspect="1" noMove="1" noResize="1" noEditPoints="1" noAdjustHandles="1" noChangeArrowheads="1" noChangeShapeType="1" noTextEdit="1"/>
              </p:cNvSpPr>
              <p:nvPr/>
            </p:nvSpPr>
            <p:spPr>
              <a:xfrm>
                <a:off x="1035050" y="1669870"/>
                <a:ext cx="10079990" cy="899795"/>
              </a:xfrm>
              <a:prstGeom prst="rect">
                <a:avLst/>
              </a:prstGeom>
              <a:blipFill rotWithShape="1">
                <a:blip r:embed="rId2"/>
                <a:stretch>
                  <a:fillRect t="-51" b="51"/>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7" name="Text Box 11"/>
              <p:cNvSpPr txBox="1"/>
              <p:nvPr/>
            </p:nvSpPr>
            <p:spPr>
              <a:xfrm>
                <a:off x="1035050" y="2369185"/>
                <a:ext cx="10079990" cy="32029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latin typeface="Microsoft YaHei Bold" panose="020B0503020204020204" charset="-122"/>
                    <a:ea typeface="Microsoft YaHei Bold" panose="020B0503020204020204" charset="-122"/>
                    <a:cs typeface="Times New Roman Regular" panose="02020603050405020304" charset="0"/>
                  </a:rPr>
                  <a:t>例</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比较积分值</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e>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和</m:t>
                    </m:r>
                    <m:nary>
                      <m:naryPr>
                        <m:limLoc m:val="subSup"/>
                        <m:ctrlPr>
                          <a:rPr lang="zh-CN" alt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𝑥𝑑𝑥</m:t>
                        </m:r>
                      </m:e>
                    </m:nary>
                  </m:oMath>
                </a14:m>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的大小</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endPar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lang="en-US" altLang="zh-CN" sz="2000" b="1">
                    <a:solidFill>
                      <a:schemeClr val="bg1"/>
                    </a:solidFill>
                    <a:latin typeface="Microsoft YaHei Bold" panose="020B0503020204020204" charset="-122"/>
                    <a:ea typeface="Microsoft YaHei Bold" panose="020B0503020204020204" charset="-122"/>
                    <a:cs typeface="Microsoft YaHei Regular" panose="020B0503020204020204" charset="-122"/>
                  </a:rPr>
                  <a:t>解</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令 </a:t>
                </a:r>
                <a14:m>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e>
                    </m:d>
                  </m:oMath>
                </a14:m>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，因为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altLang="zh-CN"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，所以</a:t>
                </a:r>
                <a14:m>
                  <m:oMath xmlns:m="http://schemas.openxmlformats.org/officeDocument/2006/math">
                    <m:nary>
                      <m:naryPr>
                        <m:limLoc m:val="subSup"/>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p>
                      <m:e>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&gt;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即</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nary>
                      <m:naryPr>
                        <m:limLoc m:val="subSup"/>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p>
                      <m:e>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&gt;</m:t>
                    </m:r>
                    <m:nary>
                      <m:naryPr>
                        <m:limLoc m:val="subSup"/>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从而</a:t>
                </a:r>
                <a:r>
                  <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rPr>
                  <a:t>                                       </a:t>
                </a:r>
                <a14:m>
                  <m:oMath xmlns:m="http://schemas.openxmlformats.org/officeDocument/2006/math">
                    <m:nary>
                      <m:naryPr>
                        <m:limLoc m:val="subSup"/>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e>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&lt;</m:t>
                    </m:r>
                    <m:nary>
                      <m:naryPr>
                        <m:limLoc m:val="subSup"/>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𝑥𝑑𝑥</m:t>
                        </m:r>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a:solidFill>
                    <a:schemeClr val="bg1"/>
                  </a:solidFill>
                  <a:latin typeface="Microsoft YaHei Regular" panose="020B0503020204020204" charset="-122"/>
                  <a:ea typeface="Microsoft YaHei Regular" panose="020B0503020204020204" charset="-122"/>
                  <a:cs typeface="Microsoft YaHei Regular" panose="020B0503020204020204" charset="-122"/>
                </a:endParaRPr>
              </a:p>
            </p:txBody>
          </p:sp>
        </mc:Choice>
        <mc:Fallback>
          <p:sp>
            <p:nvSpPr>
              <p:cNvPr id="7" name="Text Box 11"/>
              <p:cNvSpPr txBox="1">
                <a:spLocks noRot="1" noChangeAspect="1" noMove="1" noResize="1" noEditPoints="1" noAdjustHandles="1" noChangeArrowheads="1" noChangeShapeType="1" noTextEdit="1"/>
              </p:cNvSpPr>
              <p:nvPr/>
            </p:nvSpPr>
            <p:spPr>
              <a:xfrm>
                <a:off x="1035050" y="2369185"/>
                <a:ext cx="10079990" cy="3202940"/>
              </a:xfrm>
              <a:prstGeom prst="rect">
                <a:avLst/>
              </a:prstGeom>
              <a:blipFill rotWithShape="1">
                <a:blip r:embed="rId3"/>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8" name="Text Box 11"/>
              <p:cNvSpPr txBox="1"/>
              <p:nvPr/>
            </p:nvSpPr>
            <p:spPr>
              <a:xfrm>
                <a:off x="1040130" y="722630"/>
                <a:ext cx="10079990" cy="144000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性质 </a:t>
                </a:r>
                <a:r>
                  <a:rPr lang="en-US" sz="2000" b="1">
                    <a:solidFill>
                      <a:schemeClr val="accent4"/>
                    </a:solidFill>
                    <a:latin typeface="Microsoft YaHei Bold" panose="020B0503020204020204" charset="-122"/>
                    <a:ea typeface="Microsoft YaHei Bold" panose="020B0503020204020204" charset="-122"/>
                    <a:cs typeface="Microsoft YaHei Bold" panose="020B0503020204020204" charset="-122"/>
                  </a:rPr>
                  <a:t>6</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a:solidFill>
                      <a:srgbClr val="92D050"/>
                    </a:solidFill>
                    <a:latin typeface="Microsoft YaHei Bold" panose="020B0503020204020204" charset="-122"/>
                    <a:ea typeface="Microsoft YaHei Bold" panose="020B0503020204020204" charset="-122"/>
                    <a:cs typeface="Times New Roman Regular" panose="02020603050405020304" charset="0"/>
                  </a:rPr>
                  <a:t>估值定理</a:t>
                </a:r>
                <a:r>
                  <a:rPr lang="en-US" sz="2000" b="1">
                    <a:solidFill>
                      <a:srgbClr val="92D050"/>
                    </a:solidFill>
                    <a:latin typeface="Microsoft YaHei Bold" panose="020B0503020204020204" charset="-122"/>
                    <a:ea typeface="Microsoft YaHei Bold"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分别是函数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上的最大值及最小值，则</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𝑚</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𝑀</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8" name="Text Box 11"/>
              <p:cNvSpPr txBox="1">
                <a:spLocks noRot="1" noChangeAspect="1" noMove="1" noResize="1" noEditPoints="1" noAdjustHandles="1" noChangeArrowheads="1" noChangeShapeType="1" noTextEdit="1"/>
              </p:cNvSpPr>
              <p:nvPr/>
            </p:nvSpPr>
            <p:spPr>
              <a:xfrm>
                <a:off x="1040130" y="722630"/>
                <a:ext cx="10079990" cy="1440000"/>
              </a:xfrm>
              <a:prstGeom prst="rect">
                <a:avLst/>
              </a:prstGeom>
              <a:blipFill rotWithShape="1">
                <a:blip r:embed="rId1"/>
                <a:stretch>
                  <a:fillRect b="32"/>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0" name="Text Box 11"/>
              <p:cNvSpPr txBox="1"/>
              <p:nvPr/>
            </p:nvSpPr>
            <p:spPr>
              <a:xfrm>
                <a:off x="1040130" y="2701290"/>
                <a:ext cx="10079990" cy="144000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latin typeface="Microsoft YaHei Bold" panose="020B0503020204020204" charset="-122"/>
                    <a:ea typeface="Microsoft YaHei Bold" panose="020B0503020204020204" charset="-122"/>
                  </a:rPr>
                  <a:t>注：</a:t>
                </a:r>
                <a:r>
                  <a:rPr sz="2000">
                    <a:solidFill>
                      <a:schemeClr val="bg1"/>
                    </a:solidFill>
                    <a:latin typeface="Times New Roman Regular" panose="02020603050405020304" charset="0"/>
                    <a:ea typeface="楷体" charset="0"/>
                    <a:cs typeface="Times New Roman Regular" panose="02020603050405020304" charset="0"/>
                  </a:rPr>
                  <a:t>性质 6 有明显的几何意义，即以 [</a:t>
                </a:r>
                <a:r>
                  <a:rPr sz="2000" i="1">
                    <a:solidFill>
                      <a:schemeClr val="bg1"/>
                    </a:solidFill>
                    <a:latin typeface="Times New Roman Italic" panose="02020603050405020304" charset="0"/>
                    <a:ea typeface="楷体" charset="0"/>
                    <a:cs typeface="Times New Roman Italic" panose="02020603050405020304" charset="0"/>
                  </a:rPr>
                  <a:t>a</a:t>
                </a:r>
                <a:r>
                  <a:rPr sz="2000">
                    <a:solidFill>
                      <a:schemeClr val="bg1"/>
                    </a:solidFill>
                    <a:latin typeface="Times New Roman Regular" panose="02020603050405020304" charset="0"/>
                    <a:ea typeface="楷体" charset="0"/>
                    <a:cs typeface="Times New Roman Regular" panose="02020603050405020304" charset="0"/>
                  </a:rPr>
                  <a:t>, </a:t>
                </a:r>
                <a:r>
                  <a:rPr sz="2000" i="1">
                    <a:solidFill>
                      <a:schemeClr val="bg1"/>
                    </a:solidFill>
                    <a:latin typeface="Times New Roman Italic" panose="02020603050405020304" charset="0"/>
                    <a:ea typeface="楷体" charset="0"/>
                    <a:cs typeface="Times New Roman Italic" panose="02020603050405020304" charset="0"/>
                  </a:rPr>
                  <a:t>b</a:t>
                </a:r>
                <a:r>
                  <a:rPr sz="2000">
                    <a:solidFill>
                      <a:schemeClr val="bg1"/>
                    </a:solidFill>
                    <a:latin typeface="Times New Roman Regular" panose="02020603050405020304" charset="0"/>
                    <a:ea typeface="楷体" charset="0"/>
                    <a:cs typeface="Times New Roman Regular" panose="02020603050405020304" charset="0"/>
                  </a:rPr>
                  <a:t>] 为底、</a:t>
                </a:r>
                <a:r>
                  <a:rPr sz="2000" i="1">
                    <a:solidFill>
                      <a:schemeClr val="bg1"/>
                    </a:solidFill>
                    <a:latin typeface="Times New Roman Italic" panose="02020603050405020304" charset="0"/>
                    <a:ea typeface="楷体" charset="0"/>
                    <a:cs typeface="Times New Roman Italic" panose="02020603050405020304" charset="0"/>
                  </a:rPr>
                  <a:t>y</a:t>
                </a:r>
                <a:r>
                  <a:rPr sz="2000">
                    <a:solidFill>
                      <a:schemeClr val="bg1"/>
                    </a:solidFill>
                    <a:latin typeface="Times New Roman Regular" panose="02020603050405020304" charset="0"/>
                    <a:ea typeface="楷体" charset="0"/>
                    <a:cs typeface="Times New Roman Regular" panose="02020603050405020304" charset="0"/>
                  </a:rPr>
                  <a:t>=</a:t>
                </a:r>
                <a:r>
                  <a:rPr sz="2000" i="1">
                    <a:solidFill>
                      <a:schemeClr val="bg1"/>
                    </a:solidFill>
                    <a:latin typeface="Times New Roman Italic" panose="02020603050405020304" charset="0"/>
                    <a:ea typeface="楷体" charset="0"/>
                    <a:cs typeface="Times New Roman Italic" panose="02020603050405020304" charset="0"/>
                  </a:rPr>
                  <a:t>f</a:t>
                </a:r>
                <a:r>
                  <a:rPr sz="2000">
                    <a:solidFill>
                      <a:schemeClr val="bg1"/>
                    </a:solidFill>
                    <a:latin typeface="Times New Roman Regular" panose="02020603050405020304" charset="0"/>
                    <a:ea typeface="楷体" charset="0"/>
                    <a:cs typeface="Times New Roman Regular" panose="02020603050405020304" charset="0"/>
                  </a:rPr>
                  <a:t> (</a:t>
                </a:r>
                <a:r>
                  <a:rPr sz="2000" i="1">
                    <a:solidFill>
                      <a:schemeClr val="bg1"/>
                    </a:solidFill>
                    <a:latin typeface="Times New Roman Italic" panose="02020603050405020304" charset="0"/>
                    <a:ea typeface="楷体" charset="0"/>
                    <a:cs typeface="Times New Roman Italic" panose="02020603050405020304" charset="0"/>
                  </a:rPr>
                  <a:t>x</a:t>
                </a:r>
                <a:r>
                  <a:rPr sz="2000">
                    <a:solidFill>
                      <a:schemeClr val="bg1"/>
                    </a:solidFill>
                    <a:latin typeface="Times New Roman Regular" panose="02020603050405020304" charset="0"/>
                    <a:ea typeface="楷体" charset="0"/>
                    <a:cs typeface="Times New Roman Regular" panose="02020603050405020304" charset="0"/>
                  </a:rPr>
                  <a:t>) 为曲边的曲边梯形的面积 </a:t>
                </a:r>
                <a14:m>
                  <m:oMath xmlns:m="http://schemas.openxmlformats.org/officeDocument/2006/math">
                    <m:nary>
                      <m:naryPr>
                        <m:limLoc m:val="subSup"/>
                        <m:ctrlPr>
                          <a:rPr lang="en-US" sz="2000" i="1">
                            <a:solidFill>
                              <a:schemeClr val="bg1"/>
                            </a:solidFill>
                            <a:latin typeface="DejaVu Math TeX Gyre" panose="02000503000000000000" charset="0"/>
                            <a:ea typeface="楷体" charset="0"/>
                            <a:cs typeface="DejaVu Math TeX Gyre" panose="02000503000000000000" charset="0"/>
                          </a:rPr>
                        </m:ctrlPr>
                      </m:naryPr>
                      <m:sub>
                        <m:r>
                          <a:rPr lang="en-US" sz="2000" i="1">
                            <a:solidFill>
                              <a:schemeClr val="bg1"/>
                            </a:solidFill>
                            <a:latin typeface="DejaVu Math TeX Gyre" panose="02000503000000000000" charset="0"/>
                            <a:ea typeface="楷体" charset="0"/>
                            <a:cs typeface="DejaVu Math TeX Gyre" panose="02000503000000000000" charset="0"/>
                          </a:rPr>
                          <m:t>𝑎</m:t>
                        </m:r>
                      </m:sub>
                      <m:sup>
                        <m:r>
                          <a:rPr lang="en-US" sz="2000" i="1">
                            <a:solidFill>
                              <a:schemeClr val="bg1"/>
                            </a:solidFill>
                            <a:latin typeface="DejaVu Math TeX Gyre" panose="02000503000000000000" charset="0"/>
                            <a:ea typeface="楷体" charset="0"/>
                            <a:cs typeface="DejaVu Math TeX Gyre" panose="02000503000000000000" charset="0"/>
                          </a:rPr>
                          <m:t>𝑏</m:t>
                        </m:r>
                      </m:sup>
                      <m:e>
                        <m:r>
                          <a:rPr lang="en-US" sz="2000" i="1">
                            <a:solidFill>
                              <a:schemeClr val="bg1"/>
                            </a:solidFill>
                            <a:latin typeface="DejaVu Math TeX Gyre" panose="02000503000000000000" charset="0"/>
                            <a:ea typeface="楷体" charset="0"/>
                            <a:cs typeface="DejaVu Math TeX Gyre" panose="02000503000000000000" charset="0"/>
                          </a:rPr>
                          <m:t>𝑓</m:t>
                        </m:r>
                        <m:d>
                          <m:dPr>
                            <m:ctrlPr>
                              <a:rPr lang="en-US" sz="2000" i="1">
                                <a:solidFill>
                                  <a:schemeClr val="bg1"/>
                                </a:solidFill>
                                <a:latin typeface="DejaVu Math TeX Gyre" panose="02000503000000000000" charset="0"/>
                                <a:ea typeface="楷体" charset="0"/>
                                <a:cs typeface="DejaVu Math TeX Gyre" panose="02000503000000000000" charset="0"/>
                              </a:rPr>
                            </m:ctrlPr>
                          </m:dPr>
                          <m:e>
                            <m:r>
                              <a:rPr lang="en-US" sz="2000" i="1">
                                <a:solidFill>
                                  <a:schemeClr val="bg1"/>
                                </a:solidFill>
                                <a:latin typeface="DejaVu Math TeX Gyre" panose="02000503000000000000" charset="0"/>
                                <a:ea typeface="楷体" charset="0"/>
                                <a:cs typeface="DejaVu Math TeX Gyre" panose="02000503000000000000" charset="0"/>
                              </a:rPr>
                              <m:t>𝑥</m:t>
                            </m:r>
                          </m:e>
                        </m:d>
                        <m:r>
                          <a:rPr lang="en-US" sz="2000" i="1">
                            <a:solidFill>
                              <a:schemeClr val="bg1"/>
                            </a:solidFill>
                            <a:latin typeface="DejaVu Math TeX Gyre" panose="02000503000000000000" charset="0"/>
                            <a:ea typeface="楷体" charset="0"/>
                            <a:cs typeface="DejaVu Math TeX Gyre" panose="02000503000000000000" charset="0"/>
                          </a:rPr>
                          <m:t>𝑑𝑥</m:t>
                        </m:r>
                      </m:e>
                    </m:nary>
                  </m:oMath>
                </a14:m>
                <a:r>
                  <a:rPr sz="2000">
                    <a:solidFill>
                      <a:schemeClr val="bg1"/>
                    </a:solidFill>
                    <a:latin typeface="Times New Roman Regular" panose="02020603050405020304" charset="0"/>
                    <a:ea typeface="楷体" charset="0"/>
                    <a:cs typeface="Times New Roman Regular" panose="02020603050405020304" charset="0"/>
                  </a:rPr>
                  <a:t>介于同一底边而高分别为 </a:t>
                </a:r>
                <a:r>
                  <a:rPr sz="2000" i="1">
                    <a:solidFill>
                      <a:schemeClr val="bg1"/>
                    </a:solidFill>
                    <a:latin typeface="Times New Roman Italic" panose="02020603050405020304" charset="0"/>
                    <a:ea typeface="楷体" charset="0"/>
                    <a:cs typeface="Times New Roman Italic" panose="02020603050405020304" charset="0"/>
                  </a:rPr>
                  <a:t>m</a:t>
                </a:r>
                <a:r>
                  <a:rPr sz="2000">
                    <a:solidFill>
                      <a:schemeClr val="bg1"/>
                    </a:solidFill>
                    <a:latin typeface="Times New Roman Regular" panose="02020603050405020304" charset="0"/>
                    <a:ea typeface="楷体" charset="0"/>
                    <a:cs typeface="Times New Roman Regular" panose="02020603050405020304" charset="0"/>
                  </a:rPr>
                  <a:t> 与 </a:t>
                </a:r>
                <a:r>
                  <a:rPr sz="2000" i="1">
                    <a:solidFill>
                      <a:schemeClr val="bg1"/>
                    </a:solidFill>
                    <a:latin typeface="Times New Roman Italic" panose="02020603050405020304" charset="0"/>
                    <a:ea typeface="楷体" charset="0"/>
                    <a:cs typeface="Times New Roman Italic" panose="02020603050405020304" charset="0"/>
                  </a:rPr>
                  <a:t>M</a:t>
                </a:r>
                <a:r>
                  <a:rPr sz="2000">
                    <a:solidFill>
                      <a:schemeClr val="bg1"/>
                    </a:solidFill>
                    <a:latin typeface="Times New Roman Regular" panose="02020603050405020304" charset="0"/>
                    <a:ea typeface="楷体" charset="0"/>
                    <a:cs typeface="Times New Roman Regular" panose="02020603050405020304" charset="0"/>
                  </a:rPr>
                  <a:t> 的矩形面积</a:t>
                </a:r>
                <a:r>
                  <a:rPr sz="2000" i="1">
                    <a:solidFill>
                      <a:schemeClr val="bg1"/>
                    </a:solidFill>
                    <a:latin typeface="Times New Roman Italic" panose="02020603050405020304" charset="0"/>
                    <a:ea typeface="楷体" charset="0"/>
                    <a:cs typeface="Times New Roman Italic" panose="02020603050405020304" charset="0"/>
                  </a:rPr>
                  <a:t>m</a:t>
                </a:r>
                <a:r>
                  <a:rPr sz="2000">
                    <a:solidFill>
                      <a:schemeClr val="bg1"/>
                    </a:solidFill>
                    <a:latin typeface="Times New Roman Regular" panose="02020603050405020304" charset="0"/>
                    <a:ea typeface="楷体" charset="0"/>
                    <a:cs typeface="Times New Roman Regular" panose="02020603050405020304" charset="0"/>
                  </a:rPr>
                  <a:t>(</a:t>
                </a:r>
                <a:r>
                  <a:rPr sz="2000" i="1">
                    <a:solidFill>
                      <a:schemeClr val="bg1"/>
                    </a:solidFill>
                    <a:latin typeface="Times New Roman Italic" panose="02020603050405020304" charset="0"/>
                    <a:ea typeface="楷体" charset="0"/>
                    <a:cs typeface="Times New Roman Italic" panose="02020603050405020304" charset="0"/>
                  </a:rPr>
                  <a:t>b</a:t>
                </a:r>
                <a:r>
                  <a:rPr sz="2000">
                    <a:solidFill>
                      <a:schemeClr val="bg1"/>
                    </a:solidFill>
                    <a:latin typeface="Times New Roman Regular" panose="02020603050405020304" charset="0"/>
                    <a:ea typeface="楷体" charset="0"/>
                    <a:cs typeface="Times New Roman Regular" panose="02020603050405020304" charset="0"/>
                  </a:rPr>
                  <a:t>−</a:t>
                </a:r>
                <a:r>
                  <a:rPr sz="2000" i="1">
                    <a:solidFill>
                      <a:schemeClr val="bg1"/>
                    </a:solidFill>
                    <a:latin typeface="Times New Roman Italic" panose="02020603050405020304" charset="0"/>
                    <a:ea typeface="楷体" charset="0"/>
                    <a:cs typeface="Times New Roman Italic" panose="02020603050405020304" charset="0"/>
                  </a:rPr>
                  <a:t>a</a:t>
                </a:r>
                <a:r>
                  <a:rPr sz="2000">
                    <a:solidFill>
                      <a:schemeClr val="bg1"/>
                    </a:solidFill>
                    <a:latin typeface="Times New Roman Regular" panose="02020603050405020304" charset="0"/>
                    <a:ea typeface="楷体" charset="0"/>
                    <a:cs typeface="Times New Roman Regular" panose="02020603050405020304" charset="0"/>
                  </a:rPr>
                  <a:t>) 与 </a:t>
                </a:r>
                <a:r>
                  <a:rPr sz="2000" i="1">
                    <a:solidFill>
                      <a:schemeClr val="bg1"/>
                    </a:solidFill>
                    <a:latin typeface="Times New Roman Italic" panose="02020603050405020304" charset="0"/>
                    <a:ea typeface="楷体" charset="0"/>
                    <a:cs typeface="Times New Roman Italic" panose="02020603050405020304" charset="0"/>
                  </a:rPr>
                  <a:t>M</a:t>
                </a:r>
                <a:r>
                  <a:rPr sz="2000">
                    <a:solidFill>
                      <a:schemeClr val="bg1"/>
                    </a:solidFill>
                    <a:latin typeface="Times New Roman Regular" panose="02020603050405020304" charset="0"/>
                    <a:ea typeface="楷体" charset="0"/>
                    <a:cs typeface="Times New Roman Regular" panose="02020603050405020304" charset="0"/>
                  </a:rPr>
                  <a:t>(</a:t>
                </a:r>
                <a:r>
                  <a:rPr sz="2000" i="1">
                    <a:solidFill>
                      <a:schemeClr val="bg1"/>
                    </a:solidFill>
                    <a:latin typeface="Times New Roman Italic" panose="02020603050405020304" charset="0"/>
                    <a:ea typeface="楷体" charset="0"/>
                    <a:cs typeface="Times New Roman Italic" panose="02020603050405020304" charset="0"/>
                  </a:rPr>
                  <a:t>b</a:t>
                </a:r>
                <a:r>
                  <a:rPr sz="2000">
                    <a:solidFill>
                      <a:schemeClr val="bg1"/>
                    </a:solidFill>
                    <a:latin typeface="Times New Roman Regular" panose="02020603050405020304" charset="0"/>
                    <a:ea typeface="楷体" charset="0"/>
                    <a:cs typeface="Times New Roman Regular" panose="02020603050405020304" charset="0"/>
                  </a:rPr>
                  <a:t>−</a:t>
                </a:r>
                <a:r>
                  <a:rPr sz="2000" i="1">
                    <a:solidFill>
                      <a:schemeClr val="bg1"/>
                    </a:solidFill>
                    <a:latin typeface="Times New Roman Italic" panose="02020603050405020304" charset="0"/>
                    <a:ea typeface="楷体" charset="0"/>
                    <a:cs typeface="Times New Roman Italic" panose="02020603050405020304" charset="0"/>
                  </a:rPr>
                  <a:t>a</a:t>
                </a:r>
                <a:r>
                  <a:rPr sz="2000">
                    <a:solidFill>
                      <a:schemeClr val="bg1"/>
                    </a:solidFill>
                    <a:latin typeface="Times New Roman Regular" panose="02020603050405020304" charset="0"/>
                    <a:ea typeface="楷体" charset="0"/>
                    <a:cs typeface="Times New Roman Regular" panose="02020603050405020304" charset="0"/>
                  </a:rPr>
                  <a:t>) 之间 .</a:t>
                </a:r>
                <a:r>
                  <a:rPr lang="zh-CN" sz="2000">
                    <a:solidFill>
                      <a:schemeClr val="bg1"/>
                    </a:solidFill>
                    <a:latin typeface="Times New Roman Regular" panose="02020603050405020304" charset="0"/>
                    <a:ea typeface="楷体" charset="0"/>
                    <a:cs typeface="Times New Roman Regular" panose="02020603050405020304" charset="0"/>
                  </a:rPr>
                  <a:t>（</a:t>
                </a:r>
                <a:r>
                  <a:rPr sz="2000">
                    <a:solidFill>
                      <a:schemeClr val="bg1"/>
                    </a:solidFill>
                    <a:latin typeface="Times New Roman Regular" panose="02020603050405020304" charset="0"/>
                    <a:ea typeface="楷体" charset="0"/>
                    <a:cs typeface="Times New Roman Regular" panose="02020603050405020304" charset="0"/>
                  </a:rPr>
                  <a:t>图 7-3</a:t>
                </a:r>
                <a:r>
                  <a:rPr lang="zh-CN" sz="2000">
                    <a:solidFill>
                      <a:schemeClr val="bg1"/>
                    </a:solidFill>
                    <a:latin typeface="Times New Roman Regular" panose="02020603050405020304" charset="0"/>
                    <a:ea typeface="楷体" charset="0"/>
                    <a:cs typeface="Times New Roman Regular" panose="02020603050405020304" charset="0"/>
                  </a:rPr>
                  <a:t>）</a:t>
                </a:r>
                <a:endParaRPr lang="zh-CN" sz="2000">
                  <a:solidFill>
                    <a:schemeClr val="bg1"/>
                  </a:solidFill>
                  <a:latin typeface="Times New Roman Regular" panose="02020603050405020304" charset="0"/>
                  <a:ea typeface="楷体" charset="0"/>
                  <a:cs typeface="Times New Roman Regular" panose="02020603050405020304" charset="0"/>
                </a:endParaRPr>
              </a:p>
            </p:txBody>
          </p:sp>
        </mc:Choice>
        <mc:Fallback>
          <p:sp>
            <p:nvSpPr>
              <p:cNvPr id="10" name="Text Box 11"/>
              <p:cNvSpPr txBox="1">
                <a:spLocks noRot="1" noChangeAspect="1" noMove="1" noResize="1" noEditPoints="1" noAdjustHandles="1" noChangeArrowheads="1" noChangeShapeType="1" noTextEdit="1"/>
              </p:cNvSpPr>
              <p:nvPr/>
            </p:nvSpPr>
            <p:spPr>
              <a:xfrm>
                <a:off x="1040130" y="2701290"/>
                <a:ext cx="10079990" cy="1440000"/>
              </a:xfrm>
              <a:prstGeom prst="rect">
                <a:avLst/>
              </a:prstGeom>
              <a:blipFill rotWithShape="1">
                <a:blip r:embed="rId2"/>
                <a:stretch>
                  <a:fillRect r="-202" b="32"/>
                </a:stretch>
              </a:blipFill>
              <a:ln w="9525">
                <a:noFill/>
              </a:ln>
            </p:spPr>
            <p:txBody>
              <a:bodyPr/>
              <a:lstStyle/>
              <a:p>
                <a:r>
                  <a:rPr lang="zh-CN" altLang="en-US">
                    <a:noFill/>
                  </a:rPr>
                  <a:t> </a:t>
                </a:r>
              </a:p>
            </p:txBody>
          </p:sp>
        </mc:Fallback>
      </mc:AlternateContent>
      <p:pic>
        <p:nvPicPr>
          <p:cNvPr id="2" name="图片 1"/>
          <p:cNvPicPr>
            <a:picLocks noChangeAspect="1"/>
          </p:cNvPicPr>
          <p:nvPr/>
        </p:nvPicPr>
        <p:blipFill>
          <a:blip r:embed="rId3"/>
          <a:stretch>
            <a:fillRect/>
          </a:stretch>
        </p:blipFill>
        <p:spPr>
          <a:xfrm>
            <a:off x="7907020" y="3952875"/>
            <a:ext cx="3213100" cy="2540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8" name="Text Box 11"/>
              <p:cNvSpPr txBox="1"/>
              <p:nvPr/>
            </p:nvSpPr>
            <p:spPr>
              <a:xfrm>
                <a:off x="1040130" y="941705"/>
                <a:ext cx="10079990" cy="224917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4"/>
                    </a:solidFill>
                    <a:latin typeface="Microsoft YaHei Bold" panose="020B0503020204020204" charset="-122"/>
                    <a:ea typeface="Microsoft YaHei Bold" panose="020B0503020204020204" charset="-122"/>
                    <a:cs typeface="Microsoft YaHei Bold" panose="020B0503020204020204" charset="-122"/>
                  </a:rPr>
                  <a:t>性质 </a:t>
                </a:r>
                <a:r>
                  <a:rPr lang="en-US" sz="2000" b="1">
                    <a:solidFill>
                      <a:schemeClr val="accent4"/>
                    </a:solidFill>
                    <a:latin typeface="Microsoft YaHei Bold" panose="020B0503020204020204" charset="-122"/>
                    <a:ea typeface="Microsoft YaHei Bold" panose="020B0503020204020204" charset="-122"/>
                    <a:cs typeface="Microsoft YaHei Bold" panose="020B0503020204020204" charset="-122"/>
                  </a:rPr>
                  <a:t>7</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b="1">
                    <a:solidFill>
                      <a:srgbClr val="92D050"/>
                    </a:solidFill>
                    <a:latin typeface="Microsoft YaHei Bold" panose="020B0503020204020204" charset="-122"/>
                    <a:ea typeface="Microsoft YaHei Bold" panose="020B0503020204020204" charset="-122"/>
                    <a:cs typeface="Times New Roman Regular" panose="02020603050405020304" charset="0"/>
                  </a:rPr>
                  <a:t>定积分中值定理</a:t>
                </a:r>
                <a:r>
                  <a:rPr lang="en-US" sz="2000" b="1">
                    <a:solidFill>
                      <a:srgbClr val="92D050"/>
                    </a:solidFill>
                    <a:latin typeface="Microsoft YaHei Bold" panose="020B0503020204020204" charset="-122"/>
                    <a:ea typeface="Microsoft YaHei Bold"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rPr>
                  <a:t>如果函数 </a:t>
                </a:r>
                <a:r>
                  <a:rPr lang="en-US" sz="2000" i="1">
                    <a:solidFill>
                      <a:schemeClr val="bg1"/>
                    </a:solidFill>
                    <a:latin typeface="Times New Roman Italic" panose="02020603050405020304" charset="0"/>
                    <a:ea typeface="Microsoft YaHei" panose="020B0503020204020204" charset="-122"/>
                    <a:cs typeface="Times New Roman Italic" panose="02020603050405020304" charset="0"/>
                  </a:rPr>
                  <a:t>f</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panose="020B0503020204020204" charset="-122"/>
                    <a:cs typeface="Times New Roman Italic" panose="02020603050405020304" charset="0"/>
                  </a:rPr>
                  <a:t>x</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rPr>
                  <a:t>) 在闭区间 [</a:t>
                </a:r>
                <a:r>
                  <a:rPr lang="en-US" sz="2000" i="1">
                    <a:solidFill>
                      <a:schemeClr val="bg1"/>
                    </a:solidFill>
                    <a:latin typeface="Times New Roman Italic" panose="02020603050405020304" charset="0"/>
                    <a:ea typeface="Microsoft YaHei"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rPr>
                  <a:t>] 上连续，则在</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panose="020B0503020204020204" charset="-122"/>
                    <a:cs typeface="Times New Roman Italic" panose="02020603050405020304" charset="0"/>
                    <a:sym typeface="+mn-ea"/>
                  </a:rPr>
                  <a:t>a</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panose="020B0503020204020204" charset="-122"/>
                    <a:cs typeface="Times New Roman Italic" panose="02020603050405020304" charset="0"/>
                    <a:sym typeface="+mn-ea"/>
                  </a:rPr>
                  <a:t>b</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rPr>
                  <a:t>上至少存在一点 </a:t>
                </a:r>
                <a:r>
                  <a:rPr lang="en-US" sz="2000" i="1">
                    <a:solidFill>
                      <a:schemeClr val="bg1"/>
                    </a:solidFill>
                    <a:latin typeface="Times New Roman Italic" panose="02020603050405020304" charset="0"/>
                    <a:ea typeface="Microsoft YaHei" panose="020B0503020204020204" charset="-122"/>
                    <a:cs typeface="Times New Roman Italic" panose="02020603050405020304" charset="0"/>
                  </a:rPr>
                  <a:t>ξ</a:t>
                </a:r>
                <a:r>
                  <a:rPr lang="en-US" sz="2000">
                    <a:solidFill>
                      <a:schemeClr val="bg1"/>
                    </a:solidFill>
                    <a:latin typeface="Times New Roman Regular" panose="02020603050405020304" charset="0"/>
                    <a:ea typeface="Microsoft YaHei" panose="020B0503020204020204" charset="-122"/>
                    <a:cs typeface="Times New Roman Regular" panose="02020603050405020304" charset="0"/>
                  </a:rPr>
                  <a:t>，使</a:t>
                </a:r>
                <a:endParaRPr lang="en-US" sz="200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Times New Roman Italic" panose="02020603050405020304" charset="0"/>
                            <a:ea typeface="Microsoft YaHei" panose="020B0503020204020204" charset="-122"/>
                            <a:cs typeface="Times New Roman Italic" panose="02020603050405020304" charset="0"/>
                            <a:sym typeface="+mn-ea"/>
                          </a:rPr>
                          <m:t>𝜉</m:t>
                        </m:r>
                      </m:e>
                    </m:d>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d>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Times New Roman Italic" panose="02020603050405020304" charset="0"/>
                            <a:ea typeface="Microsoft YaHei" panose="020B0503020204020204" charset="-122"/>
                            <a:cs typeface="Times New Roman Italic" panose="02020603050405020304" charset="0"/>
                            <a:sym typeface="+mn-ea"/>
                          </a:rPr>
                          <m:t>𝜉</m:t>
                        </m:r>
                        <m:r>
                          <a:rPr lang="en-US" sz="2000">
                            <a:solidFill>
                              <a:schemeClr val="bg1"/>
                            </a:solidFill>
                            <a:latin typeface="DejaVu Math TeX Gyre" panose="02000503000000000000" charset="0"/>
                            <a:ea typeface="Microsoft YaHei" panose="020B0503020204020204" charset="-122"/>
                            <a:cs typeface="DejaVu Math TeX Gyre" panose="02000503000000000000" charset="0"/>
                            <a:sym typeface="+mn-ea"/>
                          </a:rPr>
                          <m:t>≤</m:t>
                        </m:r>
                        <m:r>
                          <m:rPr>
                            <m:sty m:val="p"/>
                          </m:rPr>
                          <a:rPr lang="en-US" sz="2000">
                            <a:solidFill>
                              <a:schemeClr val="bg1"/>
                            </a:solidFill>
                            <a:latin typeface="DejaVu Math TeX Gyre" panose="02000503000000000000" charset="0"/>
                            <a:ea typeface="Microsoft YaHei" panose="020B0503020204020204" charset="-122"/>
                            <a:cs typeface="DejaVu Math TeX Gyre" panose="02000503000000000000" charset="0"/>
                            <a:sym typeface="+mn-ea"/>
                          </a:rPr>
                          <m:t>b</m:t>
                        </m:r>
                      </m:e>
                    </m:d>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这个公式称为积分中值公式 .</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8" name="Text Box 11"/>
              <p:cNvSpPr txBox="1">
                <a:spLocks noRot="1" noChangeAspect="1" noMove="1" noResize="1" noEditPoints="1" noAdjustHandles="1" noChangeArrowheads="1" noChangeShapeType="1" noTextEdit="1"/>
              </p:cNvSpPr>
              <p:nvPr/>
            </p:nvSpPr>
            <p:spPr>
              <a:xfrm>
                <a:off x="1040130" y="941705"/>
                <a:ext cx="10079990" cy="224917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8" name="Text Box 11"/>
              <p:cNvSpPr txBox="1"/>
              <p:nvPr/>
            </p:nvSpPr>
            <p:spPr>
              <a:xfrm>
                <a:off x="1040130" y="956310"/>
                <a:ext cx="10079990" cy="44348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2"/>
                    </a:solidFill>
                    <a:latin typeface="Microsoft YaHei Bold" panose="020B0503020204020204" charset="-122"/>
                    <a:ea typeface="Microsoft YaHei Bold" panose="020B0503020204020204" charset="-122"/>
                    <a:cs typeface="Times New Roman Regular" panose="02020603050405020304" charset="0"/>
                  </a:rPr>
                  <a:t>证明</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将性质 6 的不等式除以区间长度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，得</a:t>
                </a:r>
                <a:endParaRPr sz="2000"/>
              </a:p>
              <a:p>
                <a:pPr indent="508000" algn="ctr">
                  <a:lnSpc>
                    <a:spcPct val="150000"/>
                  </a:lnSpc>
                  <a:extLst>
                    <a:ext uri="{35155182-B16C-46BC-9424-99874614C6A1}">
                      <wpsdc:indentchars xmlns:wpsdc="http://www.wps.cn/officeDocument/2017/drawingmlCustomData" val="200" checksum="282533468"/>
                    </a:ext>
                  </a:extLst>
                </a:pP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den>
                    </m:f>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𝑀</m:t>
                    </m:r>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这表明数值 </a:t>
                </a:r>
                <a14:m>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den>
                    </m:f>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介于函数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的最小值与最大值之间 . 由闭区间上连续函数的中值定理知，在区间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上至少存在一点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ξ</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，使</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14:m>
                  <m:oMathPara xmlns:m="http://schemas.openxmlformats.org/officeDocument/2006/math">
                    <m:oMathParaPr>
                      <m:jc m:val="centerGroup"/>
                    </m:oMathParaPr>
                    <m:oMath xmlns:m="http://schemas.openxmlformats.org/officeDocument/2006/math">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den>
                      </m:f>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𝑓</m:t>
                      </m:r>
                      <m: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 (</m:t>
                      </m:r>
                      <m: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𝜉</m:t>
                      </m:r>
                      <m: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oMath>
                  </m:oMathPara>
                </a14:m>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endParaRPr>
              </a:p>
              <a:p>
                <a:pPr algn="just">
                  <a:lnSpc>
                    <a:spcPct val="150000"/>
                  </a:lnSpc>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即</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14:m>
                  <m:oMathPara xmlns:m="http://schemas.openxmlformats.org/officeDocument/2006/math">
                    <m:oMathParaPr>
                      <m:jc m:val="centerGroup"/>
                    </m:oMathParaPr>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𝜉</m:t>
                          </m:r>
                        </m:e>
                      </m:d>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d>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𝜉</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𝑏</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8" name="Text Box 11"/>
              <p:cNvSpPr txBox="1">
                <a:spLocks noRot="1" noChangeAspect="1" noMove="1" noResize="1" noEditPoints="1" noAdjustHandles="1" noChangeArrowheads="1" noChangeShapeType="1" noTextEdit="1"/>
              </p:cNvSpPr>
              <p:nvPr/>
            </p:nvSpPr>
            <p:spPr>
              <a:xfrm>
                <a:off x="1040130" y="956310"/>
                <a:ext cx="10079990" cy="44348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8" name="Text Box 11"/>
              <p:cNvSpPr txBox="1"/>
              <p:nvPr/>
            </p:nvSpPr>
            <p:spPr>
              <a:xfrm>
                <a:off x="1040130" y="956310"/>
                <a:ext cx="10079990" cy="44348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accent2"/>
                    </a:solidFill>
                    <a:latin typeface="Microsoft YaHei Bold" panose="020B0503020204020204" charset="-122"/>
                    <a:ea typeface="Microsoft YaHei Bold" panose="020B0503020204020204" charset="-122"/>
                    <a:cs typeface="Times New Roman Regular" panose="02020603050405020304" charset="0"/>
                  </a:rPr>
                  <a:t>注：</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楷体" charset="0"/>
                    <a:ea typeface="楷体" charset="0"/>
                    <a:cs typeface="楷体" charset="0"/>
                  </a:rPr>
                  <a:t>积分中值定理在几何上表示，在 [</a:t>
                </a:r>
                <a:r>
                  <a:rPr sz="2000" i="1">
                    <a:solidFill>
                      <a:schemeClr val="bg1"/>
                    </a:solidFill>
                    <a:latin typeface="楷体" charset="0"/>
                    <a:ea typeface="楷体" charset="0"/>
                    <a:cs typeface="楷体" charset="0"/>
                  </a:rPr>
                  <a:t>a</a:t>
                </a:r>
                <a:r>
                  <a:rPr sz="2000">
                    <a:solidFill>
                      <a:schemeClr val="bg1"/>
                    </a:solidFill>
                    <a:latin typeface="楷体" charset="0"/>
                    <a:ea typeface="楷体" charset="0"/>
                    <a:cs typeface="楷体" charset="0"/>
                  </a:rPr>
                  <a:t>, </a:t>
                </a:r>
                <a:r>
                  <a:rPr sz="2000" i="1">
                    <a:solidFill>
                      <a:schemeClr val="bg1"/>
                    </a:solidFill>
                    <a:latin typeface="楷体" charset="0"/>
                    <a:ea typeface="楷体" charset="0"/>
                    <a:cs typeface="楷体" charset="0"/>
                  </a:rPr>
                  <a:t>b</a:t>
                </a:r>
                <a:r>
                  <a:rPr sz="2000">
                    <a:solidFill>
                      <a:schemeClr val="bg1"/>
                    </a:solidFill>
                    <a:latin typeface="楷体" charset="0"/>
                    <a:ea typeface="楷体" charset="0"/>
                    <a:cs typeface="楷体" charset="0"/>
                  </a:rPr>
                  <a:t>] 上至少存在一点 </a:t>
                </a:r>
                <a:r>
                  <a:rPr lang="en-US" sz="2000" i="1">
                    <a:solidFill>
                      <a:schemeClr val="bg1"/>
                    </a:solidFill>
                    <a:latin typeface="楷体" charset="0"/>
                    <a:ea typeface="楷体" charset="0"/>
                    <a:cs typeface="楷体" charset="0"/>
                    <a:sym typeface="+mn-ea"/>
                  </a:rPr>
                  <a:t>ξ </a:t>
                </a:r>
                <a:r>
                  <a:rPr sz="2000">
                    <a:solidFill>
                      <a:schemeClr val="bg1"/>
                    </a:solidFill>
                    <a:latin typeface="楷体" charset="0"/>
                    <a:ea typeface="楷体" charset="0"/>
                    <a:cs typeface="楷体" charset="0"/>
                  </a:rPr>
                  <a:t>，使得以 [</a:t>
                </a:r>
                <a:r>
                  <a:rPr sz="2000" i="1">
                    <a:solidFill>
                      <a:schemeClr val="bg1"/>
                    </a:solidFill>
                    <a:latin typeface="楷体" charset="0"/>
                    <a:ea typeface="楷体" charset="0"/>
                    <a:cs typeface="楷体" charset="0"/>
                  </a:rPr>
                  <a:t>a</a:t>
                </a:r>
                <a:r>
                  <a:rPr sz="2000">
                    <a:solidFill>
                      <a:schemeClr val="bg1"/>
                    </a:solidFill>
                    <a:latin typeface="楷体" charset="0"/>
                    <a:ea typeface="楷体" charset="0"/>
                    <a:cs typeface="楷体" charset="0"/>
                  </a:rPr>
                  <a:t>, </a:t>
                </a:r>
                <a:r>
                  <a:rPr sz="2000" i="1">
                    <a:solidFill>
                      <a:schemeClr val="bg1"/>
                    </a:solidFill>
                    <a:latin typeface="楷体" charset="0"/>
                    <a:ea typeface="楷体" charset="0"/>
                    <a:cs typeface="楷体" charset="0"/>
                  </a:rPr>
                  <a:t>b</a:t>
                </a:r>
                <a:r>
                  <a:rPr sz="2000">
                    <a:solidFill>
                      <a:schemeClr val="bg1"/>
                    </a:solidFill>
                    <a:latin typeface="楷体" charset="0"/>
                    <a:ea typeface="楷体" charset="0"/>
                    <a:cs typeface="楷体" charset="0"/>
                  </a:rPr>
                  <a:t>] 为底、 </a:t>
                </a:r>
                <a:r>
                  <a:rPr sz="2000" i="1">
                    <a:solidFill>
                      <a:schemeClr val="bg1"/>
                    </a:solidFill>
                    <a:latin typeface="楷体" charset="0"/>
                    <a:ea typeface="楷体" charset="0"/>
                    <a:cs typeface="楷体" charset="0"/>
                  </a:rPr>
                  <a:t>y</a:t>
                </a:r>
                <a:r>
                  <a:rPr sz="2000">
                    <a:solidFill>
                      <a:schemeClr val="bg1"/>
                    </a:solidFill>
                    <a:latin typeface="楷体" charset="0"/>
                    <a:ea typeface="楷体" charset="0"/>
                    <a:cs typeface="楷体" charset="0"/>
                  </a:rPr>
                  <a:t> =</a:t>
                </a:r>
                <a:r>
                  <a:rPr sz="2000" i="1">
                    <a:solidFill>
                      <a:schemeClr val="bg1"/>
                    </a:solidFill>
                    <a:latin typeface="楷体" charset="0"/>
                    <a:ea typeface="楷体" charset="0"/>
                    <a:cs typeface="楷体" charset="0"/>
                    <a:sym typeface="+mn-ea"/>
                  </a:rPr>
                  <a:t>f</a:t>
                </a:r>
                <a:r>
                  <a:rPr sz="2000">
                    <a:solidFill>
                      <a:schemeClr val="bg1"/>
                    </a:solidFill>
                    <a:latin typeface="楷体" charset="0"/>
                    <a:ea typeface="楷体" charset="0"/>
                    <a:cs typeface="楷体" charset="0"/>
                  </a:rPr>
                  <a:t> (</a:t>
                </a:r>
                <a:r>
                  <a:rPr sz="2000" i="1">
                    <a:solidFill>
                      <a:schemeClr val="bg1"/>
                    </a:solidFill>
                    <a:latin typeface="楷体" charset="0"/>
                    <a:ea typeface="楷体" charset="0"/>
                    <a:cs typeface="楷体" charset="0"/>
                    <a:sym typeface="+mn-ea"/>
                  </a:rPr>
                  <a:t>x</a:t>
                </a:r>
                <a:r>
                  <a:rPr sz="2000">
                    <a:solidFill>
                      <a:schemeClr val="bg1"/>
                    </a:solidFill>
                    <a:latin typeface="楷体" charset="0"/>
                    <a:ea typeface="楷体" charset="0"/>
                    <a:cs typeface="楷体" charset="0"/>
                  </a:rPr>
                  <a:t>) 为曲边的曲边梯形的面积</a:t>
                </a:r>
                <a:r>
                  <a:rPr lang="en-US" sz="2000">
                    <a:solidFill>
                      <a:schemeClr val="bg1"/>
                    </a:solidFill>
                    <a:latin typeface="楷体" charset="0"/>
                    <a:ea typeface="楷体" charset="0"/>
                    <a:cs typeface="楷体"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楷体" charset="0"/>
                            <a:cs typeface="DejaVu Math TeX Gyre" panose="02000503000000000000" charset="0"/>
                          </a:rPr>
                        </m:ctrlPr>
                      </m:naryPr>
                      <m:sub>
                        <m:r>
                          <a:rPr lang="en-US" sz="2000" i="1">
                            <a:solidFill>
                              <a:schemeClr val="bg1"/>
                            </a:solidFill>
                            <a:latin typeface="DejaVu Math TeX Gyre" panose="02000503000000000000" charset="0"/>
                            <a:ea typeface="楷体" charset="0"/>
                            <a:cs typeface="DejaVu Math TeX Gyre" panose="02000503000000000000" charset="0"/>
                          </a:rPr>
                          <m:t>𝑎</m:t>
                        </m:r>
                      </m:sub>
                      <m:sup>
                        <m:r>
                          <a:rPr lang="en-US" sz="2000" i="1">
                            <a:solidFill>
                              <a:schemeClr val="bg1"/>
                            </a:solidFill>
                            <a:latin typeface="DejaVu Math TeX Gyre" panose="02000503000000000000" charset="0"/>
                            <a:ea typeface="楷体" charset="0"/>
                            <a:cs typeface="DejaVu Math TeX Gyre" panose="02000503000000000000" charset="0"/>
                          </a:rPr>
                          <m:t>𝑏</m:t>
                        </m:r>
                      </m:sup>
                      <m:e>
                        <m:r>
                          <a:rPr lang="en-US" sz="2000" i="1">
                            <a:solidFill>
                              <a:schemeClr val="bg1"/>
                            </a:solidFill>
                            <a:latin typeface="DejaVu Math TeX Gyre" panose="02000503000000000000" charset="0"/>
                            <a:ea typeface="楷体" charset="0"/>
                            <a:cs typeface="DejaVu Math TeX Gyre" panose="02000503000000000000" charset="0"/>
                          </a:rPr>
                          <m:t>𝑓</m:t>
                        </m:r>
                        <m:d>
                          <m:dPr>
                            <m:ctrlPr>
                              <a:rPr lang="en-US" sz="2000" i="1">
                                <a:solidFill>
                                  <a:schemeClr val="bg1"/>
                                </a:solidFill>
                                <a:latin typeface="DejaVu Math TeX Gyre" panose="02000503000000000000" charset="0"/>
                                <a:ea typeface="楷体" charset="0"/>
                                <a:cs typeface="DejaVu Math TeX Gyre" panose="02000503000000000000" charset="0"/>
                              </a:rPr>
                            </m:ctrlPr>
                          </m:dPr>
                          <m:e>
                            <m:r>
                              <a:rPr lang="en-US" sz="2000" i="1">
                                <a:solidFill>
                                  <a:schemeClr val="bg1"/>
                                </a:solidFill>
                                <a:latin typeface="DejaVu Math TeX Gyre" panose="02000503000000000000" charset="0"/>
                                <a:ea typeface="楷体" charset="0"/>
                                <a:cs typeface="DejaVu Math TeX Gyre" panose="02000503000000000000" charset="0"/>
                              </a:rPr>
                              <m:t>𝑥</m:t>
                            </m:r>
                          </m:e>
                        </m:d>
                        <m:r>
                          <a:rPr lang="en-US" sz="2000" i="1">
                            <a:solidFill>
                              <a:schemeClr val="bg1"/>
                            </a:solidFill>
                            <a:latin typeface="DejaVu Math TeX Gyre" panose="02000503000000000000" charset="0"/>
                            <a:ea typeface="楷体" charset="0"/>
                            <a:cs typeface="DejaVu Math TeX Gyre" panose="02000503000000000000" charset="0"/>
                          </a:rPr>
                          <m:t>𝑑𝑥</m:t>
                        </m:r>
                      </m:e>
                    </m:nary>
                  </m:oMath>
                </a14:m>
                <a:r>
                  <a:rPr sz="2000">
                    <a:solidFill>
                      <a:schemeClr val="bg1"/>
                    </a:solidFill>
                    <a:latin typeface="楷体" charset="0"/>
                    <a:ea typeface="楷体" charset="0"/>
                    <a:cs typeface="楷体" charset="0"/>
                  </a:rPr>
                  <a:t>等于同一底边而高为 </a:t>
                </a:r>
                <a:r>
                  <a:rPr sz="2000" i="1">
                    <a:solidFill>
                      <a:schemeClr val="bg1"/>
                    </a:solidFill>
                    <a:latin typeface="楷体" charset="0"/>
                    <a:ea typeface="楷体" charset="0"/>
                    <a:cs typeface="楷体" charset="0"/>
                  </a:rPr>
                  <a:t>f</a:t>
                </a:r>
                <a:r>
                  <a:rPr sz="2000">
                    <a:solidFill>
                      <a:schemeClr val="bg1"/>
                    </a:solidFill>
                    <a:latin typeface="楷体" charset="0"/>
                    <a:ea typeface="楷体" charset="0"/>
                    <a:cs typeface="楷体" charset="0"/>
                  </a:rPr>
                  <a:t> (</a:t>
                </a:r>
                <a:r>
                  <a:rPr lang="en-US" sz="2000" i="1">
                    <a:solidFill>
                      <a:schemeClr val="bg1"/>
                    </a:solidFill>
                    <a:latin typeface="楷体" charset="0"/>
                    <a:ea typeface="楷体" charset="0"/>
                    <a:cs typeface="楷体" charset="0"/>
                    <a:sym typeface="+mn-ea"/>
                  </a:rPr>
                  <a:t>ξ</a:t>
                </a:r>
                <a:r>
                  <a:rPr sz="2000">
                    <a:solidFill>
                      <a:schemeClr val="bg1"/>
                    </a:solidFill>
                    <a:latin typeface="楷体" charset="0"/>
                    <a:ea typeface="楷体" charset="0"/>
                    <a:cs typeface="楷体" charset="0"/>
                  </a:rPr>
                  <a:t>)</a:t>
                </a:r>
                <a:r>
                  <a:rPr lang="en-US" sz="2000">
                    <a:solidFill>
                      <a:schemeClr val="bg1"/>
                    </a:solidFill>
                    <a:latin typeface="楷体" charset="0"/>
                    <a:ea typeface="楷体" charset="0"/>
                    <a:cs typeface="楷体" charset="0"/>
                  </a:rPr>
                  <a:t> </a:t>
                </a:r>
                <a:r>
                  <a:rPr sz="2000">
                    <a:solidFill>
                      <a:schemeClr val="bg1"/>
                    </a:solidFill>
                    <a:latin typeface="楷体" charset="0"/>
                    <a:ea typeface="楷体" charset="0"/>
                    <a:cs typeface="楷体" charset="0"/>
                  </a:rPr>
                  <a:t>的矩形的面积</a:t>
                </a:r>
                <a:r>
                  <a:rPr lang="en-US" sz="2000">
                    <a:solidFill>
                      <a:schemeClr val="bg1"/>
                    </a:solidFill>
                    <a:latin typeface="楷体" charset="0"/>
                    <a:ea typeface="楷体" charset="0"/>
                    <a:cs typeface="楷体" charset="0"/>
                  </a:rPr>
                  <a:t> </a:t>
                </a:r>
                <a:r>
                  <a:rPr sz="2000" i="1">
                    <a:solidFill>
                      <a:schemeClr val="bg1"/>
                    </a:solidFill>
                    <a:latin typeface="楷体" charset="0"/>
                    <a:ea typeface="楷体" charset="0"/>
                    <a:cs typeface="楷体" charset="0"/>
                    <a:sym typeface="+mn-ea"/>
                  </a:rPr>
                  <a:t>f</a:t>
                </a:r>
                <a:r>
                  <a:rPr sz="2000">
                    <a:solidFill>
                      <a:schemeClr val="bg1"/>
                    </a:solidFill>
                    <a:latin typeface="楷体" charset="0"/>
                    <a:ea typeface="楷体" charset="0"/>
                    <a:cs typeface="楷体" charset="0"/>
                    <a:sym typeface="+mn-ea"/>
                  </a:rPr>
                  <a:t> (</a:t>
                </a:r>
                <a:r>
                  <a:rPr lang="en-US" sz="2000" i="1">
                    <a:solidFill>
                      <a:schemeClr val="bg1"/>
                    </a:solidFill>
                    <a:latin typeface="楷体" charset="0"/>
                    <a:ea typeface="楷体" charset="0"/>
                    <a:cs typeface="楷体" charset="0"/>
                    <a:sym typeface="+mn-ea"/>
                  </a:rPr>
                  <a:t>ξ</a:t>
                </a:r>
                <a:r>
                  <a:rPr sz="2000">
                    <a:solidFill>
                      <a:schemeClr val="bg1"/>
                    </a:solidFill>
                    <a:latin typeface="楷体" charset="0"/>
                    <a:ea typeface="楷体" charset="0"/>
                    <a:cs typeface="楷体" charset="0"/>
                    <a:sym typeface="+mn-ea"/>
                  </a:rPr>
                  <a:t>) </a:t>
                </a:r>
                <a:r>
                  <a:rPr lang="en-US" sz="2000">
                    <a:solidFill>
                      <a:schemeClr val="bg1"/>
                    </a:solidFill>
                    <a:latin typeface="楷体" charset="0"/>
                    <a:ea typeface="楷体" charset="0"/>
                    <a:cs typeface="楷体" charset="0"/>
                    <a:sym typeface="+mn-ea"/>
                  </a:rPr>
                  <a:t>(</a:t>
                </a:r>
                <a:r>
                  <a:rPr lang="en-US" sz="2000" i="1">
                    <a:solidFill>
                      <a:schemeClr val="bg1"/>
                    </a:solidFill>
                    <a:latin typeface="楷体" charset="0"/>
                    <a:ea typeface="楷体" charset="0"/>
                    <a:cs typeface="楷体" charset="0"/>
                    <a:sym typeface="+mn-ea"/>
                  </a:rPr>
                  <a:t>b</a:t>
                </a:r>
                <a:r>
                  <a:rPr lang="en-US" sz="2000">
                    <a:solidFill>
                      <a:schemeClr val="bg1"/>
                    </a:solidFill>
                    <a:latin typeface="楷体" charset="0"/>
                    <a:ea typeface="楷体" charset="0"/>
                    <a:cs typeface="楷体" charset="0"/>
                    <a:sym typeface="+mn-ea"/>
                  </a:rPr>
                  <a:t>-</a:t>
                </a:r>
                <a:r>
                  <a:rPr lang="en-US" sz="2000" i="1">
                    <a:solidFill>
                      <a:schemeClr val="bg1"/>
                    </a:solidFill>
                    <a:latin typeface="楷体" charset="0"/>
                    <a:ea typeface="楷体" charset="0"/>
                    <a:cs typeface="楷体" charset="0"/>
                    <a:sym typeface="+mn-ea"/>
                  </a:rPr>
                  <a:t>a</a:t>
                </a:r>
                <a:r>
                  <a:rPr lang="en-US" sz="2000">
                    <a:solidFill>
                      <a:schemeClr val="bg1"/>
                    </a:solidFill>
                    <a:latin typeface="楷体" charset="0"/>
                    <a:ea typeface="楷体" charset="0"/>
                    <a:cs typeface="楷体" charset="0"/>
                    <a:sym typeface="+mn-ea"/>
                  </a:rPr>
                  <a:t>)</a:t>
                </a:r>
                <a:r>
                  <a:rPr sz="2000">
                    <a:solidFill>
                      <a:schemeClr val="bg1"/>
                    </a:solidFill>
                    <a:latin typeface="楷体" charset="0"/>
                    <a:ea typeface="楷体" charset="0"/>
                    <a:cs typeface="楷体" charset="0"/>
                  </a:rPr>
                  <a:t> .</a:t>
                </a:r>
                <a:r>
                  <a:rPr lang="en-US" sz="2000">
                    <a:solidFill>
                      <a:schemeClr val="bg1"/>
                    </a:solidFill>
                    <a:latin typeface="楷体" charset="0"/>
                    <a:ea typeface="楷体" charset="0"/>
                    <a:cs typeface="楷体" charset="0"/>
                  </a:rPr>
                  <a:t> </a:t>
                </a:r>
                <a:r>
                  <a:rPr sz="2000">
                    <a:solidFill>
                      <a:schemeClr val="bg1"/>
                    </a:solidFill>
                    <a:latin typeface="楷体" charset="0"/>
                    <a:ea typeface="楷体" charset="0"/>
                    <a:cs typeface="楷体" charset="0"/>
                  </a:rPr>
                  <a:t>( 图 7-4)</a:t>
                </a:r>
                <a:endParaRPr sz="2000">
                  <a:solidFill>
                    <a:schemeClr val="bg1"/>
                  </a:solidFill>
                  <a:latin typeface="楷体" charset="0"/>
                  <a:ea typeface="楷体" charset="0"/>
                  <a:cs typeface="楷体" charset="0"/>
                </a:endParaRPr>
              </a:p>
            </p:txBody>
          </p:sp>
        </mc:Choice>
        <mc:Fallback>
          <p:sp>
            <p:nvSpPr>
              <p:cNvPr id="8" name="Text Box 11"/>
              <p:cNvSpPr txBox="1">
                <a:spLocks noRot="1" noChangeAspect="1" noMove="1" noResize="1" noEditPoints="1" noAdjustHandles="1" noChangeArrowheads="1" noChangeShapeType="1" noTextEdit="1"/>
              </p:cNvSpPr>
              <p:nvPr/>
            </p:nvSpPr>
            <p:spPr>
              <a:xfrm>
                <a:off x="1040130" y="956310"/>
                <a:ext cx="10079990" cy="4434840"/>
              </a:xfrm>
              <a:prstGeom prst="rect">
                <a:avLst/>
              </a:prstGeom>
              <a:blipFill rotWithShape="1">
                <a:blip r:embed="rId1"/>
                <a:stretch>
                  <a:fillRect/>
                </a:stretch>
              </a:blipFill>
              <a:ln w="9525">
                <a:noFill/>
              </a:ln>
            </p:spPr>
            <p:txBody>
              <a:bodyPr/>
              <a:lstStyle/>
              <a:p>
                <a:r>
                  <a:rPr lang="zh-CN" altLang="en-US">
                    <a:noFill/>
                  </a:rPr>
                  <a:t> </a:t>
                </a:r>
              </a:p>
            </p:txBody>
          </p:sp>
        </mc:Fallback>
      </mc:AlternateContent>
      <p:pic>
        <p:nvPicPr>
          <p:cNvPr id="2" name="图片 1"/>
          <p:cNvPicPr>
            <a:picLocks noChangeAspect="1"/>
          </p:cNvPicPr>
          <p:nvPr/>
        </p:nvPicPr>
        <p:blipFill>
          <a:blip r:embed="rId2"/>
          <a:stretch>
            <a:fillRect/>
          </a:stretch>
        </p:blipFill>
        <p:spPr>
          <a:xfrm>
            <a:off x="4527550" y="2736850"/>
            <a:ext cx="3136900" cy="26543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矩形"/>
          <p:cNvSpPr/>
          <p:nvPr/>
        </p:nvSpPr>
        <p:spPr>
          <a:xfrm>
            <a:off x="3842385" y="1196975"/>
            <a:ext cx="5905500" cy="1440180"/>
          </a:xfrm>
          <a:prstGeom prst="rect">
            <a:avLst/>
          </a:prstGeom>
          <a:noFill/>
          <a:ln w="9525">
            <a:noFill/>
          </a:ln>
        </p:spPr>
        <p:txBody>
          <a:bodyPr wrap="square" lIns="91440" tIns="45720" rIns="91440" bIns="45720" anchor="t" anchorCtr="0">
            <a:noAutofit/>
          </a:bodyPr>
          <a:p>
            <a:pPr algn="ctr">
              <a:lnSpc>
                <a:spcPct val="100000"/>
              </a:lnSpc>
            </a:pPr>
            <a:r>
              <a:rPr lang="zh-CN" altLang="en-US" sz="8800" baseline="0">
                <a:solidFill>
                  <a:schemeClr val="bg1"/>
                </a:solidFill>
                <a:latin typeface="微软雅黑" panose="020B0503020204020204" charset="-122"/>
                <a:ea typeface="微软雅黑" panose="020B0503020204020204" charset="-122"/>
              </a:rPr>
              <a:t>定积分</a:t>
            </a:r>
            <a:endParaRPr lang="zh-CN" altLang="en-US" sz="8800" baseline="0">
              <a:solidFill>
                <a:schemeClr val="bg1"/>
              </a:solidFill>
              <a:latin typeface="微软雅黑" panose="020B0503020204020204" charset="-122"/>
              <a:ea typeface="微软雅黑" panose="020B0503020204020204" charset="-122"/>
            </a:endParaRPr>
          </a:p>
        </p:txBody>
      </p:sp>
      <p:grpSp>
        <p:nvGrpSpPr>
          <p:cNvPr id="16388" name="组合"/>
          <p:cNvGrpSpPr/>
          <p:nvPr/>
        </p:nvGrpSpPr>
        <p:grpSpPr>
          <a:xfrm>
            <a:off x="551180" y="548640"/>
            <a:ext cx="3008630" cy="2080186"/>
            <a:chOff x="1056000" y="621000"/>
            <a:chExt cx="3816000" cy="2808000"/>
          </a:xfrm>
        </p:grpSpPr>
        <p:sp>
          <p:nvSpPr>
            <p:cNvPr id="16389" name="等腰三角形"/>
            <p:cNvSpPr/>
            <p:nvPr/>
          </p:nvSpPr>
          <p:spPr>
            <a:xfrm rot="1501635">
              <a:off x="1771453" y="660334"/>
              <a:ext cx="2073278" cy="2284431"/>
            </a:xfrm>
            <a:prstGeom prst="triangle">
              <a:avLst>
                <a:gd name="adj" fmla="val 19685"/>
              </a:avLst>
            </a:prstGeom>
            <a:solidFill>
              <a:srgbClr val="FF3939"/>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0" name="等腰三角形"/>
            <p:cNvSpPr/>
            <p:nvPr/>
          </p:nvSpPr>
          <p:spPr>
            <a:xfrm rot="1578245">
              <a:off x="2330029" y="1154816"/>
              <a:ext cx="2240400" cy="1740367"/>
            </a:xfrm>
            <a:prstGeom prst="triangle">
              <a:avLst>
                <a:gd name="adj" fmla="val 19685"/>
              </a:avLst>
            </a:prstGeom>
            <a:solidFill>
              <a:srgbClr val="FFE12C"/>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1" name="等腰三角形"/>
            <p:cNvSpPr/>
            <p:nvPr/>
          </p:nvSpPr>
          <p:spPr>
            <a:xfrm>
              <a:off x="1056000" y="621000"/>
              <a:ext cx="3816000" cy="2808000"/>
            </a:xfrm>
            <a:prstGeom prst="triangle">
              <a:avLst>
                <a:gd name="adj" fmla="val 19685"/>
              </a:avLst>
            </a:prstGeom>
            <a:solidFill>
              <a:schemeClr val="bg1"/>
            </a:solidFill>
            <a:ln w="12700">
              <a:noFill/>
            </a:ln>
          </p:spPr>
          <p:txBody>
            <a:bodyPr anchor="t" anchorCtr="0"/>
            <a:p>
              <a:endParaRPr lang="zh-CN" altLang="en-US">
                <a:latin typeface="Times New Roman" panose="02020603050405020304" pitchFamily="18" charset="0"/>
                <a:ea typeface="宋体" pitchFamily="2" charset="-122"/>
              </a:endParaRPr>
            </a:p>
          </p:txBody>
        </p:sp>
        <p:sp>
          <p:nvSpPr>
            <p:cNvPr id="16392" name="矩形"/>
            <p:cNvSpPr/>
            <p:nvPr/>
          </p:nvSpPr>
          <p:spPr>
            <a:xfrm>
              <a:off x="1420848" y="2272774"/>
              <a:ext cx="2210832" cy="888889"/>
            </a:xfrm>
            <a:prstGeom prst="rect">
              <a:avLst/>
            </a:prstGeom>
            <a:noFill/>
            <a:ln w="9525">
              <a:noFill/>
            </a:ln>
          </p:spPr>
          <p:txBody>
            <a:bodyPr wrap="square" lIns="91440" tIns="45720" rIns="91440" bIns="45720" anchor="t" anchorCtr="0">
              <a:noAutofit/>
            </a:bodyPr>
            <a:p>
              <a:pPr>
                <a:lnSpc>
                  <a:spcPct val="100000"/>
                </a:lnSpc>
              </a:pPr>
              <a:r>
                <a:rPr lang="zh-CN" altLang="en-US" sz="4000" baseline="0">
                  <a:latin typeface="楷体" pitchFamily="-128" charset="-122"/>
                  <a:ea typeface="楷体" pitchFamily="-128" charset="-122"/>
                </a:rPr>
                <a:t>第</a:t>
              </a:r>
              <a:r>
                <a:rPr lang="zh-CN" altLang="en-US" sz="4000" baseline="0">
                  <a:latin typeface="楷体" pitchFamily="-128" charset="-122"/>
                  <a:ea typeface="楷体" pitchFamily="-128" charset="-122"/>
                </a:rPr>
                <a:t>七章</a:t>
              </a:r>
              <a:endParaRPr lang="zh-CN" altLang="en-US" sz="4000" baseline="0">
                <a:latin typeface="楷体" pitchFamily="-128" charset="-122"/>
                <a:ea typeface="楷体" pitchFamily="-128" charset="-122"/>
              </a:endParaRPr>
            </a:p>
          </p:txBody>
        </p:sp>
      </p:grpSp>
      <p:sp>
        <p:nvSpPr>
          <p:cNvPr id="2" name="文本框 1"/>
          <p:cNvSpPr txBox="1"/>
          <p:nvPr/>
        </p:nvSpPr>
        <p:spPr>
          <a:xfrm>
            <a:off x="1595755" y="3108960"/>
            <a:ext cx="8999855" cy="2225675"/>
          </a:xfrm>
          <a:prstGeom prst="rect">
            <a:avLst/>
          </a:prstGeom>
          <a:noFill/>
        </p:spPr>
        <p:txBody>
          <a:bodyPr wrap="square" rtlCol="0">
            <a:noAutofit/>
          </a:bodyPr>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Microsoft YaHei Regular" panose="020B0503020204020204" charset="-122"/>
                <a:ea typeface="Microsoft YaHei Regular" panose="020B0503020204020204" charset="-122"/>
              </a:rPr>
              <a:t>不定积分是微分法逆运算的一个侧面，本章要介绍的定积分则是它的另一个侧面 . 定积分起源于求图形的面积和体积等实际问题 .本章先从几何问题与力学问题引入定积分的定义，然后讨论定积分的性质、计算方法 .</a:t>
            </a:r>
            <a:endParaRPr lang="zh-CN" altLang="en-US" sz="2000">
              <a:solidFill>
                <a:schemeClr val="bg1"/>
              </a:solidFill>
              <a:latin typeface="Microsoft YaHei Regular" panose="020B0503020204020204" charset="-122"/>
              <a:ea typeface="Microsoft YaHei Regular" panose="020B0503020204020204" charset="-122"/>
            </a:endParaRPr>
          </a:p>
        </p:txBody>
      </p:sp>
    </p:spTree>
  </p:cSld>
  <p:clrMapOvr>
    <a:masterClrMapping/>
  </p:clrMapOvr>
  <p:transition spd="slow" advTm="300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5904712"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8" name="Text Box 11"/>
              <p:cNvSpPr txBox="1"/>
              <p:nvPr/>
            </p:nvSpPr>
            <p:spPr>
              <a:xfrm>
                <a:off x="1040130" y="956310"/>
                <a:ext cx="10079990" cy="4434840"/>
              </a:xfrm>
              <a:prstGeom prst="rect">
                <a:avLst/>
              </a:prstGeom>
              <a:noFill/>
              <a:ln w="9525">
                <a:noFill/>
              </a:ln>
            </p:spPr>
            <p:txBody>
              <a:bodyPr anchor="t" anchorCtr="0">
                <a:noAutofit/>
              </a:bodyPr>
              <a:p>
                <a:pPr indent="609600" algn="just">
                  <a:lnSpc>
                    <a:spcPct val="150000"/>
                  </a:lnSpc>
                  <a:extLst>
                    <a:ext uri="{35155182-B16C-46BC-9424-99874614C6A1}">
                      <wpsdc:indentchars xmlns:wpsdc="http://www.wps.cn/officeDocument/2017/drawingmlCustomData" val="200" checksum="4158780845"/>
                    </a:ext>
                  </a:extLst>
                </a:pP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由上述几何解释易见，数值 </a:t>
                </a:r>
                <a14:m>
                  <m:oMath xmlns:m="http://schemas.openxmlformats.org/officeDocument/2006/math">
                    <m:f>
                      <m:f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den>
                    </m:f>
                    <m:nary>
                      <m:naryPr>
                        <m:limLoc m:val="subSup"/>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4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oMath>
                </a14:m>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表示连续曲线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4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上的平均高度，我们称其为函数</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在区间</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400">
                    <a:solidFill>
                      <a:schemeClr val="bg1"/>
                    </a:solidFill>
                    <a:latin typeface="Times New Roman Regular" panose="02020603050405020304" charset="0"/>
                    <a:ea typeface="Microsoft YaHei Regular" panose="020B0503020204020204" charset="-122"/>
                    <a:cs typeface="Times New Roman Regular" panose="02020603050405020304" charset="0"/>
                  </a:rPr>
                  <a:t>上的平均值 . 这一概念是对有限个数的平均值概念的拓展 . 例如，我们可用它来计算做变速直线运动的物体在指定时间间隔内的平均速度 .</a:t>
                </a:r>
                <a:endParaRPr sz="24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8" name="Text Box 11"/>
              <p:cNvSpPr txBox="1">
                <a:spLocks noRot="1" noChangeAspect="1" noMove="1" noResize="1" noEditPoints="1" noAdjustHandles="1" noChangeArrowheads="1" noChangeShapeType="1" noTextEdit="1"/>
              </p:cNvSpPr>
              <p:nvPr/>
            </p:nvSpPr>
            <p:spPr>
              <a:xfrm>
                <a:off x="1040130" y="956310"/>
                <a:ext cx="10079990" cy="44348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7</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2</a:t>
            </a:r>
            <a:r>
              <a:rPr sz="6000" baseline="0">
                <a:solidFill>
                  <a:schemeClr val="bg1"/>
                </a:solidFill>
                <a:latin typeface="微软雅黑" panose="020B0503020204020204" charset="-122"/>
                <a:ea typeface="微软雅黑" panose="020B0503020204020204" charset="-122"/>
              </a:rPr>
              <a:t>　微积分基本公式</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830705"/>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设有一物体在一直线上运动 . 在这一直线上取定原点、正向及单位长度，使其成为一数轴 . 设时刻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时物体所在位置为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)，速度为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)，则从上一节我们知道，物体在时间间隔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]内经过的路程为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𝑠</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另一方面，这段路程又可表示为位置函数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上的增量</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830705"/>
                <a:ext cx="10079990" cy="37331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一、引例</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830705"/>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由此可见，位置函数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与速度函数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有如下关系：</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𝑣</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𝑠</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𝑠</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因为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υ</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，即位置函数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是速度函数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的原函数，所以，求速度函数</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υ</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在时间间隔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内经过的路程就转化为求</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υ</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的原函数</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s</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在</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1</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lang="en-US"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2</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上的增量 .</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830705"/>
                <a:ext cx="10079990" cy="37331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一、引例</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830705"/>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上连续，</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上的一点，则由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𝛷</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e>
                    </m:nary>
                  </m:oMath>
                </a14:m>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所定义的函数成为积分上限的函数 ( 或变上限的函数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上式中积分变量和积分上限有时都用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表示，但它们的含义并不相同，为了区别它们，常将积分变量改用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来表示，即</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𝛷</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830705"/>
                <a:ext cx="10079990" cy="3733165"/>
              </a:xfrm>
              <a:prstGeom prst="rect">
                <a:avLst/>
              </a:prstGeom>
              <a:blipFill rotWithShape="1">
                <a:blip r:embed="rId1"/>
                <a:stretch>
                  <a:fillRect r="-1562"/>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二、积分上限的函数及其导数</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986790"/>
            <a:ext cx="10079990" cy="457708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的几何意义是右侧直线可移动的曲边梯形的面积 ( 图 7-5)，曲边梯形的面积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的位置的变动而改变，当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给定后，面积</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就随之而定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pic>
        <p:nvPicPr>
          <p:cNvPr id="2" name="图片 1"/>
          <p:cNvPicPr>
            <a:picLocks noChangeAspect="1"/>
          </p:cNvPicPr>
          <p:nvPr/>
        </p:nvPicPr>
        <p:blipFill>
          <a:blip r:embed="rId1"/>
          <a:stretch>
            <a:fillRect/>
          </a:stretch>
        </p:blipFill>
        <p:spPr>
          <a:xfrm>
            <a:off x="4277360" y="3100070"/>
            <a:ext cx="3492500" cy="24638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6005" y="4277360"/>
            <a:ext cx="10079990" cy="109664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b="1">
                <a:solidFill>
                  <a:schemeClr val="bg1"/>
                </a:solidFill>
                <a:latin typeface="Microsoft YaHei Bold" panose="020B0503020204020204" charset="-122"/>
                <a:ea typeface="Microsoft YaHei Bold" panose="020B0503020204020204" charset="-122"/>
                <a:cs typeface="Times New Roman Regular" panose="02020603050405020304" charset="0"/>
              </a:rPr>
              <a:t>注：</a:t>
            </a:r>
            <a:r>
              <a:rPr sz="2000">
                <a:solidFill>
                  <a:schemeClr val="bg1"/>
                </a:solidFill>
                <a:latin typeface="楷体" charset="0"/>
                <a:ea typeface="楷体" charset="0"/>
                <a:cs typeface="楷体" charset="0"/>
              </a:rPr>
              <a:t>定理 1 揭示了微分 ( 或导数 ) 与定积分这两个定义不相干的概念之间的内在联系，因而称为</a:t>
            </a:r>
            <a:r>
              <a:rPr sz="2000" b="1">
                <a:solidFill>
                  <a:schemeClr val="accent4"/>
                </a:solidFill>
                <a:latin typeface="楷体" charset="0"/>
                <a:ea typeface="楷体" charset="0"/>
                <a:cs typeface="楷体" charset="0"/>
              </a:rPr>
              <a:t>微积分基本定理</a:t>
            </a:r>
            <a:r>
              <a:rPr sz="2000">
                <a:solidFill>
                  <a:schemeClr val="bg1"/>
                </a:solidFill>
                <a:latin typeface="楷体" charset="0"/>
                <a:ea typeface="楷体" charset="0"/>
                <a:cs typeface="楷体" charset="0"/>
              </a:rPr>
              <a:t> .</a:t>
            </a:r>
            <a:endParaRPr sz="2000">
              <a:solidFill>
                <a:schemeClr val="bg1"/>
              </a:solidFill>
              <a:latin typeface="楷体" charset="0"/>
              <a:ea typeface="楷体" charset="0"/>
              <a:cs typeface="楷体" charset="0"/>
            </a:endParaRPr>
          </a:p>
        </p:txBody>
      </p:sp>
      <mc:AlternateContent xmlns:mc="http://schemas.openxmlformats.org/markup-compatibility/2006">
        <mc:Choice xmlns:a14="http://schemas.microsoft.com/office/drawing/2010/main" Requires="a14">
          <p:sp>
            <p:nvSpPr>
              <p:cNvPr id="2" name="Rectangle 11"/>
              <p:cNvSpPr/>
              <p:nvPr/>
            </p:nvSpPr>
            <p:spPr>
              <a:xfrm>
                <a:off x="1056005" y="1040765"/>
                <a:ext cx="10079990" cy="2390775"/>
              </a:xfrm>
              <a:prstGeom prst="rect">
                <a:avLst/>
              </a:prstGeom>
              <a:noFill/>
              <a:ln w="9525">
                <a:noFill/>
              </a:ln>
            </p:spPr>
            <p:txBody>
              <a:bodyPr wrap="square" anchor="t" anchorCtr="0">
                <a:noAutofit/>
              </a:bodyPr>
              <a:p>
                <a:pPr indent="381000" algn="just" eaLnBrk="0" hangingPunct="0">
                  <a:lnSpc>
                    <a:spcPct val="150000"/>
                  </a:lnSpc>
                  <a:extLst>
                    <a:ext uri="{35155182-B16C-46BC-9424-99874614C6A1}">
                      <wpsdc:indentchars xmlns:wpsdc="http://www.wps.cn/officeDocument/2017/drawingmlCustomData" val="150" checksum="2268851840"/>
                    </a:ext>
                  </a:extLst>
                </a:pPr>
                <a:r>
                  <a:rPr lang="zh-CN" altLang="en-US" sz="2000" b="1" dirty="0">
                    <a:solidFill>
                      <a:srgbClr val="FFFF00"/>
                    </a:solidFill>
                    <a:latin typeface="Microsoft YaHei Bold" panose="020B0503020204020204" charset="-122"/>
                    <a:ea typeface="Microsoft YaHei Bold" panose="020B0503020204020204" charset="-122"/>
                  </a:rPr>
                  <a:t>定理 1 　</a:t>
                </a: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rPr>
                  <a:t>若函数 </a:t>
                </a:r>
                <a:r>
                  <a:rPr lang="zh-CN" altLang="en-US" sz="2000" i="1" dirty="0">
                    <a:solidFill>
                      <a:schemeClr val="bg1"/>
                    </a:solidFill>
                    <a:latin typeface="Times New Roman Italic" panose="02020603050405020304" charset="0"/>
                    <a:ea typeface="Microsoft YaHei" panose="020B0503020204020204" charset="-122"/>
                    <a:cs typeface="Times New Roman Italic" panose="02020603050405020304" charset="0"/>
                  </a:rPr>
                  <a:t>f</a:t>
                </a: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rPr>
                  <a:t> (</a:t>
                </a:r>
                <a:r>
                  <a:rPr lang="zh-CN" altLang="en-US" sz="2000" i="1" dirty="0">
                    <a:solidFill>
                      <a:schemeClr val="bg1"/>
                    </a:solidFill>
                    <a:latin typeface="Times New Roman Italic" panose="02020603050405020304" charset="0"/>
                    <a:ea typeface="Microsoft YaHei" panose="020B0503020204020204" charset="-122"/>
                    <a:cs typeface="Times New Roman Italic" panose="02020603050405020304" charset="0"/>
                  </a:rPr>
                  <a:t>x</a:t>
                </a: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rPr>
                  <a:t>) 在区间 [</a:t>
                </a:r>
                <a:r>
                  <a:rPr lang="zh-CN" altLang="en-US" sz="2000" i="1" dirty="0">
                    <a:solidFill>
                      <a:schemeClr val="bg1"/>
                    </a:solidFill>
                    <a:latin typeface="Times New Roman Italic" panose="02020603050405020304" charset="0"/>
                    <a:ea typeface="Microsoft YaHei" panose="020B0503020204020204" charset="-122"/>
                    <a:cs typeface="Times New Roman Italic" panose="02020603050405020304" charset="0"/>
                  </a:rPr>
                  <a:t>a</a:t>
                </a: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rPr>
                  <a:t>, </a:t>
                </a:r>
                <a:r>
                  <a:rPr lang="zh-CN" altLang="en-US" sz="2000" i="1" dirty="0">
                    <a:solidFill>
                      <a:schemeClr val="bg1"/>
                    </a:solidFill>
                    <a:latin typeface="Times New Roman Italic" panose="02020603050405020304" charset="0"/>
                    <a:ea typeface="Microsoft YaHei" panose="020B0503020204020204" charset="-122"/>
                    <a:cs typeface="Times New Roman Italic" panose="02020603050405020304" charset="0"/>
                  </a:rPr>
                  <a:t>b</a:t>
                </a: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rPr>
                  <a:t>] 上连续，则积分上限函数</a:t>
                </a:r>
                <a:endPar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381000" algn="just" eaLnBrk="0" hangingPunct="0">
                  <a:lnSpc>
                    <a:spcPct val="150000"/>
                  </a:lnSpc>
                  <a:extLst>
                    <a:ext uri="{35155182-B16C-46BC-9424-99874614C6A1}">
                      <wpsdc:indentchars xmlns:wpsdc="http://www.wps.cn/officeDocument/2017/drawingmlCustomData" val="150" checksum="2268851840"/>
                    </a:ext>
                  </a:extLst>
                </a:pPr>
                <a14:m>
                  <m:oMathPara xmlns:m="http://schemas.openxmlformats.org/officeDocument/2006/math">
                    <m:oMathParaPr>
                      <m:jc m:val="centerGroup"/>
                    </m:oMathParaPr>
                    <m:oMath xmlns:m="http://schemas.openxmlformats.org/officeDocument/2006/math">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𝛷</m:t>
                      </m:r>
                      <m:d>
                        <m:d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𝑥</m:t>
                          </m:r>
                        </m:e>
                      </m:d>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nary>
                        <m:naryPr>
                          <m:limLoc m:val="subSup"/>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naryPr>
                        <m:sub>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𝑎</m:t>
                          </m:r>
                        </m:sub>
                        <m:sup>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𝑥</m:t>
                          </m:r>
                        </m:sup>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𝑡</m:t>
                              </m:r>
                            </m:e>
                          </m:d>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𝑑𝑡</m:t>
                          </m:r>
                        </m:e>
                      </m:nary>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𝑥</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d>
                        <m:dPr>
                          <m:begChr m:val="["/>
                          <m:endChr m:val="]"/>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𝑎</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𝑏</m:t>
                          </m:r>
                        </m:e>
                      </m:d>
                    </m:oMath>
                  </m:oMathPara>
                </a14:m>
                <a:endPar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endParaRPr>
              </a:p>
              <a:p>
                <a:pPr indent="381000" algn="just" eaLnBrk="0" hangingPunct="0">
                  <a:lnSpc>
                    <a:spcPct val="150000"/>
                  </a:lnSpc>
                  <a:extLst>
                    <a:ext uri="{35155182-B16C-46BC-9424-99874614C6A1}">
                      <wpsdc:indentchars xmlns:wpsdc="http://www.wps.cn/officeDocument/2017/drawingmlCustomData" val="150" checksum="2268851840"/>
                    </a:ext>
                  </a:extLst>
                </a:pP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sym typeface="+mn-ea"/>
                  </a:rPr>
                  <a:t>在 [</a:t>
                </a:r>
                <a:r>
                  <a:rPr lang="zh-CN" altLang="en-US" sz="2000" i="1" dirty="0">
                    <a:solidFill>
                      <a:schemeClr val="bg1"/>
                    </a:solidFill>
                    <a:latin typeface="Times New Roman Italic" panose="02020603050405020304" charset="0"/>
                    <a:ea typeface="Microsoft YaHei" panose="020B0503020204020204" charset="-122"/>
                    <a:cs typeface="Times New Roman Italic" panose="02020603050405020304" charset="0"/>
                    <a:sym typeface="+mn-ea"/>
                  </a:rPr>
                  <a:t>a</a:t>
                </a: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sym typeface="+mn-ea"/>
                  </a:rPr>
                  <a:t>, </a:t>
                </a:r>
                <a:r>
                  <a:rPr lang="zh-CN" altLang="en-US" sz="2000" i="1" dirty="0">
                    <a:solidFill>
                      <a:schemeClr val="bg1"/>
                    </a:solidFill>
                    <a:latin typeface="Times New Roman Italic" panose="02020603050405020304" charset="0"/>
                    <a:ea typeface="Microsoft YaHei" panose="020B0503020204020204" charset="-122"/>
                    <a:cs typeface="Times New Roman Italic" panose="02020603050405020304" charset="0"/>
                    <a:sym typeface="+mn-ea"/>
                  </a:rPr>
                  <a:t>b</a:t>
                </a:r>
                <a:r>
                  <a:rPr lang="zh-CN" altLang="en-US" sz="2000" dirty="0">
                    <a:solidFill>
                      <a:schemeClr val="bg1"/>
                    </a:solidFill>
                    <a:latin typeface="Times New Roman Regular" panose="02020603050405020304" charset="0"/>
                    <a:ea typeface="Microsoft YaHei" panose="020B0503020204020204" charset="-122"/>
                    <a:cs typeface="Times New Roman Regular" panose="02020603050405020304" charset="0"/>
                    <a:sym typeface="+mn-ea"/>
                  </a:rPr>
                  <a:t>] </a:t>
                </a:r>
                <a:r>
                  <a:rPr lang="en-US" altLang="zh-CN" sz="2000" dirty="0">
                    <a:solidFill>
                      <a:schemeClr val="bg1"/>
                    </a:solidFill>
                    <a:latin typeface="Times New Roman Regular" panose="02020603050405020304" charset="0"/>
                    <a:ea typeface="Microsoft YaHei" panose="020B0503020204020204" charset="-122"/>
                    <a:cs typeface="Times New Roman Regular" panose="02020603050405020304" charset="0"/>
                  </a:rPr>
                  <a:t>上可导，且</a:t>
                </a:r>
                <a:endParaRPr lang="en-US" altLang="zh-CN" sz="2000" dirty="0">
                  <a:solidFill>
                    <a:schemeClr val="bg1"/>
                  </a:solidFill>
                  <a:latin typeface="Times New Roman Regular" panose="02020603050405020304" charset="0"/>
                  <a:ea typeface="Microsoft YaHei" panose="020B0503020204020204" charset="-122"/>
                  <a:cs typeface="Times New Roman Regular" panose="02020603050405020304" charset="0"/>
                </a:endParaRPr>
              </a:p>
              <a:p>
                <a:pPr indent="381000" algn="just" eaLnBrk="0" hangingPunct="0">
                  <a:lnSpc>
                    <a:spcPct val="150000"/>
                  </a:lnSpc>
                  <a:extLst>
                    <a:ext uri="{35155182-B16C-46BC-9424-99874614C6A1}">
                      <wpsdc:indentchars xmlns:wpsdc="http://www.wps.cn/officeDocument/2017/drawingmlCustomData" val="150" checksum="2268851840"/>
                    </a:ext>
                  </a:extLst>
                </a:pPr>
                <a14:m>
                  <m:oMathPara xmlns:m="http://schemas.openxmlformats.org/officeDocument/2006/math">
                    <m:oMathParaPr>
                      <m:jc m:val="centerGroup"/>
                    </m:oMathParaPr>
                    <m:oMath xmlns:m="http://schemas.openxmlformats.org/officeDocument/2006/math">
                      <m:sSup>
                        <m:sSup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sSup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𝛷</m:t>
                          </m:r>
                        </m:e>
                        <m: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d>
                        <m:d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𝑥</m:t>
                          </m:r>
                        </m:e>
                      </m:d>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f>
                        <m:f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fPr>
                        <m:num>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𝑑</m:t>
                          </m:r>
                        </m:num>
                        <m:den>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𝑑𝑥</m:t>
                          </m:r>
                        </m:den>
                      </m:f>
                      <m:nary>
                        <m:naryPr>
                          <m:limLoc m:val="subSup"/>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naryPr>
                        <m:sub>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𝑎</m:t>
                          </m:r>
                        </m:sub>
                        <m:sup>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𝑥</m:t>
                          </m:r>
                        </m:sup>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𝑡</m:t>
                              </m:r>
                            </m:e>
                          </m:d>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𝑑𝑡</m:t>
                          </m:r>
                        </m:e>
                      </m:nary>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𝑓</m:t>
                      </m:r>
                      <m:d>
                        <m:d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𝑥</m:t>
                          </m:r>
                        </m:e>
                      </m:d>
                      <m:d>
                        <m:dPr>
                          <m:ctrlP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ctrlPr>
                        </m:dPr>
                        <m:e>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𝑎</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𝑥</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𝑏</m:t>
                          </m:r>
                        </m:e>
                      </m:d>
                      <m:r>
                        <a:rPr lang="en-US" altLang="zh-CN" sz="2000" i="1" dirty="0">
                          <a:solidFill>
                            <a:schemeClr val="bg1"/>
                          </a:solidFill>
                          <a:latin typeface="DejaVu Math TeX Gyre" panose="02000503000000000000" charset="0"/>
                          <a:ea typeface="Microsoft YaHei" panose="020B0503020204020204" charset="-122"/>
                          <a:cs typeface="DejaVu Math TeX Gyre" panose="02000503000000000000" charset="0"/>
                        </a:rPr>
                        <m:t>.</m:t>
                      </m:r>
                    </m:oMath>
                  </m:oMathPara>
                </a14:m>
                <a:endParaRPr lang="en-US" altLang="zh-CN" sz="2000" dirty="0">
                  <a:solidFill>
                    <a:schemeClr val="bg1"/>
                  </a:solidFill>
                  <a:latin typeface="Times New Roman Regular" panose="02020603050405020304" charset="0"/>
                  <a:ea typeface="Microsoft YaHei" panose="020B0503020204020204" charset="-122"/>
                  <a:cs typeface="Times New Roman Regular" panose="02020603050405020304" charset="0"/>
                </a:endParaRPr>
              </a:p>
            </p:txBody>
          </p:sp>
        </mc:Choice>
        <mc:Fallback>
          <p:sp>
            <p:nvSpPr>
              <p:cNvPr id="2" name="Rectangle 11"/>
              <p:cNvSpPr>
                <a:spLocks noRot="1" noChangeAspect="1" noMove="1" noResize="1" noEditPoints="1" noAdjustHandles="1" noChangeArrowheads="1" noChangeShapeType="1" noTextEdit="1"/>
              </p:cNvSpPr>
              <p:nvPr/>
            </p:nvSpPr>
            <p:spPr>
              <a:xfrm>
                <a:off x="1056005" y="1040765"/>
                <a:ext cx="10079990" cy="2390775"/>
              </a:xfrm>
              <a:prstGeom prst="rect">
                <a:avLst/>
              </a:prstGeom>
              <a:blipFill rotWithShape="1">
                <a:blip r:embed="rId1"/>
                <a:stretch>
                  <a:fillRect b="-1886"/>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487170"/>
                <a:ext cx="10079990" cy="40201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定理 1 是在被积函数连续的条件下证得的，因而，这也证明了“连续函数必存在原函数”的结论 . 故有如下原函数的存在定理 .</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b="1">
                    <a:solidFill>
                      <a:schemeClr val="accent4"/>
                    </a:solidFill>
                    <a:uFillTx/>
                    <a:latin typeface="Microsoft YaHei Bold" panose="020B0503020204020204" charset="-122"/>
                    <a:ea typeface="Microsoft YaHei Bold" panose="020B0503020204020204" charset="-122"/>
                    <a:cs typeface="Microsoft YaHei Bold" panose="020B0503020204020204" charset="-122"/>
                  </a:rPr>
                  <a:t>定理 2</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若函数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上连续，则函数</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𝛷</m:t>
                      </m:r>
                      <m:d>
                        <m:d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sup>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𝑑𝑡</m:t>
                          </m:r>
                        </m:e>
                      </m:nary>
                    </m:oMath>
                  </m:oMathPara>
                </a14:m>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就是 </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在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上的一个原函数 .</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定理 2 的重要意义在于：一方面肯定了连续函数的原函数是存在的；另一方面初步揭示了积分学中定积分与原函数的联系 . 因此，我们就有可能通过原函数来计算定积分 .</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487170"/>
                <a:ext cx="10079990" cy="40201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Rectangle 11"/>
          <p:cNvSpPr/>
          <p:nvPr/>
        </p:nvSpPr>
        <p:spPr>
          <a:xfrm>
            <a:off x="1056005" y="723900"/>
            <a:ext cx="10079990" cy="763270"/>
          </a:xfrm>
          <a:prstGeom prst="rect">
            <a:avLst/>
          </a:prstGeom>
          <a:noFill/>
          <a:ln w="9525">
            <a:noFill/>
          </a:ln>
        </p:spPr>
        <p:txBody>
          <a:bodyPr wrap="square" anchor="t" anchorCtr="0">
            <a:noAutofit/>
          </a:bodyPr>
          <a:p>
            <a:pPr indent="457200" algn="just" eaLnBrk="0" hangingPunct="0">
              <a:lnSpc>
                <a:spcPct val="150000"/>
              </a:lnSpc>
              <a:extLst>
                <a:ext uri="{35155182-B16C-46BC-9424-99874614C6A1}">
                  <wpsdc:indentchars xmlns:wpsdc="http://www.wps.cn/officeDocument/2017/drawingmlCustomData" val="150" checksum="3873463059"/>
                </a:ext>
              </a:extLst>
            </a:pPr>
            <a:r>
              <a:rPr lang="zh-CN" altLang="en-US" sz="2400" b="1" dirty="0">
                <a:solidFill>
                  <a:srgbClr val="FFFF00"/>
                </a:solidFill>
                <a:latin typeface="Microsoft YaHei Bold" panose="020B0503020204020204" charset="-122"/>
                <a:ea typeface="Microsoft YaHei Bold" panose="020B0503020204020204" charset="-122"/>
              </a:rPr>
              <a:t>三、牛顿-莱布尼茨公式</a:t>
            </a:r>
            <a:endParaRPr lang="zh-CN" altLang="en-US" sz="24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487170"/>
                <a:ext cx="10079990" cy="40201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b="1">
                    <a:solidFill>
                      <a:schemeClr val="accent4"/>
                    </a:solidFill>
                    <a:uFillTx/>
                    <a:latin typeface="Microsoft YaHei Bold" panose="020B0503020204020204" charset="-122"/>
                    <a:ea typeface="Microsoft YaHei Bold" panose="020B0503020204020204" charset="-122"/>
                    <a:cs typeface="Microsoft YaHei Bold" panose="020B0503020204020204" charset="-122"/>
                  </a:rPr>
                  <a:t>定理 </a:t>
                </a:r>
                <a:r>
                  <a:rPr lang="en-US" sz="2000" b="1">
                    <a:solidFill>
                      <a:schemeClr val="accent4"/>
                    </a:solidFill>
                    <a:uFillTx/>
                    <a:latin typeface="Microsoft YaHei Bold" panose="020B0503020204020204" charset="-122"/>
                    <a:ea typeface="Microsoft YaHei Bold" panose="020B0503020204020204" charset="-122"/>
                    <a:cs typeface="Microsoft YaHei Bold" panose="020B0503020204020204" charset="-122"/>
                  </a:rPr>
                  <a:t>3</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若函数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是连续函数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 上的一个原函数，则</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14:m>
                  <m:oMath xmlns:m="http://schemas.openxmlformats.org/officeDocument/2006/math">
                    <m:nary>
                      <m:naryPr>
                        <m:limLoc m:val="subSup"/>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𝐹</m:t>
                    </m:r>
                    <m:d>
                      <m:d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𝑏</m:t>
                        </m:r>
                      </m:e>
                    </m:d>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𝐹</m:t>
                    </m:r>
                    <m:d>
                      <m:dPr>
                        <m:ctrlP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uFillTx/>
                            <a:latin typeface="DejaVu Math TeX Gyre" panose="02000503000000000000" charset="0"/>
                            <a:ea typeface="Microsoft YaHei Regular" panose="020B0503020204020204" charset="-122"/>
                            <a:cs typeface="DejaVu Math TeX Gyre" panose="02000503000000000000" charset="0"/>
                          </a:rPr>
                          <m:t>𝑎</m:t>
                        </m:r>
                      </m:e>
                    </m:d>
                  </m:oMath>
                </a14:m>
                <a:r>
                  <a:rPr lang="en-US" sz="2000">
                    <a:solidFill>
                      <a:schemeClr val="bg1"/>
                    </a:solidFill>
                    <a:uFillTx/>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endParaRPr>
              </a:p>
              <a:p>
                <a:pPr algn="just">
                  <a:lnSpc>
                    <a:spcPct val="150000"/>
                  </a:lnSpc>
                </a:pPr>
                <a:r>
                  <a:rPr sz="2000">
                    <a:solidFill>
                      <a:schemeClr val="bg1"/>
                    </a:solidFill>
                    <a:uFillTx/>
                    <a:ea typeface="Microsoft YaHei Regular" panose="020B0503020204020204" charset="-122"/>
                  </a:rPr>
                  <a:t>这个公式称为</a:t>
                </a:r>
                <a:r>
                  <a:rPr sz="2000" b="1">
                    <a:solidFill>
                      <a:schemeClr val="accent4"/>
                    </a:solidFill>
                    <a:uFillTx/>
                    <a:ea typeface="Microsoft YaHei Regular" panose="020B0503020204020204" charset="-122"/>
                  </a:rPr>
                  <a:t>牛顿-莱布尼茨公式</a:t>
                </a:r>
                <a:r>
                  <a:rPr sz="2000">
                    <a:solidFill>
                      <a:schemeClr val="bg1"/>
                    </a:solidFill>
                    <a:uFillTx/>
                    <a:ea typeface="Microsoft YaHei Regular" panose="020B0503020204020204" charset="-122"/>
                  </a:rPr>
                  <a:t> .</a:t>
                </a:r>
                <a:endParaRPr sz="2000">
                  <a:solidFill>
                    <a:schemeClr val="bg1"/>
                  </a:solidFill>
                  <a:uFillTx/>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注：</a:t>
                </a:r>
                <a:r>
                  <a:rPr sz="2000">
                    <a:solidFill>
                      <a:schemeClr val="bg1"/>
                    </a:solidFill>
                    <a:uFillTx/>
                    <a:latin typeface="楷体" charset="0"/>
                    <a:ea typeface="楷体" charset="0"/>
                    <a:cs typeface="楷体" charset="0"/>
                  </a:rPr>
                  <a:t>根据上一节定积分的补充规定可知，当 </a:t>
                </a:r>
                <a:r>
                  <a:rPr sz="2000" i="1">
                    <a:solidFill>
                      <a:schemeClr val="bg1"/>
                    </a:solidFill>
                    <a:uFillTx/>
                    <a:latin typeface="Times New Roman Italic" panose="02020603050405020304" charset="0"/>
                    <a:ea typeface="楷体" charset="0"/>
                    <a:cs typeface="Times New Roman Italic" panose="02020603050405020304" charset="0"/>
                  </a:rPr>
                  <a:t>a</a:t>
                </a:r>
                <a:r>
                  <a:rPr sz="2000">
                    <a:solidFill>
                      <a:schemeClr val="bg1"/>
                    </a:solidFill>
                    <a:uFillTx/>
                    <a:latin typeface="Times New Roman Regular" panose="02020603050405020304" charset="0"/>
                    <a:ea typeface="楷体" charset="0"/>
                    <a:cs typeface="Times New Roman Regular" panose="02020603050405020304" charset="0"/>
                  </a:rPr>
                  <a:t>＞</a:t>
                </a:r>
                <a:r>
                  <a:rPr sz="2000" i="1">
                    <a:solidFill>
                      <a:schemeClr val="bg1"/>
                    </a:solidFill>
                    <a:uFillTx/>
                    <a:latin typeface="Times New Roman Italic" panose="02020603050405020304" charset="0"/>
                    <a:ea typeface="楷体" charset="0"/>
                    <a:cs typeface="Times New Roman Italic" panose="02020603050405020304" charset="0"/>
                  </a:rPr>
                  <a:t>b</a:t>
                </a:r>
                <a:r>
                  <a:rPr sz="2000">
                    <a:solidFill>
                      <a:schemeClr val="bg1"/>
                    </a:solidFill>
                    <a:uFillTx/>
                    <a:latin typeface="楷体" charset="0"/>
                    <a:ea typeface="楷体" charset="0"/>
                    <a:cs typeface="楷体" charset="0"/>
                  </a:rPr>
                  <a:t> 时，牛顿 - 莱布尼茨公式仍成立 .</a:t>
                </a:r>
                <a:endParaRPr sz="2000">
                  <a:solidFill>
                    <a:schemeClr val="bg1"/>
                  </a:solidFill>
                  <a:uFillTx/>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由于 </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uFillTx/>
                    <a:ea typeface="Microsoft YaHei Regular" panose="020B0503020204020204" charset="-122"/>
                  </a:rPr>
                  <a:t>的原函数</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uFillTx/>
                    <a:ea typeface="Microsoft YaHei Regular" panose="020B0503020204020204" charset="-122"/>
                  </a:rPr>
                  <a:t>一般可通过求不定积分得到，因此，牛顿-莱布尼茨公式巧妙地把定积分的计算问题与不定积分联系起来，转化为求被积函数的一个原函数在区间 </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uFillTx/>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uFillTx/>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uFillTx/>
                    <a:ea typeface="Microsoft YaHei Regular" panose="020B0503020204020204" charset="-122"/>
                  </a:rPr>
                  <a:t>上的增量的问题 .</a:t>
                </a:r>
                <a:endParaRPr sz="2000">
                  <a:solidFill>
                    <a:schemeClr val="bg1"/>
                  </a:solidFill>
                  <a:uFillTx/>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uFillTx/>
                    <a:ea typeface="Microsoft YaHei Regular" panose="020B0503020204020204" charset="-122"/>
                  </a:rPr>
                  <a:t>牛顿 - 莱布尼茨公式也称为</a:t>
                </a:r>
                <a:r>
                  <a:rPr sz="2000" b="1">
                    <a:solidFill>
                      <a:schemeClr val="accent4"/>
                    </a:solidFill>
                    <a:uFillTx/>
                    <a:latin typeface="Microsoft YaHei Bold" panose="020B0503020204020204" charset="-122"/>
                    <a:ea typeface="Microsoft YaHei Bold" panose="020B0503020204020204" charset="-122"/>
                  </a:rPr>
                  <a:t>微积分基本公式</a:t>
                </a:r>
                <a:r>
                  <a:rPr sz="2000">
                    <a:solidFill>
                      <a:schemeClr val="bg1"/>
                    </a:solidFill>
                    <a:uFillTx/>
                    <a:ea typeface="Microsoft YaHei Regular" panose="020B0503020204020204" charset="-122"/>
                  </a:rPr>
                  <a:t> .</a:t>
                </a:r>
                <a:endParaRPr sz="2000">
                  <a:solidFill>
                    <a:schemeClr val="bg1"/>
                  </a:solidFill>
                  <a:uFillTx/>
                  <a:ea typeface="Microsoft YaHei Regular" panose="020B0503020204020204" charset="-122"/>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487170"/>
                <a:ext cx="10079990" cy="40201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 name="Rectangle 11"/>
          <p:cNvSpPr/>
          <p:nvPr/>
        </p:nvSpPr>
        <p:spPr>
          <a:xfrm>
            <a:off x="1056005" y="723900"/>
            <a:ext cx="10079990" cy="763270"/>
          </a:xfrm>
          <a:prstGeom prst="rect">
            <a:avLst/>
          </a:prstGeom>
          <a:noFill/>
          <a:ln w="9525">
            <a:noFill/>
          </a:ln>
        </p:spPr>
        <p:txBody>
          <a:bodyPr wrap="square" anchor="t" anchorCtr="0">
            <a:noAutofit/>
          </a:bodyPr>
          <a:p>
            <a:pPr indent="457200" algn="just" eaLnBrk="0" hangingPunct="0">
              <a:lnSpc>
                <a:spcPct val="150000"/>
              </a:lnSpc>
              <a:extLst>
                <a:ext uri="{35155182-B16C-46BC-9424-99874614C6A1}">
                  <wpsdc:indentchars xmlns:wpsdc="http://www.wps.cn/officeDocument/2017/drawingmlCustomData" val="150" checksum="3873463059"/>
                </a:ext>
              </a:extLst>
            </a:pPr>
            <a:r>
              <a:rPr lang="zh-CN" altLang="en-US" sz="2400" b="1" dirty="0">
                <a:solidFill>
                  <a:srgbClr val="FFFF00"/>
                </a:solidFill>
                <a:latin typeface="Microsoft YaHei Bold" panose="020B0503020204020204" charset="-122"/>
                <a:ea typeface="Microsoft YaHei Bold" panose="020B0503020204020204" charset="-122"/>
              </a:rPr>
              <a:t>三、牛顿-莱布尼茨公式</a:t>
            </a:r>
            <a:endParaRPr lang="zh-CN" altLang="en-US" sz="24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93802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7</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3</a:t>
            </a:r>
            <a:r>
              <a:rPr sz="6000" baseline="0">
                <a:solidFill>
                  <a:schemeClr val="bg1"/>
                </a:solidFill>
                <a:latin typeface="微软雅黑" panose="020B0503020204020204" charset="-122"/>
                <a:ea typeface="微软雅黑" panose="020B0503020204020204" charset="-122"/>
              </a:rPr>
              <a:t>　定积分的换元积分法</a:t>
            </a:r>
            <a:endParaRPr sz="6000" baseline="0">
              <a:solidFill>
                <a:schemeClr val="bg1"/>
              </a:solidFill>
              <a:latin typeface="微软雅黑" panose="020B0503020204020204" charset="-122"/>
              <a:ea typeface="微软雅黑" panose="020B0503020204020204" charset="-122"/>
            </a:endParaRPr>
          </a:p>
          <a:p>
            <a:pPr algn="ctr">
              <a:lnSpc>
                <a:spcPct val="100000"/>
              </a:lnSpc>
            </a:pPr>
            <a:r>
              <a:rPr sz="6000" baseline="0">
                <a:solidFill>
                  <a:schemeClr val="bg1"/>
                </a:solidFill>
                <a:latin typeface="微软雅黑" panose="020B0503020204020204" charset="-122"/>
                <a:ea typeface="微软雅黑" panose="020B0503020204020204" charset="-122"/>
              </a:rPr>
              <a:t>和分部积分法</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7</a:t>
            </a:r>
            <a:r>
              <a:rPr sz="6000" baseline="0">
                <a:solidFill>
                  <a:schemeClr val="bg1"/>
                </a:solidFill>
                <a:latin typeface="微软雅黑" panose="020B0503020204020204" charset="-122"/>
                <a:ea typeface="微软雅黑" panose="020B0503020204020204" charset="-122"/>
              </a:rPr>
              <a:t>.1　定积分的概念</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830705"/>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定理　设函数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在闭区间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上连续，函数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满足条件：</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①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α</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β</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，且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；②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α</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β</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或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β</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α</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上具有连续导数，则有</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𝛼</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𝛽</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e>
                          </m:d>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up>
                          </m:sSup>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称为</a:t>
                </a:r>
                <a:r>
                  <a:rPr sz="2000" b="1">
                    <a:solidFill>
                      <a:schemeClr val="accent4"/>
                    </a:solidFill>
                    <a:latin typeface="Microsoft YaHei Bold" panose="020B0503020204020204" charset="-122"/>
                    <a:ea typeface="Microsoft YaHei Bold" panose="020B0503020204020204" charset="-122"/>
                    <a:cs typeface="Times New Roman Regular" panose="02020603050405020304" charset="0"/>
                  </a:rPr>
                  <a:t>定积分的换元公式</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830705"/>
                <a:ext cx="10079990" cy="373316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一、定积分换元积分法</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1830705"/>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定积分的换元公式与不定积分的换元公式很类似 . 但是，在应用定积分的换元公式时应注意以下两点：</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把变量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换成新变量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时，积分限也要换成相应于新变量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的积分限，且上限对应于上限，下限对应于下限；</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求出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的一个原函数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后，不必像计算不定积分那样再把</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变换成原变量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的函数，只需直接求出</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在新变量 t 的积分区间上的增量即可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一、定积分换元积分法</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230630"/>
                <a:ext cx="10079990" cy="43332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设函数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上具有连续导数，则</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移项得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υ</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u</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于是</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𝑑</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𝜐</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𝑑</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𝑢𝜐</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𝜐</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𝑑</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m:t>
                        </m:r>
                      </m:e>
                    </m:nary>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即</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𝑑</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𝜐</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𝑢𝜐</m:t>
                                </m:r>
                              </m:e>
                            </m:d>
                          </m:e>
                        </m:d>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sSub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𝜐</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𝑑</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或</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m:t>
                        </m:r>
                        <m:sSup>
                          <m:sSup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𝜐</m:t>
                            </m:r>
                          </m:e>
                          <m: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𝑑</m:t>
                        </m:r>
                        <m: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Sup>
                      <m:sSub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SupPr>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𝜐</m:t>
                                </m:r>
                              </m:e>
                            </m:d>
                          </m:e>
                        </m:d>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sSub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𝜐</m:t>
                        </m:r>
                        <m:sSup>
                          <m:sSup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𝑢</m:t>
                            </m:r>
                          </m:e>
                          <m: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sup>
                        </m:sSup>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𝑑</m:t>
                        </m:r>
                        <m: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𝑥</m:t>
                        </m:r>
                      </m:e>
                    </m:nary>
                  </m:oMath>
                </a14:m>
                <a:r>
                  <a:rPr lang="en-US" sz="2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t>
                </a:r>
                <a:endParaRPr lang="en-US" sz="2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endParaRPr>
              </a:p>
              <a:p>
                <a:pPr indent="508000" algn="just">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这就是定积分的分部积分公式 . 与不定积分的分部积分公式不同的是，这里可将原函数已经积出的部分 uυ 先用上限、下限代入 .</a:t>
                </a:r>
                <a:endParaRPr lang="en-US" sz="2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230630"/>
                <a:ext cx="10079990" cy="4333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二、定积分的分部积分法</a:t>
            </a:r>
            <a:endParaRPr lang="zh-CN" altLang="en-US" sz="28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矩形"/>
          <p:cNvSpPr/>
          <p:nvPr/>
        </p:nvSpPr>
        <p:spPr>
          <a:xfrm>
            <a:off x="809625" y="2997200"/>
            <a:ext cx="10487660" cy="1014730"/>
          </a:xfrm>
          <a:prstGeom prst="rect">
            <a:avLst/>
          </a:prstGeom>
          <a:noFill/>
          <a:ln w="9525">
            <a:noFill/>
          </a:ln>
        </p:spPr>
        <p:txBody>
          <a:bodyPr wrap="square" lIns="91440" tIns="45720" rIns="91440" bIns="45720" anchor="t" anchorCtr="0">
            <a:spAutoFit/>
          </a:bodyPr>
          <a:p>
            <a:pPr algn="ctr">
              <a:lnSpc>
                <a:spcPct val="100000"/>
              </a:lnSpc>
            </a:pPr>
            <a:r>
              <a:rPr lang="zh-CN" altLang="en-US"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7</a:t>
            </a:r>
            <a:r>
              <a:rPr sz="6000" baseline="0">
                <a:solidFill>
                  <a:schemeClr val="bg1"/>
                </a:solidFill>
                <a:latin typeface="微软雅黑" panose="020B0503020204020204" charset="-122"/>
                <a:ea typeface="微软雅黑" panose="020B0503020204020204" charset="-122"/>
              </a:rPr>
              <a:t>.</a:t>
            </a:r>
            <a:r>
              <a:rPr lang="en-US" sz="6000" baseline="0">
                <a:solidFill>
                  <a:schemeClr val="bg1"/>
                </a:solidFill>
                <a:latin typeface="微软雅黑" panose="020B0503020204020204" charset="-122"/>
                <a:ea typeface="微软雅黑" panose="020B0503020204020204" charset="-122"/>
              </a:rPr>
              <a:t>4</a:t>
            </a:r>
            <a:r>
              <a:rPr sz="6000" baseline="0">
                <a:solidFill>
                  <a:schemeClr val="bg1"/>
                </a:solidFill>
                <a:latin typeface="微软雅黑" panose="020B0503020204020204" charset="-122"/>
                <a:ea typeface="微软雅黑" panose="020B0503020204020204" charset="-122"/>
              </a:rPr>
              <a:t>　定积分的应用</a:t>
            </a:r>
            <a:endParaRPr sz="6000" baseline="0">
              <a:solidFill>
                <a:schemeClr val="bg1"/>
              </a:solidFill>
              <a:latin typeface="微软雅黑" panose="020B0503020204020204" charset="-122"/>
              <a:ea typeface="微软雅黑" panose="020B0503020204020204" charset="-122"/>
            </a:endParaRPr>
          </a:p>
        </p:txBody>
      </p:sp>
      <p:grpSp>
        <p:nvGrpSpPr>
          <p:cNvPr id="35" name="组合 34"/>
          <p:cNvGrpSpPr/>
          <p:nvPr/>
        </p:nvGrpSpPr>
        <p:grpSpPr>
          <a:xfrm>
            <a:off x="1636713" y="873125"/>
            <a:ext cx="2397125" cy="1644650"/>
            <a:chOff x="8949837" y="2119688"/>
            <a:chExt cx="2397804" cy="1645758"/>
          </a:xfrm>
        </p:grpSpPr>
        <p:pic>
          <p:nvPicPr>
            <p:cNvPr id="22532" name="图片 35"/>
            <p:cNvPicPr>
              <a:picLocks noChangeAspect="1"/>
            </p:cNvPicPr>
            <p:nvPr/>
          </p:nvPicPr>
          <p:blipFill>
            <a:blip r:embed="rId1"/>
            <a:stretch>
              <a:fillRect/>
            </a:stretch>
          </p:blipFill>
          <p:spPr>
            <a:xfrm rot="-1218557">
              <a:off x="8949837" y="2259537"/>
              <a:ext cx="1429617" cy="1505909"/>
            </a:xfrm>
            <a:prstGeom prst="rect">
              <a:avLst/>
            </a:prstGeom>
            <a:noFill/>
            <a:ln w="9525">
              <a:noFill/>
            </a:ln>
          </p:spPr>
        </p:pic>
        <p:pic>
          <p:nvPicPr>
            <p:cNvPr id="22533" name="图片 36"/>
            <p:cNvPicPr>
              <a:picLocks noChangeAspect="1"/>
            </p:cNvPicPr>
            <p:nvPr/>
          </p:nvPicPr>
          <p:blipFill>
            <a:blip r:embed="rId1"/>
            <a:stretch>
              <a:fillRect/>
            </a:stretch>
          </p:blipFill>
          <p:spPr>
            <a:xfrm rot="-1218557" flipH="1" flipV="1">
              <a:off x="9918024" y="2119688"/>
              <a:ext cx="1429617" cy="1505909"/>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230630"/>
                <a:ext cx="10079990" cy="43332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根据定积分的几何意义，可以求出下面几种类型平面图形的面积 :</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由曲线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轴所围成的平面图形的面积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①若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≥0，如图 7-6 所示，则其面积为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230630"/>
                <a:ext cx="10079990" cy="4333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一、平面图形的面积</a:t>
            </a:r>
            <a:endParaRPr lang="zh-CN" altLang="en-US" sz="2800" b="1" dirty="0">
              <a:solidFill>
                <a:srgbClr val="FFFF00"/>
              </a:solidFill>
              <a:latin typeface="Microsoft YaHei Bold" panose="020B0503020204020204" charset="-122"/>
              <a:ea typeface="Microsoft YaHei Bold" panose="020B0503020204020204" charset="-122"/>
            </a:endParaRPr>
          </a:p>
        </p:txBody>
      </p:sp>
      <p:pic>
        <p:nvPicPr>
          <p:cNvPr id="2" name="图片 1"/>
          <p:cNvPicPr>
            <a:picLocks noChangeAspect="1"/>
          </p:cNvPicPr>
          <p:nvPr/>
        </p:nvPicPr>
        <p:blipFill>
          <a:blip r:embed="rId2"/>
          <a:stretch>
            <a:fillRect/>
          </a:stretch>
        </p:blipFill>
        <p:spPr>
          <a:xfrm>
            <a:off x="7228205" y="3729990"/>
            <a:ext cx="3835400" cy="2413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230630"/>
                <a:ext cx="10079990" cy="43332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②若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)≤0，如图 7-7 所示，其面积为</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230630"/>
                <a:ext cx="10079990" cy="4333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一、平面图形的面积</a:t>
            </a:r>
            <a:endParaRPr lang="zh-CN" altLang="en-US" sz="2800" b="1" dirty="0">
              <a:solidFill>
                <a:srgbClr val="FFFF00"/>
              </a:solidFill>
              <a:latin typeface="Microsoft YaHei Bold" panose="020B0503020204020204" charset="-122"/>
              <a:ea typeface="Microsoft YaHei Bold" panose="020B0503020204020204" charset="-122"/>
            </a:endParaRPr>
          </a:p>
        </p:txBody>
      </p:sp>
      <p:pic>
        <p:nvPicPr>
          <p:cNvPr id="3" name="图片 2"/>
          <p:cNvPicPr>
            <a:picLocks noChangeAspect="1"/>
          </p:cNvPicPr>
          <p:nvPr/>
        </p:nvPicPr>
        <p:blipFill>
          <a:blip r:embed="rId2"/>
          <a:stretch>
            <a:fillRect/>
          </a:stretch>
        </p:blipFill>
        <p:spPr>
          <a:xfrm>
            <a:off x="7050405" y="2706370"/>
            <a:ext cx="4013200" cy="28575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230630"/>
                <a:ext cx="10079990" cy="43332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③若</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ea typeface="Microsoft YaHei Regular" panose="020B0503020204020204" charset="-122"/>
                  </a:rPr>
                  <a:t>在积分区间</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ea typeface="Microsoft YaHei Regular" panose="020B0503020204020204" charset="-122"/>
                  </a:rPr>
                  <a:t>内既有取正值的部分，也有取负值的部分 . 如图 7-8 所示，其面积为</a:t>
                </a:r>
                <a:r>
                  <a:rPr lang="en-US" sz="2000">
                    <a:solidFill>
                      <a:schemeClr val="bg1"/>
                    </a:solidFill>
                    <a:ea typeface="Microsoft YaHei Regular" panose="020B0503020204020204" charset="-122"/>
                  </a:rPr>
                  <a:t>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或</a:t>
                </a:r>
                <a: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rPr>
                  <a:t> </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sSub>
                          <m:sSubPr>
                            <m:ctrlPr>
                              <a:rPr sz="2000" i="1">
                                <a:solidFill>
                                  <a:schemeClr val="bg1"/>
                                </a:solidFill>
                                <a:latin typeface="DejaVu Math TeX Gyre" panose="02000503000000000000" charset="0"/>
                                <a:cs typeface="DejaVu Math TeX Gyre" panose="02000503000000000000" charset="0"/>
                              </a:rPr>
                            </m:ctrlPr>
                          </m:sSubPr>
                          <m:e>
                            <m:r>
                              <a:rPr lang="en-US" sz="2000" i="1">
                                <a:solidFill>
                                  <a:schemeClr val="bg1"/>
                                </a:solidFill>
                                <a:latin typeface="DejaVu Math TeX Gyre" panose="02000503000000000000" charset="0"/>
                                <a:cs typeface="DejaVu Math TeX Gyre" panose="02000503000000000000" charset="0"/>
                              </a:rPr>
                              <m:t>𝑐</m:t>
                            </m:r>
                          </m:e>
                          <m:sub>
                            <m:r>
                              <a:rPr lang="en-US" sz="2000" i="1">
                                <a:solidFill>
                                  <a:schemeClr val="bg1"/>
                                </a:solidFill>
                                <a:latin typeface="DejaVu Math TeX Gyre" panose="02000503000000000000" charset="0"/>
                                <a:cs typeface="DejaVu Math TeX Gyre" panose="02000503000000000000" charset="0"/>
                              </a:rPr>
                              <m:t>2</m:t>
                            </m:r>
                          </m:sub>
                        </m:sSub>
                      </m:sup>
                      <m:e>
                        <m:d>
                          <m:dPr>
                            <m:begChr m:val="|"/>
                            <m:endChr m:val="|"/>
                            <m:ctrlPr>
                              <a:rPr sz="2000" i="1">
                                <a:solidFill>
                                  <a:schemeClr val="bg1"/>
                                </a:solidFill>
                                <a:latin typeface="DejaVu Math TeX Gyre" panose="02000503000000000000" charset="0"/>
                                <a:cs typeface="DejaVu Math TeX Gyre" panose="02000503000000000000" charset="0"/>
                              </a:rPr>
                            </m:ctrlPr>
                          </m:dPr>
                          <m:e>
                            <m:r>
                              <a:rPr lang="en-US" sz="2000" i="1">
                                <a:solidFill>
                                  <a:schemeClr val="bg1"/>
                                </a:solidFill>
                                <a:latin typeface="DejaVu Math TeX Gyre" panose="02000503000000000000" charset="0"/>
                                <a:cs typeface="DejaVu Math TeX Gyre" panose="02000503000000000000" charset="0"/>
                              </a:rPr>
                              <m:t>𝑓</m:t>
                            </m:r>
                            <m:d>
                              <m:dPr>
                                <m:ctrlPr>
                                  <a:rPr lang="en-US" sz="2000" i="1">
                                    <a:solidFill>
                                      <a:schemeClr val="bg1"/>
                                    </a:solidFill>
                                    <a:latin typeface="DejaVu Math TeX Gyre" panose="02000503000000000000" charset="0"/>
                                    <a:cs typeface="DejaVu Math TeX Gyre" panose="02000503000000000000" charset="0"/>
                                  </a:rPr>
                                </m:ctrlPr>
                              </m:dPr>
                              <m:e>
                                <m:r>
                                  <a:rPr lang="en-US" sz="2000" i="1">
                                    <a:solidFill>
                                      <a:schemeClr val="bg1"/>
                                    </a:solidFill>
                                    <a:latin typeface="DejaVu Math TeX Gyre" panose="02000503000000000000" charset="0"/>
                                    <a:cs typeface="DejaVu Math TeX Gyre" panose="02000503000000000000" charset="0"/>
                                  </a:rPr>
                                  <m:t>𝑥</m:t>
                                </m:r>
                              </m:e>
                            </m:d>
                          </m:e>
                        </m:d>
                        <m:r>
                          <m:rPr>
                            <m:sty m:val="p"/>
                          </m:rPr>
                          <a:rPr lang="en-US" sz="2000">
                            <a:solidFill>
                              <a:schemeClr val="bg1"/>
                            </a:solidFill>
                            <a:latin typeface="DejaVu Math TeX Gyre" panose="02000503000000000000" charset="0"/>
                            <a:cs typeface="DejaVu Math TeX Gyre" panose="02000503000000000000" charset="0"/>
                          </a:rPr>
                          <m:t>d</m:t>
                        </m:r>
                        <m:r>
                          <a:rPr lang="en-US" sz="2000" i="1">
                            <a:solidFill>
                              <a:schemeClr val="bg1"/>
                            </a:solidFill>
                            <a:latin typeface="DejaVu Math TeX Gyre" panose="02000503000000000000" charset="0"/>
                            <a:cs typeface="DejaVu Math TeX Gyre" panose="02000503000000000000" charset="0"/>
                          </a:rPr>
                          <m:t>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𝑐</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b>
                      <m:sup>
                        <m:r>
                          <a:rPr lang="en-US" sz="2000" i="1">
                            <a:solidFill>
                              <a:schemeClr val="bg1"/>
                            </a:solidFill>
                            <a:latin typeface="DejaVu Math TeX Gyre" panose="02000503000000000000" charset="0"/>
                          </a:rPr>
                          <m:t>𝑏</m:t>
                        </m:r>
                      </m:sup>
                      <m:e>
                        <m:r>
                          <a:rPr lang="en-US" sz="2000" i="1">
                            <a:solidFill>
                              <a:schemeClr val="bg1"/>
                            </a:solidFill>
                            <a:latin typeface="DejaVu Math TeX Gyre" panose="02000503000000000000" charset="0"/>
                          </a:rPr>
                          <m:t>𝑓</m:t>
                        </m:r>
                        <m:d>
                          <m:dPr>
                            <m:ctrlPr>
                              <a:rPr lang="en-US" sz="2000" i="1">
                                <a:solidFill>
                                  <a:schemeClr val="bg1"/>
                                </a:solidFill>
                                <a:latin typeface="DejaVu Math TeX Gyre" panose="02000503000000000000" charset="0"/>
                                <a:cs typeface="DejaVu Math TeX Gyre" panose="02000503000000000000" charset="0"/>
                              </a:rPr>
                            </m:ctrlPr>
                          </m:dPr>
                          <m:e>
                            <m:r>
                              <a:rPr lang="en-US" sz="2000" i="1">
                                <a:solidFill>
                                  <a:schemeClr val="bg1"/>
                                </a:solidFill>
                                <a:latin typeface="DejaVu Math TeX Gyre" panose="02000503000000000000" charset="0"/>
                                <a:cs typeface="DejaVu Math TeX Gyre" panose="02000503000000000000" charset="0"/>
                              </a:rPr>
                              <m:t>𝑥</m:t>
                            </m:r>
                          </m:e>
                        </m:d>
                        <m:r>
                          <m:rPr>
                            <m:sty m:val="p"/>
                          </m:rPr>
                          <a:rPr lang="en-US" sz="2000">
                            <a:solidFill>
                              <a:schemeClr val="bg1"/>
                            </a:solidFill>
                            <a:latin typeface="DejaVu Math TeX Gyre" panose="02000503000000000000" charset="0"/>
                            <a:cs typeface="DejaVu Math TeX Gyre" panose="02000503000000000000" charset="0"/>
                          </a:rPr>
                          <m:t>d</m:t>
                        </m:r>
                        <m:r>
                          <a:rPr lang="en-US" sz="2000" i="1">
                            <a:solidFill>
                              <a:schemeClr val="bg1"/>
                            </a:solidFill>
                            <a:latin typeface="DejaVu Math TeX Gyre" panose="02000503000000000000" charset="0"/>
                            <a:cs typeface="DejaVu Math TeX Gyre" panose="02000503000000000000" charset="0"/>
                          </a:rPr>
                          <m:t>𝑥</m:t>
                        </m:r>
                        <m:r>
                          <a:rPr lang="en-US" sz="2000" i="1">
                            <a:solidFill>
                              <a:schemeClr val="bg1"/>
                            </a:solidFill>
                            <a:latin typeface="DejaVu Math TeX Gyre" panose="02000503000000000000" charset="0"/>
                            <a:cs typeface="DejaVu Math TeX Gyre" panose="02000503000000000000" charset="0"/>
                          </a:rPr>
                          <m:t>.</m:t>
                        </m:r>
                      </m:e>
                    </m:nary>
                  </m:oMath>
                </a14:m>
                <a:endParaRPr sz="2000" i="1">
                  <a:latin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a:t>综上所述，由曲线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，直线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轴所围成的平面图形面积为</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m:oMathPara>
                </a14:m>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230630"/>
                <a:ext cx="10079990" cy="4333240"/>
              </a:xfrm>
              <a:prstGeom prst="rect">
                <a:avLst/>
              </a:prstGeom>
              <a:blipFill rotWithShape="1">
                <a:blip r:embed="rId1"/>
                <a:stretch>
                  <a:fillRect r="-920"/>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一、平面图形的面积</a:t>
            </a:r>
            <a:endParaRPr lang="zh-CN" altLang="en-US" sz="2800" b="1" dirty="0">
              <a:solidFill>
                <a:srgbClr val="FFFF00"/>
              </a:solidFill>
              <a:latin typeface="Microsoft YaHei Bold" panose="020B0503020204020204" charset="-122"/>
              <a:ea typeface="Microsoft YaHei Bold" panose="020B0503020204020204" charset="-122"/>
            </a:endParaRPr>
          </a:p>
        </p:txBody>
      </p:sp>
      <p:pic>
        <p:nvPicPr>
          <p:cNvPr id="4" name="图片 3"/>
          <p:cNvPicPr>
            <a:picLocks noChangeAspect="1"/>
          </p:cNvPicPr>
          <p:nvPr/>
        </p:nvPicPr>
        <p:blipFill>
          <a:blip r:embed="rId2"/>
          <a:stretch>
            <a:fillRect/>
          </a:stretch>
        </p:blipFill>
        <p:spPr>
          <a:xfrm>
            <a:off x="6221095" y="4436745"/>
            <a:ext cx="4914900" cy="21971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230630"/>
                <a:ext cx="10079990" cy="43332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(2)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所围成的平面图形的面积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我们设曲线</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位于曲线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g</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的上方，如图 7-9 与图 7-10 所示，则其面积为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或</a:t>
                </a:r>
                <a:endParaRPr lang="zh-CN" alt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𝑔</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oMath>
                </a14:m>
                <a:r>
                  <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230630"/>
                <a:ext cx="10079990" cy="4333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一、平面图形的面积</a:t>
            </a:r>
            <a:endParaRPr lang="zh-CN" altLang="en-US" sz="2800" b="1" dirty="0">
              <a:solidFill>
                <a:srgbClr val="FFFF00"/>
              </a:solidFill>
              <a:latin typeface="Microsoft YaHei Bold" panose="020B0503020204020204" charset="-122"/>
              <a:ea typeface="Microsoft YaHei Bold" panose="020B0503020204020204" charset="-122"/>
            </a:endParaRPr>
          </a:p>
        </p:txBody>
      </p:sp>
      <p:pic>
        <p:nvPicPr>
          <p:cNvPr id="2" name="图片 1"/>
          <p:cNvPicPr>
            <a:picLocks noChangeAspect="1"/>
          </p:cNvPicPr>
          <p:nvPr/>
        </p:nvPicPr>
        <p:blipFill>
          <a:blip r:embed="rId2"/>
          <a:stretch>
            <a:fillRect/>
          </a:stretch>
        </p:blipFill>
        <p:spPr>
          <a:xfrm>
            <a:off x="1911350" y="4145280"/>
            <a:ext cx="8369300" cy="25019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983615" y="1230630"/>
                <a:ext cx="10079990" cy="433324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(3)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所围成的平面图形的面积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我们设曲线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位于曲线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ω</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的左侧，如图 7-11 所示，则其面积为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𝜔</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𝜑</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e>
                          </m:d>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lang="en-US" altLang="zh-CN"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983615" y="1230630"/>
                <a:ext cx="10079990" cy="4333240"/>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一、平面图形的面积</a:t>
            </a:r>
            <a:endParaRPr lang="zh-CN" altLang="en-US" sz="2800" b="1" dirty="0">
              <a:solidFill>
                <a:srgbClr val="FFFF00"/>
              </a:solidFill>
              <a:latin typeface="Microsoft YaHei Bold" panose="020B0503020204020204" charset="-122"/>
              <a:ea typeface="Microsoft YaHei Bold" panose="020B0503020204020204" charset="-122"/>
            </a:endParaRPr>
          </a:p>
        </p:txBody>
      </p:sp>
      <p:pic>
        <p:nvPicPr>
          <p:cNvPr id="3" name="图片 2"/>
          <p:cNvPicPr>
            <a:picLocks noChangeAspect="1"/>
          </p:cNvPicPr>
          <p:nvPr/>
        </p:nvPicPr>
        <p:blipFill>
          <a:blip r:embed="rId2"/>
          <a:stretch>
            <a:fillRect/>
          </a:stretch>
        </p:blipFill>
        <p:spPr>
          <a:xfrm>
            <a:off x="7223760" y="3429000"/>
            <a:ext cx="3683000" cy="2641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5852"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设有一个立体，它被垂直于某条直线 ( 如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 ) 的平面所截的截面面积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的连续函数，且此物体的位置在平面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之间，如图 7-14 所示，求其体积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过点 x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处作两垂直于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轴的平面，所截下的立体的体积为 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因为 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很小，故视此小立体为柱体，已知其底面积为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)，高为 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故有 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二、空间立体图形的体积</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1. 平行截面面积为已知的立体的体积</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pic>
        <p:nvPicPr>
          <p:cNvPr id="4" name="图片 3"/>
          <p:cNvPicPr>
            <a:picLocks noChangeAspect="1"/>
          </p:cNvPicPr>
          <p:nvPr/>
        </p:nvPicPr>
        <p:blipFill>
          <a:blip r:embed="rId1"/>
          <a:stretch>
            <a:fillRect/>
          </a:stretch>
        </p:blipFill>
        <p:spPr>
          <a:xfrm>
            <a:off x="5344795" y="3877310"/>
            <a:ext cx="5791200" cy="2540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983615" y="1830705"/>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ea typeface="Microsoft YaHei Regular" panose="020B0503020204020204" charset="-122"/>
              </a:rPr>
              <a:t>在中学，我们学过求矩形、三角形等以直线为边的图形的面积 . 但在实际应用中，往往需要求以曲线为边的图形 ( 曲边形 ) 的面积 .</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上非负连续 . 在直角坐标系中， 曲 线</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和直线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=0 所围成的图形称为曲边梯形，如图 7-1 所示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688"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一、引例</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Rectangle 11"/>
          <p:cNvSpPr/>
          <p:nvPr/>
        </p:nvSpPr>
        <p:spPr>
          <a:xfrm>
            <a:off x="1055688" y="1230313"/>
            <a:ext cx="10080000" cy="460375"/>
          </a:xfrm>
          <a:prstGeom prst="rect">
            <a:avLst/>
          </a:prstGeom>
          <a:noFill/>
          <a:ln w="9525">
            <a:noFill/>
          </a:ln>
        </p:spPr>
        <p:txBody>
          <a:bodyPr anchor="t" anchorCtr="0">
            <a:spAutoFit/>
          </a:bodyPr>
          <a:p>
            <a:pPr indent="457200" algn="just" eaLnBrk="0" hangingPunct="0">
              <a:extLst>
                <a:ext uri="{35155182-B16C-46BC-9424-99874614C6A1}">
                  <wpsdc:indentchars xmlns:wpsdc="http://www.wps.cn/officeDocument/2017/drawingmlCustomData" val="150" checksum="3873463059"/>
                </a:ext>
              </a:extLst>
            </a:pPr>
            <a:r>
              <a:rPr lang="zh-CN" altLang="en-US" sz="2400" b="1" dirty="0">
                <a:solidFill>
                  <a:srgbClr val="FFFF00"/>
                </a:solidFill>
                <a:latin typeface="Microsoft YaHei Bold" panose="020B0503020204020204" charset="-122"/>
                <a:ea typeface="Microsoft YaHei Bold" panose="020B0503020204020204" charset="-122"/>
              </a:rPr>
              <a:t>1. 曲边梯形的面积</a:t>
            </a:r>
            <a:endParaRPr lang="zh-CN" altLang="en-US" sz="2400" b="1" dirty="0">
              <a:solidFill>
                <a:srgbClr val="FFFF00"/>
              </a:solidFill>
              <a:latin typeface="Microsoft YaHei Bold" panose="020B0503020204020204" charset="-122"/>
              <a:ea typeface="Microsoft YaHei Bold" panose="020B0503020204020204" charset="-122"/>
            </a:endParaRPr>
          </a:p>
        </p:txBody>
      </p:sp>
      <p:pic>
        <p:nvPicPr>
          <p:cNvPr id="3" name="图片 2"/>
          <p:cNvPicPr>
            <a:picLocks noChangeAspect="1"/>
          </p:cNvPicPr>
          <p:nvPr/>
        </p:nvPicPr>
        <p:blipFill>
          <a:blip r:embed="rId1"/>
          <a:stretch>
            <a:fillRect/>
          </a:stretch>
        </p:blipFill>
        <p:spPr>
          <a:xfrm>
            <a:off x="8240395" y="3989070"/>
            <a:ext cx="2895600" cy="2159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5852"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我们用定积分的微元分析思路，求得该立体的体积为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𝑑𝑉</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同理，若某立体被垂直于某直线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 ) 的平面所截的截面面积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的连续函数，且此物体位于平面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之间，则其体积为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𝑆</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5852" y="1810385"/>
                <a:ext cx="10079990" cy="3753485"/>
              </a:xfrm>
              <a:prstGeom prst="rect">
                <a:avLst/>
              </a:prstGeom>
              <a:blipFill rotWithShape="1">
                <a:blip r:embed="rId1"/>
                <a:stretch>
                  <a:fillRect l="-5" r="5"/>
                </a:stretch>
              </a:blipFill>
              <a:ln w="9525">
                <a:noFill/>
              </a:ln>
            </p:spPr>
            <p:txBody>
              <a:bodyPr/>
              <a:lstStyle/>
              <a:p>
                <a:r>
                  <a:rPr lang="zh-CN" altLang="en-US">
                    <a:noFill/>
                  </a:rPr>
                  <a:t> </a:t>
                </a:r>
              </a:p>
            </p:txBody>
          </p:sp>
        </mc:Fallback>
      </mc:AlternateContent>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二、空间立体图形的体积</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1. 平行截面面积为已知的立体的体积</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5852"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设立体是以连续曲线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轴所围成的平面图形绕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轴旋转而得的旋转体，如图 7-15 所示，求其体积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V</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轴上过点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作垂直于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轴的平面，得到与旋转体相截的截面面积为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π</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y</a:t>
                </a:r>
                <a:r>
                  <a:rPr lang="en-US"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π</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从而得到旋转体的体积为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left"/>
                    </m:oMathParaPr>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𝜋</m:t>
                          </m:r>
                          <m:sSup>
                            <m:sSup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d>
                            <m:d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𝑑𝑥</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𝜋</m:t>
                      </m:r>
                      <m:nary>
                        <m:naryPr>
                          <m:limLoc m:val="subSup"/>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𝑏</m:t>
                          </m:r>
                        </m:sup>
                        <m:e>
                          <m:sSup>
                            <m:sSup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𝑓</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d>
                            <m:d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e>
                          </m:d>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𝑑𝑥</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5852" y="1810385"/>
                <a:ext cx="10079990" cy="3753485"/>
              </a:xfrm>
              <a:prstGeom prst="rect">
                <a:avLst/>
              </a:prstGeom>
              <a:blipFill rotWithShape="1">
                <a:blip r:embed="rId1"/>
                <a:stretch>
                  <a:fillRect l="-5" r="5"/>
                </a:stretch>
              </a:blipFill>
              <a:ln w="9525">
                <a:noFill/>
              </a:ln>
            </p:spPr>
            <p:txBody>
              <a:bodyPr/>
              <a:lstStyle/>
              <a:p>
                <a:r>
                  <a:rPr lang="zh-CN" altLang="en-US">
                    <a:noFill/>
                  </a:rPr>
                  <a:t> </a:t>
                </a:r>
              </a:p>
            </p:txBody>
          </p:sp>
        </mc:Fallback>
      </mc:AlternateContent>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二、空间立体图形的体积</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2. 旋转体的体积</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pic>
        <p:nvPicPr>
          <p:cNvPr id="3" name="图片 2"/>
          <p:cNvPicPr>
            <a:picLocks noChangeAspect="1"/>
          </p:cNvPicPr>
          <p:nvPr/>
        </p:nvPicPr>
        <p:blipFill>
          <a:blip r:embed="rId2"/>
          <a:stretch>
            <a:fillRect/>
          </a:stretch>
        </p:blipFill>
        <p:spPr>
          <a:xfrm>
            <a:off x="8404225" y="3472815"/>
            <a:ext cx="3492500" cy="31496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810385"/>
                <a:ext cx="6161405"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同理，若立体是以连续曲线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φ</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、直线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及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轴所围成的平面图形绕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轴旋转而得的旋转体，如图 7-16 所示，则其体积为</a:t>
                </a:r>
                <a:endParaRPr sz="2000">
                  <a:solidFill>
                    <a:schemeClr val="bg1"/>
                  </a:solidFill>
                  <a:ea typeface="Microsoft YaHei Regular" panose="020B0503020204020204" charset="-122"/>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
                    </m:oMathParaPr>
                    <m:oMath xmlns:m="http://schemas.openxmlformats.org/officeDocument/2006/math">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𝑉</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𝜋</m:t>
                          </m:r>
                          <m:sSup>
                            <m:sSup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𝜑</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d>
                            <m:d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𝑑𝑦</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𝜋</m:t>
                      </m:r>
                      <m:nary>
                        <m:naryPr>
                          <m:limLoc m:val="subSup"/>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𝑏</m:t>
                          </m:r>
                        </m:sup>
                        <m:e>
                          <m:sSup>
                            <m:sSup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𝜑</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2</m:t>
                              </m:r>
                            </m:sup>
                          </m:sSup>
                          <m:d>
                            <m:dPr>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𝑦</m:t>
                              </m:r>
                            </m:e>
                          </m:d>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𝑑𝑦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810385"/>
                <a:ext cx="6161405" cy="37534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二、空间立体图形的体积</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2. 旋转体的体积</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pic>
        <p:nvPicPr>
          <p:cNvPr id="4" name="图片 3"/>
          <p:cNvPicPr>
            <a:picLocks noChangeAspect="1"/>
          </p:cNvPicPr>
          <p:nvPr/>
        </p:nvPicPr>
        <p:blipFill>
          <a:blip r:embed="rId2"/>
          <a:stretch>
            <a:fillRect/>
          </a:stretch>
        </p:blipFill>
        <p:spPr>
          <a:xfrm>
            <a:off x="7414895" y="1810385"/>
            <a:ext cx="3721100" cy="3302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3" name="文本框 118794"/>
          <p:cNvSpPr txBox="1"/>
          <p:nvPr/>
        </p:nvSpPr>
        <p:spPr>
          <a:xfrm>
            <a:off x="1357313" y="454820"/>
            <a:ext cx="2238375" cy="522287"/>
          </a:xfrm>
          <a:prstGeom prst="rect">
            <a:avLst/>
          </a:prstGeom>
          <a:noFill/>
          <a:ln w="28575">
            <a:noFill/>
          </a:ln>
        </p:spPr>
        <p:txBody>
          <a:bodyPr wrap="none" anchor="t" anchorCtr="0">
            <a:spAutoFit/>
          </a:bodyPr>
          <a:p>
            <a:pPr algn="ctr" eaLnBrk="0" hangingPunct="0"/>
            <a:r>
              <a:rPr lang="zh-CN" altLang="en-US" sz="2800" b="1" dirty="0">
                <a:latin typeface="Times New Roman" panose="02020603050405020304" pitchFamily="18" charset="0"/>
                <a:ea typeface="宋体" pitchFamily="2" charset="-122"/>
              </a:rPr>
              <a:t>例</a:t>
            </a:r>
            <a:r>
              <a:rPr lang="en-US" altLang="zh-CN" sz="2800" b="1" dirty="0">
                <a:latin typeface="Times New Roman" panose="02020603050405020304" pitchFamily="18" charset="0"/>
                <a:ea typeface="宋体" pitchFamily="2" charset="-122"/>
              </a:rPr>
              <a:t>2 </a:t>
            </a:r>
            <a:r>
              <a:rPr lang="zh-CN" altLang="en-US" sz="2800" b="1" dirty="0">
                <a:latin typeface="Times New Roman" panose="02020603050405020304" pitchFamily="18" charset="0"/>
                <a:ea typeface="宋体" pitchFamily="2" charset="-122"/>
              </a:rPr>
              <a:t>计算椭圆</a:t>
            </a:r>
            <a:endParaRPr lang="zh-CN" altLang="en-US" sz="2800" b="1" dirty="0">
              <a:latin typeface="Times New Roman" panose="02020603050405020304" pitchFamily="18" charset="0"/>
              <a:ea typeface="宋体" pitchFamily="2" charset="-122"/>
            </a:endParaRPr>
          </a:p>
        </p:txBody>
      </p:sp>
      <p:graphicFrame>
        <p:nvGraphicFramePr>
          <p:cNvPr id="97284" name="对象 118795"/>
          <p:cNvGraphicFramePr/>
          <p:nvPr/>
        </p:nvGraphicFramePr>
        <p:xfrm>
          <a:off x="3619500" y="271463"/>
          <a:ext cx="1689100" cy="889000"/>
        </p:xfrm>
        <a:graphic>
          <a:graphicData uri="http://schemas.openxmlformats.org/presentationml/2006/ole">
            <mc:AlternateContent xmlns:mc="http://schemas.openxmlformats.org/markup-compatibility/2006">
              <mc:Choice xmlns:v="urn:schemas-microsoft-com:vml" Requires="v">
                <p:oleObj spid="_x0000_s3076" name="" r:id="rId1" imgW="1689100" imgH="889000" progId="Equation.3">
                  <p:embed/>
                </p:oleObj>
              </mc:Choice>
              <mc:Fallback>
                <p:oleObj name="" r:id="rId1" imgW="1689100" imgH="889000" progId="Equation.3">
                  <p:embed/>
                  <p:pic>
                    <p:nvPicPr>
                      <p:cNvPr id="0" name="图片 3075"/>
                      <p:cNvPicPr/>
                      <p:nvPr/>
                    </p:nvPicPr>
                    <p:blipFill>
                      <a:blip r:embed="rId2"/>
                      <a:stretch>
                        <a:fillRect/>
                      </a:stretch>
                    </p:blipFill>
                    <p:spPr>
                      <a:xfrm>
                        <a:off x="3619500" y="271463"/>
                        <a:ext cx="1689100" cy="889000"/>
                      </a:xfrm>
                      <a:prstGeom prst="rect">
                        <a:avLst/>
                      </a:prstGeom>
                      <a:noFill/>
                      <a:ln w="38100">
                        <a:noFill/>
                        <a:miter/>
                      </a:ln>
                    </p:spPr>
                  </p:pic>
                </p:oleObj>
              </mc:Fallback>
            </mc:AlternateContent>
          </a:graphicData>
        </a:graphic>
      </p:graphicFrame>
      <p:sp>
        <p:nvSpPr>
          <p:cNvPr id="97285" name="文本框 118796"/>
          <p:cNvSpPr txBox="1"/>
          <p:nvPr/>
        </p:nvSpPr>
        <p:spPr>
          <a:xfrm>
            <a:off x="5318125" y="454978"/>
            <a:ext cx="5718175" cy="521970"/>
          </a:xfrm>
          <a:prstGeom prst="rect">
            <a:avLst/>
          </a:prstGeom>
          <a:noFill/>
          <a:ln w="28575">
            <a:noFill/>
          </a:ln>
        </p:spPr>
        <p:txBody>
          <a:bodyPr wrap="square" anchor="t" anchorCtr="0">
            <a:spAutoFit/>
          </a:bodyPr>
          <a:p>
            <a:pPr algn="ctr" eaLnBrk="0" hangingPunct="0"/>
            <a:r>
              <a:rPr lang="zh-CN" altLang="en-US" sz="2800" b="1">
                <a:latin typeface="Times New Roman" panose="02020603050405020304" pitchFamily="18" charset="0"/>
                <a:ea typeface="宋体" pitchFamily="2" charset="-122"/>
              </a:rPr>
              <a:t>绕</a:t>
            </a:r>
            <a:r>
              <a:rPr lang="en-US" altLang="zh-CN" sz="2800" b="1" i="1">
                <a:latin typeface="Times New Roman" panose="02020603050405020304" pitchFamily="18" charset="0"/>
                <a:ea typeface="宋体" pitchFamily="2" charset="-122"/>
              </a:rPr>
              <a:t>x</a:t>
            </a:r>
            <a:r>
              <a:rPr lang="zh-CN" altLang="en-US" sz="2800" b="1" dirty="0">
                <a:latin typeface="Times New Roman" panose="02020603050405020304" pitchFamily="18" charset="0"/>
                <a:ea typeface="宋体" pitchFamily="2" charset="-122"/>
              </a:rPr>
              <a:t>轴旋转而形成的旋转体</a:t>
            </a:r>
            <a:r>
              <a:rPr lang="zh-CN" altLang="en-US" sz="2800" b="1" dirty="0">
                <a:latin typeface="Times New Roman" panose="02020603050405020304" pitchFamily="18" charset="0"/>
                <a:sym typeface="+mn-ea"/>
              </a:rPr>
              <a:t>的体积</a:t>
            </a:r>
            <a:r>
              <a:rPr lang="en-US" altLang="zh-CN" sz="2800" b="1">
                <a:latin typeface="Times New Roman" panose="02020603050405020304" pitchFamily="18" charset="0"/>
                <a:sym typeface="+mn-ea"/>
              </a:rPr>
              <a:t>.</a:t>
            </a:r>
            <a:endParaRPr lang="zh-CN" altLang="en-US" sz="2800" b="1" dirty="0">
              <a:latin typeface="Times New Roman" panose="02020603050405020304" pitchFamily="18" charset="0"/>
              <a:ea typeface="宋体" pitchFamily="2" charset="-122"/>
            </a:endParaRPr>
          </a:p>
        </p:txBody>
      </p:sp>
      <p:grpSp>
        <p:nvGrpSpPr>
          <p:cNvPr id="118799" name="组合 118798"/>
          <p:cNvGrpSpPr/>
          <p:nvPr/>
        </p:nvGrpSpPr>
        <p:grpSpPr>
          <a:xfrm>
            <a:off x="7415213" y="1127760"/>
            <a:ext cx="3189287" cy="2828925"/>
            <a:chOff x="3136" y="624"/>
            <a:chExt cx="2288" cy="1872"/>
          </a:xfrm>
        </p:grpSpPr>
        <p:sp>
          <p:nvSpPr>
            <p:cNvPr id="97288" name="直接连接符 118799"/>
            <p:cNvSpPr/>
            <p:nvPr/>
          </p:nvSpPr>
          <p:spPr>
            <a:xfrm flipV="1">
              <a:off x="4224" y="672"/>
              <a:ext cx="0" cy="1824"/>
            </a:xfrm>
            <a:prstGeom prst="line">
              <a:avLst/>
            </a:prstGeom>
            <a:ln w="28575" cap="flat" cmpd="sng">
              <a:solidFill>
                <a:schemeClr val="tx1"/>
              </a:solidFill>
              <a:prstDash val="solid"/>
              <a:round/>
              <a:headEnd type="none" w="med" len="med"/>
              <a:tailEnd type="triangle" w="med" len="med"/>
            </a:ln>
          </p:spPr>
        </p:sp>
        <p:grpSp>
          <p:nvGrpSpPr>
            <p:cNvPr id="97289" name="组合 118800"/>
            <p:cNvGrpSpPr/>
            <p:nvPr/>
          </p:nvGrpSpPr>
          <p:grpSpPr>
            <a:xfrm>
              <a:off x="3136" y="624"/>
              <a:ext cx="2288" cy="1440"/>
              <a:chOff x="3136" y="624"/>
              <a:chExt cx="2288" cy="1440"/>
            </a:xfrm>
          </p:grpSpPr>
          <p:sp>
            <p:nvSpPr>
              <p:cNvPr id="97290" name="直接连接符 118801"/>
              <p:cNvSpPr/>
              <p:nvPr/>
            </p:nvSpPr>
            <p:spPr>
              <a:xfrm>
                <a:off x="3136" y="1614"/>
                <a:ext cx="2244" cy="0"/>
              </a:xfrm>
              <a:prstGeom prst="line">
                <a:avLst/>
              </a:prstGeom>
              <a:ln w="28575" cap="flat" cmpd="sng">
                <a:solidFill>
                  <a:schemeClr val="tx1"/>
                </a:solidFill>
                <a:prstDash val="solid"/>
                <a:round/>
                <a:headEnd type="none" w="med" len="med"/>
                <a:tailEnd type="triangle" w="med" len="med"/>
              </a:ln>
            </p:spPr>
          </p:sp>
          <p:graphicFrame>
            <p:nvGraphicFramePr>
              <p:cNvPr id="97291" name="对象 118802"/>
              <p:cNvGraphicFramePr/>
              <p:nvPr/>
            </p:nvGraphicFramePr>
            <p:xfrm>
              <a:off x="4067" y="1652"/>
              <a:ext cx="125" cy="142"/>
            </p:xfrm>
            <a:graphic>
              <a:graphicData uri="http://schemas.openxmlformats.org/presentationml/2006/ole">
                <mc:AlternateContent xmlns:mc="http://schemas.openxmlformats.org/markup-compatibility/2006">
                  <mc:Choice xmlns:v="urn:schemas-microsoft-com:vml" Requires="v">
                    <p:oleObj spid="_x0000_s3077" name="" r:id="rId3" imgW="215900" imgH="241300" progId="Equation.3">
                      <p:embed/>
                    </p:oleObj>
                  </mc:Choice>
                  <mc:Fallback>
                    <p:oleObj name="" r:id="rId3" imgW="215900" imgH="241300" progId="Equation.3">
                      <p:embed/>
                      <p:pic>
                        <p:nvPicPr>
                          <p:cNvPr id="0" name="图片 3076"/>
                          <p:cNvPicPr/>
                          <p:nvPr/>
                        </p:nvPicPr>
                        <p:blipFill>
                          <a:blip r:embed="rId4"/>
                          <a:stretch>
                            <a:fillRect/>
                          </a:stretch>
                        </p:blipFill>
                        <p:spPr>
                          <a:xfrm>
                            <a:off x="4067" y="1652"/>
                            <a:ext cx="125" cy="142"/>
                          </a:xfrm>
                          <a:prstGeom prst="rect">
                            <a:avLst/>
                          </a:prstGeom>
                          <a:noFill/>
                          <a:ln w="38100">
                            <a:noFill/>
                            <a:miter/>
                          </a:ln>
                        </p:spPr>
                      </p:pic>
                    </p:oleObj>
                  </mc:Fallback>
                </mc:AlternateContent>
              </a:graphicData>
            </a:graphic>
          </p:graphicFrame>
          <p:graphicFrame>
            <p:nvGraphicFramePr>
              <p:cNvPr id="97292" name="对象 118803"/>
              <p:cNvGraphicFramePr/>
              <p:nvPr/>
            </p:nvGraphicFramePr>
            <p:xfrm>
              <a:off x="5233" y="1723"/>
              <a:ext cx="147" cy="142"/>
            </p:xfrm>
            <a:graphic>
              <a:graphicData uri="http://schemas.openxmlformats.org/presentationml/2006/ole">
                <mc:AlternateContent xmlns:mc="http://schemas.openxmlformats.org/markup-compatibility/2006">
                  <mc:Choice xmlns:v="urn:schemas-microsoft-com:vml" Requires="v">
                    <p:oleObj spid="_x0000_s3078" name="" r:id="rId5" imgW="254000" imgH="241300" progId="Equation.3">
                      <p:embed/>
                    </p:oleObj>
                  </mc:Choice>
                  <mc:Fallback>
                    <p:oleObj name="" r:id="rId5" imgW="254000" imgH="241300" progId="Equation.3">
                      <p:embed/>
                      <p:pic>
                        <p:nvPicPr>
                          <p:cNvPr id="0" name="图片 3077"/>
                          <p:cNvPicPr/>
                          <p:nvPr/>
                        </p:nvPicPr>
                        <p:blipFill>
                          <a:blip r:embed="rId6"/>
                          <a:stretch>
                            <a:fillRect/>
                          </a:stretch>
                        </p:blipFill>
                        <p:spPr>
                          <a:xfrm>
                            <a:off x="5233" y="1723"/>
                            <a:ext cx="147" cy="142"/>
                          </a:xfrm>
                          <a:prstGeom prst="rect">
                            <a:avLst/>
                          </a:prstGeom>
                          <a:noFill/>
                          <a:ln w="38100">
                            <a:noFill/>
                            <a:miter/>
                          </a:ln>
                        </p:spPr>
                      </p:pic>
                    </p:oleObj>
                  </mc:Fallback>
                </mc:AlternateContent>
              </a:graphicData>
            </a:graphic>
          </p:graphicFrame>
          <p:graphicFrame>
            <p:nvGraphicFramePr>
              <p:cNvPr id="97293" name="对象 118804"/>
              <p:cNvGraphicFramePr/>
              <p:nvPr/>
            </p:nvGraphicFramePr>
            <p:xfrm>
              <a:off x="4265" y="714"/>
              <a:ext cx="147" cy="188"/>
            </p:xfrm>
            <a:graphic>
              <a:graphicData uri="http://schemas.openxmlformats.org/presentationml/2006/ole">
                <mc:AlternateContent xmlns:mc="http://schemas.openxmlformats.org/markup-compatibility/2006">
                  <mc:Choice xmlns:v="urn:schemas-microsoft-com:vml" Requires="v">
                    <p:oleObj spid="_x0000_s3079" name="" r:id="rId7" imgW="254000" imgH="317500" progId="Equation.3">
                      <p:embed/>
                    </p:oleObj>
                  </mc:Choice>
                  <mc:Fallback>
                    <p:oleObj name="" r:id="rId7" imgW="254000" imgH="317500" progId="Equation.3">
                      <p:embed/>
                      <p:pic>
                        <p:nvPicPr>
                          <p:cNvPr id="0" name="图片 3078"/>
                          <p:cNvPicPr/>
                          <p:nvPr/>
                        </p:nvPicPr>
                        <p:blipFill>
                          <a:blip r:embed="rId8"/>
                          <a:stretch>
                            <a:fillRect/>
                          </a:stretch>
                        </p:blipFill>
                        <p:spPr>
                          <a:xfrm>
                            <a:off x="4265" y="714"/>
                            <a:ext cx="147" cy="188"/>
                          </a:xfrm>
                          <a:prstGeom prst="rect">
                            <a:avLst/>
                          </a:prstGeom>
                          <a:noFill/>
                          <a:ln w="38100">
                            <a:noFill/>
                            <a:miter/>
                          </a:ln>
                        </p:spPr>
                      </p:pic>
                    </p:oleObj>
                  </mc:Fallback>
                </mc:AlternateContent>
              </a:graphicData>
            </a:graphic>
          </p:graphicFrame>
          <p:sp>
            <p:nvSpPr>
              <p:cNvPr id="97294" name="椭圆 118805"/>
              <p:cNvSpPr/>
              <p:nvPr/>
            </p:nvSpPr>
            <p:spPr>
              <a:xfrm>
                <a:off x="3268" y="1156"/>
                <a:ext cx="1877" cy="908"/>
              </a:xfrm>
              <a:prstGeom prst="ellipse">
                <a:avLst/>
              </a:prstGeom>
              <a:noFill/>
              <a:ln w="28575" cap="flat" cmpd="sng">
                <a:solidFill>
                  <a:srgbClr val="FF0000"/>
                </a:solidFill>
                <a:prstDash val="solid"/>
                <a:round/>
                <a:headEnd type="none" w="med" len="med"/>
                <a:tailEnd type="none" w="med" len="med"/>
              </a:ln>
            </p:spPr>
            <p:txBody>
              <a:bodyPr anchor="t" anchorCtr="0"/>
              <a:p>
                <a:endParaRPr lang="zh-CN" altLang="en-US">
                  <a:latin typeface="Calibri" charset="0"/>
                  <a:ea typeface="宋体" pitchFamily="2" charset="-122"/>
                </a:endParaRPr>
              </a:p>
            </p:txBody>
          </p:sp>
          <p:graphicFrame>
            <p:nvGraphicFramePr>
              <p:cNvPr id="97295" name="对象 118806"/>
              <p:cNvGraphicFramePr/>
              <p:nvPr/>
            </p:nvGraphicFramePr>
            <p:xfrm>
              <a:off x="4449" y="624"/>
              <a:ext cx="975" cy="525"/>
            </p:xfrm>
            <a:graphic>
              <a:graphicData uri="http://schemas.openxmlformats.org/presentationml/2006/ole">
                <mc:AlternateContent xmlns:mc="http://schemas.openxmlformats.org/markup-compatibility/2006">
                  <mc:Choice xmlns:v="urn:schemas-microsoft-com:vml" Requires="v">
                    <p:oleObj spid="_x0000_s3080" name="" r:id="rId9" imgW="1689100" imgH="889000" progId="Equation.3">
                      <p:embed/>
                    </p:oleObj>
                  </mc:Choice>
                  <mc:Fallback>
                    <p:oleObj name="" r:id="rId9" imgW="1689100" imgH="889000" progId="Equation.3">
                      <p:embed/>
                      <p:pic>
                        <p:nvPicPr>
                          <p:cNvPr id="0" name="图片 3079"/>
                          <p:cNvPicPr/>
                          <p:nvPr/>
                        </p:nvPicPr>
                        <p:blipFill>
                          <a:blip r:embed="rId2"/>
                          <a:stretch>
                            <a:fillRect/>
                          </a:stretch>
                        </p:blipFill>
                        <p:spPr>
                          <a:xfrm>
                            <a:off x="4449" y="624"/>
                            <a:ext cx="975" cy="525"/>
                          </a:xfrm>
                          <a:prstGeom prst="rect">
                            <a:avLst/>
                          </a:prstGeom>
                          <a:noFill/>
                          <a:ln w="38100">
                            <a:noFill/>
                            <a:miter/>
                          </a:ln>
                        </p:spPr>
                      </p:pic>
                    </p:oleObj>
                  </mc:Fallback>
                </mc:AlternateContent>
              </a:graphicData>
            </a:graphic>
          </p:graphicFrame>
          <p:graphicFrame>
            <p:nvGraphicFramePr>
              <p:cNvPr id="97296" name="对象 118807"/>
              <p:cNvGraphicFramePr/>
              <p:nvPr/>
            </p:nvGraphicFramePr>
            <p:xfrm>
              <a:off x="3290" y="1629"/>
              <a:ext cx="286" cy="143"/>
            </p:xfrm>
            <a:graphic>
              <a:graphicData uri="http://schemas.openxmlformats.org/presentationml/2006/ole">
                <mc:AlternateContent xmlns:mc="http://schemas.openxmlformats.org/markup-compatibility/2006">
                  <mc:Choice xmlns:v="urn:schemas-microsoft-com:vml" Requires="v">
                    <p:oleObj spid="_x0000_s3081" name="" r:id="rId10" imgW="495300" imgH="241300" progId="Equation.3">
                      <p:embed/>
                    </p:oleObj>
                  </mc:Choice>
                  <mc:Fallback>
                    <p:oleObj name="" r:id="rId10" imgW="495300" imgH="241300" progId="Equation.3">
                      <p:embed/>
                      <p:pic>
                        <p:nvPicPr>
                          <p:cNvPr id="0" name="图片 3080"/>
                          <p:cNvPicPr/>
                          <p:nvPr/>
                        </p:nvPicPr>
                        <p:blipFill>
                          <a:blip r:embed="rId11"/>
                          <a:stretch>
                            <a:fillRect/>
                          </a:stretch>
                        </p:blipFill>
                        <p:spPr>
                          <a:xfrm>
                            <a:off x="3290" y="1629"/>
                            <a:ext cx="286" cy="143"/>
                          </a:xfrm>
                          <a:prstGeom prst="rect">
                            <a:avLst/>
                          </a:prstGeom>
                          <a:noFill/>
                          <a:ln w="38100">
                            <a:noFill/>
                            <a:miter/>
                          </a:ln>
                        </p:spPr>
                      </p:pic>
                    </p:oleObj>
                  </mc:Fallback>
                </mc:AlternateContent>
              </a:graphicData>
            </a:graphic>
          </p:graphicFrame>
          <p:graphicFrame>
            <p:nvGraphicFramePr>
              <p:cNvPr id="97297" name="对象 118808"/>
              <p:cNvGraphicFramePr/>
              <p:nvPr/>
            </p:nvGraphicFramePr>
            <p:xfrm>
              <a:off x="4984" y="1629"/>
              <a:ext cx="132" cy="143"/>
            </p:xfrm>
            <a:graphic>
              <a:graphicData uri="http://schemas.openxmlformats.org/presentationml/2006/ole">
                <mc:AlternateContent xmlns:mc="http://schemas.openxmlformats.org/markup-compatibility/2006">
                  <mc:Choice xmlns:v="urn:schemas-microsoft-com:vml" Requires="v">
                    <p:oleObj spid="_x0000_s3082" name="" r:id="rId12" imgW="228600" imgH="241300" progId="Equation.3">
                      <p:embed/>
                    </p:oleObj>
                  </mc:Choice>
                  <mc:Fallback>
                    <p:oleObj name="" r:id="rId12" imgW="228600" imgH="241300" progId="Equation.3">
                      <p:embed/>
                      <p:pic>
                        <p:nvPicPr>
                          <p:cNvPr id="0" name="图片 3081"/>
                          <p:cNvPicPr/>
                          <p:nvPr/>
                        </p:nvPicPr>
                        <p:blipFill>
                          <a:blip r:embed="rId13"/>
                          <a:stretch>
                            <a:fillRect/>
                          </a:stretch>
                        </p:blipFill>
                        <p:spPr>
                          <a:xfrm>
                            <a:off x="4984" y="1629"/>
                            <a:ext cx="132" cy="143"/>
                          </a:xfrm>
                          <a:prstGeom prst="rect">
                            <a:avLst/>
                          </a:prstGeom>
                          <a:noFill/>
                          <a:ln w="38100">
                            <a:noFill/>
                            <a:miter/>
                          </a:ln>
                        </p:spPr>
                      </p:pic>
                    </p:oleObj>
                  </mc:Fallback>
                </mc:AlternateContent>
              </a:graphicData>
            </a:graphic>
          </p:graphicFrame>
        </p:grpSp>
      </p:grpSp>
      <p:sp>
        <p:nvSpPr>
          <p:cNvPr id="118811" name="文本框 118810"/>
          <p:cNvSpPr txBox="1"/>
          <p:nvPr/>
        </p:nvSpPr>
        <p:spPr>
          <a:xfrm>
            <a:off x="1357630" y="1640205"/>
            <a:ext cx="5911215" cy="521970"/>
          </a:xfrm>
          <a:prstGeom prst="rect">
            <a:avLst/>
          </a:prstGeom>
          <a:noFill/>
          <a:ln w="28575">
            <a:noFill/>
          </a:ln>
        </p:spPr>
        <p:txBody>
          <a:bodyPr wrap="square" anchor="t" anchorCtr="0">
            <a:spAutoFit/>
          </a:bodyPr>
          <a:p>
            <a:pPr algn="l" eaLnBrk="0" hangingPunct="0"/>
            <a:r>
              <a:rPr lang="zh-CN" altLang="en-US" sz="2800" b="1">
                <a:latin typeface="Times New Roman" panose="02020603050405020304" pitchFamily="18" charset="0"/>
                <a:sym typeface="+mn-ea"/>
              </a:rPr>
              <a:t>解</a:t>
            </a:r>
            <a:r>
              <a:rPr lang="en-US" altLang="zh-CN" sz="2800" b="1">
                <a:latin typeface="Times New Roman" panose="02020603050405020304" pitchFamily="18" charset="0"/>
                <a:sym typeface="+mn-ea"/>
              </a:rPr>
              <a:t>  </a:t>
            </a:r>
            <a:r>
              <a:rPr lang="zh-CN" altLang="en-US" sz="2800" b="1" dirty="0">
                <a:latin typeface="Times New Roman" panose="02020603050405020304" pitchFamily="18" charset="0"/>
                <a:ea typeface="宋体" pitchFamily="2" charset="-122"/>
              </a:rPr>
              <a:t>这个旋转体可以看成</a:t>
            </a:r>
            <a:r>
              <a:rPr lang="zh-CN" altLang="en-US" sz="2800" b="1" dirty="0">
                <a:latin typeface="Times New Roman" panose="02020603050405020304" pitchFamily="18" charset="0"/>
                <a:sym typeface="+mn-ea"/>
              </a:rPr>
              <a:t>以半个椭圆</a:t>
            </a:r>
            <a:endParaRPr lang="zh-CN" altLang="en-US" sz="2800" b="1">
              <a:latin typeface="Times New Roman" panose="02020603050405020304" pitchFamily="18" charset="0"/>
              <a:ea typeface="宋体" pitchFamily="2" charset="-122"/>
            </a:endParaRPr>
          </a:p>
        </p:txBody>
      </p:sp>
      <p:graphicFrame>
        <p:nvGraphicFramePr>
          <p:cNvPr id="118813" name="对象 118812"/>
          <p:cNvGraphicFramePr/>
          <p:nvPr/>
        </p:nvGraphicFramePr>
        <p:xfrm>
          <a:off x="3124200" y="2198370"/>
          <a:ext cx="2184400" cy="838200"/>
        </p:xfrm>
        <a:graphic>
          <a:graphicData uri="http://schemas.openxmlformats.org/presentationml/2006/ole">
            <mc:AlternateContent xmlns:mc="http://schemas.openxmlformats.org/markup-compatibility/2006">
              <mc:Choice xmlns:v="urn:schemas-microsoft-com:vml" Requires="v">
                <p:oleObj spid="_x0000_s3083" name="" r:id="rId14" imgW="2184400" imgH="838200" progId="Equation.3">
                  <p:embed/>
                </p:oleObj>
              </mc:Choice>
              <mc:Fallback>
                <p:oleObj name="" r:id="rId14" imgW="2184400" imgH="838200" progId="Equation.3">
                  <p:embed/>
                  <p:pic>
                    <p:nvPicPr>
                      <p:cNvPr id="0" name="图片 3082"/>
                      <p:cNvPicPr/>
                      <p:nvPr/>
                    </p:nvPicPr>
                    <p:blipFill>
                      <a:blip r:embed="rId15"/>
                      <a:stretch>
                        <a:fillRect/>
                      </a:stretch>
                    </p:blipFill>
                    <p:spPr>
                      <a:xfrm>
                        <a:off x="3124200" y="2198370"/>
                        <a:ext cx="2184400" cy="838200"/>
                      </a:xfrm>
                      <a:prstGeom prst="rect">
                        <a:avLst/>
                      </a:prstGeom>
                      <a:noFill/>
                      <a:ln w="38100">
                        <a:noFill/>
                        <a:miter/>
                      </a:ln>
                    </p:spPr>
                  </p:pic>
                </p:oleObj>
              </mc:Fallback>
            </mc:AlternateContent>
          </a:graphicData>
        </a:graphic>
      </p:graphicFrame>
      <p:sp>
        <p:nvSpPr>
          <p:cNvPr id="118814" name="文本框 118813"/>
          <p:cNvSpPr txBox="1"/>
          <p:nvPr/>
        </p:nvSpPr>
        <p:spPr>
          <a:xfrm>
            <a:off x="1357630" y="3072765"/>
            <a:ext cx="6167755" cy="521970"/>
          </a:xfrm>
          <a:prstGeom prst="rect">
            <a:avLst/>
          </a:prstGeom>
          <a:noFill/>
          <a:ln w="28575">
            <a:noFill/>
          </a:ln>
        </p:spPr>
        <p:txBody>
          <a:bodyPr wrap="square" anchor="t" anchorCtr="0">
            <a:spAutoFit/>
          </a:bodyPr>
          <a:p>
            <a:pPr algn="l" eaLnBrk="0" hangingPunct="0"/>
            <a:r>
              <a:rPr lang="zh-CN" altLang="en-US" sz="2800" b="1">
                <a:latin typeface="Times New Roman" panose="02020603050405020304" pitchFamily="18" charset="0"/>
                <a:ea typeface="宋体" pitchFamily="2" charset="-122"/>
              </a:rPr>
              <a:t>绕</a:t>
            </a:r>
            <a:r>
              <a:rPr lang="en-US" altLang="zh-CN" sz="2800" b="1" i="1">
                <a:latin typeface="Times New Roman" panose="02020603050405020304" pitchFamily="18" charset="0"/>
                <a:ea typeface="宋体" pitchFamily="2" charset="-122"/>
              </a:rPr>
              <a:t>x</a:t>
            </a:r>
            <a:r>
              <a:rPr lang="zh-CN" altLang="en-US" sz="2800" b="1" dirty="0">
                <a:latin typeface="Times New Roman" panose="02020603050405020304" pitchFamily="18" charset="0"/>
                <a:ea typeface="宋体" pitchFamily="2" charset="-122"/>
              </a:rPr>
              <a:t>轴旋转而成的立体</a:t>
            </a:r>
            <a:r>
              <a:rPr lang="zh-CN" altLang="en-US" sz="2800" b="1" dirty="0">
                <a:latin typeface="Times New Roman" panose="02020603050405020304" pitchFamily="18" charset="0"/>
                <a:sym typeface="+mn-ea"/>
              </a:rPr>
              <a:t>取积分变量为</a:t>
            </a:r>
            <a:r>
              <a:rPr lang="en-US" altLang="zh-CN" sz="2800" b="1" i="1">
                <a:latin typeface="Times New Roman" panose="02020603050405020304" pitchFamily="18" charset="0"/>
                <a:sym typeface="+mn-ea"/>
              </a:rPr>
              <a:t>x</a:t>
            </a:r>
            <a:r>
              <a:rPr lang="en-US" altLang="zh-CN" sz="2800" b="1">
                <a:latin typeface="Times New Roman" panose="02020603050405020304" pitchFamily="18" charset="0"/>
                <a:sym typeface="+mn-ea"/>
              </a:rPr>
              <a:t>,</a:t>
            </a:r>
            <a:endParaRPr lang="zh-CN" altLang="en-US" sz="2800" b="1" dirty="0">
              <a:latin typeface="Times New Roman" panose="02020603050405020304" pitchFamily="18" charset="0"/>
              <a:ea typeface="宋体" pitchFamily="2" charset="-122"/>
            </a:endParaRPr>
          </a:p>
        </p:txBody>
      </p:sp>
      <p:graphicFrame>
        <p:nvGraphicFramePr>
          <p:cNvPr id="118816" name="对象 118815"/>
          <p:cNvGraphicFramePr/>
          <p:nvPr/>
        </p:nvGraphicFramePr>
        <p:xfrm>
          <a:off x="1405255" y="4007009"/>
          <a:ext cx="1549400" cy="368300"/>
        </p:xfrm>
        <a:graphic>
          <a:graphicData uri="http://schemas.openxmlformats.org/presentationml/2006/ole">
            <mc:AlternateContent xmlns:mc="http://schemas.openxmlformats.org/markup-compatibility/2006">
              <mc:Choice xmlns:v="urn:schemas-microsoft-com:vml" Requires="v">
                <p:oleObj spid="_x0000_s3084" name="" r:id="rId16" imgW="1549400" imgH="368300" progId="Equation.3">
                  <p:embed/>
                </p:oleObj>
              </mc:Choice>
              <mc:Fallback>
                <p:oleObj name="" r:id="rId16" imgW="1549400" imgH="368300" progId="Equation.3">
                  <p:embed/>
                  <p:pic>
                    <p:nvPicPr>
                      <p:cNvPr id="0" name="图片 3083"/>
                      <p:cNvPicPr/>
                      <p:nvPr/>
                    </p:nvPicPr>
                    <p:blipFill>
                      <a:blip r:embed="rId17"/>
                      <a:stretch>
                        <a:fillRect/>
                      </a:stretch>
                    </p:blipFill>
                    <p:spPr>
                      <a:xfrm>
                        <a:off x="1405255" y="4007009"/>
                        <a:ext cx="1549400" cy="368300"/>
                      </a:xfrm>
                      <a:prstGeom prst="rect">
                        <a:avLst/>
                      </a:prstGeom>
                      <a:noFill/>
                      <a:ln w="38100">
                        <a:noFill/>
                        <a:miter/>
                      </a:ln>
                    </p:spPr>
                  </p:pic>
                </p:oleObj>
              </mc:Fallback>
            </mc:AlternateContent>
          </a:graphicData>
        </a:graphic>
      </p:graphicFrame>
      <p:sp>
        <p:nvSpPr>
          <p:cNvPr id="118817" name="矩形 118816"/>
          <p:cNvSpPr/>
          <p:nvPr/>
        </p:nvSpPr>
        <p:spPr>
          <a:xfrm>
            <a:off x="2958465" y="3930015"/>
            <a:ext cx="7257415" cy="521970"/>
          </a:xfrm>
          <a:prstGeom prst="rect">
            <a:avLst/>
          </a:prstGeom>
          <a:noFill/>
          <a:ln w="28575">
            <a:noFill/>
          </a:ln>
        </p:spPr>
        <p:txBody>
          <a:bodyPr wrap="square" anchor="t" anchorCtr="0">
            <a:spAutoFit/>
          </a:bodyPr>
          <a:p>
            <a:pPr algn="l" eaLnBrk="0" hangingPunct="0"/>
            <a:r>
              <a:rPr lang="zh-CN" altLang="en-US" sz="2800" b="1" dirty="0">
                <a:latin typeface="Times New Roman" panose="02020603050405020304" pitchFamily="18" charset="0"/>
                <a:ea typeface="宋体" pitchFamily="2" charset="-122"/>
              </a:rPr>
              <a:t>利用</a:t>
            </a:r>
            <a:r>
              <a:rPr lang="zh-CN" altLang="en-US" sz="2800" b="1" dirty="0">
                <a:solidFill>
                  <a:srgbClr val="FF0000"/>
                </a:solidFill>
                <a:latin typeface="Times New Roman" panose="02020603050405020304" pitchFamily="18" charset="0"/>
                <a:ea typeface="宋体" pitchFamily="2" charset="-122"/>
              </a:rPr>
              <a:t>旋转体体积公式</a:t>
            </a:r>
            <a:r>
              <a:rPr lang="zh-CN" altLang="en-US" sz="2800" b="1" dirty="0">
                <a:latin typeface="Times New Roman" panose="02020603050405020304" pitchFamily="18" charset="0"/>
                <a:ea typeface="宋体" pitchFamily="2" charset="-122"/>
              </a:rPr>
              <a:t>，知：</a:t>
            </a:r>
            <a:r>
              <a:rPr lang="zh-CN" altLang="en-US" sz="2800" b="1" dirty="0">
                <a:latin typeface="Times New Roman" panose="02020603050405020304" pitchFamily="18" charset="0"/>
                <a:sym typeface="+mn-ea"/>
              </a:rPr>
              <a:t>所求的体积为</a:t>
            </a:r>
            <a:endParaRPr lang="zh-CN" altLang="en-US" sz="2800" b="1" dirty="0">
              <a:latin typeface="Times New Roman" panose="02020603050405020304" pitchFamily="18" charset="0"/>
              <a:ea typeface="宋体" pitchFamily="2" charset="-122"/>
            </a:endParaRPr>
          </a:p>
        </p:txBody>
      </p:sp>
      <p:graphicFrame>
        <p:nvGraphicFramePr>
          <p:cNvPr id="118819" name="对象 118818"/>
          <p:cNvGraphicFramePr/>
          <p:nvPr/>
        </p:nvGraphicFramePr>
        <p:xfrm>
          <a:off x="2368550" y="4462780"/>
          <a:ext cx="3721100" cy="977900"/>
        </p:xfrm>
        <a:graphic>
          <a:graphicData uri="http://schemas.openxmlformats.org/presentationml/2006/ole">
            <mc:AlternateContent xmlns:mc="http://schemas.openxmlformats.org/markup-compatibility/2006">
              <mc:Choice xmlns:v="urn:schemas-microsoft-com:vml" Requires="v">
                <p:oleObj spid="_x0000_s3085" name="" r:id="rId18" imgW="3721100" imgH="977900" progId="Equation.3">
                  <p:embed/>
                </p:oleObj>
              </mc:Choice>
              <mc:Fallback>
                <p:oleObj name="" r:id="rId18" imgW="3721100" imgH="977900" progId="Equation.3">
                  <p:embed/>
                  <p:pic>
                    <p:nvPicPr>
                      <p:cNvPr id="0" name="图片 3084"/>
                      <p:cNvPicPr/>
                      <p:nvPr/>
                    </p:nvPicPr>
                    <p:blipFill>
                      <a:blip r:embed="rId19"/>
                      <a:stretch>
                        <a:fillRect/>
                      </a:stretch>
                    </p:blipFill>
                    <p:spPr>
                      <a:xfrm>
                        <a:off x="2368550" y="4462780"/>
                        <a:ext cx="3721100" cy="977900"/>
                      </a:xfrm>
                      <a:prstGeom prst="rect">
                        <a:avLst/>
                      </a:prstGeom>
                      <a:noFill/>
                      <a:ln w="38100">
                        <a:noFill/>
                        <a:miter/>
                      </a:ln>
                    </p:spPr>
                  </p:pic>
                </p:oleObj>
              </mc:Fallback>
            </mc:AlternateContent>
          </a:graphicData>
        </a:graphic>
      </p:graphicFrame>
      <p:graphicFrame>
        <p:nvGraphicFramePr>
          <p:cNvPr id="118820" name="对象 118819"/>
          <p:cNvGraphicFramePr/>
          <p:nvPr/>
        </p:nvGraphicFramePr>
        <p:xfrm>
          <a:off x="6286500" y="4507230"/>
          <a:ext cx="3086100" cy="889000"/>
        </p:xfrm>
        <a:graphic>
          <a:graphicData uri="http://schemas.openxmlformats.org/presentationml/2006/ole">
            <mc:AlternateContent xmlns:mc="http://schemas.openxmlformats.org/markup-compatibility/2006">
              <mc:Choice xmlns:v="urn:schemas-microsoft-com:vml" Requires="v">
                <p:oleObj spid="_x0000_s3086" name="" r:id="rId20" imgW="3086100" imgH="889000" progId="Equation.3">
                  <p:embed/>
                </p:oleObj>
              </mc:Choice>
              <mc:Fallback>
                <p:oleObj name="" r:id="rId20" imgW="3086100" imgH="889000" progId="Equation.3">
                  <p:embed/>
                  <p:pic>
                    <p:nvPicPr>
                      <p:cNvPr id="0" name="图片 3085"/>
                      <p:cNvPicPr/>
                      <p:nvPr/>
                    </p:nvPicPr>
                    <p:blipFill>
                      <a:blip r:embed="rId21"/>
                      <a:stretch>
                        <a:fillRect/>
                      </a:stretch>
                    </p:blipFill>
                    <p:spPr>
                      <a:xfrm>
                        <a:off x="6286500" y="4507230"/>
                        <a:ext cx="3086100" cy="889000"/>
                      </a:xfrm>
                      <a:prstGeom prst="rect">
                        <a:avLst/>
                      </a:prstGeom>
                      <a:noFill/>
                      <a:ln w="38100">
                        <a:noFill/>
                        <a:miter/>
                      </a:ln>
                    </p:spPr>
                  </p:pic>
                </p:oleObj>
              </mc:Fallback>
            </mc:AlternateContent>
          </a:graphicData>
        </a:graphic>
      </p:graphicFrame>
      <p:graphicFrame>
        <p:nvGraphicFramePr>
          <p:cNvPr id="118821" name="对象 118820"/>
          <p:cNvGraphicFramePr/>
          <p:nvPr/>
        </p:nvGraphicFramePr>
        <p:xfrm>
          <a:off x="2724150" y="5577840"/>
          <a:ext cx="2876550" cy="939800"/>
        </p:xfrm>
        <a:graphic>
          <a:graphicData uri="http://schemas.openxmlformats.org/presentationml/2006/ole">
            <mc:AlternateContent xmlns:mc="http://schemas.openxmlformats.org/markup-compatibility/2006">
              <mc:Choice xmlns:v="urn:schemas-microsoft-com:vml" Requires="v">
                <p:oleObj spid="_x0000_s3087" name="" r:id="rId22" imgW="3072130" imgH="1002665" progId="Equation.3">
                  <p:embed/>
                </p:oleObj>
              </mc:Choice>
              <mc:Fallback>
                <p:oleObj name="" r:id="rId22" imgW="3072130" imgH="1002665" progId="Equation.3">
                  <p:embed/>
                  <p:pic>
                    <p:nvPicPr>
                      <p:cNvPr id="0" name="图片 3086"/>
                      <p:cNvPicPr/>
                      <p:nvPr/>
                    </p:nvPicPr>
                    <p:blipFill>
                      <a:blip r:embed="rId23"/>
                      <a:stretch>
                        <a:fillRect/>
                      </a:stretch>
                    </p:blipFill>
                    <p:spPr>
                      <a:xfrm>
                        <a:off x="2724150" y="5577840"/>
                        <a:ext cx="2876550" cy="939800"/>
                      </a:xfrm>
                      <a:prstGeom prst="rect">
                        <a:avLst/>
                      </a:prstGeom>
                      <a:noFill/>
                      <a:ln w="38100">
                        <a:noFill/>
                        <a:miter/>
                      </a:ln>
                    </p:spPr>
                  </p:pic>
                </p:oleObj>
              </mc:Fallback>
            </mc:AlternateContent>
          </a:graphicData>
        </a:graphic>
      </p:graphicFrame>
      <p:graphicFrame>
        <p:nvGraphicFramePr>
          <p:cNvPr id="118822" name="对象 118821"/>
          <p:cNvGraphicFramePr/>
          <p:nvPr/>
        </p:nvGraphicFramePr>
        <p:xfrm>
          <a:off x="5600700" y="5628640"/>
          <a:ext cx="1219200" cy="838200"/>
        </p:xfrm>
        <a:graphic>
          <a:graphicData uri="http://schemas.openxmlformats.org/presentationml/2006/ole">
            <mc:AlternateContent xmlns:mc="http://schemas.openxmlformats.org/markup-compatibility/2006">
              <mc:Choice xmlns:v="urn:schemas-microsoft-com:vml" Requires="v">
                <p:oleObj spid="_x0000_s3088" name="" r:id="rId24" imgW="1219200" imgH="838200" progId="Equation.3">
                  <p:embed/>
                </p:oleObj>
              </mc:Choice>
              <mc:Fallback>
                <p:oleObj name="" r:id="rId24" imgW="1219200" imgH="838200" progId="Equation.3">
                  <p:embed/>
                  <p:pic>
                    <p:nvPicPr>
                      <p:cNvPr id="0" name="图片 3087"/>
                      <p:cNvPicPr/>
                      <p:nvPr/>
                    </p:nvPicPr>
                    <p:blipFill>
                      <a:blip r:embed="rId25"/>
                      <a:stretch>
                        <a:fillRect/>
                      </a:stretch>
                    </p:blipFill>
                    <p:spPr>
                      <a:xfrm>
                        <a:off x="5600700" y="5628640"/>
                        <a:ext cx="1219200" cy="838200"/>
                      </a:xfrm>
                      <a:prstGeom prst="rect">
                        <a:avLst/>
                      </a:prstGeom>
                      <a:noFill/>
                      <a:ln w="38100">
                        <a:noFill/>
                        <a:miter/>
                      </a:ln>
                    </p:spPr>
                  </p:pic>
                </p:oleObj>
              </mc:Fallback>
            </mc:AlternateContent>
          </a:graphicData>
        </a:graphic>
      </p:graphicFrame>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8799"/>
                                        </p:tgtEl>
                                        <p:attrNameLst>
                                          <p:attrName>style.visibility</p:attrName>
                                        </p:attrNameLst>
                                      </p:cBhvr>
                                      <p:to>
                                        <p:strVal val="visible"/>
                                      </p:to>
                                    </p:set>
                                    <p:animEffect transition="in" filter="wipe(left)">
                                      <p:cBhvr>
                                        <p:cTn id="7" dur="500"/>
                                        <p:tgtEl>
                                          <p:spTgt spid="11879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8813"/>
                                        </p:tgtEl>
                                        <p:attrNameLst>
                                          <p:attrName>style.visibility</p:attrName>
                                        </p:attrNameLst>
                                      </p:cBhvr>
                                      <p:to>
                                        <p:strVal val="visible"/>
                                      </p:to>
                                    </p:set>
                                    <p:animEffect transition="in" filter="wipe(left)">
                                      <p:cBhvr>
                                        <p:cTn id="12" dur="500"/>
                                        <p:tgtEl>
                                          <p:spTgt spid="1188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8814">
                                            <p:txEl>
                                              <p:charRg st="0" end="11"/>
                                            </p:txEl>
                                          </p:spTgt>
                                        </p:tgtEl>
                                        <p:attrNameLst>
                                          <p:attrName>style.visibility</p:attrName>
                                        </p:attrNameLst>
                                      </p:cBhvr>
                                      <p:to>
                                        <p:strVal val="visible"/>
                                      </p:to>
                                    </p:set>
                                    <p:animEffect transition="in" filter="wipe(left)">
                                      <p:cBhvr>
                                        <p:cTn id="17" dur="500"/>
                                        <p:tgtEl>
                                          <p:spTgt spid="118814">
                                            <p:txEl>
                                              <p:charRg st="0" end="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8816"/>
                                        </p:tgtEl>
                                        <p:attrNameLst>
                                          <p:attrName>style.visibility</p:attrName>
                                        </p:attrNameLst>
                                      </p:cBhvr>
                                      <p:to>
                                        <p:strVal val="visible"/>
                                      </p:to>
                                    </p:set>
                                    <p:animEffect transition="in" filter="wipe(left)">
                                      <p:cBhvr>
                                        <p:cTn id="22" dur="500"/>
                                        <p:tgtEl>
                                          <p:spTgt spid="1188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8817">
                                            <p:txEl>
                                              <p:charRg st="0" end="13"/>
                                            </p:txEl>
                                          </p:spTgt>
                                        </p:tgtEl>
                                        <p:attrNameLst>
                                          <p:attrName>style.visibility</p:attrName>
                                        </p:attrNameLst>
                                      </p:cBhvr>
                                      <p:to>
                                        <p:strVal val="visible"/>
                                      </p:to>
                                    </p:set>
                                    <p:animEffect transition="in" filter="wipe(left)">
                                      <p:cBhvr>
                                        <p:cTn id="27" dur="500"/>
                                        <p:tgtEl>
                                          <p:spTgt spid="118817">
                                            <p:txEl>
                                              <p:charRg st="0" end="1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18819"/>
                                        </p:tgtEl>
                                        <p:attrNameLst>
                                          <p:attrName>style.visibility</p:attrName>
                                        </p:attrNameLst>
                                      </p:cBhvr>
                                      <p:to>
                                        <p:strVal val="visible"/>
                                      </p:to>
                                    </p:set>
                                    <p:animEffect transition="in" filter="wipe(left)">
                                      <p:cBhvr>
                                        <p:cTn id="32" dur="500"/>
                                        <p:tgtEl>
                                          <p:spTgt spid="11881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18820"/>
                                        </p:tgtEl>
                                        <p:attrNameLst>
                                          <p:attrName>style.visibility</p:attrName>
                                        </p:attrNameLst>
                                      </p:cBhvr>
                                      <p:to>
                                        <p:strVal val="visible"/>
                                      </p:to>
                                    </p:set>
                                    <p:animEffect transition="in" filter="wipe(left)">
                                      <p:cBhvr>
                                        <p:cTn id="37" dur="500"/>
                                        <p:tgtEl>
                                          <p:spTgt spid="1188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18821"/>
                                        </p:tgtEl>
                                        <p:attrNameLst>
                                          <p:attrName>style.visibility</p:attrName>
                                        </p:attrNameLst>
                                      </p:cBhvr>
                                      <p:to>
                                        <p:strVal val="visible"/>
                                      </p:to>
                                    </p:set>
                                    <p:animEffect transition="in" filter="wipe(left)">
                                      <p:cBhvr>
                                        <p:cTn id="42" dur="500"/>
                                        <p:tgtEl>
                                          <p:spTgt spid="1188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8822"/>
                                        </p:tgtEl>
                                        <p:attrNameLst>
                                          <p:attrName>style.visibility</p:attrName>
                                        </p:attrNameLst>
                                      </p:cBhvr>
                                      <p:to>
                                        <p:strVal val="visible"/>
                                      </p:to>
                                    </p:set>
                                    <p:animEffect transition="in" filter="wipe(left)">
                                      <p:cBhvr>
                                        <p:cTn id="47" dur="500"/>
                                        <p:tgtEl>
                                          <p:spTgt spid="118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14" grpId="0" build="p"/>
      <p:bldP spid="118817"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5852"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由物理学知道，如果物体在做直线运动的过程中有一个不变的力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作用在这物体上，且这个力的方向与物体的运动方向一致，那么，在物体移动了距离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时，力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对物体所做的功为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W</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FangSong" panose="02010609060101010101" charset="-122"/>
                <a:ea typeface="FangSong" panose="02010609060101010101"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s</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如果物体在运动的过程中所受的力是变化的，就不能直接使用此公式，而应采用“微元法”思想解决问题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三、定积分的物理应用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1. 变力沿直线所做的功</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5852"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由物理学知道，在水深为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h</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处的压强为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ρgh</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，这里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ρ</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是水的密度 . 如果有一面积为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的平板水平地放置在水深为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h</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处，那么，平板一侧所受的水压力为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FangSong" panose="02010609060101010101" charset="-122"/>
                <a:ea typeface="FangSong" panose="02010609060101010101"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如果平板垂直放置在水中，由于水深不同的点处压强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不相等，平板一侧所受的水压力就不能直接使用此公式，这时应采用</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微元法</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思想解决问题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三、定积分的物理应用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2. 水压力</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由物理学知道，质量分别为</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相距为</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的两个质点间的引力的大小为</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𝑚</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𝑚</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num>
                      <m:den>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oMath>
                </a14:m>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，其中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为引力系数，引力的方向沿着两质点的连线方向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如果要计算一根细棒对一个质点的引力，由于细棒上各点与该质点的距离是变化的，且各点对该质点的引力方向也是变化的，就不能用此公式计算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810385"/>
                <a:ext cx="10079990" cy="37534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三、定积分的物理应用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3. 引力</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6005" y="429895"/>
            <a:ext cx="10079990" cy="10153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例 6　有一长度为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l</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、线密度为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ρ</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的均匀细棒，在其中垂线上距棒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单位处有一质量为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，计算该棒对质点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M</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的引力 .</a:t>
            </a:r>
            <a:endPar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AlternateContent xmlns:mc="http://schemas.openxmlformats.org/markup-compatibility/2006">
        <mc:Choice xmlns:a14="http://schemas.microsoft.com/office/drawing/2010/main" Requires="a14">
          <p:sp>
            <p:nvSpPr>
              <p:cNvPr id="3" name="Text Box 11"/>
              <p:cNvSpPr txBox="1"/>
              <p:nvPr/>
            </p:nvSpPr>
            <p:spPr>
              <a:xfrm>
                <a:off x="1056005" y="1342390"/>
                <a:ext cx="10079990" cy="71628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解　建立坐标系，如图 7-19 所示，取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为积分变量，</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𝑙</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𝑙</m:t>
                            </m:r>
                          </m:num>
                          <m:den>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3" name="Text Box 11"/>
              <p:cNvSpPr txBox="1">
                <a:spLocks noRot="1" noChangeAspect="1" noMove="1" noResize="1" noEditPoints="1" noAdjustHandles="1" noChangeArrowheads="1" noChangeShapeType="1" noTextEdit="1"/>
              </p:cNvSpPr>
              <p:nvPr/>
            </p:nvSpPr>
            <p:spPr>
              <a:xfrm>
                <a:off x="1056005" y="1342390"/>
                <a:ext cx="10079990" cy="716280"/>
              </a:xfrm>
              <a:prstGeom prst="rect">
                <a:avLst/>
              </a:prstGeom>
              <a:blipFill rotWithShape="1">
                <a:blip r:embed="rId1"/>
                <a:stretch>
                  <a:fillRect b="-355"/>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Text Box 11"/>
              <p:cNvSpPr txBox="1"/>
              <p:nvPr/>
            </p:nvSpPr>
            <p:spPr>
              <a:xfrm>
                <a:off x="1056005" y="2164080"/>
                <a:ext cx="10079990" cy="24885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取任一小区间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]，将此小段近似看成质点，其质量为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ρ</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y</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，该小段与质点的距离为</a:t>
                </a:r>
                <a14:m>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ad>
                      <m:radPr>
                        <m:degHide m:val="on"/>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radPr>
                      <m:deg/>
                      <m:e>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rad>
                  </m:oMath>
                </a14:m>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，引力</a:t>
                </a:r>
                <a14:m>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𝑚</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𝜌</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𝑑𝑦</m:t>
                        </m:r>
                      </m:num>
                      <m:den>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den>
                    </m:f>
                  </m:oMath>
                </a14:m>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，水平方向的分力</a:t>
                </a:r>
                <a:r>
                  <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rPr>
                  <a:t>元素</a:t>
                </a:r>
                <a:endParaRPr lang="zh-CN" altLang="en-US" sz="2000">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m:t>
                      </m:r>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e>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sub>
                      </m:s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m:t>
                      </m:r>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𝑎𝑚</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𝜌</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𝑑𝑔</m:t>
                          </m:r>
                        </m:num>
                        <m:den>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d>
                                <m:d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𝑦</m:t>
                                      </m:r>
                                    </m:e>
                                    <m:sup>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p>
                                  </m:sSup>
                                </m:e>
                              </m:d>
                            </m:e>
                            <m:sup>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3</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sup>
                          </m:sSup>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4" name="Text Box 11"/>
              <p:cNvSpPr txBox="1">
                <a:spLocks noRot="1" noChangeAspect="1" noMove="1" noResize="1" noEditPoints="1" noAdjustHandles="1" noChangeArrowheads="1" noChangeShapeType="1" noTextEdit="1"/>
              </p:cNvSpPr>
              <p:nvPr/>
            </p:nvSpPr>
            <p:spPr>
              <a:xfrm>
                <a:off x="1056005" y="2164080"/>
                <a:ext cx="10079990" cy="2488565"/>
              </a:xfrm>
              <a:prstGeom prst="rect">
                <a:avLst/>
              </a:prstGeom>
              <a:blipFill rotWithShape="1">
                <a:blip r:embed="rId2"/>
                <a:stretch>
                  <a:fillRect/>
                </a:stretch>
              </a:blipFill>
              <a:ln w="9525">
                <a:noFill/>
              </a:ln>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Text Box 11"/>
              <p:cNvSpPr txBox="1"/>
              <p:nvPr/>
            </p:nvSpPr>
            <p:spPr>
              <a:xfrm>
                <a:off x="1056005" y="4758055"/>
                <a:ext cx="10079990" cy="897890"/>
              </a:xfrm>
              <a:prstGeom prst="rect">
                <a:avLst/>
              </a:prstGeom>
              <a:noFill/>
              <a:ln w="9525">
                <a:noFill/>
              </a:ln>
            </p:spPr>
            <p:txBody>
              <a:bodyPr anchor="t" anchorCtr="0">
                <a:noAutofit/>
              </a:bodyPr>
              <a:p>
                <a:pPr indent="508000" algn="just">
                  <a:lnSpc>
                    <a:spcPct val="10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sSub>
                        <m:sSub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𝐹</m:t>
                          </m:r>
                        </m:e>
                        <m:sub>
                          <m:r>
                            <a:rPr lang="en-US" i="1">
                              <a:solidFill>
                                <a:schemeClr val="bg1"/>
                              </a:solidFill>
                              <a:latin typeface="DejaVu Math TeX Gyre" panose="02000503000000000000" charset="0"/>
                            </a:rPr>
                            <m:t>𝑥</m:t>
                          </m:r>
                        </m:sub>
                      </m:s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num>
                            <m:den>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den>
                          </m:f>
                        </m:sub>
                        <m:sup>
                          <m:f>
                            <m:fPr>
                              <m:ctrlPr>
                                <a:rPr i="1">
                                  <a:solidFill>
                                    <a:schemeClr val="bg1"/>
                                  </a:solidFill>
                                  <a:latin typeface="DejaVu Math TeX Gyre" panose="02000503000000000000" charset="0"/>
                                  <a:cs typeface="DejaVu Math TeX Gyre" panose="02000503000000000000" charset="0"/>
                                </a:rPr>
                              </m:ctrlPr>
                            </m:fPr>
                            <m:num>
                              <m:r>
                                <a:rPr lang="en-US" i="1">
                                  <a:solidFill>
                                    <a:schemeClr val="bg1"/>
                                  </a:solidFill>
                                  <a:latin typeface="DejaVu Math TeX Gyre" panose="02000503000000000000" charset="0"/>
                                  <a:cs typeface="DejaVu Math TeX Gyre" panose="02000503000000000000" charset="0"/>
                                </a:rPr>
                                <m:t>𝑙</m:t>
                              </m:r>
                            </m:num>
                            <m:den>
                              <m:r>
                                <a:rPr lang="en-US" i="1">
                                  <a:solidFill>
                                    <a:schemeClr val="bg1"/>
                                  </a:solidFill>
                                  <a:latin typeface="DejaVu Math TeX Gyre" panose="02000503000000000000" charset="0"/>
                                  <a:cs typeface="DejaVu Math TeX Gyre" panose="02000503000000000000" charset="0"/>
                                </a:rPr>
                                <m:t>2</m:t>
                              </m:r>
                            </m:den>
                          </m:f>
                        </m:sup>
                        <m:e>
                          <m:r>
                            <a:rPr lang="en-US" i="1">
                              <a:solidFill>
                                <a:schemeClr val="bg1"/>
                              </a:solidFill>
                              <a:latin typeface="DejaVu Math TeX Gyre" panose="02000503000000000000" charset="0"/>
                            </a:rPr>
                            <m:t>𝑘</m:t>
                          </m:r>
                          <m:f>
                            <m:fPr>
                              <m:ctrlPr>
                                <a:rPr lang="en-US" i="1">
                                  <a:solidFill>
                                    <a:schemeClr val="bg1"/>
                                  </a:solidFill>
                                  <a:latin typeface="DejaVu Math TeX Gyre" panose="02000503000000000000" charset="0"/>
                                  <a:cs typeface="DejaVu Math TeX Gyre" panose="02000503000000000000" charset="0"/>
                                </a:rPr>
                              </m:ctrlPr>
                            </m:fPr>
                            <m:num>
                              <m:r>
                                <a:rPr lang="en-US" i="1">
                                  <a:solidFill>
                                    <a:schemeClr val="bg1"/>
                                  </a:solidFill>
                                  <a:latin typeface="DejaVu Math TeX Gyre" panose="02000503000000000000" charset="0"/>
                                  <a:cs typeface="DejaVu Math TeX Gyre" panose="02000503000000000000" charset="0"/>
                                </a:rPr>
                                <m:t>𝑎𝑚</m:t>
                              </m:r>
                              <m:r>
                                <a:rPr lang="en-US" i="1">
                                  <a:solidFill>
                                    <a:schemeClr val="bg1"/>
                                  </a:solidFill>
                                  <a:latin typeface="DejaVu Math TeX Gyre" panose="02000503000000000000" charset="0"/>
                                  <a:cs typeface="DejaVu Math TeX Gyre" panose="02000503000000000000" charset="0"/>
                                </a:rPr>
                                <m:t>𝜌</m:t>
                              </m:r>
                              <m:r>
                                <a:rPr lang="en-US" i="1">
                                  <a:solidFill>
                                    <a:schemeClr val="bg1"/>
                                  </a:solidFill>
                                  <a:latin typeface="DejaVu Math TeX Gyre" panose="02000503000000000000" charset="0"/>
                                  <a:cs typeface="DejaVu Math TeX Gyre" panose="02000503000000000000" charset="0"/>
                                </a:rPr>
                                <m:t>𝑑𝑦</m:t>
                              </m:r>
                            </m:num>
                            <m:den>
                              <m:sSup>
                                <m:sSupPr>
                                  <m:ctrlPr>
                                    <a:rPr lang="en-US" i="1">
                                      <a:solidFill>
                                        <a:schemeClr val="bg1"/>
                                      </a:solidFill>
                                      <a:latin typeface="DejaVu Math TeX Gyre" panose="02000503000000000000" charset="0"/>
                                      <a:cs typeface="DejaVu Math TeX Gyre" panose="02000503000000000000" charset="0"/>
                                    </a:rPr>
                                  </m:ctrlPr>
                                </m:sSupPr>
                                <m:e>
                                  <m:d>
                                    <m:dPr>
                                      <m:ctrlPr>
                                        <a:rPr lang="en-US" i="1">
                                          <a:solidFill>
                                            <a:schemeClr val="bg1"/>
                                          </a:solidFill>
                                          <a:latin typeface="DejaVu Math TeX Gyre" panose="02000503000000000000" charset="0"/>
                                          <a:cs typeface="DejaVu Math TeX Gyre" panose="02000503000000000000" charset="0"/>
                                        </a:rPr>
                                      </m:ctrlPr>
                                    </m:dPr>
                                    <m:e>
                                      <m:sSup>
                                        <m:sSupPr>
                                          <m:ctrlPr>
                                            <a:rPr lang="en-US" i="1">
                                              <a:solidFill>
                                                <a:schemeClr val="bg1"/>
                                              </a:solidFill>
                                              <a:latin typeface="DejaVu Math TeX Gyre" panose="02000503000000000000" charset="0"/>
                                              <a:cs typeface="DejaVu Math TeX Gyre" panose="02000503000000000000" charset="0"/>
                                            </a:rPr>
                                          </m:ctrlPr>
                                        </m:sSupPr>
                                        <m:e>
                                          <m:r>
                                            <a:rPr lang="en-US" i="1">
                                              <a:solidFill>
                                                <a:schemeClr val="bg1"/>
                                              </a:solidFill>
                                              <a:latin typeface="DejaVu Math TeX Gyre" panose="02000503000000000000" charset="0"/>
                                              <a:cs typeface="DejaVu Math TeX Gyre" panose="02000503000000000000" charset="0"/>
                                            </a:rPr>
                                            <m:t>𝑥</m:t>
                                          </m:r>
                                        </m:e>
                                        <m:sup>
                                          <m:r>
                                            <a:rPr lang="en-US" i="1">
                                              <a:solidFill>
                                                <a:schemeClr val="bg1"/>
                                              </a:solidFill>
                                              <a:latin typeface="DejaVu Math TeX Gyre" panose="02000503000000000000" charset="0"/>
                                              <a:cs typeface="DejaVu Math TeX Gyre" panose="02000503000000000000" charset="0"/>
                                            </a:rPr>
                                            <m:t>2</m:t>
                                          </m:r>
                                        </m:sup>
                                      </m:sSup>
                                      <m:r>
                                        <a:rPr lang="en-US" i="1">
                                          <a:solidFill>
                                            <a:schemeClr val="bg1"/>
                                          </a:solidFill>
                                          <a:latin typeface="DejaVu Math TeX Gyre" panose="02000503000000000000" charset="0"/>
                                          <a:cs typeface="DejaVu Math TeX Gyre" panose="02000503000000000000" charset="0"/>
                                        </a:rPr>
                                        <m:t>+</m:t>
                                      </m:r>
                                      <m:sSup>
                                        <m:sSupPr>
                                          <m:ctrlPr>
                                            <a:rPr lang="en-US" i="1">
                                              <a:solidFill>
                                                <a:schemeClr val="bg1"/>
                                              </a:solidFill>
                                              <a:latin typeface="DejaVu Math TeX Gyre" panose="02000503000000000000" charset="0"/>
                                              <a:cs typeface="DejaVu Math TeX Gyre" panose="02000503000000000000" charset="0"/>
                                            </a:rPr>
                                          </m:ctrlPr>
                                        </m:sSupPr>
                                        <m:e>
                                          <m:r>
                                            <a:rPr lang="en-US" i="1">
                                              <a:solidFill>
                                                <a:schemeClr val="bg1"/>
                                              </a:solidFill>
                                              <a:latin typeface="DejaVu Math TeX Gyre" panose="02000503000000000000" charset="0"/>
                                              <a:cs typeface="DejaVu Math TeX Gyre" panose="02000503000000000000" charset="0"/>
                                            </a:rPr>
                                            <m:t>𝑦</m:t>
                                          </m:r>
                                        </m:e>
                                        <m:sup>
                                          <m:r>
                                            <a:rPr lang="en-US" i="1">
                                              <a:solidFill>
                                                <a:schemeClr val="bg1"/>
                                              </a:solidFill>
                                              <a:latin typeface="DejaVu Math TeX Gyre" panose="02000503000000000000" charset="0"/>
                                              <a:cs typeface="DejaVu Math TeX Gyre" panose="02000503000000000000" charset="0"/>
                                            </a:rPr>
                                            <m:t>2</m:t>
                                          </m:r>
                                        </m:sup>
                                      </m:sSup>
                                    </m:e>
                                  </m:d>
                                </m:e>
                                <m:sup>
                                  <m:f>
                                    <m:fPr>
                                      <m:ctrlPr>
                                        <a:rPr lang="en-US" i="1">
                                          <a:solidFill>
                                            <a:schemeClr val="bg1"/>
                                          </a:solidFill>
                                          <a:latin typeface="DejaVu Math TeX Gyre" panose="02000503000000000000" charset="0"/>
                                          <a:cs typeface="DejaVu Math TeX Gyre" panose="02000503000000000000" charset="0"/>
                                        </a:rPr>
                                      </m:ctrlPr>
                                    </m:fPr>
                                    <m:num>
                                      <m:r>
                                        <a:rPr lang="en-US" i="1">
                                          <a:solidFill>
                                            <a:schemeClr val="bg1"/>
                                          </a:solidFill>
                                          <a:latin typeface="DejaVu Math TeX Gyre" panose="02000503000000000000" charset="0"/>
                                          <a:cs typeface="DejaVu Math TeX Gyre" panose="02000503000000000000" charset="0"/>
                                        </a:rPr>
                                        <m:t>3</m:t>
                                      </m:r>
                                    </m:num>
                                    <m:den>
                                      <m:r>
                                        <a:rPr lang="en-US" i="1">
                                          <a:solidFill>
                                            <a:schemeClr val="bg1"/>
                                          </a:solidFill>
                                          <a:latin typeface="DejaVu Math TeX Gyre" panose="02000503000000000000" charset="0"/>
                                          <a:cs typeface="DejaVu Math TeX Gyre" panose="02000503000000000000" charset="0"/>
                                        </a:rPr>
                                        <m:t>2</m:t>
                                      </m:r>
                                    </m:den>
                                  </m:f>
                                </m:sup>
                              </m:sSup>
                            </m:den>
                          </m:f>
                        </m:e>
                      </m:nary>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𝑘𝑚</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𝜌</m:t>
                          </m:r>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𝑙</m:t>
                          </m:r>
                        </m:num>
                        <m:den>
                          <m:r>
                            <a:rPr lang="en-US" i="1">
                              <a:solidFill>
                                <a:schemeClr val="bg1"/>
                              </a:solidFill>
                              <a:latin typeface="DejaVu Math TeX Gyre" panose="02000503000000000000" charset="0"/>
                            </a:rPr>
                            <m:t>𝑎</m:t>
                          </m:r>
                          <m:sSup>
                            <m:sSupPr>
                              <m:ctrlPr>
                                <a:rPr lang="en-US" i="1">
                                  <a:solidFill>
                                    <a:schemeClr val="bg1"/>
                                  </a:solidFill>
                                  <a:latin typeface="DejaVu Math TeX Gyre" panose="02000503000000000000" charset="0"/>
                                  <a:cs typeface="DejaVu Math TeX Gyre" panose="02000503000000000000" charset="0"/>
                                </a:rPr>
                              </m:ctrlPr>
                            </m:sSupPr>
                            <m:e>
                              <m:d>
                                <m:dPr>
                                  <m:ctrlPr>
                                    <a:rPr lang="en-US" i="1">
                                      <a:solidFill>
                                        <a:schemeClr val="bg1"/>
                                      </a:solidFill>
                                      <a:latin typeface="DejaVu Math TeX Gyre" panose="02000503000000000000" charset="0"/>
                                      <a:cs typeface="DejaVu Math TeX Gyre" panose="02000503000000000000" charset="0"/>
                                    </a:rPr>
                                  </m:ctrlPr>
                                </m:dPr>
                                <m:e>
                                  <m:r>
                                    <a:rPr lang="en-US" i="1">
                                      <a:solidFill>
                                        <a:schemeClr val="bg1"/>
                                      </a:solidFill>
                                      <a:latin typeface="DejaVu Math TeX Gyre" panose="02000503000000000000" charset="0"/>
                                      <a:cs typeface="DejaVu Math TeX Gyre" panose="02000503000000000000" charset="0"/>
                                    </a:rPr>
                                    <m:t>4</m:t>
                                  </m:r>
                                  <m:sSup>
                                    <m:sSupPr>
                                      <m:ctrlPr>
                                        <a:rPr lang="en-US" i="1">
                                          <a:solidFill>
                                            <a:schemeClr val="bg1"/>
                                          </a:solidFill>
                                          <a:latin typeface="DejaVu Math TeX Gyre" panose="02000503000000000000" charset="0"/>
                                          <a:cs typeface="DejaVu Math TeX Gyre" panose="02000503000000000000" charset="0"/>
                                        </a:rPr>
                                      </m:ctrlPr>
                                    </m:sSupPr>
                                    <m:e>
                                      <m:r>
                                        <a:rPr lang="en-US" i="1">
                                          <a:solidFill>
                                            <a:schemeClr val="bg1"/>
                                          </a:solidFill>
                                          <a:latin typeface="DejaVu Math TeX Gyre" panose="02000503000000000000" charset="0"/>
                                          <a:cs typeface="DejaVu Math TeX Gyre" panose="02000503000000000000" charset="0"/>
                                        </a:rPr>
                                        <m:t>𝑎</m:t>
                                      </m:r>
                                    </m:e>
                                    <m:sup>
                                      <m:r>
                                        <a:rPr lang="en-US" i="1">
                                          <a:solidFill>
                                            <a:schemeClr val="bg1"/>
                                          </a:solidFill>
                                          <a:latin typeface="DejaVu Math TeX Gyre" panose="02000503000000000000" charset="0"/>
                                          <a:cs typeface="DejaVu Math TeX Gyre" panose="02000503000000000000" charset="0"/>
                                        </a:rPr>
                                        <m:t>2</m:t>
                                      </m:r>
                                    </m:sup>
                                  </m:sSup>
                                  <m:r>
                                    <a:rPr lang="en-US" i="1">
                                      <a:solidFill>
                                        <a:schemeClr val="bg1"/>
                                      </a:solidFill>
                                      <a:latin typeface="DejaVu Math TeX Gyre" panose="02000503000000000000" charset="0"/>
                                      <a:cs typeface="DejaVu Math TeX Gyre" panose="02000503000000000000" charset="0"/>
                                    </a:rPr>
                                    <m:t>+</m:t>
                                  </m:r>
                                  <m:sSup>
                                    <m:sSupPr>
                                      <m:ctrlPr>
                                        <a:rPr lang="en-US" i="1">
                                          <a:solidFill>
                                            <a:schemeClr val="bg1"/>
                                          </a:solidFill>
                                          <a:latin typeface="DejaVu Math TeX Gyre" panose="02000503000000000000" charset="0"/>
                                          <a:cs typeface="DejaVu Math TeX Gyre" panose="02000503000000000000" charset="0"/>
                                        </a:rPr>
                                      </m:ctrlPr>
                                    </m:sSupPr>
                                    <m:e>
                                      <m:r>
                                        <a:rPr lang="en-US" i="1">
                                          <a:solidFill>
                                            <a:schemeClr val="bg1"/>
                                          </a:solidFill>
                                          <a:latin typeface="DejaVu Math TeX Gyre" panose="02000503000000000000" charset="0"/>
                                          <a:cs typeface="DejaVu Math TeX Gyre" panose="02000503000000000000" charset="0"/>
                                        </a:rPr>
                                        <m:t>𝑙</m:t>
                                      </m:r>
                                    </m:e>
                                    <m:sup>
                                      <m:r>
                                        <a:rPr lang="en-US" i="1">
                                          <a:solidFill>
                                            <a:schemeClr val="bg1"/>
                                          </a:solidFill>
                                          <a:latin typeface="DejaVu Math TeX Gyre" panose="02000503000000000000" charset="0"/>
                                          <a:cs typeface="DejaVu Math TeX Gyre" panose="02000503000000000000" charset="0"/>
                                        </a:rPr>
                                        <m:t>2</m:t>
                                      </m:r>
                                    </m:sup>
                                  </m:sSup>
                                </m:e>
                              </m:d>
                            </m:e>
                            <m:sup>
                              <m:f>
                                <m:fPr>
                                  <m:ctrlPr>
                                    <a:rPr lang="en-US" i="1">
                                      <a:solidFill>
                                        <a:schemeClr val="bg1"/>
                                      </a:solidFill>
                                      <a:latin typeface="DejaVu Math TeX Gyre" panose="02000503000000000000" charset="0"/>
                                      <a:cs typeface="DejaVu Math TeX Gyre" panose="02000503000000000000" charset="0"/>
                                    </a:rPr>
                                  </m:ctrlPr>
                                </m:fPr>
                                <m:num>
                                  <m:r>
                                    <a:rPr lang="en-US" i="1">
                                      <a:solidFill>
                                        <a:schemeClr val="bg1"/>
                                      </a:solidFill>
                                      <a:latin typeface="DejaVu Math TeX Gyre" panose="02000503000000000000" charset="0"/>
                                      <a:cs typeface="DejaVu Math TeX Gyre" panose="02000503000000000000" charset="0"/>
                                    </a:rPr>
                                    <m:t>1</m:t>
                                  </m:r>
                                </m:num>
                                <m:den>
                                  <m:r>
                                    <a:rPr lang="en-US" i="1">
                                      <a:solidFill>
                                        <a:schemeClr val="bg1"/>
                                      </a:solidFill>
                                      <a:latin typeface="DejaVu Math TeX Gyre" panose="02000503000000000000" charset="0"/>
                                      <a:cs typeface="DejaVu Math TeX Gyre" panose="02000503000000000000" charset="0"/>
                                    </a:rPr>
                                    <m:t>2</m:t>
                                  </m:r>
                                </m:den>
                              </m:f>
                            </m:sup>
                          </m:sSup>
                        </m:den>
                      </m:f>
                      <m:r>
                        <a:rPr lang="en-US" altLang="zh-CN"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endParaRPr>
              </a:p>
            </p:txBody>
          </p:sp>
        </mc:Choice>
        <mc:Fallback>
          <p:sp>
            <p:nvSpPr>
              <p:cNvPr id="5" name="Text Box 11"/>
              <p:cNvSpPr txBox="1">
                <a:spLocks noRot="1" noChangeAspect="1" noMove="1" noResize="1" noEditPoints="1" noAdjustHandles="1" noChangeArrowheads="1" noChangeShapeType="1" noTextEdit="1"/>
              </p:cNvSpPr>
              <p:nvPr/>
            </p:nvSpPr>
            <p:spPr>
              <a:xfrm>
                <a:off x="1056005" y="4758055"/>
                <a:ext cx="10079990" cy="897890"/>
              </a:xfrm>
              <a:prstGeom prst="rect">
                <a:avLst/>
              </a:prstGeom>
              <a:blipFill rotWithShape="1">
                <a:blip r:embed="rId3"/>
                <a:stretch>
                  <a:fillRect/>
                </a:stretch>
              </a:blipFill>
              <a:ln w="9525">
                <a:noFill/>
              </a:ln>
            </p:spPr>
            <p:txBody>
              <a:bodyPr/>
              <a:lstStyle/>
              <a:p>
                <a:r>
                  <a:rPr lang="zh-CN" altLang="en-US">
                    <a:noFill/>
                  </a:rPr>
                  <a:t> </a:t>
                </a:r>
              </a:p>
            </p:txBody>
          </p:sp>
        </mc:Fallback>
      </mc:AlternateContent>
      <p:sp>
        <p:nvSpPr>
          <p:cNvPr id="7" name="文本框 6"/>
          <p:cNvSpPr txBox="1"/>
          <p:nvPr/>
        </p:nvSpPr>
        <p:spPr>
          <a:xfrm>
            <a:off x="5039995" y="5761355"/>
            <a:ext cx="6096000" cy="398780"/>
          </a:xfrm>
          <a:prstGeom prst="rect">
            <a:avLst/>
          </a:prstGeom>
          <a:noFill/>
        </p:spPr>
        <p:txBody>
          <a:bodyPr wrap="square" rtlCol="0" anchor="t">
            <a:spAutoFit/>
          </a:bodyPr>
          <a:p>
            <a: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由对称性知，引力在铅直方向的分力为 F</a:t>
            </a:r>
            <a:r>
              <a:rPr lang="en-US" altLang="zh-CN" sz="2000" i="1" baseline="-250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y</a:t>
            </a:r>
            <a:r>
              <a:rPr lang="en-US" altLang="zh-CN" sz="2000" baseline="-250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 </a:t>
            </a:r>
            <a:r>
              <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sym typeface="+mn-ea"/>
              </a:rPr>
              <a:t>=0.</a:t>
            </a:r>
            <a:endParaRPr lang="en-US" altLang="zh-CN" sz="2000">
              <a:solidFill>
                <a:schemeClr val="bg1"/>
              </a:solidFill>
              <a:latin typeface="DejaVu Math TeX Gyre" panose="02000503000000000000" charset="0"/>
              <a:ea typeface="Microsoft YaHei Regular" panose="020B0503020204020204" charset="-122"/>
              <a:cs typeface="DejaVu Math TeX Gyre" panose="02000503000000000000" charset="0"/>
              <a:sym typeface="+mn-ea"/>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由经济函数的边际知，产量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是其边际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Q</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的一个原函数 . 产量</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的变化率常记作</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Q</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，则在一定时间段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的总产量为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Q</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t</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Q</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m:t>t</m:t>
                          </m:r>
                          <m: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m:t>)</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810385"/>
                <a:ext cx="10079990" cy="37534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四、定积分的经济应用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1. 已知总产量的变化率求总产量</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边际成本、边际收入和边际利润在产量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的变化区间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上取得的总量就等于它们的边际在该区间上的定积分：</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宋体" charset="0"/>
                          <a:cs typeface="DejaVu Math TeX Gyre" panose="02000503000000000000" charset="0"/>
                        </a:rPr>
                        <m:t>𝐶</m:t>
                      </m:r>
                      <m:r>
                        <a:rPr lang="en-US" sz="2000" i="1">
                          <a:solidFill>
                            <a:schemeClr val="bg1"/>
                          </a:solidFill>
                          <a:latin typeface="DejaVu Math TeX Gyre" panose="02000503000000000000" charset="0"/>
                          <a:ea typeface="宋体" charset="0"/>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宋体" charset="0"/>
                              <a:cs typeface="DejaVu Math TeX Gyre" panose="02000503000000000000" charset="0"/>
                              <a:sym typeface="+mn-ea"/>
                            </a:rPr>
                            <m:t>𝐶</m:t>
                          </m:r>
                          <m:r>
                            <a:rPr sz="2000">
                              <a:solidFill>
                                <a:schemeClr val="bg1"/>
                              </a:solidFill>
                              <a:latin typeface="DejaVu Math TeX Gyre" panose="02000503000000000000" charset="0"/>
                              <a:ea typeface="宋体" charset="0"/>
                              <a:cs typeface="DejaVu Math TeX Gyre" panose="02000503000000000000" charset="0"/>
                              <a:sym typeface="+mn-ea"/>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sz="2000">
                              <a:solidFill>
                                <a:schemeClr val="bg1"/>
                              </a:solidFill>
                              <a:latin typeface="DejaVu Math TeX Gyre" panose="02000503000000000000" charset="0"/>
                              <a:ea typeface="宋体" charset="0"/>
                              <a:cs typeface="DejaVu Math TeX Gyre" panose="02000503000000000000" charset="0"/>
                              <a:sym typeface="+mn-ea"/>
                            </a:rPr>
                            <m:t>)</m:t>
                          </m:r>
                        </m:e>
                      </m:nary>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宋体" charset="0"/>
                          <a:cs typeface="DejaVu Math TeX Gyre" panose="02000503000000000000" charset="0"/>
                        </a:rPr>
                        <m:t>.</m:t>
                      </m:r>
                    </m:oMath>
                  </m:oMathPara>
                </a14:m>
                <a:endParaRPr lang="en-US" sz="2000" i="1">
                  <a:solidFill>
                    <a:schemeClr val="bg1"/>
                  </a:solidFill>
                  <a:latin typeface="DejaVu Math TeX Gyre" panose="02000503000000000000" charset="0"/>
                  <a:ea typeface="宋体" charset="0"/>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宋体" charset="0"/>
                          <a:cs typeface="DejaVu Math TeX Gyre" panose="02000503000000000000" charset="0"/>
                        </a:rPr>
                        <m:t>𝑅</m:t>
                      </m:r>
                      <m:r>
                        <a:rPr lang="en-US" sz="2000" i="1">
                          <a:solidFill>
                            <a:schemeClr val="bg1"/>
                          </a:solidFill>
                          <a:latin typeface="DejaVu Math TeX Gyre" panose="02000503000000000000" charset="0"/>
                          <a:ea typeface="宋体" charset="0"/>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宋体" charset="0"/>
                              <a:cs typeface="DejaVu Math TeX Gyre" panose="02000503000000000000" charset="0"/>
                              <a:sym typeface="+mn-ea"/>
                            </a:rPr>
                            <m:t>𝑅</m:t>
                          </m:r>
                          <m:r>
                            <a:rPr sz="2000">
                              <a:solidFill>
                                <a:schemeClr val="bg1"/>
                              </a:solidFill>
                              <a:latin typeface="DejaVu Math TeX Gyre" panose="02000503000000000000" charset="0"/>
                              <a:ea typeface="宋体" charset="0"/>
                              <a:cs typeface="DejaVu Math TeX Gyre" panose="02000503000000000000" charset="0"/>
                              <a:sym typeface="+mn-ea"/>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sz="2000">
                              <a:solidFill>
                                <a:schemeClr val="bg1"/>
                              </a:solidFill>
                              <a:latin typeface="DejaVu Math TeX Gyre" panose="02000503000000000000" charset="0"/>
                              <a:ea typeface="宋体" charset="0"/>
                              <a:cs typeface="DejaVu Math TeX Gyre" panose="02000503000000000000" charset="0"/>
                              <a:sym typeface="+mn-ea"/>
                            </a:rPr>
                            <m:t>)</m:t>
                          </m:r>
                        </m:e>
                      </m:nary>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宋体" charset="0"/>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宋体" charset="0"/>
                          <a:cs typeface="DejaVu Math TeX Gyre" panose="02000503000000000000" charset="0"/>
                        </a:rPr>
                        <m:t>𝐿</m:t>
                      </m:r>
                      <m:r>
                        <a:rPr lang="en-US" sz="2000" i="1">
                          <a:solidFill>
                            <a:schemeClr val="bg1"/>
                          </a:solidFill>
                          <a:latin typeface="DejaVu Math TeX Gyre" panose="02000503000000000000" charset="0"/>
                          <a:ea typeface="宋体" charset="0"/>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r>
                            <a:rPr lang="en-US" sz="2000" i="1">
                              <a:solidFill>
                                <a:schemeClr val="bg1"/>
                              </a:solidFill>
                              <a:latin typeface="DejaVu Math TeX Gyre" panose="02000503000000000000" charset="0"/>
                              <a:ea typeface="宋体" charset="0"/>
                              <a:cs typeface="DejaVu Math TeX Gyre" panose="02000503000000000000" charset="0"/>
                              <a:sym typeface="+mn-ea"/>
                            </a:rPr>
                            <m:t>𝐿</m:t>
                          </m:r>
                          <m:r>
                            <a:rPr sz="2000">
                              <a:solidFill>
                                <a:schemeClr val="bg1"/>
                              </a:solidFill>
                              <a:latin typeface="DejaVu Math TeX Gyre" panose="02000503000000000000" charset="0"/>
                              <a:ea typeface="宋体" charset="0"/>
                              <a:cs typeface="DejaVu Math TeX Gyre" panose="02000503000000000000" charset="0"/>
                              <a:sym typeface="+mn-ea"/>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sym typeface="+mn-ea"/>
                            </a:rPr>
                            <m:t>𝑥</m:t>
                          </m:r>
                          <m:r>
                            <a:rPr sz="2000">
                              <a:solidFill>
                                <a:schemeClr val="bg1"/>
                              </a:solidFill>
                              <a:latin typeface="DejaVu Math TeX Gyre" panose="02000503000000000000" charset="0"/>
                              <a:ea typeface="宋体" charset="0"/>
                              <a:cs typeface="DejaVu Math TeX Gyre" panose="02000503000000000000" charset="0"/>
                              <a:sym typeface="+mn-ea"/>
                            </a:rPr>
                            <m:t>)</m:t>
                          </m:r>
                        </m:e>
                      </m:nary>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𝑥</m:t>
                      </m:r>
                      <m:r>
                        <a:rPr lang="en-US" sz="2000" i="1">
                          <a:solidFill>
                            <a:schemeClr val="bg1"/>
                          </a:solidFill>
                          <a:latin typeface="DejaVu Math TeX Gyre" panose="02000503000000000000" charset="0"/>
                          <a:ea typeface="宋体" charset="0"/>
                          <a:cs typeface="DejaVu Math TeX Gyre" panose="02000503000000000000" charset="0"/>
                        </a:rPr>
                        <m:t>.</m:t>
                      </m:r>
                    </m:oMath>
                  </m:oMathPara>
                </a14:m>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810385"/>
                <a:ext cx="10079990" cy="37534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四、定积分的经济应用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2. 已知经济函数的边际，求该函数在给定区间上的总量</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5698" y="1640840"/>
            <a:ext cx="10079990" cy="373316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我们知道，矩形的面积=底×高，而曲边梯形在底边上各点的高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上是变化的，故它的面积不能直接按矩形的面积公式来计算 . 然而，由于</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x</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上是连续变化的，在很小一段区间上它的变化也很小，因此，若把区间</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划分为许多个小区间，在每个小区间上用其中某一点处的高来近似代替同一小区间上的小曲边梯形的高，则每个小曲边梯形就可以近似看成小矩形，我们就以所有这些小矩形的面积之和作为曲边梯形面积的近似值 . 当把区间</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无限细分，使得每个小区间的长度趋于零时，所有小矩形面积之和的极限就可以定义为曲边梯形的面积</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图 7-2</a:t>
            </a:r>
            <a:r>
              <a:rPr lang="zh-CN"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这个定义同时也给出了计算曲边梯形面积的方法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 name="Rectangle 11"/>
          <p:cNvSpPr/>
          <p:nvPr/>
        </p:nvSpPr>
        <p:spPr>
          <a:xfrm>
            <a:off x="1055688" y="1040448"/>
            <a:ext cx="10080000" cy="460375"/>
          </a:xfrm>
          <a:prstGeom prst="rect">
            <a:avLst/>
          </a:prstGeom>
          <a:noFill/>
          <a:ln w="9525">
            <a:noFill/>
          </a:ln>
        </p:spPr>
        <p:txBody>
          <a:bodyPr anchor="t" anchorCtr="0">
            <a:spAutoFit/>
          </a:bodyPr>
          <a:p>
            <a:pPr indent="457200" algn="just" eaLnBrk="0" hangingPunct="0">
              <a:extLst>
                <a:ext uri="{35155182-B16C-46BC-9424-99874614C6A1}">
                  <wpsdc:indentchars xmlns:wpsdc="http://www.wps.cn/officeDocument/2017/drawingmlCustomData" val="150" checksum="3873463059"/>
                </a:ext>
              </a:extLst>
            </a:pPr>
            <a:r>
              <a:rPr lang="zh-CN" altLang="en-US" sz="2400" b="1" dirty="0">
                <a:solidFill>
                  <a:srgbClr val="FFFF00"/>
                </a:solidFill>
                <a:latin typeface="Microsoft YaHei Bold" panose="020B0503020204020204" charset="-122"/>
                <a:ea typeface="Microsoft YaHei Bold" panose="020B0503020204020204" charset="-122"/>
              </a:rPr>
              <a:t>如何求曲边梯形的面积呢？</a:t>
            </a:r>
            <a:endParaRPr lang="zh-CN" altLang="en-US" sz="2400" b="1" dirty="0">
              <a:solidFill>
                <a:srgbClr val="FFFF00"/>
              </a:solidFill>
              <a:latin typeface="Microsoft YaHei Bold" panose="020B0503020204020204" charset="-122"/>
              <a:ea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若某经济函数的变化率为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f</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)，由定积分中值定理可推得</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bar>
                        <m:barPr>
                          <m:pos m:val="top"/>
                          <m:ctrlPr>
                            <a:rPr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bar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ba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f>
                        <m:f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fPr>
                        <m:num>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sub>
                            <m:sup>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𝑓</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num>
                        <m:den>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2</m:t>
                              </m:r>
                            </m:sub>
                          </m:s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b>
                            <m:sSub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b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1</m:t>
                              </m:r>
                            </m:sub>
                          </m:sSub>
                        </m:den>
                      </m:f>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上式称为经济函数在时间间隔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1</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baseline="-25000">
                    <a:solidFill>
                      <a:schemeClr val="bg1"/>
                    </a:solidFill>
                    <a:latin typeface="Times New Roman Regular" panose="02020603050405020304" charset="0"/>
                    <a:ea typeface="Microsoft YaHei Regular" panose="020B0503020204020204" charset="-122"/>
                    <a:cs typeface="Times New Roman Regular" panose="02020603050405020304" charset="0"/>
                  </a:rPr>
                  <a:t>2</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上的平均变化率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810385"/>
                <a:ext cx="10079990" cy="3753485"/>
              </a:xfrm>
              <a:prstGeom prst="rect">
                <a:avLst/>
              </a:prstGeom>
              <a:blipFill rotWithShape="1">
                <a:blip r:embed="rId1"/>
                <a:stretch>
                  <a:fillRect/>
                </a:stretch>
              </a:blipFill>
              <a:ln w="9525">
                <a:noFill/>
              </a:ln>
            </p:spPr>
            <p:txBody>
              <a:bodyPr/>
              <a:lstStyle/>
              <a:p>
                <a:r>
                  <a:rPr lang="zh-CN" altLang="en-US">
                    <a:noFill/>
                  </a:rPr>
                  <a:t> </a:t>
                </a:r>
              </a:p>
            </p:txBody>
          </p:sp>
        </mc:Fallback>
      </mc:AlternateContent>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四、定积分的经济应用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3. 已知经济函数的变化率，求该函数在区间上的平均值</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6005" y="1810385"/>
            <a:ext cx="10079990" cy="375348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对于正常运营的企业而言，其资金的收入与支出往往是分散地在一定时期内发生的 . 特别是大型企业，其收入和支出更是频繁地进行 . 在实际中，为了计算的方便，我们可将这种资金的流动近似地看作是连续发生的，并称为资金流，资金流也简称资金 . 由于资金流是随时间变化的，所以资金流是时间 t 的函数，记为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)，称为资金流函数；资金流的变化率 ( 即导数 ) 称为资金流量，记为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K</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
        <p:nvSpPr>
          <p:cNvPr id="24584" name="Rectangle 11"/>
          <p:cNvSpPr/>
          <p:nvPr/>
        </p:nvSpPr>
        <p:spPr>
          <a:xfrm>
            <a:off x="1055842" y="446088"/>
            <a:ext cx="10080000" cy="521970"/>
          </a:xfrm>
          <a:prstGeom prst="rect">
            <a:avLst/>
          </a:prstGeom>
          <a:noFill/>
          <a:ln w="9525">
            <a:noFill/>
          </a:ln>
        </p:spPr>
        <p:txBody>
          <a:bodyPr anchor="t" anchorCtr="0">
            <a:spAutoFit/>
          </a:bodyPr>
          <a:p>
            <a:pPr eaLnBrk="0" hangingPunct="0"/>
            <a:r>
              <a:rPr lang="zh-CN" altLang="en-US" sz="2800" b="1" dirty="0">
                <a:solidFill>
                  <a:srgbClr val="FFFF00"/>
                </a:solidFill>
                <a:latin typeface="Microsoft YaHei Bold" panose="020B0503020204020204" charset="-122"/>
                <a:ea typeface="Microsoft YaHei Bold" panose="020B0503020204020204" charset="-122"/>
              </a:rPr>
              <a:t>四、定积分的经济应用</a:t>
            </a:r>
            <a:endParaRPr lang="zh-CN" altLang="en-US" sz="2800" b="1" dirty="0">
              <a:solidFill>
                <a:srgbClr val="FFFF00"/>
              </a:solidFill>
              <a:latin typeface="Microsoft YaHei Bold" panose="020B0503020204020204" charset="-122"/>
              <a:ea typeface="Microsoft YaHei Bold" panose="020B0503020204020204" charset="-122"/>
            </a:endParaRPr>
          </a:p>
        </p:txBody>
      </p:sp>
      <p:sp>
        <p:nvSpPr>
          <p:cNvPr id="2" name="Text Box 11"/>
          <p:cNvSpPr txBox="1"/>
          <p:nvPr/>
        </p:nvSpPr>
        <p:spPr>
          <a:xfrm>
            <a:off x="1055852" y="1182370"/>
            <a:ext cx="10079990" cy="628015"/>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rPr>
              <a:t>4. 已知资金流函数，求资金的现值和未来值</a:t>
            </a:r>
            <a:endParaRPr sz="2000">
              <a:solidFill>
                <a:srgbClr val="FC881E"/>
              </a:solidFill>
              <a:effectLst>
                <a:outerShdw blurRad="38100" dist="38100" dir="2700000" algn="tl">
                  <a:srgbClr val="000000">
                    <a:alpha val="43137"/>
                  </a:srgbClr>
                </a:outerShdw>
              </a:effectLst>
              <a:latin typeface="Microsoft YaHei Bold" panose="020B0503020204020204" charset="-122"/>
              <a:ea typeface="Microsoft YaHei Bold" panose="020B0503020204020204" charset="-122"/>
              <a:cs typeface="Microsoft YaHei Bold"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p:sp>
        <p:nvSpPr>
          <p:cNvPr id="24579" name="Text Box 11"/>
          <p:cNvSpPr txBox="1"/>
          <p:nvPr/>
        </p:nvSpPr>
        <p:spPr>
          <a:xfrm>
            <a:off x="1056005" y="1239520"/>
            <a:ext cx="10079990" cy="432435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在经济决策中经常要考虑资金的现值和未来值 . 经济学中，以连续复利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计息，若</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(1) 现在将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元资金存入银行，则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年后的价值 ( 未来值 ) 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e</a:t>
            </a:r>
            <a:r>
              <a:rPr sz="20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rPr>
              <a:t>rt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(2) t 年后要得到 B 元资金，则现在需要存入银行的金额 ( 现值 ) 应为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e</a:t>
            </a:r>
            <a:r>
              <a:rPr sz="2000" baseline="30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baseline="30000">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rt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若有一笔资金的资金流量为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 元 / 年 )，现在分析一下这笔资金在时间段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上的未来值和现值 .( 以连续复利计息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1239520"/>
                <a:ext cx="10079990" cy="432435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用微元法分析，在区间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内任取一小区间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内所获得的资金微元为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P</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sym typeface="+mn-ea"/>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sym typeface="+mn-ea"/>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因为这笔资金 dP 是在未来时间 t 获得的，故 dP 为未来值的微元，将其变换成现值：</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资金现值微元 =</a:t>
                </a:r>
                <a14:m>
                  <m:oMath xmlns:m="http://schemas.openxmlformats.org/officeDocument/2006/math">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𝑝</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e>
                    </m:d>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−𝑟𝑡</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𝑝</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−𝑟𝑡</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在时间段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lang="en-US"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 所获得的总资金则为</a:t>
                </a: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rPr>
                  <a:t>总资金现值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𝑏−𝑡</m:t>
                                </m:r>
                              </m:e>
                            </m:d>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𝑝</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a14:m>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endParaRPr lang="en-US"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1239520"/>
                <a:ext cx="10079990" cy="432435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Rectangle 9"/>
          <p:cNvSpPr/>
          <p:nvPr/>
        </p:nvSpPr>
        <p:spPr>
          <a:xfrm>
            <a:off x="1524000" y="-184150"/>
            <a:ext cx="309880" cy="368300"/>
          </a:xfrm>
          <a:prstGeom prst="rect">
            <a:avLst/>
          </a:prstGeom>
          <a:noFill/>
          <a:ln w="9525">
            <a:noFill/>
          </a:ln>
        </p:spPr>
        <p:txBody>
          <a:bodyPr wrap="none" anchor="ctr" anchorCtr="0">
            <a:spAutoFit/>
          </a:bodyPr>
          <a:p>
            <a:endParaRPr lang="zh-CN" altLang="en-US" dirty="0">
              <a:latin typeface="Times New Roman" panose="02020603050405020304" pitchFamily="18" charset="0"/>
              <a:ea typeface="宋体" pitchFamily="2" charset="-122"/>
            </a:endParaRPr>
          </a:p>
        </p:txBody>
      </p:sp>
      <mc:AlternateContent xmlns:mc="http://schemas.openxmlformats.org/markup-compatibility/2006">
        <mc:Choice xmlns:a14="http://schemas.microsoft.com/office/drawing/2010/main" Requires="a14">
          <p:sp>
            <p:nvSpPr>
              <p:cNvPr id="24579" name="Text Box 11"/>
              <p:cNvSpPr txBox="1"/>
              <p:nvPr/>
            </p:nvSpPr>
            <p:spPr>
              <a:xfrm>
                <a:off x="1056005" y="683260"/>
                <a:ext cx="10079990" cy="4880610"/>
              </a:xfrm>
              <a:prstGeom prst="rect">
                <a:avLst/>
              </a:prstGeom>
              <a:noFill/>
              <a:ln w="9525">
                <a:noFill/>
              </a:ln>
            </p:spPr>
            <p:txBody>
              <a:bodyPr anchor="t" anchorCtr="0">
                <a:noAutofit/>
              </a:bodyPr>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若要考虑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的未来值，因为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要再过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年才能获得利息，从而在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+d</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内获得的资金未来值微元为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资金未来值微元 =</a:t>
                </a:r>
                <a14:m>
                  <m:oMath xmlns:m="http://schemas.openxmlformats.org/officeDocument/2006/math">
                    <m:d>
                      <m:dPr>
                        <m:begChr m:val="["/>
                        <m:endChr m:val="]"/>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𝑝</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𝑏−𝑡</m:t>
                            </m:r>
                          </m:e>
                        </m:d>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𝑏−𝑡</m:t>
                            </m:r>
                          </m:e>
                        </m:d>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𝑝</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在时间段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b</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所获得的总资金未来值则为</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ctr">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总资金未来值 =</a:t>
                </a:r>
                <a14:m>
                  <m:oMath xmlns:m="http://schemas.openxmlformats.org/officeDocument/2006/math">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m:t>
                        </m:r>
                      </m:sup>
                      <m:e>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𝑏−𝑡</m:t>
                                </m:r>
                              </m:e>
                            </m:d>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𝑝</m:t>
                        </m:r>
                        <m:d>
                          <m:d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d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d>
                        <m:r>
                          <m:rPr>
                            <m:sty m:val="p"/>
                          </m:rPr>
                          <a:rPr lang="en-US" sz="2000">
                            <a:solidFill>
                              <a:schemeClr val="bg1"/>
                            </a:solidFill>
                            <a:latin typeface="DejaVu Math TeX Gyre" panose="02000503000000000000" charset="0"/>
                            <a:ea typeface="Microsoft YaHei Regular" panose="020B0503020204020204" charset="-122"/>
                            <a:cs typeface="DejaVu Math TeX Gyre" panose="02000503000000000000" charset="0"/>
                          </a:rPr>
                          <m:t>d</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𝑡</m:t>
                        </m:r>
                      </m:e>
                    </m:nary>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oMath>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indent="508000" algn="just">
                  <a:lnSpc>
                    <a:spcPct val="150000"/>
                  </a:lnSpc>
                  <a:extLst>
                    <a:ext uri="{35155182-B16C-46BC-9424-99874614C6A1}">
                      <wpsdc:indentchars xmlns:wpsdc="http://www.wps.cn/officeDocument/2017/drawingmlCustomData" val="200" checksum="282533468"/>
                    </a:ext>
                  </a:extLst>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若某项目总投资在项目完成时的总投入为</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，该项目完成后的年收入预计为</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(即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p</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a</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)，年利润为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r</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，银行利息连续计算，可知</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a:p>
                <a:pPr indent="508000" algn="just">
                  <a:lnSpc>
                    <a:spcPct val="150000"/>
                  </a:lnSpc>
                  <a:extLst>
                    <a:ext uri="{35155182-B16C-46BC-9424-99874614C6A1}">
                      <wpsdc:indentchars xmlns:wpsdc="http://www.wps.cn/officeDocument/2017/drawingmlCustomData" val="200" checksum="282533468"/>
                    </a:ext>
                  </a:extLst>
                </a:pPr>
                <a14:m>
                  <m:oMathPara xmlns:m="http://schemas.openxmlformats.org/officeDocument/2006/math">
                    <m:oMathParaPr>
                      <m:jc m:val="centerGroup"/>
                    </m:oMathParaPr>
                    <m:oMath xmlns:m="http://schemas.openxmlformats.org/officeDocument/2006/math">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nary>
                        <m:naryPr>
                          <m:limLoc m:val="subSup"/>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naryPr>
                        <m:sub>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0</m:t>
                          </m:r>
                        </m:sub>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𝑇</m:t>
                          </m:r>
                        </m:sup>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𝑎</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sSup>
                            <m:sSupPr>
                              <m:ctrlP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ctrlPr>
                            </m:sSupPr>
                            <m:e>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𝑒</m:t>
                              </m:r>
                            </m:e>
                            <m: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−𝑟𝑡</m:t>
                              </m:r>
                            </m:sup>
                          </m:sSup>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𝑑𝑡</m:t>
                          </m:r>
                          <m:r>
                            <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rPr>
                            <m:t>.</m:t>
                          </m:r>
                        </m:e>
                      </m:nary>
                    </m:oMath>
                  </m:oMathPara>
                </a14:m>
                <a:endParaRPr lang="en-US" sz="2000" i="1">
                  <a:solidFill>
                    <a:schemeClr val="bg1"/>
                  </a:solidFill>
                  <a:latin typeface="DejaVu Math TeX Gyre" panose="02000503000000000000" charset="0"/>
                  <a:ea typeface="Microsoft YaHei Regular" panose="020B0503020204020204" charset="-122"/>
                  <a:cs typeface="DejaVu Math TeX Gyre" panose="02000503000000000000" charset="0"/>
                </a:endParaRPr>
              </a:p>
              <a:p>
                <a:pPr algn="just">
                  <a:lnSpc>
                    <a:spcPct val="150000"/>
                  </a:lnSpc>
                </a:pP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式中时间 </a:t>
                </a:r>
                <a:r>
                  <a:rPr sz="2000" i="1">
                    <a:solidFill>
                      <a:schemeClr val="bg1"/>
                    </a:solidFill>
                    <a:latin typeface="Times New Roman Italic" panose="02020603050405020304" charset="0"/>
                    <a:ea typeface="Microsoft YaHei Regular" panose="020B0503020204020204" charset="-122"/>
                    <a:cs typeface="Times New Roman Italic" panose="02020603050405020304" charset="0"/>
                  </a:rPr>
                  <a:t>T</a:t>
                </a:r>
                <a:r>
                  <a:rPr sz="2000">
                    <a:solidFill>
                      <a:schemeClr val="bg1"/>
                    </a:solidFill>
                    <a:latin typeface="Times New Roman Regular" panose="02020603050405020304" charset="0"/>
                    <a:ea typeface="Microsoft YaHei Regular" panose="020B0503020204020204" charset="-122"/>
                    <a:cs typeface="Times New Roman Regular" panose="02020603050405020304" charset="0"/>
                  </a:rPr>
                  <a:t> 称为该项工程的投资回收期 .</a:t>
                </a:r>
                <a:endParaRPr sz="2000">
                  <a:solidFill>
                    <a:schemeClr val="bg1"/>
                  </a:solidFill>
                  <a:latin typeface="Times New Roman Regular" panose="02020603050405020304" charset="0"/>
                  <a:ea typeface="Microsoft YaHei Regular" panose="020B0503020204020204" charset="-122"/>
                  <a:cs typeface="Times New Roman Regular" panose="02020603050405020304" charset="0"/>
                </a:endParaRPr>
              </a:p>
            </p:txBody>
          </p:sp>
        </mc:Choice>
        <mc:Fallback>
          <p:sp>
            <p:nvSpPr>
              <p:cNvPr id="24579" name="Text Box 11"/>
              <p:cNvSpPr txBox="1">
                <a:spLocks noRot="1" noChangeAspect="1" noMove="1" noResize="1" noEditPoints="1" noAdjustHandles="1" noChangeArrowheads="1" noChangeShapeType="1" noTextEdit="1"/>
              </p:cNvSpPr>
              <p:nvPr/>
            </p:nvSpPr>
            <p:spPr>
              <a:xfrm>
                <a:off x="1056005" y="683260"/>
                <a:ext cx="10079990" cy="4880610"/>
              </a:xfrm>
              <a:prstGeom prst="rect">
                <a:avLst/>
              </a:prstGeom>
              <a:blipFill rotWithShape="1">
                <a:blip r:embed="rId1"/>
                <a:stretch>
                  <a:fillRect/>
                </a:stretch>
              </a:blipFill>
              <a:ln w="9525">
                <a:noFill/>
              </a:ln>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wipe(up)">
                                      <p:cBhvr>
                                        <p:cTn id="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p:cNvSpPr/>
          <p:nvPr/>
        </p:nvSpPr>
        <p:spPr>
          <a:xfrm>
            <a:off x="1622425" y="1466850"/>
            <a:ext cx="6032500" cy="1861185"/>
          </a:xfrm>
          <a:prstGeom prst="rect">
            <a:avLst/>
          </a:prstGeom>
          <a:noFill/>
          <a:ln w="9525">
            <a:noFill/>
          </a:ln>
        </p:spPr>
        <p:txBody>
          <a:bodyPr wrap="none" lIns="91440" tIns="45720" rIns="91440" bIns="45720" anchor="t" anchorCtr="0">
            <a:spAutoFit/>
          </a:bodyPr>
          <a:p>
            <a:r>
              <a:rPr lang="zh-CN" altLang="en-US" sz="11500" b="1" baseline="0">
                <a:solidFill>
                  <a:schemeClr val="bg1"/>
                </a:solidFill>
                <a:latin typeface="字魂27号-布丁体" pitchFamily="2" charset="-122"/>
                <a:ea typeface="字魂27号-布丁体" pitchFamily="2" charset="-122"/>
              </a:rPr>
              <a:t>感谢</a:t>
            </a:r>
            <a:r>
              <a:rPr lang="zh-CN" altLang="en-US" sz="11500" b="1" baseline="0">
                <a:latin typeface="字魂27号-布丁体" pitchFamily="2" charset="-122"/>
                <a:ea typeface="字魂27号-布丁体" pitchFamily="2" charset="-122"/>
              </a:rPr>
              <a:t>观</a:t>
            </a:r>
            <a:r>
              <a:rPr lang="zh-CN" altLang="en-US" sz="11500" b="1" baseline="0">
                <a:solidFill>
                  <a:schemeClr val="bg1"/>
                </a:solidFill>
                <a:latin typeface="字魂27号-布丁体" pitchFamily="2" charset="-122"/>
                <a:ea typeface="字魂27号-布丁体" pitchFamily="2" charset="-122"/>
              </a:rPr>
              <a:t>看</a:t>
            </a:r>
            <a:endParaRPr lang="zh-CN" altLang="en-US" sz="11500" b="1" baseline="0">
              <a:solidFill>
                <a:schemeClr val="bg1"/>
              </a:solidFill>
              <a:latin typeface="字魂27号-布丁体" pitchFamily="2" charset="-122"/>
              <a:ea typeface="字魂27号-布丁体" pitchFamily="2" charset="-122"/>
            </a:endParaRPr>
          </a:p>
        </p:txBody>
      </p:sp>
    </p:spTree>
  </p:cSld>
  <p:clrMapOvr>
    <a:masterClrMapping/>
  </p:clrMapOvr>
  <p:transition spd="slow" advTm="3000">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10249"/>
          <p:cNvSpPr/>
          <p:nvPr/>
        </p:nvSpPr>
        <p:spPr>
          <a:xfrm>
            <a:off x="3575050" y="3429000"/>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1100" dirty="0">
              <a:latin typeface="Times New Roman" panose="02020603050405020304" pitchFamily="18" charset="0"/>
              <a:ea typeface="楷体_GB2312" pitchFamily="49" charset="-122"/>
            </a:endParaRPr>
          </a:p>
        </p:txBody>
      </p:sp>
      <p:sp>
        <p:nvSpPr>
          <p:cNvPr id="10251" name="矩形 10250"/>
          <p:cNvSpPr/>
          <p:nvPr/>
        </p:nvSpPr>
        <p:spPr>
          <a:xfrm>
            <a:off x="1090295" y="1597025"/>
            <a:ext cx="4800600" cy="645160"/>
          </a:xfrm>
          <a:prstGeom prst="rect">
            <a:avLst/>
          </a:prstGeom>
          <a:noFill/>
          <a:ln w="9525">
            <a:noFill/>
          </a:ln>
        </p:spPr>
        <p:txBody>
          <a:bodyPr anchor="t" anchorCtr="0">
            <a:noAutofit/>
          </a:bodyPr>
          <a:p>
            <a:pPr algn="just">
              <a:lnSpc>
                <a:spcPct val="150000"/>
              </a:lnSpc>
              <a:spcBef>
                <a:spcPts val="0"/>
              </a:spcBef>
            </a:pPr>
            <a:r>
              <a:rPr lang="zh-CN" altLang="en-US" sz="2000" dirty="0">
                <a:latin typeface="Microsoft YaHei Regular" panose="020B0503020204020204" charset="-122"/>
                <a:ea typeface="Microsoft YaHei Regular" panose="020B0503020204020204" charset="-122"/>
                <a:cs typeface="Microsoft YaHei Regular" panose="020B0503020204020204" charset="-122"/>
              </a:rPr>
              <a:t>例</a:t>
            </a:r>
            <a:r>
              <a:rPr lang="en-US" altLang="zh-CN" sz="2000" dirty="0">
                <a:latin typeface="Microsoft YaHei Regular" panose="020B0503020204020204" charset="-122"/>
                <a:ea typeface="Microsoft YaHei Regular" panose="020B0503020204020204" charset="-122"/>
                <a:cs typeface="Microsoft YaHei Regular" panose="020B0503020204020204" charset="-122"/>
              </a:rPr>
              <a:t>1 </a:t>
            </a:r>
            <a:r>
              <a:rPr lang="zh-CN" altLang="en-US" sz="2000" dirty="0">
                <a:latin typeface="Microsoft YaHei Regular" panose="020B0503020204020204" charset="-122"/>
                <a:ea typeface="Microsoft YaHei Regular" panose="020B0503020204020204" charset="-122"/>
                <a:cs typeface="Microsoft YaHei Regular" panose="020B0503020204020204" charset="-122"/>
              </a:rPr>
              <a:t>求曲边梯形的面积</a:t>
            </a:r>
            <a:endParaRPr lang="zh-CN" altLang="en-US" sz="2000" dirty="0">
              <a:latin typeface="Microsoft YaHei Regular" panose="020B0503020204020204" charset="-122"/>
              <a:ea typeface="Microsoft YaHei Regular" panose="020B0503020204020204" charset="-122"/>
              <a:cs typeface="Microsoft YaHei Regular" panose="020B0503020204020204" charset="-122"/>
            </a:endParaRPr>
          </a:p>
        </p:txBody>
      </p:sp>
      <p:sp>
        <p:nvSpPr>
          <p:cNvPr id="10253" name="文本框 10252"/>
          <p:cNvSpPr txBox="1"/>
          <p:nvPr/>
        </p:nvSpPr>
        <p:spPr>
          <a:xfrm>
            <a:off x="1090295" y="870585"/>
            <a:ext cx="3840480" cy="645160"/>
          </a:xfrm>
          <a:prstGeom prst="rect">
            <a:avLst/>
          </a:prstGeom>
          <a:noFill/>
          <a:ln w="9525">
            <a:noFill/>
          </a:ln>
        </p:spPr>
        <p:txBody>
          <a:bodyPr wrap="square" anchor="t" anchorCtr="0">
            <a:noAutofit/>
          </a:bodyPr>
          <a:p>
            <a:pPr algn="just" eaLnBrk="0" hangingPunct="0">
              <a:lnSpc>
                <a:spcPct val="150000"/>
              </a:lnSpc>
              <a:spcBef>
                <a:spcPts val="0"/>
              </a:spcBef>
            </a:pPr>
            <a:r>
              <a:rPr lang="zh-CN" altLang="en-US" sz="2400" dirty="0">
                <a:latin typeface="Microsoft YaHei Regular" panose="020B0503020204020204" charset="-122"/>
                <a:ea typeface="Microsoft YaHei Regular" panose="020B0503020204020204" charset="-122"/>
              </a:rPr>
              <a:t>定积分问题的两个实例</a:t>
            </a:r>
            <a:endParaRPr lang="zh-CN" altLang="en-US" sz="2400" dirty="0">
              <a:latin typeface="Microsoft YaHei Regular" panose="020B0503020204020204" charset="-122"/>
              <a:ea typeface="Microsoft YaHei Regular" panose="020B0503020204020204" charset="-122"/>
            </a:endParaRPr>
          </a:p>
        </p:txBody>
      </p:sp>
      <p:grpSp>
        <p:nvGrpSpPr>
          <p:cNvPr id="10254" name="组合 10253"/>
          <p:cNvGrpSpPr/>
          <p:nvPr/>
        </p:nvGrpSpPr>
        <p:grpSpPr>
          <a:xfrm>
            <a:off x="7887018" y="794703"/>
            <a:ext cx="2133600" cy="1360487"/>
            <a:chOff x="3792" y="1200"/>
            <a:chExt cx="1680" cy="1193"/>
          </a:xfrm>
        </p:grpSpPr>
        <p:graphicFrame>
          <p:nvGraphicFramePr>
            <p:cNvPr id="34822" name="对象 10254"/>
            <p:cNvGraphicFramePr/>
            <p:nvPr/>
          </p:nvGraphicFramePr>
          <p:xfrm>
            <a:off x="3792" y="1200"/>
            <a:ext cx="1680" cy="1193"/>
          </p:xfrm>
          <a:graphic>
            <a:graphicData uri="http://schemas.openxmlformats.org/presentationml/2006/ole">
              <mc:AlternateContent xmlns:mc="http://schemas.openxmlformats.org/markup-compatibility/2006">
                <mc:Choice xmlns:v="urn:schemas-microsoft-com:vml" Requires="v">
                  <p:oleObj spid="_x0000_s3175" name="" r:id="rId1" imgW="1905000" imgH="1352550" progId="Paint.Picture">
                    <p:embed/>
                  </p:oleObj>
                </mc:Choice>
                <mc:Fallback>
                  <p:oleObj name="" r:id="rId1" imgW="1905000" imgH="1352550" progId="Paint.Picture">
                    <p:embed/>
                    <p:pic>
                      <p:nvPicPr>
                        <p:cNvPr id="0" name="图片 3174"/>
                        <p:cNvPicPr/>
                        <p:nvPr/>
                      </p:nvPicPr>
                      <p:blipFill>
                        <a:blip r:embed="rId2"/>
                        <a:stretch>
                          <a:fillRect/>
                        </a:stretch>
                      </p:blipFill>
                      <p:spPr>
                        <a:xfrm>
                          <a:off x="3792" y="1200"/>
                          <a:ext cx="1680" cy="1193"/>
                        </a:xfrm>
                        <a:prstGeom prst="rect">
                          <a:avLst/>
                        </a:prstGeom>
                        <a:noFill/>
                        <a:ln w="38100">
                          <a:noFill/>
                          <a:miter/>
                        </a:ln>
                      </p:spPr>
                    </p:pic>
                  </p:oleObj>
                </mc:Fallback>
              </mc:AlternateContent>
            </a:graphicData>
          </a:graphic>
        </p:graphicFrame>
        <p:sp>
          <p:nvSpPr>
            <p:cNvPr id="34823" name="直接连接符 10255"/>
            <p:cNvSpPr/>
            <p:nvPr/>
          </p:nvSpPr>
          <p:spPr>
            <a:xfrm>
              <a:off x="3792" y="2376"/>
              <a:ext cx="1632" cy="0"/>
            </a:xfrm>
            <a:prstGeom prst="line">
              <a:avLst/>
            </a:prstGeom>
            <a:ln w="38100" cap="flat" cmpd="sng">
              <a:solidFill>
                <a:schemeClr val="tx1"/>
              </a:solidFill>
              <a:prstDash val="solid"/>
              <a:round/>
              <a:headEnd type="none" w="med" len="med"/>
              <a:tailEnd type="none" w="med" len="med"/>
            </a:ln>
          </p:spPr>
        </p:sp>
      </p:grpSp>
      <p:sp>
        <p:nvSpPr>
          <p:cNvPr id="10259" name="文本框 10258"/>
          <p:cNvSpPr txBox="1"/>
          <p:nvPr/>
        </p:nvSpPr>
        <p:spPr>
          <a:xfrm>
            <a:off x="1090295" y="2187575"/>
            <a:ext cx="10080000" cy="1797050"/>
          </a:xfrm>
          <a:prstGeom prst="rect">
            <a:avLst/>
          </a:prstGeom>
          <a:noFill/>
          <a:ln w="9525">
            <a:noFill/>
          </a:ln>
        </p:spPr>
        <p:txBody>
          <a:bodyPr wrap="square" anchor="t" anchorCtr="0">
            <a:noAutofit/>
          </a:bodyPr>
          <a:p>
            <a:pPr algn="just" eaLnBrk="0" hangingPunct="0">
              <a:lnSpc>
                <a:spcPct val="150000"/>
              </a:lnSpc>
              <a:spcBef>
                <a:spcPts val="0"/>
              </a:spcBef>
            </a:pPr>
            <a:r>
              <a:rPr lang="zh-CN" altLang="en-US" sz="2000" b="1" dirty="0">
                <a:solidFill>
                  <a:srgbClr val="FF0066"/>
                </a:solidFill>
                <a:latin typeface="Times New Roman" panose="02020603050405020304" pitchFamily="18" charset="0"/>
                <a:ea typeface="楷体_GB2312" pitchFamily="49" charset="-122"/>
                <a:sym typeface="+mn-ea"/>
              </a:rPr>
              <a:t>曲边梯形：</a:t>
            </a:r>
            <a:r>
              <a:rPr lang="zh-CN" altLang="en-US" sz="2000" dirty="0">
                <a:latin typeface="Times New Roman" panose="02020603050405020304" pitchFamily="18" charset="0"/>
                <a:ea typeface="楷体_GB2312" pitchFamily="49" charset="-122"/>
                <a:sym typeface="+mn-ea"/>
              </a:rPr>
              <a:t>它有三条边是直线段，</a:t>
            </a:r>
            <a:r>
              <a:rPr lang="zh-CN" altLang="en-US" sz="2000" dirty="0">
                <a:latin typeface="Times New Roman" panose="02020603050405020304" pitchFamily="18" charset="0"/>
                <a:ea typeface="楷体_GB2312" pitchFamily="49" charset="-122"/>
              </a:rPr>
              <a:t>其中两条边互相平行</a:t>
            </a:r>
            <a:r>
              <a:rPr lang="zh-CN" altLang="en-US" sz="2000" dirty="0">
                <a:latin typeface="Times New Roman" panose="02020603050405020304" pitchFamily="18" charset="0"/>
                <a:ea typeface="宋体" pitchFamily="2" charset="-122"/>
              </a:rPr>
              <a:t>，</a:t>
            </a:r>
            <a:r>
              <a:rPr lang="zh-CN" altLang="en-US" sz="2000" dirty="0">
                <a:latin typeface="Times New Roman" panose="02020603050405020304" pitchFamily="18" charset="0"/>
                <a:ea typeface="楷体_GB2312" pitchFamily="49" charset="-122"/>
                <a:sym typeface="+mn-ea"/>
              </a:rPr>
              <a:t>第三条边与前两条垂直叫做底边，</a:t>
            </a:r>
            <a:r>
              <a:rPr lang="zh-CN" altLang="en-US" sz="2000" dirty="0">
                <a:latin typeface="楷体_GB2312" pitchFamily="49" charset="-122"/>
                <a:ea typeface="楷体_GB2312" pitchFamily="49" charset="-122"/>
                <a:sym typeface="+mn-ea"/>
              </a:rPr>
              <a:t>第四条边是一条曲线弧叫做曲边</a:t>
            </a:r>
            <a:r>
              <a:rPr lang="en-US" altLang="zh-CN" sz="2000">
                <a:latin typeface="楷体_GB2312" pitchFamily="49" charset="-122"/>
                <a:ea typeface="楷体_GB2312" pitchFamily="49" charset="-122"/>
                <a:sym typeface="+mn-ea"/>
              </a:rPr>
              <a:t>.</a:t>
            </a:r>
            <a:endParaRPr lang="en-US" altLang="zh-CN" sz="2000">
              <a:latin typeface="楷体_GB2312" pitchFamily="49" charset="-122"/>
              <a:ea typeface="楷体_GB2312" pitchFamily="49" charset="-122"/>
              <a:sym typeface="+mn-ea"/>
            </a:endParaRPr>
          </a:p>
          <a:p>
            <a:pPr algn="just" eaLnBrk="0" hangingPunct="0">
              <a:lnSpc>
                <a:spcPct val="150000"/>
              </a:lnSpc>
              <a:spcBef>
                <a:spcPts val="0"/>
              </a:spcBef>
            </a:pPr>
            <a:r>
              <a:rPr lang="zh-CN" altLang="en-US" sz="2000" dirty="0">
                <a:latin typeface="Times New Roman" panose="02020603050405020304" pitchFamily="18" charset="0"/>
                <a:ea typeface="楷体_GB2312" pitchFamily="49" charset="-122"/>
                <a:sym typeface="+mn-ea"/>
              </a:rPr>
              <a:t>求由曲线</a:t>
            </a:r>
            <a:r>
              <a:rPr lang="en-US" altLang="zh-CN" sz="2000" i="1" dirty="0">
                <a:latin typeface="Times New Roman Italic" panose="02020603050405020304" charset="0"/>
                <a:ea typeface="楷体_GB2312" pitchFamily="49" charset="-122"/>
                <a:cs typeface="Times New Roman Italic" panose="02020603050405020304" charset="0"/>
                <a:sym typeface="+mn-ea"/>
              </a:rPr>
              <a:t>y</a:t>
            </a:r>
            <a:r>
              <a:rPr lang="en-US" altLang="zh-CN" sz="2000" dirty="0">
                <a:latin typeface="Times New Roman" panose="02020603050405020304" pitchFamily="18" charset="0"/>
                <a:ea typeface="楷体_GB2312" pitchFamily="49" charset="-122"/>
                <a:sym typeface="+mn-ea"/>
              </a:rPr>
              <a:t>=</a:t>
            </a:r>
            <a:r>
              <a:rPr lang="en-US" altLang="zh-CN" sz="2000" i="1" dirty="0">
                <a:latin typeface="Times New Roman Italic" panose="02020603050405020304" charset="0"/>
                <a:ea typeface="楷体_GB2312" pitchFamily="49" charset="-122"/>
                <a:cs typeface="Times New Roman Italic" panose="02020603050405020304" charset="0"/>
                <a:sym typeface="+mn-ea"/>
              </a:rPr>
              <a:t>f</a:t>
            </a:r>
            <a:r>
              <a:rPr lang="en-US" altLang="zh-CN" sz="2000" dirty="0">
                <a:latin typeface="Times New Roman" panose="02020603050405020304" pitchFamily="18" charset="0"/>
                <a:ea typeface="楷体_GB2312" pitchFamily="49" charset="-122"/>
                <a:sym typeface="+mn-ea"/>
              </a:rPr>
              <a:t>(</a:t>
            </a:r>
            <a:r>
              <a:rPr lang="en-US" altLang="zh-CN" sz="2000" i="1" dirty="0">
                <a:latin typeface="Times New Roman Italic" panose="02020603050405020304" charset="0"/>
                <a:ea typeface="楷体_GB2312" pitchFamily="49" charset="-122"/>
                <a:cs typeface="Times New Roman Italic" panose="02020603050405020304" charset="0"/>
                <a:sym typeface="+mn-ea"/>
              </a:rPr>
              <a:t>x</a:t>
            </a:r>
            <a:r>
              <a:rPr lang="en-US" altLang="zh-CN" sz="2000" dirty="0">
                <a:latin typeface="Times New Roman" panose="02020603050405020304" pitchFamily="18" charset="0"/>
                <a:ea typeface="楷体_GB2312" pitchFamily="49" charset="-122"/>
                <a:sym typeface="+mn-ea"/>
              </a:rPr>
              <a:t>)</a:t>
            </a:r>
            <a:r>
              <a:rPr lang="zh-CN" altLang="en-US" sz="2000" dirty="0">
                <a:latin typeface="Times New Roman" panose="02020603050405020304" pitchFamily="18" charset="0"/>
                <a:ea typeface="楷体_GB2312" pitchFamily="49" charset="-122"/>
                <a:sym typeface="+mn-ea"/>
              </a:rPr>
              <a:t>及直线</a:t>
            </a:r>
            <a:r>
              <a:rPr lang="en-US" altLang="zh-CN" sz="2000" i="1" dirty="0">
                <a:latin typeface="Times New Roman Italic" panose="02020603050405020304" charset="0"/>
                <a:ea typeface="楷体_GB2312" pitchFamily="49" charset="-122"/>
                <a:cs typeface="Times New Roman Italic" panose="02020603050405020304" charset="0"/>
                <a:sym typeface="+mn-ea"/>
              </a:rPr>
              <a:t>x</a:t>
            </a:r>
            <a:r>
              <a:rPr lang="en-US" altLang="zh-CN" sz="2000" dirty="0">
                <a:latin typeface="Times New Roman" panose="02020603050405020304" pitchFamily="18" charset="0"/>
                <a:ea typeface="楷体_GB2312" pitchFamily="49" charset="-122"/>
                <a:sym typeface="+mn-ea"/>
              </a:rPr>
              <a:t>=</a:t>
            </a:r>
            <a:r>
              <a:rPr lang="en-US" altLang="zh-CN" sz="2000" i="1" dirty="0">
                <a:latin typeface="Times New Roman Italic" panose="02020603050405020304" charset="0"/>
                <a:ea typeface="楷体_GB2312" pitchFamily="49" charset="-122"/>
                <a:cs typeface="Times New Roman Italic" panose="02020603050405020304" charset="0"/>
                <a:sym typeface="+mn-ea"/>
              </a:rPr>
              <a:t>a</a:t>
            </a:r>
            <a:r>
              <a:rPr lang="zh-CN" altLang="en-US" sz="2000" dirty="0">
                <a:latin typeface="Times New Roman" panose="02020603050405020304" pitchFamily="18" charset="0"/>
                <a:ea typeface="楷体_GB2312" pitchFamily="49" charset="-122"/>
                <a:sym typeface="+mn-ea"/>
              </a:rPr>
              <a:t>，</a:t>
            </a:r>
            <a:r>
              <a:rPr lang="en-US" altLang="zh-CN" sz="2000" i="1" dirty="0">
                <a:latin typeface="Times New Roman Italic" panose="02020603050405020304" charset="0"/>
                <a:ea typeface="楷体_GB2312" pitchFamily="49" charset="-122"/>
                <a:cs typeface="Times New Roman Italic" panose="02020603050405020304" charset="0"/>
                <a:sym typeface="+mn-ea"/>
              </a:rPr>
              <a:t>x</a:t>
            </a:r>
            <a:r>
              <a:rPr lang="en-US" altLang="zh-CN" sz="2000" dirty="0">
                <a:latin typeface="Times New Roman" panose="02020603050405020304" pitchFamily="18" charset="0"/>
                <a:ea typeface="楷体_GB2312" pitchFamily="49" charset="-122"/>
                <a:sym typeface="+mn-ea"/>
              </a:rPr>
              <a:t>=</a:t>
            </a:r>
            <a:r>
              <a:rPr lang="en-US" altLang="zh-CN" sz="2000" i="1" dirty="0">
                <a:latin typeface="Times New Roman Italic" panose="02020603050405020304" charset="0"/>
                <a:ea typeface="楷体_GB2312" pitchFamily="49" charset="-122"/>
                <a:cs typeface="Times New Roman Italic" panose="02020603050405020304" charset="0"/>
                <a:sym typeface="+mn-ea"/>
              </a:rPr>
              <a:t>b</a:t>
            </a:r>
            <a:r>
              <a:rPr lang="zh-CN" altLang="en-US" sz="2000" dirty="0">
                <a:latin typeface="Times New Roman" panose="02020603050405020304" pitchFamily="18" charset="0"/>
                <a:ea typeface="楷体_GB2312" pitchFamily="49" charset="-122"/>
                <a:sym typeface="+mn-ea"/>
              </a:rPr>
              <a:t>，</a:t>
            </a:r>
            <a:r>
              <a:rPr lang="en-US" altLang="zh-CN" sz="2000" i="1" dirty="0">
                <a:latin typeface="Times New Roman Italic" panose="02020603050405020304" charset="0"/>
                <a:ea typeface="楷体_GB2312" pitchFamily="49" charset="-122"/>
                <a:cs typeface="Times New Roman Italic" panose="02020603050405020304" charset="0"/>
                <a:sym typeface="+mn-ea"/>
              </a:rPr>
              <a:t>y</a:t>
            </a:r>
            <a:r>
              <a:rPr lang="en-US" altLang="zh-CN" sz="2000" dirty="0">
                <a:latin typeface="Times New Roman" panose="02020603050405020304" pitchFamily="18" charset="0"/>
                <a:ea typeface="楷体_GB2312" pitchFamily="49" charset="-122"/>
                <a:sym typeface="+mn-ea"/>
              </a:rPr>
              <a:t>=0</a:t>
            </a:r>
            <a:r>
              <a:rPr lang="zh-CN" altLang="en-US" sz="2000" dirty="0">
                <a:latin typeface="Times New Roman" panose="02020603050405020304" pitchFamily="18" charset="0"/>
                <a:ea typeface="楷体_GB2312" pitchFamily="49" charset="-122"/>
                <a:sym typeface="+mn-ea"/>
              </a:rPr>
              <a:t>所围成的曲边梯形的面积</a:t>
            </a:r>
            <a:r>
              <a:rPr lang="en-US" altLang="zh-CN" sz="2000">
                <a:latin typeface="楷体_GB2312" pitchFamily="49" charset="-122"/>
                <a:ea typeface="楷体_GB2312" pitchFamily="49" charset="-122"/>
                <a:sym typeface="+mn-ea"/>
              </a:rPr>
              <a:t>.</a:t>
            </a:r>
            <a:endParaRPr lang="zh-CN" altLang="en-US" sz="2000">
              <a:latin typeface="Times New Roman" panose="02020603050405020304" pitchFamily="18" charset="0"/>
              <a:ea typeface="宋体" pitchFamily="2" charset="-122"/>
            </a:endParaRPr>
          </a:p>
        </p:txBody>
      </p:sp>
      <p:grpSp>
        <p:nvGrpSpPr>
          <p:cNvPr id="10265" name="组合 10264"/>
          <p:cNvGrpSpPr/>
          <p:nvPr/>
        </p:nvGrpSpPr>
        <p:grpSpPr>
          <a:xfrm>
            <a:off x="7573010" y="3794443"/>
            <a:ext cx="3635375" cy="2274887"/>
            <a:chOff x="3552" y="2263"/>
            <a:chExt cx="2016" cy="1272"/>
          </a:xfrm>
        </p:grpSpPr>
        <p:grpSp>
          <p:nvGrpSpPr>
            <p:cNvPr id="34833" name="组合 10265"/>
            <p:cNvGrpSpPr/>
            <p:nvPr/>
          </p:nvGrpSpPr>
          <p:grpSpPr>
            <a:xfrm>
              <a:off x="3552" y="2263"/>
              <a:ext cx="2016" cy="1272"/>
              <a:chOff x="3648" y="2263"/>
              <a:chExt cx="2016" cy="1272"/>
            </a:xfrm>
          </p:grpSpPr>
          <p:grpSp>
            <p:nvGrpSpPr>
              <p:cNvPr id="34834" name="组合 10266"/>
              <p:cNvGrpSpPr/>
              <p:nvPr/>
            </p:nvGrpSpPr>
            <p:grpSpPr>
              <a:xfrm>
                <a:off x="3648" y="2263"/>
                <a:ext cx="2016" cy="1272"/>
                <a:chOff x="3218" y="1634"/>
                <a:chExt cx="2013" cy="1428"/>
              </a:xfrm>
            </p:grpSpPr>
            <p:graphicFrame>
              <p:nvGraphicFramePr>
                <p:cNvPr id="34835" name="对象 10267"/>
                <p:cNvGraphicFramePr/>
                <p:nvPr/>
              </p:nvGraphicFramePr>
              <p:xfrm>
                <a:off x="3596" y="1946"/>
                <a:ext cx="1200" cy="882"/>
              </p:xfrm>
              <a:graphic>
                <a:graphicData uri="http://schemas.openxmlformats.org/presentationml/2006/ole">
                  <mc:AlternateContent xmlns:mc="http://schemas.openxmlformats.org/markup-compatibility/2006">
                    <mc:Choice xmlns:v="urn:schemas-microsoft-com:vml" Requires="v">
                      <p:oleObj spid="_x0000_s3178" name="" r:id="rId3" imgW="1828800" imgH="1857375" progId="Paint.Picture">
                        <p:embed/>
                      </p:oleObj>
                    </mc:Choice>
                    <mc:Fallback>
                      <p:oleObj name="" r:id="rId3" imgW="1828800" imgH="1857375" progId="Paint.Picture">
                        <p:embed/>
                        <p:pic>
                          <p:nvPicPr>
                            <p:cNvPr id="0" name="图片 3177"/>
                            <p:cNvPicPr/>
                            <p:nvPr/>
                          </p:nvPicPr>
                          <p:blipFill>
                            <a:blip r:embed="rId4"/>
                            <a:stretch>
                              <a:fillRect/>
                            </a:stretch>
                          </p:blipFill>
                          <p:spPr>
                            <a:xfrm>
                              <a:off x="3596" y="1946"/>
                              <a:ext cx="1200" cy="882"/>
                            </a:xfrm>
                            <a:prstGeom prst="rect">
                              <a:avLst/>
                            </a:prstGeom>
                            <a:noFill/>
                            <a:ln w="38100">
                              <a:noFill/>
                              <a:miter/>
                            </a:ln>
                          </p:spPr>
                        </p:pic>
                      </p:oleObj>
                    </mc:Fallback>
                  </mc:AlternateContent>
                </a:graphicData>
              </a:graphic>
            </p:graphicFrame>
            <p:sp>
              <p:nvSpPr>
                <p:cNvPr id="34836" name="矩形 10268"/>
                <p:cNvSpPr/>
                <p:nvPr/>
              </p:nvSpPr>
              <p:spPr>
                <a:xfrm>
                  <a:off x="3604" y="2749"/>
                  <a:ext cx="188" cy="273"/>
                </a:xfrm>
                <a:prstGeom prst="rect">
                  <a:avLst/>
                </a:prstGeom>
                <a:noFill/>
                <a:ln w="9525">
                  <a:noFill/>
                </a:ln>
              </p:spPr>
              <p:txBody>
                <a:bodyPr anchor="t" anchorCtr="0"/>
                <a:p>
                  <a:endParaRPr lang="zh-CN" altLang="en-US">
                    <a:latin typeface="Calibri" charset="0"/>
                    <a:ea typeface="宋体" pitchFamily="2" charset="-122"/>
                  </a:endParaRPr>
                </a:p>
              </p:txBody>
            </p:sp>
            <p:sp>
              <p:nvSpPr>
                <p:cNvPr id="34837" name="矩形 10269"/>
                <p:cNvSpPr/>
                <p:nvPr/>
              </p:nvSpPr>
              <p:spPr>
                <a:xfrm>
                  <a:off x="3604" y="2762"/>
                  <a:ext cx="91" cy="251"/>
                </a:xfrm>
                <a:prstGeom prst="rect">
                  <a:avLst/>
                </a:prstGeom>
                <a:noFill/>
                <a:ln w="9525">
                  <a:noFill/>
                </a:ln>
              </p:spPr>
              <p:txBody>
                <a:bodyPr wrap="none" lIns="0" tIns="0" rIns="0" bIns="0" anchor="t" anchorCtr="0">
                  <a:spAutoFit/>
                </a:bodyPr>
                <a:p>
                  <a:r>
                    <a:rPr lang="en-US" altLang="zh-CN" sz="2600" i="1">
                      <a:latin typeface="Times New Roman" panose="02020603050405020304" pitchFamily="18" charset="0"/>
                      <a:ea typeface="宋体" pitchFamily="2" charset="-122"/>
                    </a:rPr>
                    <a:t>a</a:t>
                  </a:r>
                  <a:endParaRPr lang="en-US" altLang="zh-CN" sz="2600" i="1">
                    <a:latin typeface="Times New Roman" panose="02020603050405020304" pitchFamily="18" charset="0"/>
                    <a:ea typeface="宋体" pitchFamily="2" charset="-122"/>
                  </a:endParaRPr>
                </a:p>
              </p:txBody>
            </p:sp>
            <p:sp>
              <p:nvSpPr>
                <p:cNvPr id="34838" name="矩形 10270"/>
                <p:cNvSpPr/>
                <p:nvPr/>
              </p:nvSpPr>
              <p:spPr>
                <a:xfrm>
                  <a:off x="4761" y="2789"/>
                  <a:ext cx="189" cy="273"/>
                </a:xfrm>
                <a:prstGeom prst="rect">
                  <a:avLst/>
                </a:prstGeom>
                <a:noFill/>
                <a:ln w="9525">
                  <a:noFill/>
                </a:ln>
              </p:spPr>
              <p:txBody>
                <a:bodyPr anchor="t" anchorCtr="0"/>
                <a:p>
                  <a:endParaRPr lang="zh-CN" altLang="en-US">
                    <a:latin typeface="Calibri" charset="0"/>
                    <a:ea typeface="宋体" pitchFamily="2" charset="-122"/>
                  </a:endParaRPr>
                </a:p>
              </p:txBody>
            </p:sp>
            <p:sp>
              <p:nvSpPr>
                <p:cNvPr id="34839" name="矩形 10271"/>
                <p:cNvSpPr/>
                <p:nvPr/>
              </p:nvSpPr>
              <p:spPr>
                <a:xfrm>
                  <a:off x="4709" y="2790"/>
                  <a:ext cx="91" cy="251"/>
                </a:xfrm>
                <a:prstGeom prst="rect">
                  <a:avLst/>
                </a:prstGeom>
                <a:noFill/>
                <a:ln w="9525">
                  <a:noFill/>
                </a:ln>
              </p:spPr>
              <p:txBody>
                <a:bodyPr wrap="none" lIns="0" tIns="0" rIns="0" bIns="0" anchor="t" anchorCtr="0">
                  <a:spAutoFit/>
                </a:bodyPr>
                <a:p>
                  <a:r>
                    <a:rPr lang="en-US" altLang="zh-CN" sz="2600" i="1">
                      <a:latin typeface="Times New Roman" panose="02020603050405020304" pitchFamily="18" charset="0"/>
                      <a:ea typeface="宋体" pitchFamily="2" charset="-122"/>
                    </a:rPr>
                    <a:t>b</a:t>
                  </a:r>
                  <a:endParaRPr lang="en-US" altLang="zh-CN" sz="2600" i="1">
                    <a:latin typeface="Times New Roman" panose="02020603050405020304" pitchFamily="18" charset="0"/>
                    <a:ea typeface="宋体" pitchFamily="2" charset="-122"/>
                  </a:endParaRPr>
                </a:p>
              </p:txBody>
            </p:sp>
            <p:grpSp>
              <p:nvGrpSpPr>
                <p:cNvPr id="34840" name="组合 10272"/>
                <p:cNvGrpSpPr/>
                <p:nvPr/>
              </p:nvGrpSpPr>
              <p:grpSpPr>
                <a:xfrm>
                  <a:off x="3218" y="1634"/>
                  <a:ext cx="2013" cy="1427"/>
                  <a:chOff x="3218" y="1634"/>
                  <a:chExt cx="2013" cy="1427"/>
                </a:xfrm>
              </p:grpSpPr>
              <p:grpSp>
                <p:nvGrpSpPr>
                  <p:cNvPr id="34841" name="组合 10273"/>
                  <p:cNvGrpSpPr/>
                  <p:nvPr/>
                </p:nvGrpSpPr>
                <p:grpSpPr>
                  <a:xfrm>
                    <a:off x="3218" y="2771"/>
                    <a:ext cx="1866" cy="80"/>
                    <a:chOff x="3218" y="2771"/>
                    <a:chExt cx="1866" cy="80"/>
                  </a:xfrm>
                </p:grpSpPr>
                <p:sp>
                  <p:nvSpPr>
                    <p:cNvPr id="34842" name="矩形 10274"/>
                    <p:cNvSpPr/>
                    <p:nvPr/>
                  </p:nvSpPr>
                  <p:spPr>
                    <a:xfrm>
                      <a:off x="3218" y="2803"/>
                      <a:ext cx="1789" cy="15"/>
                    </a:xfrm>
                    <a:prstGeom prst="rect">
                      <a:avLst/>
                    </a:prstGeom>
                    <a:solidFill>
                      <a:schemeClr val="tx1"/>
                    </a:solidFill>
                    <a:ln w="25400" cap="flat" cmpd="sng">
                      <a:solidFill>
                        <a:schemeClr val="tx1"/>
                      </a:solidFill>
                      <a:prstDash val="solid"/>
                      <a:miter/>
                      <a:headEnd type="none" w="med" len="med"/>
                      <a:tailEnd type="none" w="med" len="med"/>
                    </a:ln>
                  </p:spPr>
                  <p:txBody>
                    <a:bodyPr anchor="t" anchorCtr="0"/>
                    <a:p>
                      <a:endParaRPr lang="zh-CN" altLang="en-US">
                        <a:latin typeface="Calibri" charset="0"/>
                        <a:ea typeface="宋体" pitchFamily="2" charset="-122"/>
                      </a:endParaRPr>
                    </a:p>
                  </p:txBody>
                </p:sp>
                <p:sp>
                  <p:nvSpPr>
                    <p:cNvPr id="34843" name="任意多边形 10275"/>
                    <p:cNvSpPr/>
                    <p:nvPr/>
                  </p:nvSpPr>
                  <p:spPr>
                    <a:xfrm>
                      <a:off x="5005" y="2771"/>
                      <a:ext cx="79" cy="80"/>
                    </a:xfrm>
                    <a:custGeom>
                      <a:avLst/>
                      <a:gdLst/>
                      <a:ahLst/>
                      <a:cxnLst/>
                      <a:pathLst>
                        <a:path w="158" h="159">
                          <a:moveTo>
                            <a:pt x="0" y="159"/>
                          </a:moveTo>
                          <a:lnTo>
                            <a:pt x="158" y="79"/>
                          </a:lnTo>
                          <a:lnTo>
                            <a:pt x="0" y="0"/>
                          </a:lnTo>
                          <a:lnTo>
                            <a:pt x="0" y="159"/>
                          </a:lnTo>
                          <a:close/>
                        </a:path>
                      </a:pathLst>
                    </a:custGeom>
                    <a:solidFill>
                      <a:srgbClr val="000000"/>
                    </a:solidFill>
                    <a:ln w="9525">
                      <a:noFill/>
                    </a:ln>
                  </p:spPr>
                  <p:txBody>
                    <a:bodyPr/>
                    <a:p>
                      <a:endParaRPr lang="zh-CN" altLang="en-US"/>
                    </a:p>
                  </p:txBody>
                </p:sp>
              </p:grpSp>
              <p:grpSp>
                <p:nvGrpSpPr>
                  <p:cNvPr id="34844" name="组合 10276"/>
                  <p:cNvGrpSpPr/>
                  <p:nvPr/>
                </p:nvGrpSpPr>
                <p:grpSpPr>
                  <a:xfrm>
                    <a:off x="3361" y="1700"/>
                    <a:ext cx="79" cy="1275"/>
                    <a:chOff x="3361" y="1700"/>
                    <a:chExt cx="79" cy="1275"/>
                  </a:xfrm>
                </p:grpSpPr>
                <p:sp>
                  <p:nvSpPr>
                    <p:cNvPr id="34845" name="矩形 10277"/>
                    <p:cNvSpPr/>
                    <p:nvPr/>
                  </p:nvSpPr>
                  <p:spPr>
                    <a:xfrm>
                      <a:off x="3392" y="1777"/>
                      <a:ext cx="16" cy="1198"/>
                    </a:xfrm>
                    <a:prstGeom prst="rect">
                      <a:avLst/>
                    </a:prstGeom>
                    <a:solidFill>
                      <a:schemeClr val="tx1"/>
                    </a:solidFill>
                    <a:ln w="25400" cap="flat" cmpd="sng">
                      <a:solidFill>
                        <a:schemeClr val="tx1"/>
                      </a:solidFill>
                      <a:prstDash val="solid"/>
                      <a:miter/>
                      <a:headEnd type="none" w="med" len="med"/>
                      <a:tailEnd type="none" w="med" len="med"/>
                    </a:ln>
                  </p:spPr>
                  <p:txBody>
                    <a:bodyPr anchor="t" anchorCtr="0"/>
                    <a:p>
                      <a:endParaRPr lang="zh-CN" altLang="en-US">
                        <a:latin typeface="Calibri" charset="0"/>
                        <a:ea typeface="宋体" pitchFamily="2" charset="-122"/>
                      </a:endParaRPr>
                    </a:p>
                  </p:txBody>
                </p:sp>
                <p:sp>
                  <p:nvSpPr>
                    <p:cNvPr id="34846" name="任意多边形 10278"/>
                    <p:cNvSpPr/>
                    <p:nvPr/>
                  </p:nvSpPr>
                  <p:spPr>
                    <a:xfrm>
                      <a:off x="3361" y="1700"/>
                      <a:ext cx="79" cy="79"/>
                    </a:xfrm>
                    <a:custGeom>
                      <a:avLst/>
                      <a:gdLst/>
                      <a:ahLst/>
                      <a:cxnLst/>
                      <a:pathLst>
                        <a:path w="160" h="157">
                          <a:moveTo>
                            <a:pt x="160" y="157"/>
                          </a:moveTo>
                          <a:lnTo>
                            <a:pt x="79" y="0"/>
                          </a:lnTo>
                          <a:lnTo>
                            <a:pt x="0" y="157"/>
                          </a:lnTo>
                          <a:lnTo>
                            <a:pt x="160" y="157"/>
                          </a:lnTo>
                          <a:close/>
                        </a:path>
                      </a:pathLst>
                    </a:custGeom>
                    <a:solidFill>
                      <a:srgbClr val="000000"/>
                    </a:solidFill>
                    <a:ln w="9525">
                      <a:noFill/>
                    </a:ln>
                  </p:spPr>
                  <p:txBody>
                    <a:bodyPr/>
                    <a:p>
                      <a:endParaRPr lang="zh-CN" altLang="en-US"/>
                    </a:p>
                  </p:txBody>
                </p:sp>
              </p:grpSp>
              <p:sp>
                <p:nvSpPr>
                  <p:cNvPr id="34847" name="矩形 10279"/>
                  <p:cNvSpPr/>
                  <p:nvPr/>
                </p:nvSpPr>
                <p:spPr>
                  <a:xfrm>
                    <a:off x="5022" y="2786"/>
                    <a:ext cx="209" cy="273"/>
                  </a:xfrm>
                  <a:prstGeom prst="rect">
                    <a:avLst/>
                  </a:prstGeom>
                  <a:noFill/>
                  <a:ln w="9525">
                    <a:noFill/>
                  </a:ln>
                </p:spPr>
                <p:txBody>
                  <a:bodyPr anchor="t" anchorCtr="0"/>
                  <a:p>
                    <a:endParaRPr lang="zh-CN" altLang="en-US">
                      <a:latin typeface="Calibri" charset="0"/>
                      <a:ea typeface="宋体" pitchFamily="2" charset="-122"/>
                    </a:endParaRPr>
                  </a:p>
                </p:txBody>
              </p:sp>
              <p:sp>
                <p:nvSpPr>
                  <p:cNvPr id="34848" name="矩形 10280"/>
                  <p:cNvSpPr/>
                  <p:nvPr/>
                </p:nvSpPr>
                <p:spPr>
                  <a:xfrm>
                    <a:off x="5022" y="2800"/>
                    <a:ext cx="81" cy="251"/>
                  </a:xfrm>
                  <a:prstGeom prst="rect">
                    <a:avLst/>
                  </a:prstGeom>
                  <a:noFill/>
                  <a:ln w="9525">
                    <a:noFill/>
                  </a:ln>
                </p:spPr>
                <p:txBody>
                  <a:bodyPr wrap="none" lIns="0" tIns="0" rIns="0" bIns="0" anchor="t" anchorCtr="0">
                    <a:spAutoFit/>
                  </a:bodyPr>
                  <a:p>
                    <a:r>
                      <a:rPr lang="en-US" altLang="zh-CN" sz="2600" i="1">
                        <a:latin typeface="Times New Roman" panose="02020603050405020304" pitchFamily="18" charset="0"/>
                        <a:ea typeface="宋体" pitchFamily="2" charset="-122"/>
                      </a:rPr>
                      <a:t>x</a:t>
                    </a:r>
                    <a:endParaRPr lang="en-US" altLang="zh-CN" sz="2600" i="1">
                      <a:latin typeface="Times New Roman" panose="02020603050405020304" pitchFamily="18" charset="0"/>
                      <a:ea typeface="宋体" pitchFamily="2" charset="-122"/>
                    </a:endParaRPr>
                  </a:p>
                </p:txBody>
              </p:sp>
              <p:sp>
                <p:nvSpPr>
                  <p:cNvPr id="34849" name="矩形 10281"/>
                  <p:cNvSpPr/>
                  <p:nvPr/>
                </p:nvSpPr>
                <p:spPr>
                  <a:xfrm>
                    <a:off x="3236" y="1634"/>
                    <a:ext cx="194" cy="273"/>
                  </a:xfrm>
                  <a:prstGeom prst="rect">
                    <a:avLst/>
                  </a:prstGeom>
                  <a:noFill/>
                  <a:ln w="9525">
                    <a:noFill/>
                  </a:ln>
                </p:spPr>
                <p:txBody>
                  <a:bodyPr anchor="t" anchorCtr="0"/>
                  <a:p>
                    <a:endParaRPr lang="zh-CN" altLang="en-US">
                      <a:latin typeface="Calibri" charset="0"/>
                      <a:ea typeface="宋体" pitchFamily="2" charset="-122"/>
                    </a:endParaRPr>
                  </a:p>
                </p:txBody>
              </p:sp>
              <p:sp>
                <p:nvSpPr>
                  <p:cNvPr id="34850" name="矩形 10282"/>
                  <p:cNvSpPr/>
                  <p:nvPr/>
                </p:nvSpPr>
                <p:spPr>
                  <a:xfrm>
                    <a:off x="3236" y="1647"/>
                    <a:ext cx="81" cy="251"/>
                  </a:xfrm>
                  <a:prstGeom prst="rect">
                    <a:avLst/>
                  </a:prstGeom>
                  <a:noFill/>
                  <a:ln w="9525">
                    <a:noFill/>
                  </a:ln>
                </p:spPr>
                <p:txBody>
                  <a:bodyPr wrap="none" lIns="0" tIns="0" rIns="0" bIns="0" anchor="t" anchorCtr="0">
                    <a:spAutoFit/>
                  </a:bodyPr>
                  <a:p>
                    <a:r>
                      <a:rPr lang="en-US" altLang="zh-CN" sz="2600" i="1">
                        <a:latin typeface="Times New Roman" panose="02020603050405020304" pitchFamily="18" charset="0"/>
                        <a:ea typeface="宋体" pitchFamily="2" charset="-122"/>
                      </a:rPr>
                      <a:t>y</a:t>
                    </a:r>
                    <a:endParaRPr lang="en-US" altLang="zh-CN" sz="2600" i="1">
                      <a:latin typeface="Times New Roman" panose="02020603050405020304" pitchFamily="18" charset="0"/>
                      <a:ea typeface="宋体" pitchFamily="2" charset="-122"/>
                    </a:endParaRPr>
                  </a:p>
                </p:txBody>
              </p:sp>
              <p:sp>
                <p:nvSpPr>
                  <p:cNvPr id="34851" name="矩形 10283"/>
                  <p:cNvSpPr/>
                  <p:nvPr/>
                </p:nvSpPr>
                <p:spPr>
                  <a:xfrm>
                    <a:off x="3246" y="2762"/>
                    <a:ext cx="230" cy="299"/>
                  </a:xfrm>
                  <a:prstGeom prst="rect">
                    <a:avLst/>
                  </a:prstGeom>
                  <a:noFill/>
                  <a:ln w="9525">
                    <a:noFill/>
                  </a:ln>
                </p:spPr>
                <p:txBody>
                  <a:bodyPr anchor="t" anchorCtr="0"/>
                  <a:p>
                    <a:endParaRPr lang="zh-CN" altLang="en-US">
                      <a:latin typeface="Calibri" charset="0"/>
                      <a:ea typeface="宋体" pitchFamily="2" charset="-122"/>
                    </a:endParaRPr>
                  </a:p>
                </p:txBody>
              </p:sp>
              <p:sp>
                <p:nvSpPr>
                  <p:cNvPr id="34852" name="矩形 10284"/>
                  <p:cNvSpPr/>
                  <p:nvPr/>
                </p:nvSpPr>
                <p:spPr>
                  <a:xfrm>
                    <a:off x="3246" y="2779"/>
                    <a:ext cx="98" cy="270"/>
                  </a:xfrm>
                  <a:prstGeom prst="rect">
                    <a:avLst/>
                  </a:prstGeom>
                  <a:noFill/>
                  <a:ln w="9525">
                    <a:noFill/>
                  </a:ln>
                </p:spPr>
                <p:txBody>
                  <a:bodyPr wrap="none" lIns="0" tIns="0" rIns="0" bIns="0" anchor="t" anchorCtr="0">
                    <a:spAutoFit/>
                  </a:bodyPr>
                  <a:p>
                    <a:r>
                      <a:rPr lang="en-US" altLang="zh-CN" sz="2800" i="1">
                        <a:latin typeface="Times New Roman" panose="02020603050405020304" pitchFamily="18" charset="0"/>
                        <a:ea typeface="宋体" pitchFamily="2" charset="-122"/>
                      </a:rPr>
                      <a:t>o</a:t>
                    </a:r>
                    <a:endParaRPr lang="en-US" altLang="zh-CN" sz="2800" i="1">
                      <a:latin typeface="Times New Roman" panose="02020603050405020304" pitchFamily="18" charset="0"/>
                      <a:ea typeface="宋体" pitchFamily="2" charset="-122"/>
                    </a:endParaRPr>
                  </a:p>
                </p:txBody>
              </p:sp>
            </p:grpSp>
          </p:grpSp>
          <p:graphicFrame>
            <p:nvGraphicFramePr>
              <p:cNvPr id="34853" name="对象 10285"/>
              <p:cNvGraphicFramePr/>
              <p:nvPr/>
            </p:nvGraphicFramePr>
            <p:xfrm>
              <a:off x="3936" y="2400"/>
              <a:ext cx="864" cy="248"/>
            </p:xfrm>
            <a:graphic>
              <a:graphicData uri="http://schemas.openxmlformats.org/presentationml/2006/ole">
                <mc:AlternateContent xmlns:mc="http://schemas.openxmlformats.org/markup-compatibility/2006">
                  <mc:Choice xmlns:v="urn:schemas-microsoft-com:vml" Requires="v">
                    <p:oleObj spid="_x0000_s3139" name="" r:id="rId5" imgW="1370965" imgH="393700" progId="Equation.3">
                      <p:embed/>
                    </p:oleObj>
                  </mc:Choice>
                  <mc:Fallback>
                    <p:oleObj name="" r:id="rId5" imgW="1370965" imgH="393700" progId="Equation.3">
                      <p:embed/>
                      <p:pic>
                        <p:nvPicPr>
                          <p:cNvPr id="0" name="图片 3138"/>
                          <p:cNvPicPr/>
                          <p:nvPr/>
                        </p:nvPicPr>
                        <p:blipFill>
                          <a:blip r:embed="rId6"/>
                          <a:stretch>
                            <a:fillRect/>
                          </a:stretch>
                        </p:blipFill>
                        <p:spPr>
                          <a:xfrm>
                            <a:off x="3936" y="2400"/>
                            <a:ext cx="864" cy="248"/>
                          </a:xfrm>
                          <a:prstGeom prst="rect">
                            <a:avLst/>
                          </a:prstGeom>
                          <a:noFill/>
                          <a:ln w="9525" cap="flat" cmpd="sng">
                            <a:solidFill>
                              <a:srgbClr val="FF0000"/>
                            </a:solidFill>
                            <a:prstDash val="solid"/>
                            <a:miter/>
                            <a:headEnd type="none" w="med" len="med"/>
                            <a:tailEnd type="none" w="med" len="med"/>
                          </a:ln>
                        </p:spPr>
                      </p:pic>
                    </p:oleObj>
                  </mc:Fallback>
                </mc:AlternateContent>
              </a:graphicData>
            </a:graphic>
          </p:graphicFrame>
        </p:grpSp>
        <p:graphicFrame>
          <p:nvGraphicFramePr>
            <p:cNvPr id="34854" name="对象 10286"/>
            <p:cNvGraphicFramePr/>
            <p:nvPr/>
          </p:nvGraphicFramePr>
          <p:xfrm>
            <a:off x="3792" y="2788"/>
            <a:ext cx="144" cy="132"/>
          </p:xfrm>
          <a:graphic>
            <a:graphicData uri="http://schemas.openxmlformats.org/presentationml/2006/ole">
              <mc:AlternateContent xmlns:mc="http://schemas.openxmlformats.org/markup-compatibility/2006">
                <mc:Choice xmlns:v="urn:schemas-microsoft-com:vml" Requires="v">
                  <p:oleObj spid="_x0000_s3136" name="" r:id="rId7" imgW="317500" imgH="292100" progId="Equation.3">
                    <p:embed/>
                  </p:oleObj>
                </mc:Choice>
                <mc:Fallback>
                  <p:oleObj name="" r:id="rId7" imgW="317500" imgH="292100" progId="Equation.3">
                    <p:embed/>
                    <p:pic>
                      <p:nvPicPr>
                        <p:cNvPr id="0" name="图片 3135"/>
                        <p:cNvPicPr/>
                        <p:nvPr/>
                      </p:nvPicPr>
                      <p:blipFill>
                        <a:blip r:embed="rId8"/>
                        <a:stretch>
                          <a:fillRect/>
                        </a:stretch>
                      </p:blipFill>
                      <p:spPr>
                        <a:xfrm>
                          <a:off x="3792" y="2788"/>
                          <a:ext cx="144" cy="132"/>
                        </a:xfrm>
                        <a:prstGeom prst="rect">
                          <a:avLst/>
                        </a:prstGeom>
                        <a:noFill/>
                        <a:ln w="38100">
                          <a:noFill/>
                          <a:miter/>
                        </a:ln>
                      </p:spPr>
                    </p:pic>
                  </p:oleObj>
                </mc:Fallback>
              </mc:AlternateContent>
            </a:graphicData>
          </a:graphic>
        </p:graphicFrame>
        <p:graphicFrame>
          <p:nvGraphicFramePr>
            <p:cNvPr id="34855" name="对象 10287"/>
            <p:cNvGraphicFramePr/>
            <p:nvPr/>
          </p:nvGraphicFramePr>
          <p:xfrm>
            <a:off x="5096" y="2448"/>
            <a:ext cx="132" cy="144"/>
          </p:xfrm>
          <a:graphic>
            <a:graphicData uri="http://schemas.openxmlformats.org/presentationml/2006/ole">
              <mc:AlternateContent xmlns:mc="http://schemas.openxmlformats.org/markup-compatibility/2006">
                <mc:Choice xmlns:v="urn:schemas-microsoft-com:vml" Requires="v">
                  <p:oleObj spid="_x0000_s3138" name="" r:id="rId9" imgW="292100" imgH="317500" progId="Equation.3">
                    <p:embed/>
                  </p:oleObj>
                </mc:Choice>
                <mc:Fallback>
                  <p:oleObj name="" r:id="rId9" imgW="292100" imgH="317500" progId="Equation.3">
                    <p:embed/>
                    <p:pic>
                      <p:nvPicPr>
                        <p:cNvPr id="0" name="图片 3137"/>
                        <p:cNvPicPr/>
                        <p:nvPr/>
                      </p:nvPicPr>
                      <p:blipFill>
                        <a:blip r:embed="rId10"/>
                        <a:stretch>
                          <a:fillRect/>
                        </a:stretch>
                      </p:blipFill>
                      <p:spPr>
                        <a:xfrm>
                          <a:off x="5096" y="2448"/>
                          <a:ext cx="132" cy="144"/>
                        </a:xfrm>
                        <a:prstGeom prst="rect">
                          <a:avLst/>
                        </a:prstGeom>
                        <a:noFill/>
                        <a:ln w="38100">
                          <a:noFill/>
                          <a:miter/>
                        </a:ln>
                      </p:spPr>
                    </p:pic>
                  </p:oleObj>
                </mc:Fallback>
              </mc:AlternateContent>
            </a:graphicData>
          </a:graphic>
        </p:graphicFrame>
      </p:grpSp>
      <p:sp>
        <p:nvSpPr>
          <p:cNvPr id="10292" name="矩形 10291"/>
          <p:cNvSpPr/>
          <p:nvPr/>
        </p:nvSpPr>
        <p:spPr>
          <a:xfrm>
            <a:off x="1090295" y="4158615"/>
            <a:ext cx="5998845" cy="553085"/>
          </a:xfrm>
          <a:prstGeom prst="rect">
            <a:avLst/>
          </a:prstGeom>
          <a:noFill/>
          <a:ln w="9525">
            <a:noFill/>
          </a:ln>
        </p:spPr>
        <p:txBody>
          <a:bodyPr wrap="square" anchor="t" anchorCtr="0">
            <a:spAutoFit/>
          </a:bodyPr>
          <a:p>
            <a:pPr algn="just">
              <a:lnSpc>
                <a:spcPct val="150000"/>
              </a:lnSpc>
              <a:spcBef>
                <a:spcPts val="0"/>
              </a:spcBef>
            </a:pPr>
            <a:r>
              <a:rPr lang="zh-CN" altLang="en-US" sz="2000" dirty="0">
                <a:latin typeface="Arial" panose="020B0604020202020204" pitchFamily="34" charset="0"/>
                <a:ea typeface="宋体" pitchFamily="2" charset="-122"/>
              </a:rPr>
              <a:t>若</a:t>
            </a:r>
            <a:r>
              <a:rPr lang="en-US" altLang="zh-CN" sz="2000" dirty="0">
                <a:latin typeface="Arial" panose="020B0604020202020204" pitchFamily="34" charset="0"/>
                <a:ea typeface="宋体" pitchFamily="2" charset="-122"/>
              </a:rPr>
              <a:t> </a:t>
            </a:r>
            <a:r>
              <a:rPr lang="en-US" altLang="zh-CN" sz="2000" i="1" dirty="0">
                <a:latin typeface="Times New Roman Italic" panose="02020603050405020304" charset="0"/>
                <a:ea typeface="楷体_GB2312" pitchFamily="49" charset="-122"/>
                <a:cs typeface="Times New Roman Italic" panose="02020603050405020304" charset="0"/>
                <a:sym typeface="+mn-ea"/>
              </a:rPr>
              <a:t>f </a:t>
            </a:r>
            <a:r>
              <a:rPr lang="en-US" altLang="zh-CN" sz="2000" dirty="0">
                <a:latin typeface="Times New Roman" panose="02020603050405020304" pitchFamily="18" charset="0"/>
                <a:ea typeface="楷体_GB2312" pitchFamily="49" charset="-122"/>
                <a:sym typeface="+mn-ea"/>
              </a:rPr>
              <a:t>(</a:t>
            </a:r>
            <a:r>
              <a:rPr lang="en-US" altLang="zh-CN" sz="2000" i="1" dirty="0">
                <a:latin typeface="Times New Roman Italic" panose="02020603050405020304" charset="0"/>
                <a:ea typeface="楷体_GB2312" pitchFamily="49" charset="-122"/>
                <a:cs typeface="Times New Roman Italic" panose="02020603050405020304" charset="0"/>
                <a:sym typeface="+mn-ea"/>
              </a:rPr>
              <a:t>x</a:t>
            </a:r>
            <a:r>
              <a:rPr lang="en-US" altLang="zh-CN" sz="2000" dirty="0">
                <a:latin typeface="Times New Roman" panose="02020603050405020304" pitchFamily="18" charset="0"/>
                <a:ea typeface="楷体_GB2312" pitchFamily="49" charset="-122"/>
                <a:sym typeface="+mn-ea"/>
              </a:rPr>
              <a:t>) = </a:t>
            </a:r>
            <a:r>
              <a:rPr lang="zh-CN" altLang="en-US" sz="2000" dirty="0">
                <a:latin typeface="宋体" charset="0"/>
                <a:ea typeface="宋体" charset="0"/>
                <a:sym typeface="+mn-ea"/>
              </a:rPr>
              <a:t>常数</a:t>
            </a:r>
            <a:r>
              <a:rPr lang="zh-CN" altLang="en-US" sz="2000" dirty="0">
                <a:latin typeface="Times New Roman" panose="02020603050405020304" pitchFamily="18" charset="0"/>
                <a:ea typeface="楷体_GB2312" pitchFamily="49" charset="-122"/>
                <a:sym typeface="+mn-ea"/>
              </a:rPr>
              <a:t>，</a:t>
            </a:r>
            <a:r>
              <a:rPr lang="zh-CN" altLang="en-US" sz="2000" dirty="0">
                <a:latin typeface="Arial" panose="020B0604020202020204" pitchFamily="34" charset="0"/>
                <a:ea typeface="宋体" pitchFamily="2" charset="-122"/>
              </a:rPr>
              <a:t>曲边梯形是一个</a:t>
            </a:r>
            <a:r>
              <a:rPr lang="zh-CN" altLang="en-US" sz="2000" dirty="0">
                <a:latin typeface="Times New Roman" panose="02020603050405020304" pitchFamily="18" charset="0"/>
                <a:sym typeface="+mn-ea"/>
              </a:rPr>
              <a:t>矩形，面积</a:t>
            </a:r>
            <a:r>
              <a:rPr lang="en-US" altLang="zh-CN" sz="2000" dirty="0">
                <a:latin typeface="Times New Roman" panose="02020603050405020304" pitchFamily="18" charset="0"/>
                <a:sym typeface="+mn-ea"/>
              </a:rPr>
              <a:t>=</a:t>
            </a:r>
            <a:r>
              <a:rPr lang="zh-CN" altLang="en-US" sz="2000" dirty="0">
                <a:latin typeface="Times New Roman" panose="02020603050405020304" pitchFamily="18" charset="0"/>
                <a:sym typeface="+mn-ea"/>
              </a:rPr>
              <a:t>底</a:t>
            </a:r>
            <a:r>
              <a:rPr lang="zh-CN" altLang="en-US" sz="2000" dirty="0">
                <a:latin typeface="Arial" panose="020B0604020202020204" pitchFamily="34" charset="0"/>
                <a:sym typeface="+mn-ea"/>
              </a:rPr>
              <a:t>×高</a:t>
            </a:r>
            <a:endParaRPr lang="zh-CN" altLang="en-US" sz="2000" dirty="0">
              <a:latin typeface="Arial" panose="020B0604020202020204" pitchFamily="34" charset="0"/>
              <a:sym typeface="+mn-ea"/>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53">
                                            <p:txEl>
                                              <p:charRg st="0" end="13"/>
                                            </p:txEl>
                                          </p:spTgt>
                                        </p:tgtEl>
                                        <p:attrNameLst>
                                          <p:attrName>style.visibility</p:attrName>
                                        </p:attrNameLst>
                                      </p:cBhvr>
                                      <p:to>
                                        <p:strVal val="visible"/>
                                      </p:to>
                                    </p:set>
                                    <p:animEffect transition="in" filter="wipe(left)">
                                      <p:cBhvr>
                                        <p:cTn id="7" dur="500"/>
                                        <p:tgtEl>
                                          <p:spTgt spid="10253">
                                            <p:txEl>
                                              <p:charRg st="0" end="1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51"/>
                                        </p:tgtEl>
                                        <p:attrNameLst>
                                          <p:attrName>style.visibility</p:attrName>
                                        </p:attrNameLst>
                                      </p:cBhvr>
                                      <p:to>
                                        <p:strVal val="visible"/>
                                      </p:to>
                                    </p:set>
                                    <p:animEffect transition="in" filter="wipe(left)">
                                      <p:cBhvr>
                                        <p:cTn id="12" dur="500"/>
                                        <p:tgtEl>
                                          <p:spTgt spid="1025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0254"/>
                                        </p:tgtEl>
                                        <p:attrNameLst>
                                          <p:attrName>style.visibility</p:attrName>
                                        </p:attrNameLst>
                                      </p:cBhvr>
                                      <p:to>
                                        <p:strVal val="visible"/>
                                      </p:to>
                                    </p:set>
                                    <p:animEffect transition="in" filter="wipe(left)">
                                      <p:cBhvr>
                                        <p:cTn id="17" dur="500"/>
                                        <p:tgtEl>
                                          <p:spTgt spid="1025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59">
                                            <p:txEl>
                                              <p:charRg st="0" end="11"/>
                                            </p:txEl>
                                          </p:spTgt>
                                        </p:tgtEl>
                                        <p:attrNameLst>
                                          <p:attrName>style.visibility</p:attrName>
                                        </p:attrNameLst>
                                      </p:cBhvr>
                                      <p:to>
                                        <p:strVal val="visible"/>
                                      </p:to>
                                    </p:set>
                                    <p:animEffect transition="in" filter="wipe(left)">
                                      <p:cBhvr>
                                        <p:cTn id="22" dur="500"/>
                                        <p:tgtEl>
                                          <p:spTgt spid="10259">
                                            <p:txEl>
                                              <p:charRg st="0" end="1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0265"/>
                                        </p:tgtEl>
                                        <p:attrNameLst>
                                          <p:attrName>style.visibility</p:attrName>
                                        </p:attrNameLst>
                                      </p:cBhvr>
                                      <p:to>
                                        <p:strVal val="visible"/>
                                      </p:to>
                                    </p:set>
                                    <p:animEffect transition="in" filter="wipe(left)">
                                      <p:cBhvr>
                                        <p:cTn id="27" dur="500"/>
                                        <p:tgtEl>
                                          <p:spTgt spid="10265"/>
                                        </p:tgtEl>
                                      </p:cBhvr>
                                    </p:animEffect>
                                  </p:childTnLst>
                                </p:cTn>
                              </p:par>
                              <p:par>
                                <p:cTn id="28" presetID="22" presetClass="entr" presetSubtype="8" fill="hold" nodeType="withEffect">
                                  <p:stCondLst>
                                    <p:cond delay="0"/>
                                  </p:stCondLst>
                                  <p:childTnLst>
                                    <p:set>
                                      <p:cBhvr>
                                        <p:cTn id="29" dur="1" fill="hold">
                                          <p:stCondLst>
                                            <p:cond delay="0"/>
                                          </p:stCondLst>
                                        </p:cTn>
                                        <p:tgtEl>
                                          <p:spTgt spid="10292">
                                            <p:txEl>
                                              <p:charRg st="0" end="8"/>
                                            </p:txEl>
                                          </p:spTgt>
                                        </p:tgtEl>
                                        <p:attrNameLst>
                                          <p:attrName>style.visibility</p:attrName>
                                        </p:attrNameLst>
                                      </p:cBhvr>
                                      <p:to>
                                        <p:strVal val="visible"/>
                                      </p:to>
                                    </p:set>
                                    <p:animEffect transition="in" filter="wipe(left)">
                                      <p:cBhvr>
                                        <p:cTn id="30" dur="500"/>
                                        <p:tgtEl>
                                          <p:spTgt spid="10292">
                                            <p:txEl>
                                              <p:charRg st="0"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1" grpId="0"/>
      <p:bldP spid="10253" grpId="0" build="p"/>
      <p:bldP spid="10259"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矩形 11273"/>
          <p:cNvSpPr/>
          <p:nvPr/>
        </p:nvSpPr>
        <p:spPr>
          <a:xfrm>
            <a:off x="3575050" y="3213100"/>
            <a:ext cx="1223963" cy="260350"/>
          </a:xfrm>
          <a:prstGeom prst="rect">
            <a:avLst/>
          </a:prstGeom>
          <a:noFill/>
          <a:ln w="9525">
            <a:noFill/>
          </a:ln>
        </p:spPr>
        <p:txBody>
          <a:bodyPr anchor="ctr" anchorCtr="0">
            <a:spAutoFit/>
          </a:bodyPr>
          <a:p>
            <a:pPr eaLnBrk="0" hangingPunct="0"/>
            <a:r>
              <a:rPr lang="en-US" altLang="zh-CN" sz="1100" b="1" dirty="0">
                <a:latin typeface="Times New Roman" panose="02020603050405020304" pitchFamily="18" charset="0"/>
                <a:ea typeface="楷体_GB2312" pitchFamily="49" charset="-122"/>
              </a:rPr>
              <a:t> </a:t>
            </a:r>
            <a:endParaRPr lang="en-US" altLang="zh-CN" sz="1100" b="1" dirty="0">
              <a:latin typeface="Times New Roman" panose="02020603050405020304" pitchFamily="18" charset="0"/>
              <a:ea typeface="楷体_GB2312" pitchFamily="49" charset="-122"/>
            </a:endParaRPr>
          </a:p>
        </p:txBody>
      </p:sp>
      <p:grpSp>
        <p:nvGrpSpPr>
          <p:cNvPr id="35843" name="组合 11274"/>
          <p:cNvGrpSpPr/>
          <p:nvPr/>
        </p:nvGrpSpPr>
        <p:grpSpPr>
          <a:xfrm>
            <a:off x="2495550" y="2276475"/>
            <a:ext cx="3962400" cy="2476500"/>
            <a:chOff x="550" y="1440"/>
            <a:chExt cx="2496" cy="1560"/>
          </a:xfrm>
        </p:grpSpPr>
        <p:grpSp>
          <p:nvGrpSpPr>
            <p:cNvPr id="35844" name="组合 11275"/>
            <p:cNvGrpSpPr/>
            <p:nvPr/>
          </p:nvGrpSpPr>
          <p:grpSpPr>
            <a:xfrm>
              <a:off x="550" y="1440"/>
              <a:ext cx="2496" cy="1560"/>
              <a:chOff x="3218" y="1634"/>
              <a:chExt cx="2013" cy="1428"/>
            </a:xfrm>
          </p:grpSpPr>
          <p:graphicFrame>
            <p:nvGraphicFramePr>
              <p:cNvPr id="35845" name="对象 11276"/>
              <p:cNvGraphicFramePr/>
              <p:nvPr/>
            </p:nvGraphicFramePr>
            <p:xfrm>
              <a:off x="3596" y="1946"/>
              <a:ext cx="1200" cy="882"/>
            </p:xfrm>
            <a:graphic>
              <a:graphicData uri="http://schemas.openxmlformats.org/presentationml/2006/ole">
                <mc:AlternateContent xmlns:mc="http://schemas.openxmlformats.org/markup-compatibility/2006">
                  <mc:Choice xmlns:v="urn:schemas-microsoft-com:vml" Requires="v">
                    <p:oleObj spid="_x0000_s3135" name="" r:id="rId1" imgW="1828800" imgH="1857375" progId="Paint.Picture">
                      <p:embed/>
                    </p:oleObj>
                  </mc:Choice>
                  <mc:Fallback>
                    <p:oleObj name="" r:id="rId1" imgW="1828800" imgH="1857375" progId="Paint.Picture">
                      <p:embed/>
                      <p:pic>
                        <p:nvPicPr>
                          <p:cNvPr id="0" name="图片 3134"/>
                          <p:cNvPicPr/>
                          <p:nvPr/>
                        </p:nvPicPr>
                        <p:blipFill>
                          <a:blip r:embed="rId2"/>
                          <a:stretch>
                            <a:fillRect/>
                          </a:stretch>
                        </p:blipFill>
                        <p:spPr>
                          <a:xfrm>
                            <a:off x="3596" y="1946"/>
                            <a:ext cx="1200" cy="882"/>
                          </a:xfrm>
                          <a:prstGeom prst="rect">
                            <a:avLst/>
                          </a:prstGeom>
                          <a:noFill/>
                          <a:ln w="38100">
                            <a:noFill/>
                            <a:miter/>
                          </a:ln>
                        </p:spPr>
                      </p:pic>
                    </p:oleObj>
                  </mc:Fallback>
                </mc:AlternateContent>
              </a:graphicData>
            </a:graphic>
          </p:graphicFrame>
          <p:sp>
            <p:nvSpPr>
              <p:cNvPr id="35846" name="矩形 11277"/>
              <p:cNvSpPr/>
              <p:nvPr/>
            </p:nvSpPr>
            <p:spPr>
              <a:xfrm>
                <a:off x="3604" y="2749"/>
                <a:ext cx="188"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47" name="矩形 11278"/>
              <p:cNvSpPr/>
              <p:nvPr/>
            </p:nvSpPr>
            <p:spPr>
              <a:xfrm>
                <a:off x="3604" y="2762"/>
                <a:ext cx="84"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a</a:t>
                </a:r>
                <a:endParaRPr lang="en-US" altLang="zh-CN" sz="2600" b="1" i="1">
                  <a:solidFill>
                    <a:srgbClr val="000000"/>
                  </a:solidFill>
                  <a:latin typeface="Times New Roman" panose="02020603050405020304" pitchFamily="18" charset="0"/>
                  <a:ea typeface="宋体" pitchFamily="2" charset="-122"/>
                </a:endParaRPr>
              </a:p>
            </p:txBody>
          </p:sp>
          <p:sp>
            <p:nvSpPr>
              <p:cNvPr id="35848" name="矩形 11279"/>
              <p:cNvSpPr/>
              <p:nvPr/>
            </p:nvSpPr>
            <p:spPr>
              <a:xfrm>
                <a:off x="4761" y="2789"/>
                <a:ext cx="189"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49" name="矩形 11280"/>
              <p:cNvSpPr/>
              <p:nvPr/>
            </p:nvSpPr>
            <p:spPr>
              <a:xfrm>
                <a:off x="4709" y="2790"/>
                <a:ext cx="84"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b</a:t>
                </a:r>
                <a:endParaRPr lang="en-US" altLang="zh-CN" sz="2600" b="1" i="1">
                  <a:solidFill>
                    <a:srgbClr val="000000"/>
                  </a:solidFill>
                  <a:latin typeface="Times New Roman" panose="02020603050405020304" pitchFamily="18" charset="0"/>
                  <a:ea typeface="宋体" pitchFamily="2" charset="-122"/>
                </a:endParaRPr>
              </a:p>
            </p:txBody>
          </p:sp>
          <p:grpSp>
            <p:nvGrpSpPr>
              <p:cNvPr id="35850" name="组合 11281"/>
              <p:cNvGrpSpPr/>
              <p:nvPr/>
            </p:nvGrpSpPr>
            <p:grpSpPr>
              <a:xfrm>
                <a:off x="3218" y="1634"/>
                <a:ext cx="2013" cy="1427"/>
                <a:chOff x="3218" y="1634"/>
                <a:chExt cx="2013" cy="1427"/>
              </a:xfrm>
            </p:grpSpPr>
            <p:grpSp>
              <p:nvGrpSpPr>
                <p:cNvPr id="35851" name="组合 11282"/>
                <p:cNvGrpSpPr/>
                <p:nvPr/>
              </p:nvGrpSpPr>
              <p:grpSpPr>
                <a:xfrm>
                  <a:off x="3218" y="2771"/>
                  <a:ext cx="1866" cy="80"/>
                  <a:chOff x="3218" y="2771"/>
                  <a:chExt cx="1866" cy="80"/>
                </a:xfrm>
              </p:grpSpPr>
              <p:sp>
                <p:nvSpPr>
                  <p:cNvPr id="35852" name="矩形 11283"/>
                  <p:cNvSpPr/>
                  <p:nvPr/>
                </p:nvSpPr>
                <p:spPr>
                  <a:xfrm>
                    <a:off x="3218" y="2803"/>
                    <a:ext cx="1789" cy="15"/>
                  </a:xfrm>
                  <a:prstGeom prst="rect">
                    <a:avLst/>
                  </a:prstGeom>
                  <a:solidFill>
                    <a:srgbClr val="000000"/>
                  </a:solid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53" name="任意多边形 11284"/>
                  <p:cNvSpPr/>
                  <p:nvPr/>
                </p:nvSpPr>
                <p:spPr>
                  <a:xfrm>
                    <a:off x="5005" y="2771"/>
                    <a:ext cx="79" cy="80"/>
                  </a:xfrm>
                  <a:custGeom>
                    <a:avLst/>
                    <a:gdLst/>
                    <a:ahLst/>
                    <a:cxnLst/>
                    <a:pathLst>
                      <a:path w="158" h="159">
                        <a:moveTo>
                          <a:pt x="0" y="159"/>
                        </a:moveTo>
                        <a:lnTo>
                          <a:pt x="158" y="79"/>
                        </a:lnTo>
                        <a:lnTo>
                          <a:pt x="0" y="0"/>
                        </a:lnTo>
                        <a:lnTo>
                          <a:pt x="0" y="159"/>
                        </a:lnTo>
                        <a:close/>
                      </a:path>
                    </a:pathLst>
                  </a:custGeom>
                  <a:solidFill>
                    <a:srgbClr val="000000"/>
                  </a:solidFill>
                  <a:ln w="9525">
                    <a:noFill/>
                  </a:ln>
                </p:spPr>
                <p:txBody>
                  <a:bodyPr/>
                  <a:p>
                    <a:endParaRPr lang="zh-CN" altLang="en-US"/>
                  </a:p>
                </p:txBody>
              </p:sp>
            </p:grpSp>
            <p:grpSp>
              <p:nvGrpSpPr>
                <p:cNvPr id="35854" name="组合 11285"/>
                <p:cNvGrpSpPr/>
                <p:nvPr/>
              </p:nvGrpSpPr>
              <p:grpSpPr>
                <a:xfrm>
                  <a:off x="3361" y="1700"/>
                  <a:ext cx="79" cy="1275"/>
                  <a:chOff x="3361" y="1700"/>
                  <a:chExt cx="79" cy="1275"/>
                </a:xfrm>
              </p:grpSpPr>
              <p:sp>
                <p:nvSpPr>
                  <p:cNvPr id="35855" name="矩形 11286"/>
                  <p:cNvSpPr/>
                  <p:nvPr/>
                </p:nvSpPr>
                <p:spPr>
                  <a:xfrm>
                    <a:off x="3392" y="1777"/>
                    <a:ext cx="16" cy="1198"/>
                  </a:xfrm>
                  <a:prstGeom prst="rect">
                    <a:avLst/>
                  </a:prstGeom>
                  <a:solidFill>
                    <a:srgbClr val="000000"/>
                  </a:solid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56" name="任意多边形 11287"/>
                  <p:cNvSpPr/>
                  <p:nvPr/>
                </p:nvSpPr>
                <p:spPr>
                  <a:xfrm>
                    <a:off x="3361" y="1700"/>
                    <a:ext cx="79" cy="79"/>
                  </a:xfrm>
                  <a:custGeom>
                    <a:avLst/>
                    <a:gdLst/>
                    <a:ahLst/>
                    <a:cxnLst/>
                    <a:pathLst>
                      <a:path w="160" h="157">
                        <a:moveTo>
                          <a:pt x="160" y="157"/>
                        </a:moveTo>
                        <a:lnTo>
                          <a:pt x="79" y="0"/>
                        </a:lnTo>
                        <a:lnTo>
                          <a:pt x="0" y="157"/>
                        </a:lnTo>
                        <a:lnTo>
                          <a:pt x="160" y="157"/>
                        </a:lnTo>
                        <a:close/>
                      </a:path>
                    </a:pathLst>
                  </a:custGeom>
                  <a:solidFill>
                    <a:srgbClr val="000000"/>
                  </a:solidFill>
                  <a:ln w="9525">
                    <a:noFill/>
                  </a:ln>
                </p:spPr>
                <p:txBody>
                  <a:bodyPr/>
                  <a:p>
                    <a:endParaRPr lang="zh-CN" altLang="en-US"/>
                  </a:p>
                </p:txBody>
              </p:sp>
            </p:grpSp>
            <p:sp>
              <p:nvSpPr>
                <p:cNvPr id="35857" name="矩形 11288"/>
                <p:cNvSpPr/>
                <p:nvPr/>
              </p:nvSpPr>
              <p:spPr>
                <a:xfrm>
                  <a:off x="5022" y="2786"/>
                  <a:ext cx="209"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58" name="矩形 11289"/>
                <p:cNvSpPr/>
                <p:nvPr/>
              </p:nvSpPr>
              <p:spPr>
                <a:xfrm>
                  <a:off x="5022" y="2800"/>
                  <a:ext cx="84"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x</a:t>
                  </a:r>
                  <a:endParaRPr lang="en-US" altLang="zh-CN" sz="2600" b="1" i="1">
                    <a:solidFill>
                      <a:srgbClr val="000000"/>
                    </a:solidFill>
                    <a:latin typeface="Times New Roman" panose="02020603050405020304" pitchFamily="18" charset="0"/>
                    <a:ea typeface="宋体" pitchFamily="2" charset="-122"/>
                  </a:endParaRPr>
                </a:p>
              </p:txBody>
            </p:sp>
            <p:sp>
              <p:nvSpPr>
                <p:cNvPr id="35859" name="矩形 11290"/>
                <p:cNvSpPr/>
                <p:nvPr/>
              </p:nvSpPr>
              <p:spPr>
                <a:xfrm>
                  <a:off x="3236" y="1634"/>
                  <a:ext cx="194"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60" name="矩形 11291"/>
                <p:cNvSpPr/>
                <p:nvPr/>
              </p:nvSpPr>
              <p:spPr>
                <a:xfrm>
                  <a:off x="3236" y="1647"/>
                  <a:ext cx="75"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y</a:t>
                  </a:r>
                  <a:endParaRPr lang="en-US" altLang="zh-CN" sz="2600" b="1" i="1">
                    <a:solidFill>
                      <a:srgbClr val="000000"/>
                    </a:solidFill>
                    <a:latin typeface="Times New Roman" panose="02020603050405020304" pitchFamily="18" charset="0"/>
                    <a:ea typeface="宋体" pitchFamily="2" charset="-122"/>
                  </a:endParaRPr>
                </a:p>
              </p:txBody>
            </p:sp>
            <p:sp>
              <p:nvSpPr>
                <p:cNvPr id="35861" name="矩形 11292"/>
                <p:cNvSpPr/>
                <p:nvPr/>
              </p:nvSpPr>
              <p:spPr>
                <a:xfrm>
                  <a:off x="3246" y="2762"/>
                  <a:ext cx="230" cy="299"/>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62" name="矩形 11293"/>
                <p:cNvSpPr/>
                <p:nvPr/>
              </p:nvSpPr>
              <p:spPr>
                <a:xfrm>
                  <a:off x="3246" y="2779"/>
                  <a:ext cx="90" cy="248"/>
                </a:xfrm>
                <a:prstGeom prst="rect">
                  <a:avLst/>
                </a:prstGeom>
                <a:noFill/>
                <a:ln w="9525">
                  <a:noFill/>
                </a:ln>
              </p:spPr>
              <p:txBody>
                <a:bodyPr wrap="none" lIns="0" tIns="0" rIns="0" bIns="0" anchor="t" anchorCtr="0">
                  <a:spAutoFit/>
                </a:bodyPr>
                <a:p>
                  <a:r>
                    <a:rPr lang="en-US" altLang="zh-CN" sz="2800" b="1" i="1">
                      <a:solidFill>
                        <a:srgbClr val="000000"/>
                      </a:solidFill>
                      <a:latin typeface="Times New Roman" panose="02020603050405020304" pitchFamily="18" charset="0"/>
                      <a:ea typeface="宋体" pitchFamily="2" charset="-122"/>
                    </a:rPr>
                    <a:t>o</a:t>
                  </a:r>
                  <a:endParaRPr lang="en-US" altLang="zh-CN" sz="2800" b="1" i="1">
                    <a:solidFill>
                      <a:srgbClr val="000000"/>
                    </a:solidFill>
                    <a:latin typeface="Times New Roman" panose="02020603050405020304" pitchFamily="18" charset="0"/>
                    <a:ea typeface="宋体" pitchFamily="2" charset="-122"/>
                  </a:endParaRPr>
                </a:p>
              </p:txBody>
            </p:sp>
          </p:grpSp>
        </p:grpSp>
        <p:graphicFrame>
          <p:nvGraphicFramePr>
            <p:cNvPr id="35863" name="对象 11294"/>
            <p:cNvGraphicFramePr/>
            <p:nvPr/>
          </p:nvGraphicFramePr>
          <p:xfrm>
            <a:off x="1104" y="1584"/>
            <a:ext cx="864" cy="248"/>
          </p:xfrm>
          <a:graphic>
            <a:graphicData uri="http://schemas.openxmlformats.org/presentationml/2006/ole">
              <mc:AlternateContent xmlns:mc="http://schemas.openxmlformats.org/markup-compatibility/2006">
                <mc:Choice xmlns:v="urn:schemas-microsoft-com:vml" Requires="v">
                  <p:oleObj spid="_x0000_s3122" name="" r:id="rId3" imgW="1370965" imgH="393700" progId="Equation.3">
                    <p:embed/>
                  </p:oleObj>
                </mc:Choice>
                <mc:Fallback>
                  <p:oleObj name="" r:id="rId3" imgW="1370965" imgH="393700" progId="Equation.3">
                    <p:embed/>
                    <p:pic>
                      <p:nvPicPr>
                        <p:cNvPr id="0" name="图片 3121"/>
                        <p:cNvPicPr/>
                        <p:nvPr/>
                      </p:nvPicPr>
                      <p:blipFill>
                        <a:blip r:embed="rId4"/>
                        <a:stretch>
                          <a:fillRect/>
                        </a:stretch>
                      </p:blipFill>
                      <p:spPr>
                        <a:xfrm>
                          <a:off x="1104" y="1584"/>
                          <a:ext cx="864" cy="248"/>
                        </a:xfrm>
                        <a:prstGeom prst="rect">
                          <a:avLst/>
                        </a:prstGeom>
                        <a:noFill/>
                        <a:ln w="38100">
                          <a:noFill/>
                          <a:miter/>
                        </a:ln>
                      </p:spPr>
                    </p:pic>
                  </p:oleObj>
                </mc:Fallback>
              </mc:AlternateContent>
            </a:graphicData>
          </a:graphic>
        </p:graphicFrame>
      </p:grpSp>
      <p:sp>
        <p:nvSpPr>
          <p:cNvPr id="11296" name="文本框 11295"/>
          <p:cNvSpPr txBox="1"/>
          <p:nvPr/>
        </p:nvSpPr>
        <p:spPr>
          <a:xfrm>
            <a:off x="1089660" y="1586865"/>
            <a:ext cx="10079990" cy="712470"/>
          </a:xfrm>
          <a:prstGeom prst="rect">
            <a:avLst/>
          </a:prstGeom>
          <a:noFill/>
          <a:ln w="9525">
            <a:noFill/>
          </a:ln>
        </p:spPr>
        <p:txBody>
          <a:bodyPr anchor="t" anchorCtr="0">
            <a:noAutofit/>
          </a:bodyPr>
          <a:p>
            <a:pPr>
              <a:lnSpc>
                <a:spcPct val="150000"/>
              </a:lnSpc>
              <a:spcBef>
                <a:spcPct val="50000"/>
              </a:spcBef>
            </a:pPr>
            <a:r>
              <a:rPr lang="zh-CN" altLang="en-US" sz="2000" b="1" dirty="0">
                <a:latin typeface="Times New Roman" panose="02020603050405020304" pitchFamily="18" charset="0"/>
                <a:ea typeface="宋体" pitchFamily="2" charset="-122"/>
              </a:rPr>
              <a:t>先用矩形面积近似取代曲边梯形面积</a:t>
            </a:r>
            <a:endParaRPr lang="zh-CN" altLang="en-US" sz="2000" b="1" dirty="0">
              <a:latin typeface="Times New Roman" panose="02020603050405020304" pitchFamily="18" charset="0"/>
              <a:ea typeface="宋体" pitchFamily="2" charset="-122"/>
            </a:endParaRPr>
          </a:p>
        </p:txBody>
      </p:sp>
      <p:sp>
        <p:nvSpPr>
          <p:cNvPr id="11297" name="矩形 11296"/>
          <p:cNvSpPr/>
          <p:nvPr/>
        </p:nvSpPr>
        <p:spPr>
          <a:xfrm>
            <a:off x="3381375" y="3581400"/>
            <a:ext cx="644525" cy="742950"/>
          </a:xfrm>
          <a:prstGeom prst="rect">
            <a:avLst/>
          </a:prstGeom>
          <a:solidFill>
            <a:srgbClr val="FF0066">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298" name="矩形 11297"/>
          <p:cNvSpPr/>
          <p:nvPr/>
        </p:nvSpPr>
        <p:spPr>
          <a:xfrm>
            <a:off x="4025900" y="3484563"/>
            <a:ext cx="685800" cy="839787"/>
          </a:xfrm>
          <a:prstGeom prst="rect">
            <a:avLst/>
          </a:prstGeom>
          <a:solidFill>
            <a:schemeClr val="bg2">
              <a:alpha val="50000"/>
            </a:scheme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299" name="矩形 11298"/>
          <p:cNvSpPr/>
          <p:nvPr/>
        </p:nvSpPr>
        <p:spPr>
          <a:xfrm>
            <a:off x="4711700" y="3040063"/>
            <a:ext cx="477838" cy="1284287"/>
          </a:xfrm>
          <a:prstGeom prst="rect">
            <a:avLst/>
          </a:prstGeom>
          <a:solidFill>
            <a:srgbClr val="777777"/>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00" name="矩形 11299"/>
          <p:cNvSpPr/>
          <p:nvPr/>
        </p:nvSpPr>
        <p:spPr>
          <a:xfrm>
            <a:off x="5189538" y="2878138"/>
            <a:ext cx="501650" cy="1446212"/>
          </a:xfrm>
          <a:prstGeom prst="rect">
            <a:avLst/>
          </a:prstGeom>
          <a:solidFill>
            <a:srgbClr val="FF0000">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01" name="文本框 11300"/>
          <p:cNvSpPr txBox="1"/>
          <p:nvPr/>
        </p:nvSpPr>
        <p:spPr>
          <a:xfrm>
            <a:off x="1089660" y="5299075"/>
            <a:ext cx="10079990" cy="553085"/>
          </a:xfrm>
          <a:prstGeom prst="rect">
            <a:avLst/>
          </a:prstGeom>
          <a:noFill/>
          <a:ln w="9525">
            <a:noFill/>
          </a:ln>
        </p:spPr>
        <p:txBody>
          <a:bodyPr wrap="square" anchor="t" anchorCtr="0">
            <a:spAutoFit/>
          </a:bodyPr>
          <a:p>
            <a:pPr>
              <a:lnSpc>
                <a:spcPct val="150000"/>
              </a:lnSpc>
              <a:spcBef>
                <a:spcPct val="50000"/>
              </a:spcBef>
            </a:pPr>
            <a:r>
              <a:rPr lang="zh-CN" altLang="en-US" sz="2000" b="1" dirty="0">
                <a:latin typeface="Times New Roman" panose="02020603050405020304" pitchFamily="18" charset="0"/>
                <a:ea typeface="宋体" pitchFamily="2" charset="-122"/>
              </a:rPr>
              <a:t>显然</a:t>
            </a:r>
            <a:r>
              <a:rPr lang="en-US" altLang="zh-CN" sz="2000" b="1" dirty="0">
                <a:latin typeface="Times New Roman" panose="02020603050405020304" pitchFamily="18" charset="0"/>
                <a:ea typeface="宋体" pitchFamily="2" charset="-122"/>
              </a:rPr>
              <a:t>,</a:t>
            </a:r>
            <a:r>
              <a:rPr lang="zh-CN" altLang="en-US" sz="2000" b="1" dirty="0">
                <a:latin typeface="Times New Roman" panose="02020603050405020304" pitchFamily="18" charset="0"/>
                <a:ea typeface="宋体" pitchFamily="2" charset="-122"/>
              </a:rPr>
              <a:t>小矩形越多</a:t>
            </a:r>
            <a:r>
              <a:rPr lang="en-US" altLang="zh-CN" sz="2000" b="1" dirty="0">
                <a:latin typeface="Times New Roman" panose="02020603050405020304" pitchFamily="18" charset="0"/>
                <a:ea typeface="宋体" pitchFamily="2" charset="-122"/>
              </a:rPr>
              <a:t>,</a:t>
            </a:r>
            <a:r>
              <a:rPr lang="zh-CN" altLang="en-US" sz="2000" b="1" dirty="0">
                <a:latin typeface="Times New Roman" panose="02020603050405020304" pitchFamily="18" charset="0"/>
                <a:ea typeface="宋体" pitchFamily="2" charset="-122"/>
              </a:rPr>
              <a:t>矩形总面积越接近曲边梯形面积．</a:t>
            </a:r>
            <a:r>
              <a:rPr lang="zh-CN" altLang="en-US" sz="2000" b="1" dirty="0">
                <a:latin typeface="Times New Roman" panose="02020603050405020304" pitchFamily="18" charset="0"/>
                <a:sym typeface="+mn-ea"/>
              </a:rPr>
              <a:t>因此</a:t>
            </a:r>
            <a:r>
              <a:rPr lang="en-US" altLang="zh-CN" sz="2000" b="1" dirty="0">
                <a:latin typeface="Times New Roman" panose="02020603050405020304" pitchFamily="18" charset="0"/>
                <a:sym typeface="+mn-ea"/>
              </a:rPr>
              <a:t>,</a:t>
            </a:r>
            <a:r>
              <a:rPr lang="zh-CN" altLang="en-US" sz="2000" b="1" dirty="0">
                <a:latin typeface="Times New Roman" panose="02020603050405020304" pitchFamily="18" charset="0"/>
                <a:sym typeface="+mn-ea"/>
              </a:rPr>
              <a:t>我们用极限求曲边梯形面积</a:t>
            </a:r>
            <a:r>
              <a:rPr lang="en-US" altLang="zh-CN" sz="2000" b="1">
                <a:latin typeface="Times New Roman" panose="02020603050405020304" pitchFamily="18" charset="0"/>
                <a:sym typeface="+mn-ea"/>
              </a:rPr>
              <a:t>.</a:t>
            </a:r>
            <a:endParaRPr lang="zh-CN" altLang="en-US" sz="2000" b="1">
              <a:latin typeface="Times New Roman" panose="02020603050405020304" pitchFamily="18" charset="0"/>
              <a:ea typeface="宋体" pitchFamily="2" charset="-122"/>
            </a:endParaRPr>
          </a:p>
        </p:txBody>
      </p:sp>
      <p:sp>
        <p:nvSpPr>
          <p:cNvPr id="11302" name="文本框 11301"/>
          <p:cNvSpPr txBox="1"/>
          <p:nvPr/>
        </p:nvSpPr>
        <p:spPr>
          <a:xfrm>
            <a:off x="3359150" y="4656455"/>
            <a:ext cx="2438400" cy="398463"/>
          </a:xfrm>
          <a:prstGeom prst="rect">
            <a:avLst/>
          </a:prstGeom>
          <a:noFill/>
          <a:ln w="9525">
            <a:noFill/>
          </a:ln>
        </p:spPr>
        <p:txBody>
          <a:bodyPr anchor="t" anchorCtr="0">
            <a:spAutoFit/>
          </a:bodyPr>
          <a:p>
            <a:pPr>
              <a:spcBef>
                <a:spcPct val="50000"/>
              </a:spcBef>
            </a:pPr>
            <a:r>
              <a:rPr lang="zh-CN" altLang="en-US" sz="2000" b="1" dirty="0">
                <a:solidFill>
                  <a:srgbClr val="003399"/>
                </a:solidFill>
                <a:latin typeface="Times New Roman" panose="02020603050405020304" pitchFamily="18" charset="0"/>
                <a:ea typeface="宋体" pitchFamily="2" charset="-122"/>
              </a:rPr>
              <a:t>（四个小矩形）</a:t>
            </a:r>
            <a:endParaRPr lang="zh-CN" altLang="en-US" sz="2000" b="1" dirty="0">
              <a:solidFill>
                <a:srgbClr val="003399"/>
              </a:solidFill>
              <a:latin typeface="Times New Roman" panose="02020603050405020304" pitchFamily="18" charset="0"/>
              <a:ea typeface="宋体" pitchFamily="2" charset="-122"/>
            </a:endParaRPr>
          </a:p>
        </p:txBody>
      </p:sp>
      <p:sp>
        <p:nvSpPr>
          <p:cNvPr id="35871" name="文本框 11302"/>
          <p:cNvSpPr txBox="1"/>
          <p:nvPr/>
        </p:nvSpPr>
        <p:spPr>
          <a:xfrm>
            <a:off x="1089660" y="872490"/>
            <a:ext cx="10079990" cy="713105"/>
          </a:xfrm>
          <a:prstGeom prst="rect">
            <a:avLst/>
          </a:prstGeom>
          <a:noFill/>
          <a:ln w="9525">
            <a:noFill/>
          </a:ln>
        </p:spPr>
        <p:txBody>
          <a:bodyPr wrap="square" anchor="t" anchorCtr="0">
            <a:noAutofit/>
          </a:bodyPr>
          <a:p>
            <a:pPr eaLnBrk="0" hangingPunct="0">
              <a:lnSpc>
                <a:spcPct val="150000"/>
              </a:lnSpc>
              <a:spcBef>
                <a:spcPct val="50000"/>
              </a:spcBef>
            </a:pPr>
            <a:r>
              <a:rPr lang="zh-CN" altLang="en-US" sz="2000" b="1" dirty="0">
                <a:latin typeface="Times New Roman" panose="02020603050405020304" pitchFamily="18" charset="0"/>
                <a:ea typeface="宋体" pitchFamily="2" charset="-122"/>
              </a:rPr>
              <a:t>而现在</a:t>
            </a:r>
            <a:r>
              <a:rPr lang="en-US" altLang="zh-CN" sz="2000" b="1" dirty="0">
                <a:latin typeface="Times New Roman" panose="02020603050405020304" pitchFamily="18" charset="0"/>
                <a:ea typeface="宋体" pitchFamily="2" charset="-122"/>
              </a:rPr>
              <a:t> </a:t>
            </a:r>
            <a:r>
              <a:rPr lang="en-US" altLang="zh-CN" sz="2000" b="1" i="1" dirty="0">
                <a:latin typeface="Times New Roman Bold Italic" panose="02020603050405020304" charset="0"/>
                <a:ea typeface="宋体" pitchFamily="2" charset="-122"/>
                <a:cs typeface="Times New Roman Bold Italic" panose="02020603050405020304" charset="0"/>
              </a:rPr>
              <a:t>y </a:t>
            </a:r>
            <a:r>
              <a:rPr lang="en-US" altLang="zh-CN" sz="2000" b="1" dirty="0">
                <a:latin typeface="Times New Roman" panose="02020603050405020304" pitchFamily="18" charset="0"/>
                <a:ea typeface="宋体" pitchFamily="2" charset="-122"/>
              </a:rPr>
              <a:t>= </a:t>
            </a:r>
            <a:r>
              <a:rPr lang="en-US" altLang="zh-CN" sz="2000" b="1" i="1" dirty="0">
                <a:latin typeface="Times New Roman Bold Italic" panose="02020603050405020304" charset="0"/>
                <a:ea typeface="宋体" pitchFamily="2" charset="-122"/>
                <a:cs typeface="Times New Roman Bold Italic" panose="02020603050405020304" charset="0"/>
              </a:rPr>
              <a:t>f </a:t>
            </a:r>
            <a:r>
              <a:rPr lang="en-US" altLang="zh-CN" sz="2000" b="1" dirty="0">
                <a:latin typeface="Times New Roman" panose="02020603050405020304" pitchFamily="18" charset="0"/>
                <a:ea typeface="宋体" pitchFamily="2" charset="-122"/>
              </a:rPr>
              <a:t>(</a:t>
            </a:r>
            <a:r>
              <a:rPr lang="en-US" altLang="zh-CN" sz="2000" b="1" i="1" dirty="0">
                <a:latin typeface="Times New Roman Bold Italic" panose="02020603050405020304" charset="0"/>
                <a:ea typeface="宋体" pitchFamily="2" charset="-122"/>
                <a:cs typeface="Times New Roman Bold Italic" panose="02020603050405020304" charset="0"/>
              </a:rPr>
              <a:t>x</a:t>
            </a:r>
            <a:r>
              <a:rPr lang="en-US" altLang="zh-CN" sz="2000" b="1" dirty="0">
                <a:latin typeface="Times New Roman" panose="02020603050405020304" pitchFamily="18" charset="0"/>
                <a:ea typeface="宋体" pitchFamily="2" charset="-122"/>
              </a:rPr>
              <a:t>)</a:t>
            </a:r>
            <a:r>
              <a:rPr lang="zh-CN" altLang="en-US" sz="2000" b="1" dirty="0">
                <a:latin typeface="Times New Roman" panose="02020603050405020304" pitchFamily="18" charset="0"/>
                <a:ea typeface="宋体" pitchFamily="2" charset="-122"/>
              </a:rPr>
              <a:t>是一条曲线，</a:t>
            </a:r>
            <a:r>
              <a:rPr lang="zh-CN" altLang="en-US" sz="2000" b="1" dirty="0">
                <a:latin typeface="Times New Roman" panose="02020603050405020304" pitchFamily="18" charset="0"/>
                <a:sym typeface="+mn-ea"/>
              </a:rPr>
              <a:t>曲线上的高度是变化的，所以，不能用初等数学的方法解决</a:t>
            </a:r>
            <a:r>
              <a:rPr lang="en-US" altLang="zh-CN" sz="2000" b="1">
                <a:latin typeface="Times New Roman" panose="02020603050405020304" pitchFamily="18" charset="0"/>
                <a:sym typeface="+mn-ea"/>
              </a:rPr>
              <a:t>.</a:t>
            </a:r>
            <a:endParaRPr lang="zh-CN" altLang="en-US" sz="2000" b="1" dirty="0">
              <a:latin typeface="Times New Roman" panose="02020603050405020304" pitchFamily="18" charset="0"/>
              <a:ea typeface="宋体" pitchFamily="2" charset="-122"/>
            </a:endParaRPr>
          </a:p>
        </p:txBody>
      </p:sp>
      <p:grpSp>
        <p:nvGrpSpPr>
          <p:cNvPr id="11307" name="组合 11306"/>
          <p:cNvGrpSpPr/>
          <p:nvPr/>
        </p:nvGrpSpPr>
        <p:grpSpPr>
          <a:xfrm>
            <a:off x="3892550" y="4267200"/>
            <a:ext cx="342900" cy="419100"/>
            <a:chOff x="1356" y="2688"/>
            <a:chExt cx="216" cy="264"/>
          </a:xfrm>
        </p:grpSpPr>
        <p:graphicFrame>
          <p:nvGraphicFramePr>
            <p:cNvPr id="35876" name="对象 11307"/>
            <p:cNvGraphicFramePr/>
            <p:nvPr/>
          </p:nvGraphicFramePr>
          <p:xfrm>
            <a:off x="1356" y="2688"/>
            <a:ext cx="216" cy="264"/>
          </p:xfrm>
          <a:graphic>
            <a:graphicData uri="http://schemas.openxmlformats.org/presentationml/2006/ole">
              <mc:AlternateContent xmlns:mc="http://schemas.openxmlformats.org/markup-compatibility/2006">
                <mc:Choice xmlns:v="urn:schemas-microsoft-com:vml" Requires="v">
                  <p:oleObj spid="_x0000_s3116" name="" r:id="rId5" imgW="342900" imgH="419100" progId="Equation.3">
                    <p:embed/>
                  </p:oleObj>
                </mc:Choice>
                <mc:Fallback>
                  <p:oleObj name="" r:id="rId5" imgW="342900" imgH="419100" progId="Equation.3">
                    <p:embed/>
                    <p:pic>
                      <p:nvPicPr>
                        <p:cNvPr id="0" name="图片 3115"/>
                        <p:cNvPicPr/>
                        <p:nvPr/>
                      </p:nvPicPr>
                      <p:blipFill>
                        <a:blip r:embed="rId6"/>
                        <a:stretch>
                          <a:fillRect/>
                        </a:stretch>
                      </p:blipFill>
                      <p:spPr>
                        <a:xfrm>
                          <a:off x="1356" y="2688"/>
                          <a:ext cx="216" cy="264"/>
                        </a:xfrm>
                        <a:prstGeom prst="rect">
                          <a:avLst/>
                        </a:prstGeom>
                        <a:noFill/>
                        <a:ln w="38100">
                          <a:noFill/>
                          <a:miter/>
                        </a:ln>
                      </p:spPr>
                    </p:pic>
                  </p:oleObj>
                </mc:Fallback>
              </mc:AlternateContent>
            </a:graphicData>
          </a:graphic>
        </p:graphicFrame>
        <p:graphicFrame>
          <p:nvGraphicFramePr>
            <p:cNvPr id="35877" name="对象 11308"/>
            <p:cNvGraphicFramePr/>
            <p:nvPr/>
          </p:nvGraphicFramePr>
          <p:xfrm>
            <a:off x="1416" y="2688"/>
            <a:ext cx="60" cy="60"/>
          </p:xfrm>
          <a:graphic>
            <a:graphicData uri="http://schemas.openxmlformats.org/presentationml/2006/ole">
              <mc:AlternateContent xmlns:mc="http://schemas.openxmlformats.org/markup-compatibility/2006">
                <mc:Choice xmlns:v="urn:schemas-microsoft-com:vml" Requires="v">
                  <p:oleObj spid="_x0000_s3117" name="" r:id="rId7" imgW="190500" imgH="190500" progId="Equation.3">
                    <p:embed/>
                  </p:oleObj>
                </mc:Choice>
                <mc:Fallback>
                  <p:oleObj name="" r:id="rId7" imgW="190500" imgH="190500" progId="Equation.3">
                    <p:embed/>
                    <p:pic>
                      <p:nvPicPr>
                        <p:cNvPr id="0" name="图片 3116"/>
                        <p:cNvPicPr/>
                        <p:nvPr/>
                      </p:nvPicPr>
                      <p:blipFill>
                        <a:blip r:embed="rId8"/>
                        <a:stretch>
                          <a:fillRect/>
                        </a:stretch>
                      </p:blipFill>
                      <p:spPr>
                        <a:xfrm>
                          <a:off x="1416" y="2688"/>
                          <a:ext cx="60" cy="60"/>
                        </a:xfrm>
                        <a:prstGeom prst="rect">
                          <a:avLst/>
                        </a:prstGeom>
                        <a:noFill/>
                        <a:ln w="38100">
                          <a:noFill/>
                          <a:miter/>
                        </a:ln>
                      </p:spPr>
                    </p:pic>
                  </p:oleObj>
                </mc:Fallback>
              </mc:AlternateContent>
            </a:graphicData>
          </a:graphic>
        </p:graphicFrame>
      </p:grpSp>
      <p:grpSp>
        <p:nvGrpSpPr>
          <p:cNvPr id="11310" name="组合 11309"/>
          <p:cNvGrpSpPr/>
          <p:nvPr/>
        </p:nvGrpSpPr>
        <p:grpSpPr>
          <a:xfrm>
            <a:off x="4533900" y="4267200"/>
            <a:ext cx="368300" cy="419100"/>
            <a:chOff x="1772" y="2688"/>
            <a:chExt cx="232" cy="264"/>
          </a:xfrm>
        </p:grpSpPr>
        <p:graphicFrame>
          <p:nvGraphicFramePr>
            <p:cNvPr id="35879" name="对象 11310"/>
            <p:cNvGraphicFramePr/>
            <p:nvPr/>
          </p:nvGraphicFramePr>
          <p:xfrm>
            <a:off x="1772" y="2688"/>
            <a:ext cx="232" cy="264"/>
          </p:xfrm>
          <a:graphic>
            <a:graphicData uri="http://schemas.openxmlformats.org/presentationml/2006/ole">
              <mc:AlternateContent xmlns:mc="http://schemas.openxmlformats.org/markup-compatibility/2006">
                <mc:Choice xmlns:v="urn:schemas-microsoft-com:vml" Requires="v">
                  <p:oleObj spid="_x0000_s3121" name="" r:id="rId9" imgW="368300" imgH="419100" progId="Equation.3">
                    <p:embed/>
                  </p:oleObj>
                </mc:Choice>
                <mc:Fallback>
                  <p:oleObj name="" r:id="rId9" imgW="368300" imgH="419100" progId="Equation.3">
                    <p:embed/>
                    <p:pic>
                      <p:nvPicPr>
                        <p:cNvPr id="0" name="图片 3120"/>
                        <p:cNvPicPr/>
                        <p:nvPr/>
                      </p:nvPicPr>
                      <p:blipFill>
                        <a:blip r:embed="rId10"/>
                        <a:stretch>
                          <a:fillRect/>
                        </a:stretch>
                      </p:blipFill>
                      <p:spPr>
                        <a:xfrm>
                          <a:off x="1772" y="2688"/>
                          <a:ext cx="232" cy="264"/>
                        </a:xfrm>
                        <a:prstGeom prst="rect">
                          <a:avLst/>
                        </a:prstGeom>
                        <a:noFill/>
                        <a:ln w="38100">
                          <a:noFill/>
                          <a:miter/>
                        </a:ln>
                      </p:spPr>
                    </p:pic>
                  </p:oleObj>
                </mc:Fallback>
              </mc:AlternateContent>
            </a:graphicData>
          </a:graphic>
        </p:graphicFrame>
        <p:graphicFrame>
          <p:nvGraphicFramePr>
            <p:cNvPr id="35880" name="对象 11311"/>
            <p:cNvGraphicFramePr/>
            <p:nvPr/>
          </p:nvGraphicFramePr>
          <p:xfrm>
            <a:off x="1860" y="2688"/>
            <a:ext cx="60" cy="60"/>
          </p:xfrm>
          <a:graphic>
            <a:graphicData uri="http://schemas.openxmlformats.org/presentationml/2006/ole">
              <mc:AlternateContent xmlns:mc="http://schemas.openxmlformats.org/markup-compatibility/2006">
                <mc:Choice xmlns:v="urn:schemas-microsoft-com:vml" Requires="v">
                  <p:oleObj spid="_x0000_s3118" name="" r:id="rId11" imgW="190500" imgH="190500" progId="Equation.3">
                    <p:embed/>
                  </p:oleObj>
                </mc:Choice>
                <mc:Fallback>
                  <p:oleObj name="" r:id="rId11" imgW="190500" imgH="190500" progId="Equation.3">
                    <p:embed/>
                    <p:pic>
                      <p:nvPicPr>
                        <p:cNvPr id="0" name="图片 3117"/>
                        <p:cNvPicPr/>
                        <p:nvPr/>
                      </p:nvPicPr>
                      <p:blipFill>
                        <a:blip r:embed="rId8"/>
                        <a:stretch>
                          <a:fillRect/>
                        </a:stretch>
                      </p:blipFill>
                      <p:spPr>
                        <a:xfrm>
                          <a:off x="1860" y="2688"/>
                          <a:ext cx="60" cy="60"/>
                        </a:xfrm>
                        <a:prstGeom prst="rect">
                          <a:avLst/>
                        </a:prstGeom>
                        <a:noFill/>
                        <a:ln w="38100">
                          <a:noFill/>
                          <a:miter/>
                        </a:ln>
                      </p:spPr>
                    </p:pic>
                  </p:oleObj>
                </mc:Fallback>
              </mc:AlternateContent>
            </a:graphicData>
          </a:graphic>
        </p:graphicFrame>
      </p:grpSp>
      <p:grpSp>
        <p:nvGrpSpPr>
          <p:cNvPr id="11313" name="组合 11312"/>
          <p:cNvGrpSpPr/>
          <p:nvPr/>
        </p:nvGrpSpPr>
        <p:grpSpPr>
          <a:xfrm>
            <a:off x="5010150" y="4267200"/>
            <a:ext cx="368300" cy="431800"/>
            <a:chOff x="2072" y="2688"/>
            <a:chExt cx="232" cy="272"/>
          </a:xfrm>
        </p:grpSpPr>
        <p:graphicFrame>
          <p:nvGraphicFramePr>
            <p:cNvPr id="35882" name="对象 11313"/>
            <p:cNvGraphicFramePr/>
            <p:nvPr/>
          </p:nvGraphicFramePr>
          <p:xfrm>
            <a:off x="2072" y="2688"/>
            <a:ext cx="232" cy="272"/>
          </p:xfrm>
          <a:graphic>
            <a:graphicData uri="http://schemas.openxmlformats.org/presentationml/2006/ole">
              <mc:AlternateContent xmlns:mc="http://schemas.openxmlformats.org/markup-compatibility/2006">
                <mc:Choice xmlns:v="urn:schemas-microsoft-com:vml" Requires="v">
                  <p:oleObj spid="_x0000_s3113" name="" r:id="rId12" imgW="368300" imgH="431800" progId="Equation.3">
                    <p:embed/>
                  </p:oleObj>
                </mc:Choice>
                <mc:Fallback>
                  <p:oleObj name="" r:id="rId12" imgW="368300" imgH="431800" progId="Equation.3">
                    <p:embed/>
                    <p:pic>
                      <p:nvPicPr>
                        <p:cNvPr id="0" name="图片 3112"/>
                        <p:cNvPicPr/>
                        <p:nvPr/>
                      </p:nvPicPr>
                      <p:blipFill>
                        <a:blip r:embed="rId13"/>
                        <a:stretch>
                          <a:fillRect/>
                        </a:stretch>
                      </p:blipFill>
                      <p:spPr>
                        <a:xfrm>
                          <a:off x="2072" y="2688"/>
                          <a:ext cx="232" cy="272"/>
                        </a:xfrm>
                        <a:prstGeom prst="rect">
                          <a:avLst/>
                        </a:prstGeom>
                        <a:noFill/>
                        <a:ln w="38100">
                          <a:noFill/>
                          <a:miter/>
                        </a:ln>
                      </p:spPr>
                    </p:pic>
                  </p:oleObj>
                </mc:Fallback>
              </mc:AlternateContent>
            </a:graphicData>
          </a:graphic>
        </p:graphicFrame>
        <p:graphicFrame>
          <p:nvGraphicFramePr>
            <p:cNvPr id="35883" name="对象 11314"/>
            <p:cNvGraphicFramePr/>
            <p:nvPr/>
          </p:nvGraphicFramePr>
          <p:xfrm>
            <a:off x="2160" y="2688"/>
            <a:ext cx="60" cy="60"/>
          </p:xfrm>
          <a:graphic>
            <a:graphicData uri="http://schemas.openxmlformats.org/presentationml/2006/ole">
              <mc:AlternateContent xmlns:mc="http://schemas.openxmlformats.org/markup-compatibility/2006">
                <mc:Choice xmlns:v="urn:schemas-microsoft-com:vml" Requires="v">
                  <p:oleObj spid="_x0000_s3114" name="" r:id="rId14" imgW="190500" imgH="190500" progId="Equation.3">
                    <p:embed/>
                  </p:oleObj>
                </mc:Choice>
                <mc:Fallback>
                  <p:oleObj name="" r:id="rId14" imgW="190500" imgH="190500" progId="Equation.3">
                    <p:embed/>
                    <p:pic>
                      <p:nvPicPr>
                        <p:cNvPr id="0" name="图片 3113"/>
                        <p:cNvPicPr/>
                        <p:nvPr/>
                      </p:nvPicPr>
                      <p:blipFill>
                        <a:blip r:embed="rId8"/>
                        <a:stretch>
                          <a:fillRect/>
                        </a:stretch>
                      </p:blipFill>
                      <p:spPr>
                        <a:xfrm>
                          <a:off x="2160" y="2688"/>
                          <a:ext cx="60" cy="60"/>
                        </a:xfrm>
                        <a:prstGeom prst="rect">
                          <a:avLst/>
                        </a:prstGeom>
                        <a:noFill/>
                        <a:ln w="38100">
                          <a:noFill/>
                          <a:miter/>
                        </a:ln>
                      </p:spPr>
                    </p:pic>
                  </p:oleObj>
                </mc:Fallback>
              </mc:AlternateContent>
            </a:graphicData>
          </a:graphic>
        </p:graphicFrame>
      </p:grpSp>
      <p:grpSp>
        <p:nvGrpSpPr>
          <p:cNvPr id="11317" name="组合 11316"/>
          <p:cNvGrpSpPr/>
          <p:nvPr/>
        </p:nvGrpSpPr>
        <p:grpSpPr>
          <a:xfrm>
            <a:off x="6705600" y="2276475"/>
            <a:ext cx="3962400" cy="2476500"/>
            <a:chOff x="2941" y="1453"/>
            <a:chExt cx="2496" cy="1560"/>
          </a:xfrm>
        </p:grpSpPr>
        <p:grpSp>
          <p:nvGrpSpPr>
            <p:cNvPr id="35886" name="组合 11317"/>
            <p:cNvGrpSpPr/>
            <p:nvPr/>
          </p:nvGrpSpPr>
          <p:grpSpPr>
            <a:xfrm>
              <a:off x="2941" y="1453"/>
              <a:ext cx="2496" cy="1560"/>
              <a:chOff x="3218" y="1634"/>
              <a:chExt cx="2013" cy="1428"/>
            </a:xfrm>
          </p:grpSpPr>
          <p:graphicFrame>
            <p:nvGraphicFramePr>
              <p:cNvPr id="35887" name="对象 11318"/>
              <p:cNvGraphicFramePr/>
              <p:nvPr/>
            </p:nvGraphicFramePr>
            <p:xfrm>
              <a:off x="3596" y="1946"/>
              <a:ext cx="1200" cy="882"/>
            </p:xfrm>
            <a:graphic>
              <a:graphicData uri="http://schemas.openxmlformats.org/presentationml/2006/ole">
                <mc:AlternateContent xmlns:mc="http://schemas.openxmlformats.org/markup-compatibility/2006">
                  <mc:Choice xmlns:v="urn:schemas-microsoft-com:vml" Requires="v">
                    <p:oleObj spid="_x0000_s3119" name="" r:id="rId15" imgW="1828800" imgH="1857375" progId="Paint.Picture">
                      <p:embed/>
                    </p:oleObj>
                  </mc:Choice>
                  <mc:Fallback>
                    <p:oleObj name="" r:id="rId15" imgW="1828800" imgH="1857375" progId="Paint.Picture">
                      <p:embed/>
                      <p:pic>
                        <p:nvPicPr>
                          <p:cNvPr id="0" name="图片 3118"/>
                          <p:cNvPicPr/>
                          <p:nvPr/>
                        </p:nvPicPr>
                        <p:blipFill>
                          <a:blip r:embed="rId2"/>
                          <a:stretch>
                            <a:fillRect/>
                          </a:stretch>
                        </p:blipFill>
                        <p:spPr>
                          <a:xfrm>
                            <a:off x="3596" y="1946"/>
                            <a:ext cx="1200" cy="882"/>
                          </a:xfrm>
                          <a:prstGeom prst="rect">
                            <a:avLst/>
                          </a:prstGeom>
                          <a:noFill/>
                          <a:ln w="38100">
                            <a:noFill/>
                            <a:miter/>
                          </a:ln>
                        </p:spPr>
                      </p:pic>
                    </p:oleObj>
                  </mc:Fallback>
                </mc:AlternateContent>
              </a:graphicData>
            </a:graphic>
          </p:graphicFrame>
          <p:sp>
            <p:nvSpPr>
              <p:cNvPr id="35888" name="矩形 11319"/>
              <p:cNvSpPr/>
              <p:nvPr/>
            </p:nvSpPr>
            <p:spPr>
              <a:xfrm>
                <a:off x="3604" y="2749"/>
                <a:ext cx="188"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89" name="矩形 11320"/>
              <p:cNvSpPr/>
              <p:nvPr/>
            </p:nvSpPr>
            <p:spPr>
              <a:xfrm>
                <a:off x="3604" y="2762"/>
                <a:ext cx="84"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a</a:t>
                </a:r>
                <a:endParaRPr lang="en-US" altLang="zh-CN" sz="2600" b="1" i="1">
                  <a:solidFill>
                    <a:srgbClr val="000000"/>
                  </a:solidFill>
                  <a:latin typeface="Times New Roman" panose="02020603050405020304" pitchFamily="18" charset="0"/>
                  <a:ea typeface="宋体" pitchFamily="2" charset="-122"/>
                </a:endParaRPr>
              </a:p>
            </p:txBody>
          </p:sp>
          <p:sp>
            <p:nvSpPr>
              <p:cNvPr id="35890" name="矩形 11321"/>
              <p:cNvSpPr/>
              <p:nvPr/>
            </p:nvSpPr>
            <p:spPr>
              <a:xfrm>
                <a:off x="4761" y="2789"/>
                <a:ext cx="189"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91" name="矩形 11322"/>
              <p:cNvSpPr/>
              <p:nvPr/>
            </p:nvSpPr>
            <p:spPr>
              <a:xfrm>
                <a:off x="4709" y="2790"/>
                <a:ext cx="84"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b</a:t>
                </a:r>
                <a:endParaRPr lang="en-US" altLang="zh-CN" sz="2600" b="1" i="1">
                  <a:solidFill>
                    <a:srgbClr val="000000"/>
                  </a:solidFill>
                  <a:latin typeface="Times New Roman" panose="02020603050405020304" pitchFamily="18" charset="0"/>
                  <a:ea typeface="宋体" pitchFamily="2" charset="-122"/>
                </a:endParaRPr>
              </a:p>
            </p:txBody>
          </p:sp>
          <p:grpSp>
            <p:nvGrpSpPr>
              <p:cNvPr id="35892" name="组合 11323"/>
              <p:cNvGrpSpPr/>
              <p:nvPr/>
            </p:nvGrpSpPr>
            <p:grpSpPr>
              <a:xfrm>
                <a:off x="3218" y="1634"/>
                <a:ext cx="2013" cy="1427"/>
                <a:chOff x="3218" y="1634"/>
                <a:chExt cx="2013" cy="1427"/>
              </a:xfrm>
            </p:grpSpPr>
            <p:grpSp>
              <p:nvGrpSpPr>
                <p:cNvPr id="35893" name="组合 11324"/>
                <p:cNvGrpSpPr/>
                <p:nvPr/>
              </p:nvGrpSpPr>
              <p:grpSpPr>
                <a:xfrm>
                  <a:off x="3218" y="2771"/>
                  <a:ext cx="1866" cy="80"/>
                  <a:chOff x="3218" y="2771"/>
                  <a:chExt cx="1866" cy="80"/>
                </a:xfrm>
              </p:grpSpPr>
              <p:sp>
                <p:nvSpPr>
                  <p:cNvPr id="35894" name="矩形 11325"/>
                  <p:cNvSpPr/>
                  <p:nvPr/>
                </p:nvSpPr>
                <p:spPr>
                  <a:xfrm>
                    <a:off x="3218" y="2803"/>
                    <a:ext cx="1789" cy="15"/>
                  </a:xfrm>
                  <a:prstGeom prst="rect">
                    <a:avLst/>
                  </a:prstGeom>
                  <a:solidFill>
                    <a:srgbClr val="000000"/>
                  </a:solid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95" name="任意多边形 11326"/>
                  <p:cNvSpPr/>
                  <p:nvPr/>
                </p:nvSpPr>
                <p:spPr>
                  <a:xfrm>
                    <a:off x="5005" y="2771"/>
                    <a:ext cx="79" cy="80"/>
                  </a:xfrm>
                  <a:custGeom>
                    <a:avLst/>
                    <a:gdLst/>
                    <a:ahLst/>
                    <a:cxnLst/>
                    <a:pathLst>
                      <a:path w="158" h="159">
                        <a:moveTo>
                          <a:pt x="0" y="159"/>
                        </a:moveTo>
                        <a:lnTo>
                          <a:pt x="158" y="79"/>
                        </a:lnTo>
                        <a:lnTo>
                          <a:pt x="0" y="0"/>
                        </a:lnTo>
                        <a:lnTo>
                          <a:pt x="0" y="159"/>
                        </a:lnTo>
                        <a:close/>
                      </a:path>
                    </a:pathLst>
                  </a:custGeom>
                  <a:solidFill>
                    <a:srgbClr val="000000"/>
                  </a:solidFill>
                  <a:ln w="9525">
                    <a:noFill/>
                  </a:ln>
                </p:spPr>
                <p:txBody>
                  <a:bodyPr/>
                  <a:p>
                    <a:endParaRPr lang="zh-CN" altLang="en-US"/>
                  </a:p>
                </p:txBody>
              </p:sp>
            </p:grpSp>
            <p:grpSp>
              <p:nvGrpSpPr>
                <p:cNvPr id="35896" name="组合 11327"/>
                <p:cNvGrpSpPr/>
                <p:nvPr/>
              </p:nvGrpSpPr>
              <p:grpSpPr>
                <a:xfrm>
                  <a:off x="3361" y="1700"/>
                  <a:ext cx="79" cy="1275"/>
                  <a:chOff x="3361" y="1700"/>
                  <a:chExt cx="79" cy="1275"/>
                </a:xfrm>
              </p:grpSpPr>
              <p:sp>
                <p:nvSpPr>
                  <p:cNvPr id="35897" name="矩形 11328"/>
                  <p:cNvSpPr/>
                  <p:nvPr/>
                </p:nvSpPr>
                <p:spPr>
                  <a:xfrm>
                    <a:off x="3392" y="1777"/>
                    <a:ext cx="16" cy="1198"/>
                  </a:xfrm>
                  <a:prstGeom prst="rect">
                    <a:avLst/>
                  </a:prstGeom>
                  <a:solidFill>
                    <a:srgbClr val="000000"/>
                  </a:solid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898" name="任意多边形 11329"/>
                  <p:cNvSpPr/>
                  <p:nvPr/>
                </p:nvSpPr>
                <p:spPr>
                  <a:xfrm>
                    <a:off x="3361" y="1700"/>
                    <a:ext cx="79" cy="79"/>
                  </a:xfrm>
                  <a:custGeom>
                    <a:avLst/>
                    <a:gdLst/>
                    <a:ahLst/>
                    <a:cxnLst/>
                    <a:pathLst>
                      <a:path w="160" h="157">
                        <a:moveTo>
                          <a:pt x="160" y="157"/>
                        </a:moveTo>
                        <a:lnTo>
                          <a:pt x="79" y="0"/>
                        </a:lnTo>
                        <a:lnTo>
                          <a:pt x="0" y="157"/>
                        </a:lnTo>
                        <a:lnTo>
                          <a:pt x="160" y="157"/>
                        </a:lnTo>
                        <a:close/>
                      </a:path>
                    </a:pathLst>
                  </a:custGeom>
                  <a:solidFill>
                    <a:srgbClr val="000000"/>
                  </a:solidFill>
                  <a:ln w="9525">
                    <a:noFill/>
                  </a:ln>
                </p:spPr>
                <p:txBody>
                  <a:bodyPr/>
                  <a:p>
                    <a:endParaRPr lang="zh-CN" altLang="en-US"/>
                  </a:p>
                </p:txBody>
              </p:sp>
            </p:grpSp>
            <p:sp>
              <p:nvSpPr>
                <p:cNvPr id="35899" name="矩形 11330"/>
                <p:cNvSpPr/>
                <p:nvPr/>
              </p:nvSpPr>
              <p:spPr>
                <a:xfrm>
                  <a:off x="5022" y="2786"/>
                  <a:ext cx="209"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900" name="矩形 11331"/>
                <p:cNvSpPr/>
                <p:nvPr/>
              </p:nvSpPr>
              <p:spPr>
                <a:xfrm>
                  <a:off x="5022" y="2800"/>
                  <a:ext cx="84"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x</a:t>
                  </a:r>
                  <a:endParaRPr lang="en-US" altLang="zh-CN" sz="2600" b="1" i="1">
                    <a:solidFill>
                      <a:srgbClr val="000000"/>
                    </a:solidFill>
                    <a:latin typeface="Times New Roman" panose="02020603050405020304" pitchFamily="18" charset="0"/>
                    <a:ea typeface="宋体" pitchFamily="2" charset="-122"/>
                  </a:endParaRPr>
                </a:p>
              </p:txBody>
            </p:sp>
            <p:sp>
              <p:nvSpPr>
                <p:cNvPr id="35901" name="矩形 11332"/>
                <p:cNvSpPr/>
                <p:nvPr/>
              </p:nvSpPr>
              <p:spPr>
                <a:xfrm>
                  <a:off x="3236" y="1634"/>
                  <a:ext cx="194" cy="273"/>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902" name="矩形 11333"/>
                <p:cNvSpPr/>
                <p:nvPr/>
              </p:nvSpPr>
              <p:spPr>
                <a:xfrm>
                  <a:off x="3236" y="1647"/>
                  <a:ext cx="75" cy="231"/>
                </a:xfrm>
                <a:prstGeom prst="rect">
                  <a:avLst/>
                </a:prstGeom>
                <a:noFill/>
                <a:ln w="9525">
                  <a:noFill/>
                </a:ln>
              </p:spPr>
              <p:txBody>
                <a:bodyPr wrap="none" lIns="0" tIns="0" rIns="0" bIns="0" anchor="t" anchorCtr="0">
                  <a:spAutoFit/>
                </a:bodyPr>
                <a:p>
                  <a:r>
                    <a:rPr lang="en-US" altLang="zh-CN" sz="2600" b="1" i="1">
                      <a:solidFill>
                        <a:srgbClr val="000000"/>
                      </a:solidFill>
                      <a:latin typeface="Times New Roman" panose="02020603050405020304" pitchFamily="18" charset="0"/>
                      <a:ea typeface="宋体" pitchFamily="2" charset="-122"/>
                    </a:rPr>
                    <a:t>y</a:t>
                  </a:r>
                  <a:endParaRPr lang="en-US" altLang="zh-CN" sz="2600" b="1" i="1">
                    <a:solidFill>
                      <a:srgbClr val="000000"/>
                    </a:solidFill>
                    <a:latin typeface="Times New Roman" panose="02020603050405020304" pitchFamily="18" charset="0"/>
                    <a:ea typeface="宋体" pitchFamily="2" charset="-122"/>
                  </a:endParaRPr>
                </a:p>
              </p:txBody>
            </p:sp>
            <p:sp>
              <p:nvSpPr>
                <p:cNvPr id="35903" name="矩形 11334"/>
                <p:cNvSpPr/>
                <p:nvPr/>
              </p:nvSpPr>
              <p:spPr>
                <a:xfrm>
                  <a:off x="3246" y="2762"/>
                  <a:ext cx="230" cy="299"/>
                </a:xfrm>
                <a:prstGeom prst="rect">
                  <a:avLst/>
                </a:prstGeom>
                <a:noFill/>
                <a:ln w="9525">
                  <a:noFill/>
                </a:ln>
              </p:spPr>
              <p:txBody>
                <a:bodyPr anchor="t" anchorCtr="0"/>
                <a:p>
                  <a:endParaRPr lang="zh-CN" altLang="en-US" b="1">
                    <a:latin typeface="Times New Roman" panose="02020603050405020304" pitchFamily="18" charset="0"/>
                    <a:ea typeface="宋体" pitchFamily="2" charset="-122"/>
                  </a:endParaRPr>
                </a:p>
              </p:txBody>
            </p:sp>
            <p:sp>
              <p:nvSpPr>
                <p:cNvPr id="35904" name="矩形 11335"/>
                <p:cNvSpPr/>
                <p:nvPr/>
              </p:nvSpPr>
              <p:spPr>
                <a:xfrm>
                  <a:off x="3246" y="2779"/>
                  <a:ext cx="90" cy="248"/>
                </a:xfrm>
                <a:prstGeom prst="rect">
                  <a:avLst/>
                </a:prstGeom>
                <a:noFill/>
                <a:ln w="9525">
                  <a:noFill/>
                </a:ln>
              </p:spPr>
              <p:txBody>
                <a:bodyPr wrap="none" lIns="0" tIns="0" rIns="0" bIns="0" anchor="t" anchorCtr="0">
                  <a:spAutoFit/>
                </a:bodyPr>
                <a:p>
                  <a:r>
                    <a:rPr lang="en-US" altLang="zh-CN" sz="2800" b="1" i="1">
                      <a:solidFill>
                        <a:srgbClr val="000000"/>
                      </a:solidFill>
                      <a:latin typeface="Times New Roman" panose="02020603050405020304" pitchFamily="18" charset="0"/>
                      <a:ea typeface="宋体" pitchFamily="2" charset="-122"/>
                    </a:rPr>
                    <a:t>o</a:t>
                  </a:r>
                  <a:endParaRPr lang="en-US" altLang="zh-CN" sz="2800" b="1" i="1">
                    <a:solidFill>
                      <a:srgbClr val="000000"/>
                    </a:solidFill>
                    <a:latin typeface="Times New Roman" panose="02020603050405020304" pitchFamily="18" charset="0"/>
                    <a:ea typeface="宋体" pitchFamily="2" charset="-122"/>
                  </a:endParaRPr>
                </a:p>
              </p:txBody>
            </p:sp>
          </p:grpSp>
        </p:grpSp>
        <p:graphicFrame>
          <p:nvGraphicFramePr>
            <p:cNvPr id="35905" name="对象 11336"/>
            <p:cNvGraphicFramePr/>
            <p:nvPr/>
          </p:nvGraphicFramePr>
          <p:xfrm>
            <a:off x="3600" y="1584"/>
            <a:ext cx="864" cy="248"/>
          </p:xfrm>
          <a:graphic>
            <a:graphicData uri="http://schemas.openxmlformats.org/presentationml/2006/ole">
              <mc:AlternateContent xmlns:mc="http://schemas.openxmlformats.org/markup-compatibility/2006">
                <mc:Choice xmlns:v="urn:schemas-microsoft-com:vml" Requires="v">
                  <p:oleObj spid="_x0000_s3115" name="" r:id="rId16" imgW="1370965" imgH="393700" progId="Equation.3">
                    <p:embed/>
                  </p:oleObj>
                </mc:Choice>
                <mc:Fallback>
                  <p:oleObj name="" r:id="rId16" imgW="1370965" imgH="393700" progId="Equation.3">
                    <p:embed/>
                    <p:pic>
                      <p:nvPicPr>
                        <p:cNvPr id="0" name="图片 3114"/>
                        <p:cNvPicPr/>
                        <p:nvPr/>
                      </p:nvPicPr>
                      <p:blipFill>
                        <a:blip r:embed="rId17"/>
                        <a:stretch>
                          <a:fillRect/>
                        </a:stretch>
                      </p:blipFill>
                      <p:spPr>
                        <a:xfrm>
                          <a:off x="3600" y="1584"/>
                          <a:ext cx="864" cy="248"/>
                        </a:xfrm>
                        <a:prstGeom prst="rect">
                          <a:avLst/>
                        </a:prstGeom>
                        <a:noFill/>
                        <a:ln w="38100">
                          <a:noFill/>
                          <a:miter/>
                        </a:ln>
                      </p:spPr>
                    </p:pic>
                  </p:oleObj>
                </mc:Fallback>
              </mc:AlternateContent>
            </a:graphicData>
          </a:graphic>
        </p:graphicFrame>
      </p:grpSp>
      <p:sp>
        <p:nvSpPr>
          <p:cNvPr id="11338" name="矩形 11337"/>
          <p:cNvSpPr/>
          <p:nvPr/>
        </p:nvSpPr>
        <p:spPr>
          <a:xfrm>
            <a:off x="7378700" y="3565525"/>
            <a:ext cx="381000" cy="762000"/>
          </a:xfrm>
          <a:prstGeom prst="rect">
            <a:avLst/>
          </a:prstGeom>
          <a:solidFill>
            <a:srgbClr val="FFCCFF">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39" name="矩形 11338"/>
          <p:cNvSpPr/>
          <p:nvPr/>
        </p:nvSpPr>
        <p:spPr>
          <a:xfrm>
            <a:off x="7737475" y="3614738"/>
            <a:ext cx="195263" cy="712787"/>
          </a:xfrm>
          <a:prstGeom prst="rect">
            <a:avLst/>
          </a:prstGeom>
          <a:solidFill>
            <a:srgbClr val="FF0066">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0" name="矩形 11339"/>
          <p:cNvSpPr/>
          <p:nvPr/>
        </p:nvSpPr>
        <p:spPr>
          <a:xfrm>
            <a:off x="7939088" y="3535363"/>
            <a:ext cx="207962" cy="792162"/>
          </a:xfrm>
          <a:prstGeom prst="rect">
            <a:avLst/>
          </a:prstGeom>
          <a:solidFill>
            <a:srgbClr val="FF9900">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1" name="矩形 11340"/>
          <p:cNvSpPr/>
          <p:nvPr/>
        </p:nvSpPr>
        <p:spPr>
          <a:xfrm>
            <a:off x="8147050" y="3411538"/>
            <a:ext cx="222250" cy="915987"/>
          </a:xfrm>
          <a:prstGeom prst="rect">
            <a:avLst/>
          </a:prstGeom>
          <a:solidFill>
            <a:schemeClr val="tx1">
              <a:alpha val="50000"/>
            </a:scheme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2" name="矩形 11341"/>
          <p:cNvSpPr/>
          <p:nvPr/>
        </p:nvSpPr>
        <p:spPr>
          <a:xfrm>
            <a:off x="8361363" y="3260725"/>
            <a:ext cx="290512" cy="1066800"/>
          </a:xfrm>
          <a:prstGeom prst="rect">
            <a:avLst/>
          </a:prstGeom>
          <a:solidFill>
            <a:srgbClr val="FF0066">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3" name="矩形 11342"/>
          <p:cNvSpPr/>
          <p:nvPr/>
        </p:nvSpPr>
        <p:spPr>
          <a:xfrm>
            <a:off x="8653463" y="3074988"/>
            <a:ext cx="304800" cy="1252537"/>
          </a:xfrm>
          <a:prstGeom prst="rect">
            <a:avLst/>
          </a:prstGeom>
          <a:solidFill>
            <a:srgbClr val="CC9900">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4" name="矩形 11343"/>
          <p:cNvSpPr/>
          <p:nvPr/>
        </p:nvSpPr>
        <p:spPr>
          <a:xfrm>
            <a:off x="8958263" y="2949575"/>
            <a:ext cx="304800" cy="1377950"/>
          </a:xfrm>
          <a:prstGeom prst="rect">
            <a:avLst/>
          </a:prstGeom>
          <a:solidFill>
            <a:srgbClr val="FFFFCC">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5" name="矩形 11344"/>
          <p:cNvSpPr/>
          <p:nvPr/>
        </p:nvSpPr>
        <p:spPr>
          <a:xfrm>
            <a:off x="9263063" y="2879725"/>
            <a:ext cx="228600" cy="1447800"/>
          </a:xfrm>
          <a:prstGeom prst="rect">
            <a:avLst/>
          </a:prstGeom>
          <a:solidFill>
            <a:schemeClr val="accent1">
              <a:alpha val="50000"/>
            </a:scheme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6" name="矩形 11345"/>
          <p:cNvSpPr/>
          <p:nvPr/>
        </p:nvSpPr>
        <p:spPr>
          <a:xfrm>
            <a:off x="9491663" y="2913063"/>
            <a:ext cx="196850" cy="1414462"/>
          </a:xfrm>
          <a:prstGeom prst="rect">
            <a:avLst/>
          </a:prstGeom>
          <a:solidFill>
            <a:srgbClr val="FF0066">
              <a:alpha val="50000"/>
            </a:srgbClr>
          </a:solidFill>
          <a:ln w="9525" cap="flat" cmpd="sng">
            <a:solidFill>
              <a:schemeClr val="tx1"/>
            </a:solidFill>
            <a:prstDash val="solid"/>
            <a:miter/>
            <a:headEnd type="none" w="med" len="med"/>
            <a:tailEnd type="none" w="med" len="med"/>
          </a:ln>
        </p:spPr>
        <p:txBody>
          <a:bodyPr anchor="t" anchorCtr="0"/>
          <a:p>
            <a:endParaRPr lang="zh-CN" altLang="en-US" b="1">
              <a:latin typeface="Times New Roman" panose="02020603050405020304" pitchFamily="18" charset="0"/>
              <a:ea typeface="宋体" pitchFamily="2" charset="-122"/>
            </a:endParaRPr>
          </a:p>
        </p:txBody>
      </p:sp>
      <p:sp>
        <p:nvSpPr>
          <p:cNvPr id="11347" name="文本框 11346"/>
          <p:cNvSpPr txBox="1"/>
          <p:nvPr/>
        </p:nvSpPr>
        <p:spPr>
          <a:xfrm>
            <a:off x="7739063" y="4656455"/>
            <a:ext cx="2438400" cy="398463"/>
          </a:xfrm>
          <a:prstGeom prst="rect">
            <a:avLst/>
          </a:prstGeom>
          <a:noFill/>
          <a:ln w="9525">
            <a:noFill/>
          </a:ln>
        </p:spPr>
        <p:txBody>
          <a:bodyPr anchor="t" anchorCtr="0">
            <a:spAutoFit/>
          </a:bodyPr>
          <a:p>
            <a:pPr>
              <a:spcBef>
                <a:spcPct val="50000"/>
              </a:spcBef>
            </a:pPr>
            <a:r>
              <a:rPr lang="zh-CN" altLang="en-US" sz="2000" b="1" dirty="0">
                <a:solidFill>
                  <a:srgbClr val="003399"/>
                </a:solidFill>
                <a:latin typeface="Times New Roman" panose="02020603050405020304" pitchFamily="18" charset="0"/>
                <a:ea typeface="宋体" pitchFamily="2" charset="-122"/>
              </a:rPr>
              <a:t>（九个小矩形）</a:t>
            </a:r>
            <a:endParaRPr lang="zh-CN" altLang="en-US" sz="2000" b="1" dirty="0">
              <a:solidFill>
                <a:srgbClr val="003399"/>
              </a:solidFill>
              <a:latin typeface="Times New Roman" panose="02020603050405020304" pitchFamily="18" charset="0"/>
              <a:ea typeface="宋体" pitchFamily="2" charset="-122"/>
            </a:endParaRPr>
          </a:p>
        </p:txBody>
      </p: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96">
                                            <p:txEl>
                                              <p:charRg st="0" end="17"/>
                                            </p:txEl>
                                          </p:spTgt>
                                        </p:tgtEl>
                                        <p:attrNameLst>
                                          <p:attrName>style.visibility</p:attrName>
                                        </p:attrNameLst>
                                      </p:cBhvr>
                                      <p:to>
                                        <p:strVal val="visible"/>
                                      </p:to>
                                    </p:set>
                                    <p:animEffect transition="in" filter="wipe(left)">
                                      <p:cBhvr>
                                        <p:cTn id="7" dur="500"/>
                                        <p:tgtEl>
                                          <p:spTgt spid="11296">
                                            <p:txEl>
                                              <p:charRg st="0" end="1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307"/>
                                        </p:tgtEl>
                                        <p:attrNameLst>
                                          <p:attrName>style.visibility</p:attrName>
                                        </p:attrNameLst>
                                      </p:cBhvr>
                                      <p:to>
                                        <p:strVal val="visible"/>
                                      </p:to>
                                    </p:set>
                                    <p:animEffect transition="in" filter="wipe(left)">
                                      <p:cBhvr>
                                        <p:cTn id="12" dur="500"/>
                                        <p:tgtEl>
                                          <p:spTgt spid="1130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1310"/>
                                        </p:tgtEl>
                                        <p:attrNameLst>
                                          <p:attrName>style.visibility</p:attrName>
                                        </p:attrNameLst>
                                      </p:cBhvr>
                                      <p:to>
                                        <p:strVal val="visible"/>
                                      </p:to>
                                    </p:set>
                                    <p:animEffect transition="in" filter="wipe(left)">
                                      <p:cBhvr>
                                        <p:cTn id="17" dur="500"/>
                                        <p:tgtEl>
                                          <p:spTgt spid="113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313"/>
                                        </p:tgtEl>
                                        <p:attrNameLst>
                                          <p:attrName>style.visibility</p:attrName>
                                        </p:attrNameLst>
                                      </p:cBhvr>
                                      <p:to>
                                        <p:strVal val="visible"/>
                                      </p:to>
                                    </p:set>
                                    <p:animEffect transition="in" filter="wipe(left)">
                                      <p:cBhvr>
                                        <p:cTn id="22" dur="500"/>
                                        <p:tgtEl>
                                          <p:spTgt spid="113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nodeType="clickEffect">
                                  <p:stCondLst>
                                    <p:cond delay="0"/>
                                  </p:stCondLst>
                                  <p:childTnLst>
                                    <p:set>
                                      <p:cBhvr>
                                        <p:cTn id="26" dur="1" fill="hold">
                                          <p:stCondLst>
                                            <p:cond delay="0"/>
                                          </p:stCondLst>
                                        </p:cTn>
                                        <p:tgtEl>
                                          <p:spTgt spid="11297"/>
                                        </p:tgtEl>
                                        <p:attrNameLst>
                                          <p:attrName>style.visibility</p:attrName>
                                        </p:attrNameLst>
                                      </p:cBhvr>
                                      <p:to>
                                        <p:strVal val="visible"/>
                                      </p:to>
                                    </p:set>
                                    <p:animEffect transition="in" filter="blinds(vertical)">
                                      <p:cBhvr>
                                        <p:cTn id="27" dur="500"/>
                                        <p:tgtEl>
                                          <p:spTgt spid="1129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nodeType="clickEffect">
                                  <p:stCondLst>
                                    <p:cond delay="0"/>
                                  </p:stCondLst>
                                  <p:childTnLst>
                                    <p:set>
                                      <p:cBhvr>
                                        <p:cTn id="31" dur="1" fill="hold">
                                          <p:stCondLst>
                                            <p:cond delay="0"/>
                                          </p:stCondLst>
                                        </p:cTn>
                                        <p:tgtEl>
                                          <p:spTgt spid="11298"/>
                                        </p:tgtEl>
                                        <p:attrNameLst>
                                          <p:attrName>style.visibility</p:attrName>
                                        </p:attrNameLst>
                                      </p:cBhvr>
                                      <p:to>
                                        <p:strVal val="visible"/>
                                      </p:to>
                                    </p:set>
                                    <p:animEffect transition="in" filter="blinds(vertical)">
                                      <p:cBhvr>
                                        <p:cTn id="32" dur="500"/>
                                        <p:tgtEl>
                                          <p:spTgt spid="1129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nodeType="clickEffect">
                                  <p:stCondLst>
                                    <p:cond delay="0"/>
                                  </p:stCondLst>
                                  <p:childTnLst>
                                    <p:set>
                                      <p:cBhvr>
                                        <p:cTn id="36" dur="1" fill="hold">
                                          <p:stCondLst>
                                            <p:cond delay="0"/>
                                          </p:stCondLst>
                                        </p:cTn>
                                        <p:tgtEl>
                                          <p:spTgt spid="11299"/>
                                        </p:tgtEl>
                                        <p:attrNameLst>
                                          <p:attrName>style.visibility</p:attrName>
                                        </p:attrNameLst>
                                      </p:cBhvr>
                                      <p:to>
                                        <p:strVal val="visible"/>
                                      </p:to>
                                    </p:set>
                                    <p:animEffect transition="in" filter="blinds(vertical)">
                                      <p:cBhvr>
                                        <p:cTn id="37" dur="500"/>
                                        <p:tgtEl>
                                          <p:spTgt spid="1129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5" fill="hold" nodeType="clickEffect">
                                  <p:stCondLst>
                                    <p:cond delay="0"/>
                                  </p:stCondLst>
                                  <p:childTnLst>
                                    <p:set>
                                      <p:cBhvr>
                                        <p:cTn id="41" dur="1" fill="hold">
                                          <p:stCondLst>
                                            <p:cond delay="0"/>
                                          </p:stCondLst>
                                        </p:cTn>
                                        <p:tgtEl>
                                          <p:spTgt spid="11300"/>
                                        </p:tgtEl>
                                        <p:attrNameLst>
                                          <p:attrName>style.visibility</p:attrName>
                                        </p:attrNameLst>
                                      </p:cBhvr>
                                      <p:to>
                                        <p:strVal val="visible"/>
                                      </p:to>
                                    </p:set>
                                    <p:animEffect transition="in" filter="blinds(vertical)">
                                      <p:cBhvr>
                                        <p:cTn id="42" dur="500"/>
                                        <p:tgtEl>
                                          <p:spTgt spid="1130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1302"/>
                                        </p:tgtEl>
                                        <p:attrNameLst>
                                          <p:attrName>style.visibility</p:attrName>
                                        </p:attrNameLst>
                                      </p:cBhvr>
                                      <p:to>
                                        <p:strVal val="visible"/>
                                      </p:to>
                                    </p:set>
                                    <p:animEffect transition="in" filter="wipe(left)">
                                      <p:cBhvr>
                                        <p:cTn id="47" dur="500"/>
                                        <p:tgtEl>
                                          <p:spTgt spid="1130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1317"/>
                                        </p:tgtEl>
                                        <p:attrNameLst>
                                          <p:attrName>style.visibility</p:attrName>
                                        </p:attrNameLst>
                                      </p:cBhvr>
                                      <p:to>
                                        <p:strVal val="visible"/>
                                      </p:to>
                                    </p:set>
                                    <p:animEffect transition="in" filter="wipe(left)">
                                      <p:cBhvr>
                                        <p:cTn id="52" dur="500"/>
                                        <p:tgtEl>
                                          <p:spTgt spid="1131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5" fill="hold" nodeType="clickEffect">
                                  <p:stCondLst>
                                    <p:cond delay="0"/>
                                  </p:stCondLst>
                                  <p:childTnLst>
                                    <p:set>
                                      <p:cBhvr>
                                        <p:cTn id="56" dur="1" fill="hold">
                                          <p:stCondLst>
                                            <p:cond delay="0"/>
                                          </p:stCondLst>
                                        </p:cTn>
                                        <p:tgtEl>
                                          <p:spTgt spid="11338"/>
                                        </p:tgtEl>
                                        <p:attrNameLst>
                                          <p:attrName>style.visibility</p:attrName>
                                        </p:attrNameLst>
                                      </p:cBhvr>
                                      <p:to>
                                        <p:strVal val="visible"/>
                                      </p:to>
                                    </p:set>
                                    <p:animEffect transition="in" filter="blinds(vertical)">
                                      <p:cBhvr>
                                        <p:cTn id="57" dur="500"/>
                                        <p:tgtEl>
                                          <p:spTgt spid="11338"/>
                                        </p:tgtEl>
                                      </p:cBhvr>
                                    </p:animEffect>
                                  </p:childTnLst>
                                </p:cTn>
                              </p:par>
                            </p:childTnLst>
                          </p:cTn>
                        </p:par>
                        <p:par>
                          <p:cTn id="58" fill="hold">
                            <p:stCondLst>
                              <p:cond delay="500"/>
                            </p:stCondLst>
                            <p:childTnLst>
                              <p:par>
                                <p:cTn id="59" presetID="3" presetClass="entr" presetSubtype="5" fill="hold" nodeType="afterEffect">
                                  <p:stCondLst>
                                    <p:cond delay="0"/>
                                  </p:stCondLst>
                                  <p:childTnLst>
                                    <p:set>
                                      <p:cBhvr>
                                        <p:cTn id="60" dur="1" fill="hold">
                                          <p:stCondLst>
                                            <p:cond delay="0"/>
                                          </p:stCondLst>
                                        </p:cTn>
                                        <p:tgtEl>
                                          <p:spTgt spid="11339"/>
                                        </p:tgtEl>
                                        <p:attrNameLst>
                                          <p:attrName>style.visibility</p:attrName>
                                        </p:attrNameLst>
                                      </p:cBhvr>
                                      <p:to>
                                        <p:strVal val="visible"/>
                                      </p:to>
                                    </p:set>
                                    <p:animEffect transition="in" filter="blinds(vertical)">
                                      <p:cBhvr>
                                        <p:cTn id="61" dur="500"/>
                                        <p:tgtEl>
                                          <p:spTgt spid="11339"/>
                                        </p:tgtEl>
                                      </p:cBhvr>
                                    </p:animEffect>
                                  </p:childTnLst>
                                </p:cTn>
                              </p:par>
                            </p:childTnLst>
                          </p:cTn>
                        </p:par>
                        <p:par>
                          <p:cTn id="62" fill="hold">
                            <p:stCondLst>
                              <p:cond delay="1000"/>
                            </p:stCondLst>
                            <p:childTnLst>
                              <p:par>
                                <p:cTn id="63" presetID="3" presetClass="entr" presetSubtype="5" fill="hold" nodeType="afterEffect">
                                  <p:stCondLst>
                                    <p:cond delay="0"/>
                                  </p:stCondLst>
                                  <p:childTnLst>
                                    <p:set>
                                      <p:cBhvr>
                                        <p:cTn id="64" dur="1" fill="hold">
                                          <p:stCondLst>
                                            <p:cond delay="0"/>
                                          </p:stCondLst>
                                        </p:cTn>
                                        <p:tgtEl>
                                          <p:spTgt spid="11340"/>
                                        </p:tgtEl>
                                        <p:attrNameLst>
                                          <p:attrName>style.visibility</p:attrName>
                                        </p:attrNameLst>
                                      </p:cBhvr>
                                      <p:to>
                                        <p:strVal val="visible"/>
                                      </p:to>
                                    </p:set>
                                    <p:animEffect transition="in" filter="blinds(vertical)">
                                      <p:cBhvr>
                                        <p:cTn id="65" dur="500"/>
                                        <p:tgtEl>
                                          <p:spTgt spid="11340"/>
                                        </p:tgtEl>
                                      </p:cBhvr>
                                    </p:animEffect>
                                  </p:childTnLst>
                                </p:cTn>
                              </p:par>
                            </p:childTnLst>
                          </p:cTn>
                        </p:par>
                        <p:par>
                          <p:cTn id="66" fill="hold">
                            <p:stCondLst>
                              <p:cond delay="1500"/>
                            </p:stCondLst>
                            <p:childTnLst>
                              <p:par>
                                <p:cTn id="67" presetID="3" presetClass="entr" presetSubtype="5" fill="hold" nodeType="afterEffect">
                                  <p:stCondLst>
                                    <p:cond delay="0"/>
                                  </p:stCondLst>
                                  <p:childTnLst>
                                    <p:set>
                                      <p:cBhvr>
                                        <p:cTn id="68" dur="1" fill="hold">
                                          <p:stCondLst>
                                            <p:cond delay="0"/>
                                          </p:stCondLst>
                                        </p:cTn>
                                        <p:tgtEl>
                                          <p:spTgt spid="11341"/>
                                        </p:tgtEl>
                                        <p:attrNameLst>
                                          <p:attrName>style.visibility</p:attrName>
                                        </p:attrNameLst>
                                      </p:cBhvr>
                                      <p:to>
                                        <p:strVal val="visible"/>
                                      </p:to>
                                    </p:set>
                                    <p:animEffect transition="in" filter="blinds(vertical)">
                                      <p:cBhvr>
                                        <p:cTn id="69" dur="500"/>
                                        <p:tgtEl>
                                          <p:spTgt spid="11341"/>
                                        </p:tgtEl>
                                      </p:cBhvr>
                                    </p:animEffect>
                                  </p:childTnLst>
                                </p:cTn>
                              </p:par>
                            </p:childTnLst>
                          </p:cTn>
                        </p:par>
                        <p:par>
                          <p:cTn id="70" fill="hold">
                            <p:stCondLst>
                              <p:cond delay="2000"/>
                            </p:stCondLst>
                            <p:childTnLst>
                              <p:par>
                                <p:cTn id="71" presetID="3" presetClass="entr" presetSubtype="5" fill="hold" nodeType="afterEffect">
                                  <p:stCondLst>
                                    <p:cond delay="0"/>
                                  </p:stCondLst>
                                  <p:childTnLst>
                                    <p:set>
                                      <p:cBhvr>
                                        <p:cTn id="72" dur="1" fill="hold">
                                          <p:stCondLst>
                                            <p:cond delay="0"/>
                                          </p:stCondLst>
                                        </p:cTn>
                                        <p:tgtEl>
                                          <p:spTgt spid="11342"/>
                                        </p:tgtEl>
                                        <p:attrNameLst>
                                          <p:attrName>style.visibility</p:attrName>
                                        </p:attrNameLst>
                                      </p:cBhvr>
                                      <p:to>
                                        <p:strVal val="visible"/>
                                      </p:to>
                                    </p:set>
                                    <p:animEffect transition="in" filter="blinds(vertical)">
                                      <p:cBhvr>
                                        <p:cTn id="73" dur="500"/>
                                        <p:tgtEl>
                                          <p:spTgt spid="11342"/>
                                        </p:tgtEl>
                                      </p:cBhvr>
                                    </p:animEffect>
                                  </p:childTnLst>
                                </p:cTn>
                              </p:par>
                            </p:childTnLst>
                          </p:cTn>
                        </p:par>
                        <p:par>
                          <p:cTn id="74" fill="hold">
                            <p:stCondLst>
                              <p:cond delay="2500"/>
                            </p:stCondLst>
                            <p:childTnLst>
                              <p:par>
                                <p:cTn id="75" presetID="3" presetClass="entr" presetSubtype="5" fill="hold" nodeType="afterEffect">
                                  <p:stCondLst>
                                    <p:cond delay="0"/>
                                  </p:stCondLst>
                                  <p:childTnLst>
                                    <p:set>
                                      <p:cBhvr>
                                        <p:cTn id="76" dur="1" fill="hold">
                                          <p:stCondLst>
                                            <p:cond delay="0"/>
                                          </p:stCondLst>
                                        </p:cTn>
                                        <p:tgtEl>
                                          <p:spTgt spid="11343"/>
                                        </p:tgtEl>
                                        <p:attrNameLst>
                                          <p:attrName>style.visibility</p:attrName>
                                        </p:attrNameLst>
                                      </p:cBhvr>
                                      <p:to>
                                        <p:strVal val="visible"/>
                                      </p:to>
                                    </p:set>
                                    <p:animEffect transition="in" filter="blinds(vertical)">
                                      <p:cBhvr>
                                        <p:cTn id="77" dur="500"/>
                                        <p:tgtEl>
                                          <p:spTgt spid="11343"/>
                                        </p:tgtEl>
                                      </p:cBhvr>
                                    </p:animEffect>
                                  </p:childTnLst>
                                </p:cTn>
                              </p:par>
                            </p:childTnLst>
                          </p:cTn>
                        </p:par>
                        <p:par>
                          <p:cTn id="78" fill="hold">
                            <p:stCondLst>
                              <p:cond delay="3000"/>
                            </p:stCondLst>
                            <p:childTnLst>
                              <p:par>
                                <p:cTn id="79" presetID="3" presetClass="entr" presetSubtype="5" fill="hold" nodeType="afterEffect">
                                  <p:stCondLst>
                                    <p:cond delay="0"/>
                                  </p:stCondLst>
                                  <p:childTnLst>
                                    <p:set>
                                      <p:cBhvr>
                                        <p:cTn id="80" dur="1" fill="hold">
                                          <p:stCondLst>
                                            <p:cond delay="0"/>
                                          </p:stCondLst>
                                        </p:cTn>
                                        <p:tgtEl>
                                          <p:spTgt spid="11344"/>
                                        </p:tgtEl>
                                        <p:attrNameLst>
                                          <p:attrName>style.visibility</p:attrName>
                                        </p:attrNameLst>
                                      </p:cBhvr>
                                      <p:to>
                                        <p:strVal val="visible"/>
                                      </p:to>
                                    </p:set>
                                    <p:animEffect transition="in" filter="blinds(vertical)">
                                      <p:cBhvr>
                                        <p:cTn id="81" dur="500"/>
                                        <p:tgtEl>
                                          <p:spTgt spid="11344"/>
                                        </p:tgtEl>
                                      </p:cBhvr>
                                    </p:animEffect>
                                  </p:childTnLst>
                                </p:cTn>
                              </p:par>
                            </p:childTnLst>
                          </p:cTn>
                        </p:par>
                        <p:par>
                          <p:cTn id="82" fill="hold">
                            <p:stCondLst>
                              <p:cond delay="3500"/>
                            </p:stCondLst>
                            <p:childTnLst>
                              <p:par>
                                <p:cTn id="83" presetID="3" presetClass="entr" presetSubtype="5" fill="hold" nodeType="afterEffect">
                                  <p:stCondLst>
                                    <p:cond delay="0"/>
                                  </p:stCondLst>
                                  <p:childTnLst>
                                    <p:set>
                                      <p:cBhvr>
                                        <p:cTn id="84" dur="1" fill="hold">
                                          <p:stCondLst>
                                            <p:cond delay="0"/>
                                          </p:stCondLst>
                                        </p:cTn>
                                        <p:tgtEl>
                                          <p:spTgt spid="11345"/>
                                        </p:tgtEl>
                                        <p:attrNameLst>
                                          <p:attrName>style.visibility</p:attrName>
                                        </p:attrNameLst>
                                      </p:cBhvr>
                                      <p:to>
                                        <p:strVal val="visible"/>
                                      </p:to>
                                    </p:set>
                                    <p:animEffect transition="in" filter="blinds(vertical)">
                                      <p:cBhvr>
                                        <p:cTn id="85" dur="500"/>
                                        <p:tgtEl>
                                          <p:spTgt spid="11345"/>
                                        </p:tgtEl>
                                      </p:cBhvr>
                                    </p:animEffect>
                                  </p:childTnLst>
                                </p:cTn>
                              </p:par>
                            </p:childTnLst>
                          </p:cTn>
                        </p:par>
                        <p:par>
                          <p:cTn id="86" fill="hold">
                            <p:stCondLst>
                              <p:cond delay="4000"/>
                            </p:stCondLst>
                            <p:childTnLst>
                              <p:par>
                                <p:cTn id="87" presetID="3" presetClass="entr" presetSubtype="5" fill="hold" nodeType="afterEffect">
                                  <p:stCondLst>
                                    <p:cond delay="0"/>
                                  </p:stCondLst>
                                  <p:childTnLst>
                                    <p:set>
                                      <p:cBhvr>
                                        <p:cTn id="88" dur="1" fill="hold">
                                          <p:stCondLst>
                                            <p:cond delay="0"/>
                                          </p:stCondLst>
                                        </p:cTn>
                                        <p:tgtEl>
                                          <p:spTgt spid="11346"/>
                                        </p:tgtEl>
                                        <p:attrNameLst>
                                          <p:attrName>style.visibility</p:attrName>
                                        </p:attrNameLst>
                                      </p:cBhvr>
                                      <p:to>
                                        <p:strVal val="visible"/>
                                      </p:to>
                                    </p:set>
                                    <p:animEffect transition="in" filter="blinds(vertical)">
                                      <p:cBhvr>
                                        <p:cTn id="89" dur="500"/>
                                        <p:tgtEl>
                                          <p:spTgt spid="11346"/>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8" fill="hold" grpId="0" nodeType="clickEffect">
                                  <p:stCondLst>
                                    <p:cond delay="0"/>
                                  </p:stCondLst>
                                  <p:childTnLst>
                                    <p:set>
                                      <p:cBhvr>
                                        <p:cTn id="93" dur="1" fill="hold">
                                          <p:stCondLst>
                                            <p:cond delay="0"/>
                                          </p:stCondLst>
                                        </p:cTn>
                                        <p:tgtEl>
                                          <p:spTgt spid="11347"/>
                                        </p:tgtEl>
                                        <p:attrNameLst>
                                          <p:attrName>style.visibility</p:attrName>
                                        </p:attrNameLst>
                                      </p:cBhvr>
                                      <p:to>
                                        <p:strVal val="visible"/>
                                      </p:to>
                                    </p:set>
                                    <p:animEffect transition="in" filter="wipe(left)">
                                      <p:cBhvr>
                                        <p:cTn id="94" dur="500"/>
                                        <p:tgtEl>
                                          <p:spTgt spid="11347"/>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11301">
                                            <p:txEl>
                                              <p:charRg st="0" end="25"/>
                                            </p:txEl>
                                          </p:spTgt>
                                        </p:tgtEl>
                                        <p:attrNameLst>
                                          <p:attrName>style.visibility</p:attrName>
                                        </p:attrNameLst>
                                      </p:cBhvr>
                                      <p:to>
                                        <p:strVal val="visible"/>
                                      </p:to>
                                    </p:set>
                                    <p:animEffect transition="in" filter="wipe(left)">
                                      <p:cBhvr>
                                        <p:cTn id="99" dur="500"/>
                                        <p:tgtEl>
                                          <p:spTgt spid="11301">
                                            <p:txEl>
                                              <p:charRg st="0" end="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96" grpId="0" build="p"/>
      <p:bldP spid="11301" grpId="0" build="p"/>
      <p:bldP spid="11302" grpId="0"/>
      <p:bldP spid="113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矩形 128009"/>
          <p:cNvSpPr/>
          <p:nvPr/>
        </p:nvSpPr>
        <p:spPr>
          <a:xfrm>
            <a:off x="3151505" y="4535805"/>
            <a:ext cx="1223963" cy="260350"/>
          </a:xfrm>
          <a:prstGeom prst="rect">
            <a:avLst/>
          </a:prstGeom>
          <a:noFill/>
          <a:ln w="9525">
            <a:noFill/>
          </a:ln>
        </p:spPr>
        <p:txBody>
          <a:bodyPr anchor="ctr" anchorCtr="0">
            <a:spAutoFit/>
          </a:bodyPr>
          <a:p>
            <a:pPr eaLnBrk="0" hangingPunct="0"/>
            <a:r>
              <a:rPr lang="en-US" altLang="zh-CN" sz="1100" dirty="0">
                <a:latin typeface="Times New Roman" panose="02020603050405020304" pitchFamily="18" charset="0"/>
                <a:ea typeface="楷体_GB2312" pitchFamily="49" charset="-122"/>
              </a:rPr>
              <a:t> </a:t>
            </a:r>
            <a:endParaRPr lang="en-US" altLang="zh-CN" sz="2400" dirty="0">
              <a:latin typeface="Times New Roman" panose="02020603050405020304" pitchFamily="18" charset="0"/>
              <a:ea typeface="宋体" pitchFamily="2" charset="-122"/>
            </a:endParaRPr>
          </a:p>
        </p:txBody>
      </p:sp>
      <p:grpSp>
        <p:nvGrpSpPr>
          <p:cNvPr id="128011" name="组合 128010"/>
          <p:cNvGrpSpPr/>
          <p:nvPr/>
        </p:nvGrpSpPr>
        <p:grpSpPr>
          <a:xfrm>
            <a:off x="1640205" y="2945130"/>
            <a:ext cx="3756025" cy="476250"/>
            <a:chOff x="372" y="760"/>
            <a:chExt cx="3275" cy="355"/>
          </a:xfrm>
        </p:grpSpPr>
        <p:sp>
          <p:nvSpPr>
            <p:cNvPr id="36868" name="矩形 128011"/>
            <p:cNvSpPr/>
            <p:nvPr/>
          </p:nvSpPr>
          <p:spPr>
            <a:xfrm>
              <a:off x="3572" y="785"/>
              <a:ext cx="75" cy="310"/>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Times New Roman" panose="02020603050405020304" pitchFamily="18" charset="0"/>
                  <a:ea typeface="宋体" pitchFamily="2" charset="-122"/>
                </a:rPr>
                <a:t>,</a:t>
              </a:r>
              <a:endParaRPr lang="en-US" altLang="zh-CN" sz="2800" b="1">
                <a:latin typeface="Times New Roman" panose="02020603050405020304" pitchFamily="18" charset="0"/>
                <a:ea typeface="宋体" pitchFamily="2" charset="-122"/>
              </a:endParaRPr>
            </a:p>
          </p:txBody>
        </p:sp>
        <p:sp>
          <p:nvSpPr>
            <p:cNvPr id="36869" name="矩形 128012"/>
            <p:cNvSpPr/>
            <p:nvPr/>
          </p:nvSpPr>
          <p:spPr>
            <a:xfrm>
              <a:off x="2708" y="931"/>
              <a:ext cx="83" cy="172"/>
            </a:xfrm>
            <a:prstGeom prst="rect">
              <a:avLst/>
            </a:prstGeom>
            <a:noFill/>
            <a:ln w="9525">
              <a:noFill/>
            </a:ln>
          </p:spPr>
          <p:txBody>
            <a:bodyPr wrap="none" lIns="0" tIns="0" rIns="0" bIns="0" anchor="t" anchorCtr="0">
              <a:spAutoFit/>
            </a:bodyPr>
            <a:p>
              <a:pPr eaLnBrk="0" hangingPunct="0"/>
              <a:r>
                <a:rPr lang="en-US" altLang="zh-CN" sz="1500" b="1">
                  <a:solidFill>
                    <a:srgbClr val="000000"/>
                  </a:solidFill>
                  <a:latin typeface="Times New Roman" panose="02020603050405020304" pitchFamily="18" charset="0"/>
                  <a:ea typeface="宋体" pitchFamily="2" charset="-122"/>
                </a:rPr>
                <a:t>1</a:t>
              </a:r>
              <a:endParaRPr lang="en-US" altLang="zh-CN" sz="2800" b="1">
                <a:latin typeface="Times New Roman" panose="02020603050405020304" pitchFamily="18" charset="0"/>
                <a:ea typeface="宋体" pitchFamily="2" charset="-122"/>
              </a:endParaRPr>
            </a:p>
          </p:txBody>
        </p:sp>
        <p:sp>
          <p:nvSpPr>
            <p:cNvPr id="36870" name="矩形 128013"/>
            <p:cNvSpPr/>
            <p:nvPr/>
          </p:nvSpPr>
          <p:spPr>
            <a:xfrm>
              <a:off x="1719" y="931"/>
              <a:ext cx="83" cy="172"/>
            </a:xfrm>
            <a:prstGeom prst="rect">
              <a:avLst/>
            </a:prstGeom>
            <a:noFill/>
            <a:ln w="9525">
              <a:noFill/>
            </a:ln>
          </p:spPr>
          <p:txBody>
            <a:bodyPr wrap="none" lIns="0" tIns="0" rIns="0" bIns="0" anchor="t" anchorCtr="0">
              <a:spAutoFit/>
            </a:bodyPr>
            <a:p>
              <a:pPr eaLnBrk="0" hangingPunct="0"/>
              <a:r>
                <a:rPr lang="en-US" altLang="zh-CN" sz="1500" b="1">
                  <a:solidFill>
                    <a:srgbClr val="000000"/>
                  </a:solidFill>
                  <a:latin typeface="Times New Roman" panose="02020603050405020304" pitchFamily="18" charset="0"/>
                  <a:ea typeface="宋体" pitchFamily="2" charset="-122"/>
                </a:rPr>
                <a:t>2</a:t>
              </a:r>
              <a:endParaRPr lang="en-US" altLang="zh-CN" sz="2800" b="1">
                <a:latin typeface="Times New Roman" panose="02020603050405020304" pitchFamily="18" charset="0"/>
                <a:ea typeface="宋体" pitchFamily="2" charset="-122"/>
              </a:endParaRPr>
            </a:p>
          </p:txBody>
        </p:sp>
        <p:sp>
          <p:nvSpPr>
            <p:cNvPr id="36871" name="矩形 128014"/>
            <p:cNvSpPr/>
            <p:nvPr/>
          </p:nvSpPr>
          <p:spPr>
            <a:xfrm>
              <a:off x="1284" y="931"/>
              <a:ext cx="60" cy="172"/>
            </a:xfrm>
            <a:prstGeom prst="rect">
              <a:avLst/>
            </a:prstGeom>
            <a:noFill/>
            <a:ln w="9525">
              <a:noFill/>
            </a:ln>
          </p:spPr>
          <p:txBody>
            <a:bodyPr lIns="0" tIns="0" rIns="0" bIns="0" anchor="t" anchorCtr="0">
              <a:spAutoFit/>
            </a:bodyPr>
            <a:p>
              <a:pPr eaLnBrk="0" hangingPunct="0"/>
              <a:r>
                <a:rPr lang="en-US" altLang="zh-CN" sz="1500" b="1">
                  <a:solidFill>
                    <a:srgbClr val="000000"/>
                  </a:solidFill>
                  <a:latin typeface="Times New Roman" panose="02020603050405020304" pitchFamily="18" charset="0"/>
                  <a:ea typeface="宋体" pitchFamily="2" charset="-122"/>
                </a:rPr>
                <a:t>1</a:t>
              </a:r>
              <a:endParaRPr lang="en-US" altLang="zh-CN" sz="2800" b="1">
                <a:latin typeface="Times New Roman" panose="02020603050405020304" pitchFamily="18" charset="0"/>
                <a:ea typeface="宋体" pitchFamily="2" charset="-122"/>
              </a:endParaRPr>
            </a:p>
          </p:txBody>
        </p:sp>
        <p:sp>
          <p:nvSpPr>
            <p:cNvPr id="36872" name="矩形 128015"/>
            <p:cNvSpPr/>
            <p:nvPr/>
          </p:nvSpPr>
          <p:spPr>
            <a:xfrm>
              <a:off x="851" y="931"/>
              <a:ext cx="83" cy="172"/>
            </a:xfrm>
            <a:prstGeom prst="rect">
              <a:avLst/>
            </a:prstGeom>
            <a:noFill/>
            <a:ln w="9525">
              <a:noFill/>
            </a:ln>
          </p:spPr>
          <p:txBody>
            <a:bodyPr wrap="none" lIns="0" tIns="0" rIns="0" bIns="0" anchor="t" anchorCtr="0">
              <a:spAutoFit/>
            </a:bodyPr>
            <a:p>
              <a:pPr eaLnBrk="0" hangingPunct="0"/>
              <a:r>
                <a:rPr lang="en-US" altLang="zh-CN" sz="1500" b="1">
                  <a:solidFill>
                    <a:srgbClr val="000000"/>
                  </a:solidFill>
                  <a:latin typeface="Times New Roman" panose="02020603050405020304" pitchFamily="18" charset="0"/>
                  <a:ea typeface="宋体" pitchFamily="2" charset="-122"/>
                </a:rPr>
                <a:t>0</a:t>
              </a:r>
              <a:endParaRPr lang="en-US" altLang="zh-CN" sz="2800" b="1">
                <a:latin typeface="Times New Roman" panose="02020603050405020304" pitchFamily="18" charset="0"/>
                <a:ea typeface="宋体" pitchFamily="2" charset="-122"/>
              </a:endParaRPr>
            </a:p>
          </p:txBody>
        </p:sp>
        <p:sp>
          <p:nvSpPr>
            <p:cNvPr id="36873" name="矩形 128016"/>
            <p:cNvSpPr/>
            <p:nvPr/>
          </p:nvSpPr>
          <p:spPr>
            <a:xfrm>
              <a:off x="3458" y="785"/>
              <a:ext cx="150" cy="310"/>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b</a:t>
              </a:r>
              <a:endParaRPr lang="en-US" altLang="zh-CN" sz="2800" b="1">
                <a:latin typeface="Times New Roman" panose="02020603050405020304" pitchFamily="18" charset="0"/>
                <a:ea typeface="宋体" pitchFamily="2" charset="-122"/>
              </a:endParaRPr>
            </a:p>
          </p:txBody>
        </p:sp>
        <p:sp>
          <p:nvSpPr>
            <p:cNvPr id="36874" name="矩形 128017"/>
            <p:cNvSpPr/>
            <p:nvPr/>
          </p:nvSpPr>
          <p:spPr>
            <a:xfrm>
              <a:off x="3029" y="785"/>
              <a:ext cx="150" cy="310"/>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x</a:t>
              </a:r>
              <a:endParaRPr lang="en-US" altLang="zh-CN" sz="2800" b="1">
                <a:latin typeface="Times New Roman" panose="02020603050405020304" pitchFamily="18" charset="0"/>
                <a:ea typeface="宋体" pitchFamily="2" charset="-122"/>
              </a:endParaRPr>
            </a:p>
          </p:txBody>
        </p:sp>
        <p:sp>
          <p:nvSpPr>
            <p:cNvPr id="36875" name="矩形 128018"/>
            <p:cNvSpPr/>
            <p:nvPr/>
          </p:nvSpPr>
          <p:spPr>
            <a:xfrm>
              <a:off x="2457" y="785"/>
              <a:ext cx="150" cy="310"/>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x</a:t>
              </a:r>
              <a:endParaRPr lang="en-US" altLang="zh-CN" sz="2800" b="1">
                <a:latin typeface="Times New Roman" panose="02020603050405020304" pitchFamily="18" charset="0"/>
                <a:ea typeface="宋体" pitchFamily="2" charset="-122"/>
              </a:endParaRPr>
            </a:p>
          </p:txBody>
        </p:sp>
        <p:sp>
          <p:nvSpPr>
            <p:cNvPr id="36876" name="矩形 128019"/>
            <p:cNvSpPr/>
            <p:nvPr/>
          </p:nvSpPr>
          <p:spPr>
            <a:xfrm>
              <a:off x="1606" y="785"/>
              <a:ext cx="150" cy="310"/>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x</a:t>
              </a:r>
              <a:endParaRPr lang="en-US" altLang="zh-CN" sz="2800" b="1">
                <a:latin typeface="Times New Roman" panose="02020603050405020304" pitchFamily="18" charset="0"/>
                <a:ea typeface="宋体" pitchFamily="2" charset="-122"/>
              </a:endParaRPr>
            </a:p>
          </p:txBody>
        </p:sp>
        <p:sp>
          <p:nvSpPr>
            <p:cNvPr id="36877" name="矩形 128020"/>
            <p:cNvSpPr/>
            <p:nvPr/>
          </p:nvSpPr>
          <p:spPr>
            <a:xfrm>
              <a:off x="1176" y="785"/>
              <a:ext cx="150" cy="310"/>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x</a:t>
              </a:r>
              <a:endParaRPr lang="en-US" altLang="zh-CN" sz="2800" b="1">
                <a:latin typeface="Times New Roman" panose="02020603050405020304" pitchFamily="18" charset="0"/>
                <a:ea typeface="宋体" pitchFamily="2" charset="-122"/>
              </a:endParaRPr>
            </a:p>
          </p:txBody>
        </p:sp>
        <p:sp>
          <p:nvSpPr>
            <p:cNvPr id="36878" name="矩形 128021"/>
            <p:cNvSpPr/>
            <p:nvPr/>
          </p:nvSpPr>
          <p:spPr>
            <a:xfrm>
              <a:off x="739" y="785"/>
              <a:ext cx="150" cy="310"/>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x</a:t>
              </a:r>
              <a:endParaRPr lang="en-US" altLang="zh-CN" sz="2800" b="1">
                <a:latin typeface="Times New Roman" panose="02020603050405020304" pitchFamily="18" charset="0"/>
                <a:ea typeface="宋体" pitchFamily="2" charset="-122"/>
              </a:endParaRPr>
            </a:p>
          </p:txBody>
        </p:sp>
        <p:sp>
          <p:nvSpPr>
            <p:cNvPr id="36879" name="矩形 128022"/>
            <p:cNvSpPr/>
            <p:nvPr/>
          </p:nvSpPr>
          <p:spPr>
            <a:xfrm>
              <a:off x="372" y="785"/>
              <a:ext cx="150" cy="310"/>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a</a:t>
              </a:r>
              <a:endParaRPr lang="en-US" altLang="zh-CN" sz="2800" b="1">
                <a:latin typeface="Times New Roman" panose="02020603050405020304" pitchFamily="18" charset="0"/>
                <a:ea typeface="宋体" pitchFamily="2" charset="-122"/>
              </a:endParaRPr>
            </a:p>
          </p:txBody>
        </p:sp>
        <p:sp>
          <p:nvSpPr>
            <p:cNvPr id="36880" name="矩形 128023"/>
            <p:cNvSpPr/>
            <p:nvPr/>
          </p:nvSpPr>
          <p:spPr>
            <a:xfrm>
              <a:off x="3142" y="931"/>
              <a:ext cx="92" cy="172"/>
            </a:xfrm>
            <a:prstGeom prst="rect">
              <a:avLst/>
            </a:prstGeom>
            <a:noFill/>
            <a:ln w="9525">
              <a:noFill/>
            </a:ln>
          </p:spPr>
          <p:txBody>
            <a:bodyPr wrap="none" lIns="0" tIns="0" rIns="0" bIns="0" anchor="t" anchorCtr="0">
              <a:spAutoFit/>
            </a:bodyPr>
            <a:p>
              <a:pPr eaLnBrk="0" hangingPunct="0"/>
              <a:r>
                <a:rPr lang="en-US" altLang="zh-CN" sz="1500" b="1" i="1">
                  <a:solidFill>
                    <a:srgbClr val="000000"/>
                  </a:solidFill>
                  <a:latin typeface="Times New Roman" panose="02020603050405020304" pitchFamily="18" charset="0"/>
                  <a:ea typeface="宋体" pitchFamily="2" charset="-122"/>
                </a:rPr>
                <a:t>n</a:t>
              </a:r>
              <a:endParaRPr lang="en-US" altLang="zh-CN" sz="2800" b="1">
                <a:latin typeface="Times New Roman" panose="02020603050405020304" pitchFamily="18" charset="0"/>
                <a:ea typeface="宋体" pitchFamily="2" charset="-122"/>
              </a:endParaRPr>
            </a:p>
          </p:txBody>
        </p:sp>
        <p:sp>
          <p:nvSpPr>
            <p:cNvPr id="36881" name="矩形 128024"/>
            <p:cNvSpPr/>
            <p:nvPr/>
          </p:nvSpPr>
          <p:spPr>
            <a:xfrm>
              <a:off x="2569" y="931"/>
              <a:ext cx="92" cy="172"/>
            </a:xfrm>
            <a:prstGeom prst="rect">
              <a:avLst/>
            </a:prstGeom>
            <a:noFill/>
            <a:ln w="9525">
              <a:noFill/>
            </a:ln>
          </p:spPr>
          <p:txBody>
            <a:bodyPr wrap="none" lIns="0" tIns="0" rIns="0" bIns="0" anchor="t" anchorCtr="0">
              <a:spAutoFit/>
            </a:bodyPr>
            <a:p>
              <a:pPr eaLnBrk="0" hangingPunct="0"/>
              <a:r>
                <a:rPr lang="en-US" altLang="zh-CN" sz="1500" b="1" i="1">
                  <a:solidFill>
                    <a:srgbClr val="000000"/>
                  </a:solidFill>
                  <a:latin typeface="Times New Roman" panose="02020603050405020304" pitchFamily="18" charset="0"/>
                  <a:ea typeface="宋体" pitchFamily="2" charset="-122"/>
                </a:rPr>
                <a:t>n</a:t>
              </a:r>
              <a:endParaRPr lang="en-US" altLang="zh-CN" sz="2800" b="1">
                <a:latin typeface="Times New Roman" panose="02020603050405020304" pitchFamily="18" charset="0"/>
                <a:ea typeface="宋体" pitchFamily="2" charset="-122"/>
              </a:endParaRPr>
            </a:p>
          </p:txBody>
        </p:sp>
        <p:sp>
          <p:nvSpPr>
            <p:cNvPr id="36882" name="矩形 128025"/>
            <p:cNvSpPr/>
            <p:nvPr/>
          </p:nvSpPr>
          <p:spPr>
            <a:xfrm>
              <a:off x="3282" y="760"/>
              <a:ext cx="164" cy="310"/>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Symbol" pitchFamily="18" charset="2"/>
                  <a:ea typeface="宋体" pitchFamily="2" charset="-122"/>
                </a:rPr>
                <a:t>=</a:t>
              </a:r>
              <a:endParaRPr lang="en-US" altLang="zh-CN" sz="2800" b="1">
                <a:latin typeface="Times New Roman" panose="02020603050405020304" pitchFamily="18" charset="0"/>
                <a:ea typeface="宋体" pitchFamily="2" charset="-122"/>
              </a:endParaRPr>
            </a:p>
          </p:txBody>
        </p:sp>
        <p:sp>
          <p:nvSpPr>
            <p:cNvPr id="36883" name="矩形 128026"/>
            <p:cNvSpPr/>
            <p:nvPr/>
          </p:nvSpPr>
          <p:spPr>
            <a:xfrm>
              <a:off x="2832" y="760"/>
              <a:ext cx="164" cy="310"/>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Symbol" pitchFamily="18" charset="2"/>
                  <a:ea typeface="宋体" pitchFamily="2" charset="-122"/>
                </a:rPr>
                <a:t>&lt;</a:t>
              </a:r>
              <a:endParaRPr lang="en-US" altLang="zh-CN" sz="2800" b="1">
                <a:latin typeface="Times New Roman" panose="02020603050405020304" pitchFamily="18" charset="0"/>
                <a:ea typeface="宋体" pitchFamily="2" charset="-122"/>
              </a:endParaRPr>
            </a:p>
          </p:txBody>
        </p:sp>
        <p:sp>
          <p:nvSpPr>
            <p:cNvPr id="36884" name="矩形 128027"/>
            <p:cNvSpPr/>
            <p:nvPr/>
          </p:nvSpPr>
          <p:spPr>
            <a:xfrm>
              <a:off x="2259" y="760"/>
              <a:ext cx="164" cy="310"/>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Symbol" pitchFamily="18" charset="2"/>
                  <a:ea typeface="宋体" pitchFamily="2" charset="-122"/>
                </a:rPr>
                <a:t>&lt;</a:t>
              </a:r>
              <a:endParaRPr lang="en-US" altLang="zh-CN" sz="2800" b="1">
                <a:latin typeface="Times New Roman" panose="02020603050405020304" pitchFamily="18" charset="0"/>
                <a:ea typeface="宋体" pitchFamily="2" charset="-122"/>
              </a:endParaRPr>
            </a:p>
          </p:txBody>
        </p:sp>
        <p:sp>
          <p:nvSpPr>
            <p:cNvPr id="36885" name="矩形 128028"/>
            <p:cNvSpPr/>
            <p:nvPr/>
          </p:nvSpPr>
          <p:spPr>
            <a:xfrm>
              <a:off x="1847" y="760"/>
              <a:ext cx="124" cy="310"/>
            </a:xfrm>
            <a:prstGeom prst="rect">
              <a:avLst/>
            </a:prstGeom>
            <a:noFill/>
            <a:ln w="9525">
              <a:noFill/>
            </a:ln>
          </p:spPr>
          <p:txBody>
            <a:bodyPr lIns="0" tIns="0" rIns="0" bIns="0" anchor="t" anchorCtr="0">
              <a:spAutoFit/>
            </a:bodyPr>
            <a:p>
              <a:pPr eaLnBrk="0" hangingPunct="0"/>
              <a:r>
                <a:rPr lang="en-US" altLang="zh-CN" sz="2700" b="1">
                  <a:solidFill>
                    <a:srgbClr val="000000"/>
                  </a:solidFill>
                  <a:latin typeface="Symbol" pitchFamily="18" charset="2"/>
                  <a:ea typeface="宋体" pitchFamily="2" charset="-122"/>
                </a:rPr>
                <a:t>&lt;</a:t>
              </a:r>
              <a:endParaRPr lang="en-US" altLang="zh-CN" sz="2800" b="1">
                <a:latin typeface="Times New Roman" panose="02020603050405020304" pitchFamily="18" charset="0"/>
                <a:ea typeface="宋体" pitchFamily="2" charset="-122"/>
              </a:endParaRPr>
            </a:p>
          </p:txBody>
        </p:sp>
        <p:sp>
          <p:nvSpPr>
            <p:cNvPr id="36886" name="矩形 128029"/>
            <p:cNvSpPr/>
            <p:nvPr/>
          </p:nvSpPr>
          <p:spPr>
            <a:xfrm>
              <a:off x="1408" y="760"/>
              <a:ext cx="164" cy="310"/>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Symbol" pitchFamily="18" charset="2"/>
                  <a:ea typeface="宋体" pitchFamily="2" charset="-122"/>
                </a:rPr>
                <a:t>&lt;</a:t>
              </a:r>
              <a:endParaRPr lang="en-US" altLang="zh-CN" sz="2800" b="1">
                <a:latin typeface="Times New Roman" panose="02020603050405020304" pitchFamily="18" charset="0"/>
                <a:ea typeface="宋体" pitchFamily="2" charset="-122"/>
              </a:endParaRPr>
            </a:p>
          </p:txBody>
        </p:sp>
        <p:sp>
          <p:nvSpPr>
            <p:cNvPr id="36887" name="矩形 128030"/>
            <p:cNvSpPr/>
            <p:nvPr/>
          </p:nvSpPr>
          <p:spPr>
            <a:xfrm>
              <a:off x="980" y="760"/>
              <a:ext cx="164" cy="310"/>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Symbol" pitchFamily="18" charset="2"/>
                  <a:ea typeface="宋体" pitchFamily="2" charset="-122"/>
                </a:rPr>
                <a:t>&lt;</a:t>
              </a:r>
              <a:endParaRPr lang="en-US" altLang="zh-CN" sz="2800" b="1">
                <a:latin typeface="Times New Roman" panose="02020603050405020304" pitchFamily="18" charset="0"/>
                <a:ea typeface="宋体" pitchFamily="2" charset="-122"/>
              </a:endParaRPr>
            </a:p>
          </p:txBody>
        </p:sp>
        <p:sp>
          <p:nvSpPr>
            <p:cNvPr id="36888" name="矩形 128031"/>
            <p:cNvSpPr/>
            <p:nvPr/>
          </p:nvSpPr>
          <p:spPr>
            <a:xfrm>
              <a:off x="544" y="760"/>
              <a:ext cx="164" cy="310"/>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Symbol" pitchFamily="18" charset="2"/>
                  <a:ea typeface="宋体" pitchFamily="2" charset="-122"/>
                </a:rPr>
                <a:t>=</a:t>
              </a:r>
              <a:endParaRPr lang="en-US" altLang="zh-CN" sz="2800" b="1">
                <a:latin typeface="Times New Roman" panose="02020603050405020304" pitchFamily="18" charset="0"/>
                <a:ea typeface="宋体" pitchFamily="2" charset="-122"/>
              </a:endParaRPr>
            </a:p>
          </p:txBody>
        </p:sp>
        <p:sp>
          <p:nvSpPr>
            <p:cNvPr id="36889" name="矩形 128032"/>
            <p:cNvSpPr/>
            <p:nvPr/>
          </p:nvSpPr>
          <p:spPr>
            <a:xfrm>
              <a:off x="2641" y="916"/>
              <a:ext cx="92" cy="172"/>
            </a:xfrm>
            <a:prstGeom prst="rect">
              <a:avLst/>
            </a:prstGeom>
            <a:noFill/>
            <a:ln w="9525">
              <a:noFill/>
            </a:ln>
          </p:spPr>
          <p:txBody>
            <a:bodyPr wrap="none" lIns="0" tIns="0" rIns="0" bIns="0" anchor="t" anchorCtr="0">
              <a:spAutoFit/>
            </a:bodyPr>
            <a:p>
              <a:pPr eaLnBrk="0" hangingPunct="0"/>
              <a:r>
                <a:rPr lang="en-US" altLang="zh-CN" sz="1500" b="1">
                  <a:solidFill>
                    <a:srgbClr val="000000"/>
                  </a:solidFill>
                  <a:latin typeface="Symbol" pitchFamily="18" charset="2"/>
                  <a:ea typeface="宋体" pitchFamily="2" charset="-122"/>
                </a:rPr>
                <a:t>-</a:t>
              </a:r>
              <a:endParaRPr lang="en-US" altLang="zh-CN" sz="2800" b="1">
                <a:latin typeface="Times New Roman" panose="02020603050405020304" pitchFamily="18" charset="0"/>
                <a:ea typeface="宋体" pitchFamily="2" charset="-122"/>
              </a:endParaRPr>
            </a:p>
          </p:txBody>
        </p:sp>
        <p:sp>
          <p:nvSpPr>
            <p:cNvPr id="36890" name="矩形 128033"/>
            <p:cNvSpPr/>
            <p:nvPr/>
          </p:nvSpPr>
          <p:spPr>
            <a:xfrm>
              <a:off x="2007" y="805"/>
              <a:ext cx="299" cy="310"/>
            </a:xfrm>
            <a:prstGeom prst="rect">
              <a:avLst/>
            </a:prstGeom>
            <a:noFill/>
            <a:ln w="9525">
              <a:noFill/>
            </a:ln>
          </p:spPr>
          <p:txBody>
            <a:bodyPr wrap="none" lIns="0" tIns="0" rIns="0" bIns="0" anchor="t" anchorCtr="0">
              <a:spAutoFit/>
            </a:bodyPr>
            <a:p>
              <a:pPr eaLnBrk="0" hangingPunct="0"/>
              <a:r>
                <a:rPr lang="en-US" altLang="zh-CN" sz="2700">
                  <a:solidFill>
                    <a:srgbClr val="000000"/>
                  </a:solidFill>
                  <a:latin typeface="MT Extra" pitchFamily="18" charset="2"/>
                  <a:ea typeface="宋体" pitchFamily="2" charset="-122"/>
                </a:rPr>
                <a:t>L</a:t>
              </a:r>
              <a:endParaRPr lang="en-US" altLang="zh-CN" sz="2800" b="1">
                <a:latin typeface="Times New Roman" panose="02020603050405020304" pitchFamily="18" charset="0"/>
                <a:ea typeface="宋体" pitchFamily="2" charset="-122"/>
              </a:endParaRPr>
            </a:p>
          </p:txBody>
        </p:sp>
      </p:grpSp>
      <p:grpSp>
        <p:nvGrpSpPr>
          <p:cNvPr id="36891" name="组合 128034"/>
          <p:cNvGrpSpPr/>
          <p:nvPr/>
        </p:nvGrpSpPr>
        <p:grpSpPr>
          <a:xfrm>
            <a:off x="6203633" y="3022918"/>
            <a:ext cx="4595812" cy="2438400"/>
            <a:chOff x="2769" y="1216"/>
            <a:chExt cx="2895" cy="1536"/>
          </a:xfrm>
        </p:grpSpPr>
        <p:graphicFrame>
          <p:nvGraphicFramePr>
            <p:cNvPr id="36892" name="对象 128035"/>
            <p:cNvGraphicFramePr/>
            <p:nvPr/>
          </p:nvGraphicFramePr>
          <p:xfrm>
            <a:off x="3272" y="1335"/>
            <a:ext cx="1680" cy="1193"/>
          </p:xfrm>
          <a:graphic>
            <a:graphicData uri="http://schemas.openxmlformats.org/presentationml/2006/ole">
              <mc:AlternateContent xmlns:mc="http://schemas.openxmlformats.org/markup-compatibility/2006">
                <mc:Choice xmlns:v="urn:schemas-microsoft-com:vml" Requires="v">
                  <p:oleObj spid="_x0000_s3126" name="" r:id="rId1" imgW="1905000" imgH="1352550" progId="Paint.Picture">
                    <p:embed/>
                  </p:oleObj>
                </mc:Choice>
                <mc:Fallback>
                  <p:oleObj name="" r:id="rId1" imgW="1905000" imgH="1352550" progId="Paint.Picture">
                    <p:embed/>
                    <p:pic>
                      <p:nvPicPr>
                        <p:cNvPr id="0" name="图片 3125"/>
                        <p:cNvPicPr/>
                        <p:nvPr/>
                      </p:nvPicPr>
                      <p:blipFill>
                        <a:blip r:embed="rId2"/>
                        <a:stretch>
                          <a:fillRect/>
                        </a:stretch>
                      </p:blipFill>
                      <p:spPr>
                        <a:xfrm>
                          <a:off x="3272" y="1335"/>
                          <a:ext cx="1680" cy="1193"/>
                        </a:xfrm>
                        <a:prstGeom prst="rect">
                          <a:avLst/>
                        </a:prstGeom>
                        <a:noFill/>
                        <a:ln w="38100">
                          <a:noFill/>
                          <a:miter/>
                        </a:ln>
                      </p:spPr>
                    </p:pic>
                  </p:oleObj>
                </mc:Fallback>
              </mc:AlternateContent>
            </a:graphicData>
          </a:graphic>
        </p:graphicFrame>
        <p:graphicFrame>
          <p:nvGraphicFramePr>
            <p:cNvPr id="36893" name="对象 128036"/>
            <p:cNvGraphicFramePr/>
            <p:nvPr/>
          </p:nvGraphicFramePr>
          <p:xfrm>
            <a:off x="3209" y="2560"/>
            <a:ext cx="151" cy="159"/>
          </p:xfrm>
          <a:graphic>
            <a:graphicData uri="http://schemas.openxmlformats.org/presentationml/2006/ole">
              <mc:AlternateContent xmlns:mc="http://schemas.openxmlformats.org/markup-compatibility/2006">
                <mc:Choice xmlns:v="urn:schemas-microsoft-com:vml" Requires="v">
                  <p:oleObj spid="_x0000_s3125" name="" r:id="rId3" imgW="241300" imgH="254000" progId="Equation.3">
                    <p:embed/>
                  </p:oleObj>
                </mc:Choice>
                <mc:Fallback>
                  <p:oleObj name="" r:id="rId3" imgW="241300" imgH="254000" progId="Equation.3">
                    <p:embed/>
                    <p:pic>
                      <p:nvPicPr>
                        <p:cNvPr id="0" name="图片 3124"/>
                        <p:cNvPicPr/>
                        <p:nvPr/>
                      </p:nvPicPr>
                      <p:blipFill>
                        <a:blip r:embed="rId4"/>
                        <a:stretch>
                          <a:fillRect/>
                        </a:stretch>
                      </p:blipFill>
                      <p:spPr>
                        <a:xfrm>
                          <a:off x="3209" y="2560"/>
                          <a:ext cx="151" cy="159"/>
                        </a:xfrm>
                        <a:prstGeom prst="rect">
                          <a:avLst/>
                        </a:prstGeom>
                        <a:noFill/>
                        <a:ln w="38100">
                          <a:noFill/>
                          <a:miter/>
                        </a:ln>
                      </p:spPr>
                    </p:pic>
                  </p:oleObj>
                </mc:Fallback>
              </mc:AlternateContent>
            </a:graphicData>
          </a:graphic>
        </p:graphicFrame>
        <p:graphicFrame>
          <p:nvGraphicFramePr>
            <p:cNvPr id="36894" name="对象 128037"/>
            <p:cNvGraphicFramePr/>
            <p:nvPr/>
          </p:nvGraphicFramePr>
          <p:xfrm>
            <a:off x="4944" y="2544"/>
            <a:ext cx="144" cy="208"/>
          </p:xfrm>
          <a:graphic>
            <a:graphicData uri="http://schemas.openxmlformats.org/presentationml/2006/ole">
              <mc:AlternateContent xmlns:mc="http://schemas.openxmlformats.org/markup-compatibility/2006">
                <mc:Choice xmlns:v="urn:schemas-microsoft-com:vml" Requires="v">
                  <p:oleObj spid="_x0000_s3128" name="" r:id="rId5" imgW="228600" imgH="330200" progId="Equation.3">
                    <p:embed/>
                  </p:oleObj>
                </mc:Choice>
                <mc:Fallback>
                  <p:oleObj name="" r:id="rId5" imgW="228600" imgH="330200" progId="Equation.3">
                    <p:embed/>
                    <p:pic>
                      <p:nvPicPr>
                        <p:cNvPr id="0" name="图片 3127"/>
                        <p:cNvPicPr/>
                        <p:nvPr/>
                      </p:nvPicPr>
                      <p:blipFill>
                        <a:blip r:embed="rId6"/>
                        <a:stretch>
                          <a:fillRect/>
                        </a:stretch>
                      </p:blipFill>
                      <p:spPr>
                        <a:xfrm>
                          <a:off x="4944" y="2544"/>
                          <a:ext cx="144" cy="208"/>
                        </a:xfrm>
                        <a:prstGeom prst="rect">
                          <a:avLst/>
                        </a:prstGeom>
                        <a:noFill/>
                        <a:ln w="38100">
                          <a:noFill/>
                          <a:miter/>
                        </a:ln>
                      </p:spPr>
                    </p:pic>
                  </p:oleObj>
                </mc:Fallback>
              </mc:AlternateContent>
            </a:graphicData>
          </a:graphic>
        </p:graphicFrame>
        <p:sp>
          <p:nvSpPr>
            <p:cNvPr id="36895" name="直接连接符 128038"/>
            <p:cNvSpPr/>
            <p:nvPr/>
          </p:nvSpPr>
          <p:spPr>
            <a:xfrm>
              <a:off x="2769" y="2513"/>
              <a:ext cx="2794" cy="0"/>
            </a:xfrm>
            <a:prstGeom prst="line">
              <a:avLst/>
            </a:prstGeom>
            <a:ln w="28575" cap="flat" cmpd="sng">
              <a:solidFill>
                <a:schemeClr val="tx1"/>
              </a:solidFill>
              <a:prstDash val="solid"/>
              <a:round/>
              <a:headEnd type="none" w="med" len="med"/>
              <a:tailEnd type="triangle" w="med" len="med"/>
            </a:ln>
          </p:spPr>
        </p:sp>
        <p:sp>
          <p:nvSpPr>
            <p:cNvPr id="36896" name="直接连接符 128039"/>
            <p:cNvSpPr/>
            <p:nvPr/>
          </p:nvSpPr>
          <p:spPr>
            <a:xfrm flipV="1">
              <a:off x="3041" y="1216"/>
              <a:ext cx="0" cy="1489"/>
            </a:xfrm>
            <a:prstGeom prst="line">
              <a:avLst/>
            </a:prstGeom>
            <a:ln w="28575" cap="flat" cmpd="sng">
              <a:solidFill>
                <a:schemeClr val="tx1"/>
              </a:solidFill>
              <a:prstDash val="solid"/>
              <a:round/>
              <a:headEnd type="none" w="med" len="med"/>
              <a:tailEnd type="triangle" w="med" len="med"/>
            </a:ln>
          </p:spPr>
        </p:sp>
        <p:graphicFrame>
          <p:nvGraphicFramePr>
            <p:cNvPr id="36897" name="对象 128040"/>
            <p:cNvGraphicFramePr/>
            <p:nvPr/>
          </p:nvGraphicFramePr>
          <p:xfrm>
            <a:off x="5427" y="2561"/>
            <a:ext cx="237" cy="159"/>
          </p:xfrm>
          <a:graphic>
            <a:graphicData uri="http://schemas.openxmlformats.org/presentationml/2006/ole">
              <mc:AlternateContent xmlns:mc="http://schemas.openxmlformats.org/markup-compatibility/2006">
                <mc:Choice xmlns:v="urn:schemas-microsoft-com:vml" Requires="v">
                  <p:oleObj spid="_x0000_s3129" name="" r:id="rId7" imgW="266065" imgH="253365" progId="Equation.3">
                    <p:embed/>
                  </p:oleObj>
                </mc:Choice>
                <mc:Fallback>
                  <p:oleObj name="" r:id="rId7" imgW="266065" imgH="253365" progId="Equation.3">
                    <p:embed/>
                    <p:pic>
                      <p:nvPicPr>
                        <p:cNvPr id="0" name="图片 3128"/>
                        <p:cNvPicPr/>
                        <p:nvPr/>
                      </p:nvPicPr>
                      <p:blipFill>
                        <a:blip r:embed="rId8"/>
                        <a:stretch>
                          <a:fillRect/>
                        </a:stretch>
                      </p:blipFill>
                      <p:spPr>
                        <a:xfrm>
                          <a:off x="5427" y="2561"/>
                          <a:ext cx="237" cy="159"/>
                        </a:xfrm>
                        <a:prstGeom prst="rect">
                          <a:avLst/>
                        </a:prstGeom>
                        <a:noFill/>
                        <a:ln w="38100">
                          <a:noFill/>
                          <a:miter/>
                        </a:ln>
                      </p:spPr>
                    </p:pic>
                  </p:oleObj>
                </mc:Fallback>
              </mc:AlternateContent>
            </a:graphicData>
          </a:graphic>
        </p:graphicFrame>
        <p:graphicFrame>
          <p:nvGraphicFramePr>
            <p:cNvPr id="36898" name="对象 128041"/>
            <p:cNvGraphicFramePr/>
            <p:nvPr/>
          </p:nvGraphicFramePr>
          <p:xfrm>
            <a:off x="3123" y="1216"/>
            <a:ext cx="237" cy="208"/>
          </p:xfrm>
          <a:graphic>
            <a:graphicData uri="http://schemas.openxmlformats.org/presentationml/2006/ole">
              <mc:AlternateContent xmlns:mc="http://schemas.openxmlformats.org/markup-compatibility/2006">
                <mc:Choice xmlns:v="urn:schemas-microsoft-com:vml" Requires="v">
                  <p:oleObj spid="_x0000_s3123" name="" r:id="rId9" imgW="266065" imgH="329565" progId="Equation.3">
                    <p:embed/>
                  </p:oleObj>
                </mc:Choice>
                <mc:Fallback>
                  <p:oleObj name="" r:id="rId9" imgW="266065" imgH="329565" progId="Equation.3">
                    <p:embed/>
                    <p:pic>
                      <p:nvPicPr>
                        <p:cNvPr id="0" name="图片 3122"/>
                        <p:cNvPicPr/>
                        <p:nvPr/>
                      </p:nvPicPr>
                      <p:blipFill>
                        <a:blip r:embed="rId10"/>
                        <a:stretch>
                          <a:fillRect/>
                        </a:stretch>
                      </p:blipFill>
                      <p:spPr>
                        <a:xfrm>
                          <a:off x="3123" y="1216"/>
                          <a:ext cx="237" cy="208"/>
                        </a:xfrm>
                        <a:prstGeom prst="rect">
                          <a:avLst/>
                        </a:prstGeom>
                        <a:noFill/>
                        <a:ln w="38100">
                          <a:noFill/>
                          <a:miter/>
                        </a:ln>
                      </p:spPr>
                    </p:pic>
                  </p:oleObj>
                </mc:Fallback>
              </mc:AlternateContent>
            </a:graphicData>
          </a:graphic>
        </p:graphicFrame>
        <p:graphicFrame>
          <p:nvGraphicFramePr>
            <p:cNvPr id="36899" name="对象 128042"/>
            <p:cNvGraphicFramePr/>
            <p:nvPr/>
          </p:nvGraphicFramePr>
          <p:xfrm>
            <a:off x="2797" y="2541"/>
            <a:ext cx="224" cy="175"/>
          </p:xfrm>
          <a:graphic>
            <a:graphicData uri="http://schemas.openxmlformats.org/presentationml/2006/ole">
              <mc:AlternateContent xmlns:mc="http://schemas.openxmlformats.org/markup-compatibility/2006">
                <mc:Choice xmlns:v="urn:schemas-microsoft-com:vml" Requires="v">
                  <p:oleObj spid="_x0000_s3133" name="" r:id="rId11" imgW="228600" imgH="254000" progId="Equation.3">
                    <p:embed/>
                  </p:oleObj>
                </mc:Choice>
                <mc:Fallback>
                  <p:oleObj name="" r:id="rId11" imgW="228600" imgH="254000" progId="Equation.3">
                    <p:embed/>
                    <p:pic>
                      <p:nvPicPr>
                        <p:cNvPr id="0" name="图片 3132"/>
                        <p:cNvPicPr/>
                        <p:nvPr/>
                      </p:nvPicPr>
                      <p:blipFill>
                        <a:blip r:embed="rId12"/>
                        <a:stretch>
                          <a:fillRect/>
                        </a:stretch>
                      </p:blipFill>
                      <p:spPr>
                        <a:xfrm>
                          <a:off x="2797" y="2541"/>
                          <a:ext cx="224" cy="175"/>
                        </a:xfrm>
                        <a:prstGeom prst="rect">
                          <a:avLst/>
                        </a:prstGeom>
                        <a:noFill/>
                        <a:ln w="38100">
                          <a:noFill/>
                          <a:miter/>
                        </a:ln>
                      </p:spPr>
                    </p:pic>
                  </p:oleObj>
                </mc:Fallback>
              </mc:AlternateContent>
            </a:graphicData>
          </a:graphic>
        </p:graphicFrame>
      </p:grpSp>
      <p:graphicFrame>
        <p:nvGraphicFramePr>
          <p:cNvPr id="128044" name="对象 128043"/>
          <p:cNvGraphicFramePr/>
          <p:nvPr/>
        </p:nvGraphicFramePr>
        <p:xfrm>
          <a:off x="1640205" y="5248593"/>
          <a:ext cx="3673475" cy="411162"/>
        </p:xfrm>
        <a:graphic>
          <a:graphicData uri="http://schemas.openxmlformats.org/presentationml/2006/ole">
            <mc:AlternateContent xmlns:mc="http://schemas.openxmlformats.org/markup-compatibility/2006">
              <mc:Choice xmlns:v="urn:schemas-microsoft-com:vml" Requires="v">
                <p:oleObj spid="_x0000_s3134" name="" r:id="rId13" imgW="3300730" imgH="444500" progId="Equation.3">
                  <p:embed/>
                </p:oleObj>
              </mc:Choice>
              <mc:Fallback>
                <p:oleObj name="" r:id="rId13" imgW="3300730" imgH="444500" progId="Equation.3">
                  <p:embed/>
                  <p:pic>
                    <p:nvPicPr>
                      <p:cNvPr id="0" name="图片 3133"/>
                      <p:cNvPicPr/>
                      <p:nvPr/>
                    </p:nvPicPr>
                    <p:blipFill>
                      <a:blip r:embed="rId14"/>
                      <a:stretch>
                        <a:fillRect/>
                      </a:stretch>
                    </p:blipFill>
                    <p:spPr>
                      <a:xfrm>
                        <a:off x="1640205" y="5248593"/>
                        <a:ext cx="3673475" cy="411162"/>
                      </a:xfrm>
                      <a:prstGeom prst="rect">
                        <a:avLst/>
                      </a:prstGeom>
                      <a:noFill/>
                      <a:ln w="38100">
                        <a:noFill/>
                        <a:miter/>
                      </a:ln>
                    </p:spPr>
                  </p:pic>
                </p:oleObj>
              </mc:Fallback>
            </mc:AlternateContent>
          </a:graphicData>
        </a:graphic>
      </p:graphicFrame>
      <p:sp>
        <p:nvSpPr>
          <p:cNvPr id="36901" name="文本框 128047"/>
          <p:cNvSpPr txBox="1"/>
          <p:nvPr/>
        </p:nvSpPr>
        <p:spPr>
          <a:xfrm>
            <a:off x="1640205" y="929005"/>
            <a:ext cx="2879725" cy="522288"/>
          </a:xfrm>
          <a:prstGeom prst="rect">
            <a:avLst/>
          </a:prstGeom>
          <a:noFill/>
          <a:ln w="9525">
            <a:noFill/>
          </a:ln>
        </p:spPr>
        <p:txBody>
          <a:bodyPr anchor="t" anchorCtr="0">
            <a:spAutoFit/>
          </a:bodyPr>
          <a:p>
            <a:pPr eaLnBrk="0" hangingPunct="0">
              <a:spcBef>
                <a:spcPct val="50000"/>
              </a:spcBef>
            </a:pPr>
            <a:r>
              <a:rPr lang="zh-CN" altLang="en-US" sz="2800" b="1" dirty="0">
                <a:latin typeface="Times New Roman" panose="02020603050405020304" pitchFamily="18" charset="0"/>
                <a:ea typeface="宋体" pitchFamily="2" charset="-122"/>
              </a:rPr>
              <a:t>具体步骤如下：</a:t>
            </a:r>
            <a:endParaRPr lang="zh-CN" altLang="en-US" sz="2800" b="1" dirty="0">
              <a:latin typeface="Times New Roman" panose="02020603050405020304" pitchFamily="18" charset="0"/>
              <a:ea typeface="宋体" pitchFamily="2" charset="-122"/>
            </a:endParaRPr>
          </a:p>
        </p:txBody>
      </p:sp>
      <p:sp>
        <p:nvSpPr>
          <p:cNvPr id="128049" name="文本框 128048"/>
          <p:cNvSpPr txBox="1"/>
          <p:nvPr/>
        </p:nvSpPr>
        <p:spPr>
          <a:xfrm>
            <a:off x="1640205" y="1576705"/>
            <a:ext cx="3048000" cy="522288"/>
          </a:xfrm>
          <a:prstGeom prst="rect">
            <a:avLst/>
          </a:prstGeom>
          <a:noFill/>
          <a:ln w="9525">
            <a:noFill/>
          </a:ln>
        </p:spPr>
        <p:txBody>
          <a:bodyPr anchor="t" anchorCtr="0">
            <a:spAutoFit/>
          </a:bodyPr>
          <a:p>
            <a:pPr eaLnBrk="0" hangingPunct="0">
              <a:spcBef>
                <a:spcPct val="50000"/>
              </a:spcBef>
            </a:pPr>
            <a:r>
              <a:rPr lang="zh-CN" altLang="en-US" sz="2800" b="1" dirty="0">
                <a:solidFill>
                  <a:srgbClr val="FF0066"/>
                </a:solidFill>
                <a:latin typeface="Times New Roman" panose="02020603050405020304" pitchFamily="18" charset="0"/>
                <a:ea typeface="宋体" pitchFamily="2" charset="-122"/>
              </a:rPr>
              <a:t>第一步  分割</a:t>
            </a:r>
            <a:endParaRPr lang="zh-CN" altLang="en-US" sz="2800" b="1">
              <a:solidFill>
                <a:srgbClr val="FF0066"/>
              </a:solidFill>
              <a:latin typeface="Times New Roman" panose="02020603050405020304" pitchFamily="18" charset="0"/>
              <a:ea typeface="宋体" pitchFamily="2" charset="-122"/>
            </a:endParaRPr>
          </a:p>
        </p:txBody>
      </p:sp>
      <p:graphicFrame>
        <p:nvGraphicFramePr>
          <p:cNvPr id="128050" name="对象 128049"/>
          <p:cNvGraphicFramePr/>
          <p:nvPr/>
        </p:nvGraphicFramePr>
        <p:xfrm>
          <a:off x="1640205" y="3664268"/>
          <a:ext cx="3816350" cy="434975"/>
        </p:xfrm>
        <a:graphic>
          <a:graphicData uri="http://schemas.openxmlformats.org/presentationml/2006/ole">
            <mc:AlternateContent xmlns:mc="http://schemas.openxmlformats.org/markup-compatibility/2006">
              <mc:Choice xmlns:v="urn:schemas-microsoft-com:vml" Requires="v">
                <p:oleObj spid="_x0000_s3127" name="" r:id="rId15" imgW="1585595" imgH="215900" progId="Equation.DSMT4">
                  <p:embed/>
                </p:oleObj>
              </mc:Choice>
              <mc:Fallback>
                <p:oleObj name="" r:id="rId15" imgW="1585595" imgH="215900" progId="Equation.DSMT4">
                  <p:embed/>
                  <p:pic>
                    <p:nvPicPr>
                      <p:cNvPr id="0" name="图片 3126"/>
                      <p:cNvPicPr/>
                      <p:nvPr/>
                    </p:nvPicPr>
                    <p:blipFill>
                      <a:blip r:embed="rId16"/>
                      <a:stretch>
                        <a:fillRect/>
                      </a:stretch>
                    </p:blipFill>
                    <p:spPr>
                      <a:xfrm>
                        <a:off x="1640205" y="3664268"/>
                        <a:ext cx="3816350" cy="434975"/>
                      </a:xfrm>
                      <a:prstGeom prst="rect">
                        <a:avLst/>
                      </a:prstGeom>
                      <a:noFill/>
                      <a:ln w="38100">
                        <a:noFill/>
                        <a:miter/>
                      </a:ln>
                    </p:spPr>
                  </p:pic>
                </p:oleObj>
              </mc:Fallback>
            </mc:AlternateContent>
          </a:graphicData>
        </a:graphic>
      </p:graphicFrame>
      <p:grpSp>
        <p:nvGrpSpPr>
          <p:cNvPr id="128057" name="组合 128056"/>
          <p:cNvGrpSpPr/>
          <p:nvPr/>
        </p:nvGrpSpPr>
        <p:grpSpPr>
          <a:xfrm>
            <a:off x="1640205" y="2224405"/>
            <a:ext cx="6005512" cy="449263"/>
            <a:chOff x="1920" y="456"/>
            <a:chExt cx="3647" cy="283"/>
          </a:xfrm>
        </p:grpSpPr>
        <p:sp>
          <p:nvSpPr>
            <p:cNvPr id="36905" name="矩形 128057"/>
            <p:cNvSpPr/>
            <p:nvPr/>
          </p:nvSpPr>
          <p:spPr>
            <a:xfrm>
              <a:off x="4824" y="456"/>
              <a:ext cx="743" cy="232"/>
            </a:xfrm>
            <a:prstGeom prst="rect">
              <a:avLst/>
            </a:prstGeom>
            <a:noFill/>
            <a:ln w="9525">
              <a:noFill/>
            </a:ln>
          </p:spPr>
          <p:txBody>
            <a:bodyPr wrap="none" lIns="0" tIns="0" rIns="0" bIns="0" anchor="t" anchorCtr="0">
              <a:spAutoFit/>
            </a:bodyPr>
            <a:p>
              <a:pPr eaLnBrk="0" hangingPunct="0"/>
              <a:r>
                <a:rPr lang="zh-CN" altLang="en-US" sz="2400" b="1" dirty="0">
                  <a:solidFill>
                    <a:srgbClr val="000000"/>
                  </a:solidFill>
                  <a:latin typeface="宋体" pitchFamily="2" charset="-122"/>
                  <a:ea typeface="宋体" pitchFamily="2" charset="-122"/>
                </a:rPr>
                <a:t>个分点，</a:t>
              </a:r>
              <a:endParaRPr lang="zh-CN" altLang="en-US" sz="2400" b="1" dirty="0">
                <a:latin typeface="Times New Roman" panose="02020603050405020304" pitchFamily="18" charset="0"/>
                <a:ea typeface="宋体" pitchFamily="2" charset="-122"/>
              </a:endParaRPr>
            </a:p>
          </p:txBody>
        </p:sp>
        <p:sp>
          <p:nvSpPr>
            <p:cNvPr id="36906" name="矩形 128058"/>
            <p:cNvSpPr/>
            <p:nvPr/>
          </p:nvSpPr>
          <p:spPr>
            <a:xfrm>
              <a:off x="3005" y="470"/>
              <a:ext cx="69" cy="262"/>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Times New Roman" panose="02020603050405020304" pitchFamily="18" charset="0"/>
                  <a:ea typeface="宋体" pitchFamily="2" charset="-122"/>
                </a:rPr>
                <a:t>]</a:t>
              </a:r>
              <a:endParaRPr lang="en-US" altLang="zh-CN" sz="2800" b="1">
                <a:latin typeface="Times New Roman" panose="02020603050405020304" pitchFamily="18" charset="0"/>
                <a:ea typeface="宋体" pitchFamily="2" charset="-122"/>
              </a:endParaRPr>
            </a:p>
          </p:txBody>
        </p:sp>
        <p:sp>
          <p:nvSpPr>
            <p:cNvPr id="36907" name="矩形 128059"/>
            <p:cNvSpPr/>
            <p:nvPr/>
          </p:nvSpPr>
          <p:spPr>
            <a:xfrm>
              <a:off x="2803" y="470"/>
              <a:ext cx="52" cy="262"/>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Times New Roman" panose="02020603050405020304" pitchFamily="18" charset="0"/>
                  <a:ea typeface="宋体" pitchFamily="2" charset="-122"/>
                </a:rPr>
                <a:t>,</a:t>
              </a:r>
              <a:endParaRPr lang="en-US" altLang="zh-CN" sz="2800" b="1">
                <a:latin typeface="Times New Roman" panose="02020603050405020304" pitchFamily="18" charset="0"/>
                <a:ea typeface="宋体" pitchFamily="2" charset="-122"/>
              </a:endParaRPr>
            </a:p>
          </p:txBody>
        </p:sp>
        <p:sp>
          <p:nvSpPr>
            <p:cNvPr id="36908" name="矩形 128060"/>
            <p:cNvSpPr/>
            <p:nvPr/>
          </p:nvSpPr>
          <p:spPr>
            <a:xfrm>
              <a:off x="2592" y="470"/>
              <a:ext cx="69" cy="262"/>
            </a:xfrm>
            <a:prstGeom prst="rect">
              <a:avLst/>
            </a:prstGeom>
            <a:noFill/>
            <a:ln w="9525">
              <a:noFill/>
            </a:ln>
          </p:spPr>
          <p:txBody>
            <a:bodyPr wrap="none" lIns="0" tIns="0" rIns="0" bIns="0" anchor="t" anchorCtr="0">
              <a:spAutoFit/>
            </a:bodyPr>
            <a:p>
              <a:pPr eaLnBrk="0" hangingPunct="0"/>
              <a:r>
                <a:rPr lang="en-US" altLang="zh-CN" sz="2700" b="1">
                  <a:solidFill>
                    <a:srgbClr val="000000"/>
                  </a:solidFill>
                  <a:latin typeface="Times New Roman" panose="02020603050405020304" pitchFamily="18" charset="0"/>
                  <a:ea typeface="宋体" pitchFamily="2" charset="-122"/>
                </a:rPr>
                <a:t>[</a:t>
              </a:r>
              <a:endParaRPr lang="en-US" altLang="zh-CN" sz="2800" b="1">
                <a:latin typeface="Times New Roman" panose="02020603050405020304" pitchFamily="18" charset="0"/>
                <a:ea typeface="宋体" pitchFamily="2" charset="-122"/>
              </a:endParaRPr>
            </a:p>
          </p:txBody>
        </p:sp>
        <p:sp>
          <p:nvSpPr>
            <p:cNvPr id="36909" name="矩形 128061"/>
            <p:cNvSpPr/>
            <p:nvPr/>
          </p:nvSpPr>
          <p:spPr>
            <a:xfrm>
              <a:off x="2886" y="477"/>
              <a:ext cx="104" cy="262"/>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b</a:t>
              </a:r>
              <a:endParaRPr lang="en-US" altLang="zh-CN" sz="2800" b="1">
                <a:latin typeface="Times New Roman" panose="02020603050405020304" pitchFamily="18" charset="0"/>
                <a:ea typeface="宋体" pitchFamily="2" charset="-122"/>
              </a:endParaRPr>
            </a:p>
          </p:txBody>
        </p:sp>
        <p:sp>
          <p:nvSpPr>
            <p:cNvPr id="36910" name="矩形 128062"/>
            <p:cNvSpPr/>
            <p:nvPr/>
          </p:nvSpPr>
          <p:spPr>
            <a:xfrm>
              <a:off x="2674" y="470"/>
              <a:ext cx="104" cy="262"/>
            </a:xfrm>
            <a:prstGeom prst="rect">
              <a:avLst/>
            </a:prstGeom>
            <a:noFill/>
            <a:ln w="9525">
              <a:noFill/>
            </a:ln>
          </p:spPr>
          <p:txBody>
            <a:bodyPr wrap="none" lIns="0" tIns="0" rIns="0" bIns="0" anchor="t" anchorCtr="0">
              <a:spAutoFit/>
            </a:bodyPr>
            <a:p>
              <a:pPr eaLnBrk="0" hangingPunct="0"/>
              <a:r>
                <a:rPr lang="en-US" altLang="zh-CN" sz="2700" b="1" i="1">
                  <a:solidFill>
                    <a:srgbClr val="000000"/>
                  </a:solidFill>
                  <a:latin typeface="Times New Roman" panose="02020603050405020304" pitchFamily="18" charset="0"/>
                  <a:ea typeface="宋体" pitchFamily="2" charset="-122"/>
                </a:rPr>
                <a:t>a</a:t>
              </a:r>
              <a:endParaRPr lang="en-US" altLang="zh-CN" sz="2800" b="1">
                <a:latin typeface="Times New Roman" panose="02020603050405020304" pitchFamily="18" charset="0"/>
                <a:ea typeface="宋体" pitchFamily="2" charset="-122"/>
              </a:endParaRPr>
            </a:p>
          </p:txBody>
        </p:sp>
        <p:sp>
          <p:nvSpPr>
            <p:cNvPr id="36911" name="矩形 128063"/>
            <p:cNvSpPr/>
            <p:nvPr/>
          </p:nvSpPr>
          <p:spPr>
            <a:xfrm>
              <a:off x="3104" y="477"/>
              <a:ext cx="942" cy="232"/>
            </a:xfrm>
            <a:prstGeom prst="rect">
              <a:avLst/>
            </a:prstGeom>
            <a:noFill/>
            <a:ln w="9525">
              <a:noFill/>
            </a:ln>
          </p:spPr>
          <p:txBody>
            <a:bodyPr lIns="0" tIns="0" rIns="0" bIns="0" anchor="t" anchorCtr="0">
              <a:spAutoFit/>
            </a:bodyPr>
            <a:p>
              <a:pPr eaLnBrk="0" hangingPunct="0"/>
              <a:r>
                <a:rPr lang="zh-CN" altLang="en-US" sz="2400" b="1" dirty="0">
                  <a:solidFill>
                    <a:srgbClr val="000000"/>
                  </a:solidFill>
                  <a:latin typeface="宋体" pitchFamily="2" charset="-122"/>
                  <a:ea typeface="宋体" pitchFamily="2" charset="-122"/>
                </a:rPr>
                <a:t>内任意插入</a:t>
              </a:r>
              <a:endParaRPr lang="zh-CN" altLang="en-US" sz="2400" b="1">
                <a:latin typeface="Times New Roman" panose="02020603050405020304" pitchFamily="18" charset="0"/>
                <a:ea typeface="宋体" pitchFamily="2" charset="-122"/>
              </a:endParaRPr>
            </a:p>
          </p:txBody>
        </p:sp>
        <p:sp>
          <p:nvSpPr>
            <p:cNvPr id="36912" name="矩形 128064"/>
            <p:cNvSpPr/>
            <p:nvPr/>
          </p:nvSpPr>
          <p:spPr>
            <a:xfrm>
              <a:off x="1920" y="477"/>
              <a:ext cx="579" cy="232"/>
            </a:xfrm>
            <a:prstGeom prst="rect">
              <a:avLst/>
            </a:prstGeom>
            <a:noFill/>
            <a:ln w="9525">
              <a:noFill/>
            </a:ln>
          </p:spPr>
          <p:txBody>
            <a:bodyPr lIns="0" tIns="0" rIns="0" bIns="0" anchor="t" anchorCtr="0">
              <a:spAutoFit/>
            </a:bodyPr>
            <a:p>
              <a:pPr eaLnBrk="0" hangingPunct="0"/>
              <a:r>
                <a:rPr lang="zh-CN" altLang="en-US" sz="2400" b="1" dirty="0">
                  <a:solidFill>
                    <a:srgbClr val="000000"/>
                  </a:solidFill>
                  <a:latin typeface="宋体" pitchFamily="2" charset="-122"/>
                  <a:ea typeface="宋体" pitchFamily="2" charset="-122"/>
                </a:rPr>
                <a:t>在区间</a:t>
              </a:r>
              <a:endParaRPr lang="zh-CN" altLang="en-US" sz="2400" b="1" dirty="0">
                <a:latin typeface="Times New Roman" panose="02020603050405020304" pitchFamily="18" charset="0"/>
                <a:ea typeface="宋体" pitchFamily="2" charset="-122"/>
              </a:endParaRPr>
            </a:p>
          </p:txBody>
        </p:sp>
        <p:graphicFrame>
          <p:nvGraphicFramePr>
            <p:cNvPr id="36913" name="对象 128065"/>
            <p:cNvGraphicFramePr/>
            <p:nvPr/>
          </p:nvGraphicFramePr>
          <p:xfrm>
            <a:off x="4286" y="492"/>
            <a:ext cx="486" cy="200"/>
          </p:xfrm>
          <a:graphic>
            <a:graphicData uri="http://schemas.openxmlformats.org/presentationml/2006/ole">
              <mc:AlternateContent xmlns:mc="http://schemas.openxmlformats.org/markup-compatibility/2006">
                <mc:Choice xmlns:v="urn:schemas-microsoft-com:vml" Requires="v">
                  <p:oleObj spid="_x0000_s3124" name="" r:id="rId17" imgW="710565" imgH="317500" progId="Equation.3">
                    <p:embed/>
                  </p:oleObj>
                </mc:Choice>
                <mc:Fallback>
                  <p:oleObj name="" r:id="rId17" imgW="710565" imgH="317500" progId="Equation.3">
                    <p:embed/>
                    <p:pic>
                      <p:nvPicPr>
                        <p:cNvPr id="0" name="图片 3123"/>
                        <p:cNvPicPr/>
                        <p:nvPr/>
                      </p:nvPicPr>
                      <p:blipFill>
                        <a:blip r:embed="rId18"/>
                        <a:stretch>
                          <a:fillRect/>
                        </a:stretch>
                      </p:blipFill>
                      <p:spPr>
                        <a:xfrm>
                          <a:off x="4286" y="492"/>
                          <a:ext cx="486" cy="200"/>
                        </a:xfrm>
                        <a:prstGeom prst="rect">
                          <a:avLst/>
                        </a:prstGeom>
                        <a:noFill/>
                        <a:ln w="38100">
                          <a:noFill/>
                          <a:miter/>
                        </a:ln>
                      </p:spPr>
                    </p:pic>
                  </p:oleObj>
                </mc:Fallback>
              </mc:AlternateContent>
            </a:graphicData>
          </a:graphic>
        </p:graphicFrame>
      </p:grpSp>
      <p:grpSp>
        <p:nvGrpSpPr>
          <p:cNvPr id="128067" name="组合 128066"/>
          <p:cNvGrpSpPr/>
          <p:nvPr/>
        </p:nvGrpSpPr>
        <p:grpSpPr>
          <a:xfrm>
            <a:off x="7160895" y="5015230"/>
            <a:ext cx="2341563" cy="339725"/>
            <a:chOff x="3456" y="2496"/>
            <a:chExt cx="1475" cy="214"/>
          </a:xfrm>
        </p:grpSpPr>
        <p:grpSp>
          <p:nvGrpSpPr>
            <p:cNvPr id="36915" name="组合 128067"/>
            <p:cNvGrpSpPr/>
            <p:nvPr/>
          </p:nvGrpSpPr>
          <p:grpSpPr>
            <a:xfrm>
              <a:off x="3456" y="2496"/>
              <a:ext cx="1475" cy="214"/>
              <a:chOff x="3565" y="2832"/>
              <a:chExt cx="1475" cy="214"/>
            </a:xfrm>
          </p:grpSpPr>
          <p:graphicFrame>
            <p:nvGraphicFramePr>
              <p:cNvPr id="36916" name="对象 128068"/>
              <p:cNvGraphicFramePr/>
              <p:nvPr/>
            </p:nvGraphicFramePr>
            <p:xfrm>
              <a:off x="4441" y="2832"/>
              <a:ext cx="158" cy="212"/>
            </p:xfrm>
            <a:graphic>
              <a:graphicData uri="http://schemas.openxmlformats.org/presentationml/2006/ole">
                <mc:AlternateContent xmlns:mc="http://schemas.openxmlformats.org/markup-compatibility/2006">
                  <mc:Choice xmlns:v="urn:schemas-microsoft-com:vml" Requires="v">
                    <p:oleObj spid="_x0000_s3130" name="" r:id="rId19" imgW="342900" imgH="457200" progId="Equation.3">
                      <p:embed/>
                    </p:oleObj>
                  </mc:Choice>
                  <mc:Fallback>
                    <p:oleObj name="" r:id="rId19" imgW="342900" imgH="457200" progId="Equation.3">
                      <p:embed/>
                      <p:pic>
                        <p:nvPicPr>
                          <p:cNvPr id="0" name="图片 3129"/>
                          <p:cNvPicPr/>
                          <p:nvPr/>
                        </p:nvPicPr>
                        <p:blipFill>
                          <a:blip r:embed="rId20"/>
                          <a:stretch>
                            <a:fillRect/>
                          </a:stretch>
                        </p:blipFill>
                        <p:spPr>
                          <a:xfrm>
                            <a:off x="4441" y="2832"/>
                            <a:ext cx="158" cy="212"/>
                          </a:xfrm>
                          <a:prstGeom prst="rect">
                            <a:avLst/>
                          </a:prstGeom>
                          <a:noFill/>
                          <a:ln w="38100">
                            <a:noFill/>
                            <a:miter/>
                          </a:ln>
                        </p:spPr>
                      </p:pic>
                    </p:oleObj>
                  </mc:Fallback>
                </mc:AlternateContent>
              </a:graphicData>
            </a:graphic>
          </p:graphicFrame>
          <p:grpSp>
            <p:nvGrpSpPr>
              <p:cNvPr id="36917" name="组合 128069"/>
              <p:cNvGrpSpPr/>
              <p:nvPr/>
            </p:nvGrpSpPr>
            <p:grpSpPr>
              <a:xfrm>
                <a:off x="3565" y="2832"/>
                <a:ext cx="1475" cy="214"/>
                <a:chOff x="3565" y="2832"/>
                <a:chExt cx="1475" cy="214"/>
              </a:xfrm>
            </p:grpSpPr>
            <p:graphicFrame>
              <p:nvGraphicFramePr>
                <p:cNvPr id="36918" name="对象 128070"/>
                <p:cNvGraphicFramePr/>
                <p:nvPr/>
              </p:nvGraphicFramePr>
              <p:xfrm>
                <a:off x="3565" y="2834"/>
                <a:ext cx="164" cy="212"/>
              </p:xfrm>
              <a:graphic>
                <a:graphicData uri="http://schemas.openxmlformats.org/presentationml/2006/ole">
                  <mc:AlternateContent xmlns:mc="http://schemas.openxmlformats.org/markup-compatibility/2006">
                    <mc:Choice xmlns:v="urn:schemas-microsoft-com:vml" Requires="v">
                      <p:oleObj spid="_x0000_s3131" name="" r:id="rId21" imgW="355600" imgH="456565" progId="Equation.3">
                        <p:embed/>
                      </p:oleObj>
                    </mc:Choice>
                    <mc:Fallback>
                      <p:oleObj name="" r:id="rId21" imgW="355600" imgH="456565" progId="Equation.3">
                        <p:embed/>
                        <p:pic>
                          <p:nvPicPr>
                            <p:cNvPr id="0" name="图片 3130"/>
                            <p:cNvPicPr/>
                            <p:nvPr/>
                          </p:nvPicPr>
                          <p:blipFill>
                            <a:blip r:embed="rId22"/>
                            <a:stretch>
                              <a:fillRect/>
                            </a:stretch>
                          </p:blipFill>
                          <p:spPr>
                            <a:xfrm>
                              <a:off x="3565" y="2834"/>
                              <a:ext cx="164" cy="212"/>
                            </a:xfrm>
                            <a:prstGeom prst="rect">
                              <a:avLst/>
                            </a:prstGeom>
                            <a:noFill/>
                            <a:ln w="38100">
                              <a:noFill/>
                              <a:miter/>
                            </a:ln>
                          </p:spPr>
                        </p:pic>
                      </p:oleObj>
                    </mc:Fallback>
                  </mc:AlternateContent>
                </a:graphicData>
              </a:graphic>
            </p:graphicFrame>
            <p:graphicFrame>
              <p:nvGraphicFramePr>
                <p:cNvPr id="36919" name="对象 128071"/>
                <p:cNvGraphicFramePr/>
                <p:nvPr/>
              </p:nvGraphicFramePr>
              <p:xfrm>
                <a:off x="4097" y="2832"/>
                <a:ext cx="270" cy="212"/>
              </p:xfrm>
              <a:graphic>
                <a:graphicData uri="http://schemas.openxmlformats.org/presentationml/2006/ole">
                  <mc:AlternateContent xmlns:mc="http://schemas.openxmlformats.org/markup-compatibility/2006">
                    <mc:Choice xmlns:v="urn:schemas-microsoft-com:vml" Requires="v">
                      <p:oleObj spid="_x0000_s3132" name="" r:id="rId23" imgW="584200" imgH="457200" progId="Equation.3">
                        <p:embed/>
                      </p:oleObj>
                    </mc:Choice>
                    <mc:Fallback>
                      <p:oleObj name="" r:id="rId23" imgW="584200" imgH="457200" progId="Equation.3">
                        <p:embed/>
                        <p:pic>
                          <p:nvPicPr>
                            <p:cNvPr id="0" name="图片 3131"/>
                            <p:cNvPicPr/>
                            <p:nvPr/>
                          </p:nvPicPr>
                          <p:blipFill>
                            <a:blip r:embed="rId24"/>
                            <a:stretch>
                              <a:fillRect/>
                            </a:stretch>
                          </p:blipFill>
                          <p:spPr>
                            <a:xfrm>
                              <a:off x="4097" y="2832"/>
                              <a:ext cx="270" cy="212"/>
                            </a:xfrm>
                            <a:prstGeom prst="rect">
                              <a:avLst/>
                            </a:prstGeom>
                            <a:noFill/>
                            <a:ln w="38100">
                              <a:noFill/>
                              <a:miter/>
                            </a:ln>
                          </p:spPr>
                        </p:pic>
                      </p:oleObj>
                    </mc:Fallback>
                  </mc:AlternateContent>
                </a:graphicData>
              </a:graphic>
            </p:graphicFrame>
            <p:graphicFrame>
              <p:nvGraphicFramePr>
                <p:cNvPr id="36920" name="对象 128072"/>
                <p:cNvGraphicFramePr/>
                <p:nvPr/>
              </p:nvGraphicFramePr>
              <p:xfrm>
                <a:off x="4752" y="2832"/>
                <a:ext cx="288" cy="212"/>
              </p:xfrm>
              <a:graphic>
                <a:graphicData uri="http://schemas.openxmlformats.org/presentationml/2006/ole">
                  <mc:AlternateContent xmlns:mc="http://schemas.openxmlformats.org/markup-compatibility/2006">
                    <mc:Choice xmlns:v="urn:schemas-microsoft-com:vml" Requires="v">
                      <p:oleObj spid="_x0000_s3144" name="" r:id="rId25" imgW="622300" imgH="457200" progId="Equation.3">
                        <p:embed/>
                      </p:oleObj>
                    </mc:Choice>
                    <mc:Fallback>
                      <p:oleObj name="" r:id="rId25" imgW="622300" imgH="457200" progId="Equation.3">
                        <p:embed/>
                        <p:pic>
                          <p:nvPicPr>
                            <p:cNvPr id="0" name="图片 3143"/>
                            <p:cNvPicPr/>
                            <p:nvPr/>
                          </p:nvPicPr>
                          <p:blipFill>
                            <a:blip r:embed="rId26"/>
                            <a:stretch>
                              <a:fillRect/>
                            </a:stretch>
                          </p:blipFill>
                          <p:spPr>
                            <a:xfrm>
                              <a:off x="4752" y="2832"/>
                              <a:ext cx="288" cy="212"/>
                            </a:xfrm>
                            <a:prstGeom prst="rect">
                              <a:avLst/>
                            </a:prstGeom>
                            <a:noFill/>
                            <a:ln w="38100">
                              <a:noFill/>
                              <a:miter/>
                            </a:ln>
                          </p:spPr>
                        </p:pic>
                      </p:oleObj>
                    </mc:Fallback>
                  </mc:AlternateContent>
                </a:graphicData>
              </a:graphic>
            </p:graphicFrame>
          </p:grpSp>
        </p:grpSp>
        <p:graphicFrame>
          <p:nvGraphicFramePr>
            <p:cNvPr id="36921" name="对象 128073"/>
            <p:cNvGraphicFramePr/>
            <p:nvPr/>
          </p:nvGraphicFramePr>
          <p:xfrm>
            <a:off x="3504" y="2496"/>
            <a:ext cx="64" cy="72"/>
          </p:xfrm>
          <a:graphic>
            <a:graphicData uri="http://schemas.openxmlformats.org/presentationml/2006/ole">
              <mc:AlternateContent xmlns:mc="http://schemas.openxmlformats.org/markup-compatibility/2006">
                <mc:Choice xmlns:v="urn:schemas-microsoft-com:vml" Requires="v">
                  <p:oleObj spid="_x0000_s3147" name="" r:id="rId27" imgW="101600" imgH="114300" progId="Equation.3">
                    <p:embed/>
                  </p:oleObj>
                </mc:Choice>
                <mc:Fallback>
                  <p:oleObj name="" r:id="rId27" imgW="101600" imgH="114300" progId="Equation.3">
                    <p:embed/>
                    <p:pic>
                      <p:nvPicPr>
                        <p:cNvPr id="0" name="图片 3146"/>
                        <p:cNvPicPr/>
                        <p:nvPr/>
                      </p:nvPicPr>
                      <p:blipFill>
                        <a:blip r:embed="rId28"/>
                        <a:stretch>
                          <a:fillRect/>
                        </a:stretch>
                      </p:blipFill>
                      <p:spPr>
                        <a:xfrm>
                          <a:off x="3504" y="2496"/>
                          <a:ext cx="64" cy="72"/>
                        </a:xfrm>
                        <a:prstGeom prst="rect">
                          <a:avLst/>
                        </a:prstGeom>
                        <a:noFill/>
                        <a:ln w="38100">
                          <a:noFill/>
                          <a:miter/>
                        </a:ln>
                      </p:spPr>
                    </p:pic>
                  </p:oleObj>
                </mc:Fallback>
              </mc:AlternateContent>
            </a:graphicData>
          </a:graphic>
        </p:graphicFrame>
        <p:graphicFrame>
          <p:nvGraphicFramePr>
            <p:cNvPr id="36922" name="对象 128074"/>
            <p:cNvGraphicFramePr/>
            <p:nvPr/>
          </p:nvGraphicFramePr>
          <p:xfrm>
            <a:off x="3936" y="2496"/>
            <a:ext cx="64" cy="72"/>
          </p:xfrm>
          <a:graphic>
            <a:graphicData uri="http://schemas.openxmlformats.org/presentationml/2006/ole">
              <mc:AlternateContent xmlns:mc="http://schemas.openxmlformats.org/markup-compatibility/2006">
                <mc:Choice xmlns:v="urn:schemas-microsoft-com:vml" Requires="v">
                  <p:oleObj spid="_x0000_s3149" name="" r:id="rId29" imgW="101600" imgH="114300" progId="Equation.3">
                    <p:embed/>
                  </p:oleObj>
                </mc:Choice>
                <mc:Fallback>
                  <p:oleObj name="" r:id="rId29" imgW="101600" imgH="114300" progId="Equation.3">
                    <p:embed/>
                    <p:pic>
                      <p:nvPicPr>
                        <p:cNvPr id="0" name="图片 3148"/>
                        <p:cNvPicPr/>
                        <p:nvPr/>
                      </p:nvPicPr>
                      <p:blipFill>
                        <a:blip r:embed="rId28"/>
                        <a:stretch>
                          <a:fillRect/>
                        </a:stretch>
                      </p:blipFill>
                      <p:spPr>
                        <a:xfrm>
                          <a:off x="3936" y="2496"/>
                          <a:ext cx="64" cy="72"/>
                        </a:xfrm>
                        <a:prstGeom prst="rect">
                          <a:avLst/>
                        </a:prstGeom>
                        <a:noFill/>
                        <a:ln w="38100">
                          <a:noFill/>
                          <a:miter/>
                        </a:ln>
                      </p:spPr>
                    </p:pic>
                  </p:oleObj>
                </mc:Fallback>
              </mc:AlternateContent>
            </a:graphicData>
          </a:graphic>
        </p:graphicFrame>
        <p:graphicFrame>
          <p:nvGraphicFramePr>
            <p:cNvPr id="36923" name="对象 128075"/>
            <p:cNvGraphicFramePr/>
            <p:nvPr/>
          </p:nvGraphicFramePr>
          <p:xfrm>
            <a:off x="4704" y="2496"/>
            <a:ext cx="64" cy="72"/>
          </p:xfrm>
          <a:graphic>
            <a:graphicData uri="http://schemas.openxmlformats.org/presentationml/2006/ole">
              <mc:AlternateContent xmlns:mc="http://schemas.openxmlformats.org/markup-compatibility/2006">
                <mc:Choice xmlns:v="urn:schemas-microsoft-com:vml" Requires="v">
                  <p:oleObj spid="_x0000_s3140" name="" r:id="rId30" imgW="101600" imgH="114300" progId="Equation.3">
                    <p:embed/>
                  </p:oleObj>
                </mc:Choice>
                <mc:Fallback>
                  <p:oleObj name="" r:id="rId30" imgW="101600" imgH="114300" progId="Equation.3">
                    <p:embed/>
                    <p:pic>
                      <p:nvPicPr>
                        <p:cNvPr id="0" name="图片 3139"/>
                        <p:cNvPicPr/>
                        <p:nvPr/>
                      </p:nvPicPr>
                      <p:blipFill>
                        <a:blip r:embed="rId28"/>
                        <a:stretch>
                          <a:fillRect/>
                        </a:stretch>
                      </p:blipFill>
                      <p:spPr>
                        <a:xfrm>
                          <a:off x="4704" y="2496"/>
                          <a:ext cx="64" cy="72"/>
                        </a:xfrm>
                        <a:prstGeom prst="rect">
                          <a:avLst/>
                        </a:prstGeom>
                        <a:noFill/>
                        <a:ln w="38100">
                          <a:noFill/>
                          <a:miter/>
                        </a:ln>
                      </p:spPr>
                    </p:pic>
                  </p:oleObj>
                </mc:Fallback>
              </mc:AlternateContent>
            </a:graphicData>
          </a:graphic>
        </p:graphicFrame>
        <p:graphicFrame>
          <p:nvGraphicFramePr>
            <p:cNvPr id="36924" name="对象 128076"/>
            <p:cNvGraphicFramePr/>
            <p:nvPr/>
          </p:nvGraphicFramePr>
          <p:xfrm>
            <a:off x="3728" y="2496"/>
            <a:ext cx="64" cy="72"/>
          </p:xfrm>
          <a:graphic>
            <a:graphicData uri="http://schemas.openxmlformats.org/presentationml/2006/ole">
              <mc:AlternateContent xmlns:mc="http://schemas.openxmlformats.org/markup-compatibility/2006">
                <mc:Choice xmlns:v="urn:schemas-microsoft-com:vml" Requires="v">
                  <p:oleObj spid="_x0000_s3143" name="" r:id="rId31" imgW="101600" imgH="114300" progId="Equation.3">
                    <p:embed/>
                  </p:oleObj>
                </mc:Choice>
                <mc:Fallback>
                  <p:oleObj name="" r:id="rId31" imgW="101600" imgH="114300" progId="Equation.3">
                    <p:embed/>
                    <p:pic>
                      <p:nvPicPr>
                        <p:cNvPr id="0" name="图片 3142"/>
                        <p:cNvPicPr/>
                        <p:nvPr/>
                      </p:nvPicPr>
                      <p:blipFill>
                        <a:blip r:embed="rId28"/>
                        <a:stretch>
                          <a:fillRect/>
                        </a:stretch>
                      </p:blipFill>
                      <p:spPr>
                        <a:xfrm>
                          <a:off x="3728" y="2496"/>
                          <a:ext cx="64" cy="72"/>
                        </a:xfrm>
                        <a:prstGeom prst="rect">
                          <a:avLst/>
                        </a:prstGeom>
                        <a:noFill/>
                        <a:ln w="38100">
                          <a:noFill/>
                          <a:miter/>
                        </a:ln>
                      </p:spPr>
                    </p:pic>
                  </p:oleObj>
                </mc:Fallback>
              </mc:AlternateContent>
            </a:graphicData>
          </a:graphic>
        </p:graphicFrame>
        <p:graphicFrame>
          <p:nvGraphicFramePr>
            <p:cNvPr id="36925" name="对象 128077"/>
            <p:cNvGraphicFramePr/>
            <p:nvPr/>
          </p:nvGraphicFramePr>
          <p:xfrm>
            <a:off x="4556" y="2496"/>
            <a:ext cx="64" cy="72"/>
          </p:xfrm>
          <a:graphic>
            <a:graphicData uri="http://schemas.openxmlformats.org/presentationml/2006/ole">
              <mc:AlternateContent xmlns:mc="http://schemas.openxmlformats.org/markup-compatibility/2006">
                <mc:Choice xmlns:v="urn:schemas-microsoft-com:vml" Requires="v">
                  <p:oleObj spid="_x0000_s3145" name="" r:id="rId32" imgW="101600" imgH="114300" progId="Equation.3">
                    <p:embed/>
                  </p:oleObj>
                </mc:Choice>
                <mc:Fallback>
                  <p:oleObj name="" r:id="rId32" imgW="101600" imgH="114300" progId="Equation.3">
                    <p:embed/>
                    <p:pic>
                      <p:nvPicPr>
                        <p:cNvPr id="0" name="图片 3144"/>
                        <p:cNvPicPr/>
                        <p:nvPr/>
                      </p:nvPicPr>
                      <p:blipFill>
                        <a:blip r:embed="rId28"/>
                        <a:stretch>
                          <a:fillRect/>
                        </a:stretch>
                      </p:blipFill>
                      <p:spPr>
                        <a:xfrm>
                          <a:off x="4556" y="2496"/>
                          <a:ext cx="64" cy="72"/>
                        </a:xfrm>
                        <a:prstGeom prst="rect">
                          <a:avLst/>
                        </a:prstGeom>
                        <a:noFill/>
                        <a:ln w="38100">
                          <a:noFill/>
                          <a:miter/>
                        </a:ln>
                      </p:spPr>
                    </p:pic>
                  </p:oleObj>
                </mc:Fallback>
              </mc:AlternateContent>
            </a:graphicData>
          </a:graphic>
        </p:graphicFrame>
        <p:graphicFrame>
          <p:nvGraphicFramePr>
            <p:cNvPr id="36926" name="对象 128078"/>
            <p:cNvGraphicFramePr/>
            <p:nvPr/>
          </p:nvGraphicFramePr>
          <p:xfrm>
            <a:off x="4128" y="2496"/>
            <a:ext cx="64" cy="72"/>
          </p:xfrm>
          <a:graphic>
            <a:graphicData uri="http://schemas.openxmlformats.org/presentationml/2006/ole">
              <mc:AlternateContent xmlns:mc="http://schemas.openxmlformats.org/markup-compatibility/2006">
                <mc:Choice xmlns:v="urn:schemas-microsoft-com:vml" Requires="v">
                  <p:oleObj spid="_x0000_s3148" name="" r:id="rId33" imgW="101600" imgH="114300" progId="Equation.3">
                    <p:embed/>
                  </p:oleObj>
                </mc:Choice>
                <mc:Fallback>
                  <p:oleObj name="" r:id="rId33" imgW="101600" imgH="114300" progId="Equation.3">
                    <p:embed/>
                    <p:pic>
                      <p:nvPicPr>
                        <p:cNvPr id="0" name="图片 3147"/>
                        <p:cNvPicPr/>
                        <p:nvPr/>
                      </p:nvPicPr>
                      <p:blipFill>
                        <a:blip r:embed="rId28"/>
                        <a:stretch>
                          <a:fillRect/>
                        </a:stretch>
                      </p:blipFill>
                      <p:spPr>
                        <a:xfrm>
                          <a:off x="4128" y="2496"/>
                          <a:ext cx="64" cy="72"/>
                        </a:xfrm>
                        <a:prstGeom prst="rect">
                          <a:avLst/>
                        </a:prstGeom>
                        <a:noFill/>
                        <a:ln w="38100">
                          <a:noFill/>
                          <a:miter/>
                        </a:ln>
                      </p:spPr>
                    </p:pic>
                  </p:oleObj>
                </mc:Fallback>
              </mc:AlternateContent>
            </a:graphicData>
          </a:graphic>
        </p:graphicFrame>
        <p:graphicFrame>
          <p:nvGraphicFramePr>
            <p:cNvPr id="36927" name="对象 128079"/>
            <p:cNvGraphicFramePr/>
            <p:nvPr/>
          </p:nvGraphicFramePr>
          <p:xfrm>
            <a:off x="4368" y="2496"/>
            <a:ext cx="64" cy="72"/>
          </p:xfrm>
          <a:graphic>
            <a:graphicData uri="http://schemas.openxmlformats.org/presentationml/2006/ole">
              <mc:AlternateContent xmlns:mc="http://schemas.openxmlformats.org/markup-compatibility/2006">
                <mc:Choice xmlns:v="urn:schemas-microsoft-com:vml" Requires="v">
                  <p:oleObj spid="_x0000_s3141" name="" r:id="rId34" imgW="101600" imgH="114300" progId="Equation.3">
                    <p:embed/>
                  </p:oleObj>
                </mc:Choice>
                <mc:Fallback>
                  <p:oleObj name="" r:id="rId34" imgW="101600" imgH="114300" progId="Equation.3">
                    <p:embed/>
                    <p:pic>
                      <p:nvPicPr>
                        <p:cNvPr id="0" name="图片 3140"/>
                        <p:cNvPicPr/>
                        <p:nvPr/>
                      </p:nvPicPr>
                      <p:blipFill>
                        <a:blip r:embed="rId28"/>
                        <a:stretch>
                          <a:fillRect/>
                        </a:stretch>
                      </p:blipFill>
                      <p:spPr>
                        <a:xfrm>
                          <a:off x="4368" y="2496"/>
                          <a:ext cx="64" cy="72"/>
                        </a:xfrm>
                        <a:prstGeom prst="rect">
                          <a:avLst/>
                        </a:prstGeom>
                        <a:noFill/>
                        <a:ln w="38100">
                          <a:noFill/>
                          <a:miter/>
                        </a:ln>
                      </p:spPr>
                    </p:pic>
                  </p:oleObj>
                </mc:Fallback>
              </mc:AlternateContent>
            </a:graphicData>
          </a:graphic>
        </p:graphicFrame>
      </p:grpSp>
      <p:grpSp>
        <p:nvGrpSpPr>
          <p:cNvPr id="128081" name="组合 128080"/>
          <p:cNvGrpSpPr/>
          <p:nvPr/>
        </p:nvGrpSpPr>
        <p:grpSpPr>
          <a:xfrm>
            <a:off x="7249795" y="3545205"/>
            <a:ext cx="1905000" cy="1560513"/>
            <a:chOff x="3620" y="1856"/>
            <a:chExt cx="1200" cy="983"/>
          </a:xfrm>
        </p:grpSpPr>
        <p:sp>
          <p:nvSpPr>
            <p:cNvPr id="36929" name="直接连接符 128081"/>
            <p:cNvSpPr/>
            <p:nvPr/>
          </p:nvSpPr>
          <p:spPr>
            <a:xfrm>
              <a:off x="3620" y="1856"/>
              <a:ext cx="0" cy="983"/>
            </a:xfrm>
            <a:prstGeom prst="line">
              <a:avLst/>
            </a:prstGeom>
            <a:ln w="28575" cap="flat" cmpd="sng">
              <a:solidFill>
                <a:schemeClr val="tx1"/>
              </a:solidFill>
              <a:prstDash val="solid"/>
              <a:round/>
              <a:headEnd type="none" w="med" len="med"/>
              <a:tailEnd type="none" w="med" len="med"/>
            </a:ln>
          </p:spPr>
        </p:sp>
        <p:sp>
          <p:nvSpPr>
            <p:cNvPr id="36930" name="直接连接符 128082"/>
            <p:cNvSpPr/>
            <p:nvPr/>
          </p:nvSpPr>
          <p:spPr>
            <a:xfrm>
              <a:off x="3860" y="1872"/>
              <a:ext cx="0" cy="960"/>
            </a:xfrm>
            <a:prstGeom prst="line">
              <a:avLst/>
            </a:prstGeom>
            <a:ln w="28575" cap="flat" cmpd="sng">
              <a:solidFill>
                <a:schemeClr val="tx1"/>
              </a:solidFill>
              <a:prstDash val="solid"/>
              <a:round/>
              <a:headEnd type="none" w="med" len="med"/>
              <a:tailEnd type="none" w="med" len="med"/>
            </a:ln>
          </p:spPr>
        </p:sp>
        <p:sp>
          <p:nvSpPr>
            <p:cNvPr id="36931" name="直接连接符 128083"/>
            <p:cNvSpPr/>
            <p:nvPr/>
          </p:nvSpPr>
          <p:spPr>
            <a:xfrm>
              <a:off x="4052" y="2064"/>
              <a:ext cx="0" cy="768"/>
            </a:xfrm>
            <a:prstGeom prst="line">
              <a:avLst/>
            </a:prstGeom>
            <a:ln w="28575" cap="flat" cmpd="sng">
              <a:solidFill>
                <a:schemeClr val="tx1"/>
              </a:solidFill>
              <a:prstDash val="solid"/>
              <a:round/>
              <a:headEnd type="none" w="med" len="med"/>
              <a:tailEnd type="none" w="med" len="med"/>
            </a:ln>
          </p:spPr>
        </p:sp>
        <p:sp>
          <p:nvSpPr>
            <p:cNvPr id="36932" name="直接连接符 128084"/>
            <p:cNvSpPr/>
            <p:nvPr/>
          </p:nvSpPr>
          <p:spPr>
            <a:xfrm>
              <a:off x="4244" y="2256"/>
              <a:ext cx="0" cy="576"/>
            </a:xfrm>
            <a:prstGeom prst="line">
              <a:avLst/>
            </a:prstGeom>
            <a:ln w="28575" cap="flat" cmpd="sng">
              <a:solidFill>
                <a:schemeClr val="tx1"/>
              </a:solidFill>
              <a:prstDash val="solid"/>
              <a:round/>
              <a:headEnd type="none" w="med" len="med"/>
              <a:tailEnd type="none" w="med" len="med"/>
            </a:ln>
          </p:spPr>
        </p:sp>
        <p:sp>
          <p:nvSpPr>
            <p:cNvPr id="36933" name="直接连接符 128085"/>
            <p:cNvSpPr/>
            <p:nvPr/>
          </p:nvSpPr>
          <p:spPr>
            <a:xfrm>
              <a:off x="4484" y="2352"/>
              <a:ext cx="0" cy="480"/>
            </a:xfrm>
            <a:prstGeom prst="line">
              <a:avLst/>
            </a:prstGeom>
            <a:ln w="28575" cap="flat" cmpd="sng">
              <a:solidFill>
                <a:schemeClr val="tx1"/>
              </a:solidFill>
              <a:prstDash val="solid"/>
              <a:round/>
              <a:headEnd type="none" w="med" len="med"/>
              <a:tailEnd type="none" w="med" len="med"/>
            </a:ln>
          </p:spPr>
        </p:sp>
        <p:sp>
          <p:nvSpPr>
            <p:cNvPr id="36934" name="直接连接符 128086"/>
            <p:cNvSpPr/>
            <p:nvPr/>
          </p:nvSpPr>
          <p:spPr>
            <a:xfrm flipH="1">
              <a:off x="4676" y="2180"/>
              <a:ext cx="0" cy="652"/>
            </a:xfrm>
            <a:prstGeom prst="line">
              <a:avLst/>
            </a:prstGeom>
            <a:ln w="28575" cap="flat" cmpd="sng">
              <a:solidFill>
                <a:schemeClr val="tx1"/>
              </a:solidFill>
              <a:prstDash val="solid"/>
              <a:round/>
              <a:headEnd type="none" w="med" len="med"/>
              <a:tailEnd type="none" w="med" len="med"/>
            </a:ln>
          </p:spPr>
        </p:sp>
        <p:sp>
          <p:nvSpPr>
            <p:cNvPr id="36935" name="直接连接符 128087"/>
            <p:cNvSpPr/>
            <p:nvPr/>
          </p:nvSpPr>
          <p:spPr>
            <a:xfrm>
              <a:off x="4820" y="1968"/>
              <a:ext cx="0" cy="864"/>
            </a:xfrm>
            <a:prstGeom prst="line">
              <a:avLst/>
            </a:prstGeom>
            <a:ln w="28575" cap="flat" cmpd="sng">
              <a:solidFill>
                <a:schemeClr val="tx1"/>
              </a:solidFill>
              <a:prstDash val="solid"/>
              <a:round/>
              <a:headEnd type="none" w="med" len="med"/>
              <a:tailEnd type="none" w="med" len="med"/>
            </a:ln>
          </p:spPr>
        </p:sp>
      </p:grpSp>
      <p:grpSp>
        <p:nvGrpSpPr>
          <p:cNvPr id="128089" name="组合 128088"/>
          <p:cNvGrpSpPr/>
          <p:nvPr/>
        </p:nvGrpSpPr>
        <p:grpSpPr>
          <a:xfrm>
            <a:off x="6894195" y="3469005"/>
            <a:ext cx="2552700" cy="1638300"/>
            <a:chOff x="3300" y="1464"/>
            <a:chExt cx="1608" cy="1032"/>
          </a:xfrm>
        </p:grpSpPr>
        <p:grpSp>
          <p:nvGrpSpPr>
            <p:cNvPr id="36937" name="组合 128089"/>
            <p:cNvGrpSpPr/>
            <p:nvPr/>
          </p:nvGrpSpPr>
          <p:grpSpPr>
            <a:xfrm>
              <a:off x="3512" y="1504"/>
              <a:ext cx="1200" cy="983"/>
              <a:chOff x="3620" y="1856"/>
              <a:chExt cx="1200" cy="983"/>
            </a:xfrm>
          </p:grpSpPr>
          <p:sp>
            <p:nvSpPr>
              <p:cNvPr id="36938" name="直接连接符 128090"/>
              <p:cNvSpPr/>
              <p:nvPr/>
            </p:nvSpPr>
            <p:spPr>
              <a:xfrm>
                <a:off x="3620" y="1856"/>
                <a:ext cx="0" cy="983"/>
              </a:xfrm>
              <a:prstGeom prst="line">
                <a:avLst/>
              </a:prstGeom>
              <a:ln w="28575" cap="flat" cmpd="sng">
                <a:solidFill>
                  <a:schemeClr val="tx1"/>
                </a:solidFill>
                <a:prstDash val="solid"/>
                <a:round/>
                <a:headEnd type="none" w="med" len="med"/>
                <a:tailEnd type="none" w="med" len="med"/>
              </a:ln>
            </p:spPr>
          </p:sp>
          <p:sp>
            <p:nvSpPr>
              <p:cNvPr id="36939" name="直接连接符 128091"/>
              <p:cNvSpPr/>
              <p:nvPr/>
            </p:nvSpPr>
            <p:spPr>
              <a:xfrm>
                <a:off x="3860" y="1872"/>
                <a:ext cx="0" cy="960"/>
              </a:xfrm>
              <a:prstGeom prst="line">
                <a:avLst/>
              </a:prstGeom>
              <a:ln w="28575" cap="flat" cmpd="sng">
                <a:solidFill>
                  <a:schemeClr val="tx1"/>
                </a:solidFill>
                <a:prstDash val="solid"/>
                <a:round/>
                <a:headEnd type="none" w="med" len="med"/>
                <a:tailEnd type="none" w="med" len="med"/>
              </a:ln>
            </p:spPr>
          </p:sp>
          <p:sp>
            <p:nvSpPr>
              <p:cNvPr id="36940" name="直接连接符 128092"/>
              <p:cNvSpPr/>
              <p:nvPr/>
            </p:nvSpPr>
            <p:spPr>
              <a:xfrm>
                <a:off x="4052" y="2064"/>
                <a:ext cx="0" cy="768"/>
              </a:xfrm>
              <a:prstGeom prst="line">
                <a:avLst/>
              </a:prstGeom>
              <a:ln w="28575" cap="flat" cmpd="sng">
                <a:solidFill>
                  <a:schemeClr val="tx1"/>
                </a:solidFill>
                <a:prstDash val="solid"/>
                <a:round/>
                <a:headEnd type="none" w="med" len="med"/>
                <a:tailEnd type="none" w="med" len="med"/>
              </a:ln>
            </p:spPr>
          </p:sp>
          <p:sp>
            <p:nvSpPr>
              <p:cNvPr id="36941" name="直接连接符 128093"/>
              <p:cNvSpPr/>
              <p:nvPr/>
            </p:nvSpPr>
            <p:spPr>
              <a:xfrm>
                <a:off x="4244" y="2256"/>
                <a:ext cx="0" cy="576"/>
              </a:xfrm>
              <a:prstGeom prst="line">
                <a:avLst/>
              </a:prstGeom>
              <a:ln w="28575" cap="flat" cmpd="sng">
                <a:solidFill>
                  <a:schemeClr val="tx1"/>
                </a:solidFill>
                <a:prstDash val="solid"/>
                <a:round/>
                <a:headEnd type="none" w="med" len="med"/>
                <a:tailEnd type="none" w="med" len="med"/>
              </a:ln>
            </p:spPr>
          </p:sp>
          <p:sp>
            <p:nvSpPr>
              <p:cNvPr id="36942" name="直接连接符 128094"/>
              <p:cNvSpPr/>
              <p:nvPr/>
            </p:nvSpPr>
            <p:spPr>
              <a:xfrm>
                <a:off x="4484" y="2352"/>
                <a:ext cx="0" cy="480"/>
              </a:xfrm>
              <a:prstGeom prst="line">
                <a:avLst/>
              </a:prstGeom>
              <a:ln w="28575" cap="flat" cmpd="sng">
                <a:solidFill>
                  <a:schemeClr val="tx1"/>
                </a:solidFill>
                <a:prstDash val="solid"/>
                <a:round/>
                <a:headEnd type="none" w="med" len="med"/>
                <a:tailEnd type="none" w="med" len="med"/>
              </a:ln>
            </p:spPr>
          </p:sp>
          <p:sp>
            <p:nvSpPr>
              <p:cNvPr id="36943" name="直接连接符 128095"/>
              <p:cNvSpPr/>
              <p:nvPr/>
            </p:nvSpPr>
            <p:spPr>
              <a:xfrm flipH="1">
                <a:off x="4676" y="2180"/>
                <a:ext cx="0" cy="652"/>
              </a:xfrm>
              <a:prstGeom prst="line">
                <a:avLst/>
              </a:prstGeom>
              <a:ln w="28575" cap="flat" cmpd="sng">
                <a:solidFill>
                  <a:schemeClr val="tx1"/>
                </a:solidFill>
                <a:prstDash val="solid"/>
                <a:round/>
                <a:headEnd type="none" w="med" len="med"/>
                <a:tailEnd type="none" w="med" len="med"/>
              </a:ln>
            </p:spPr>
          </p:sp>
          <p:sp>
            <p:nvSpPr>
              <p:cNvPr id="36944" name="直接连接符 128096"/>
              <p:cNvSpPr/>
              <p:nvPr/>
            </p:nvSpPr>
            <p:spPr>
              <a:xfrm>
                <a:off x="4820" y="1968"/>
                <a:ext cx="0" cy="864"/>
              </a:xfrm>
              <a:prstGeom prst="line">
                <a:avLst/>
              </a:prstGeom>
              <a:ln w="28575" cap="flat" cmpd="sng">
                <a:solidFill>
                  <a:schemeClr val="tx1"/>
                </a:solidFill>
                <a:prstDash val="solid"/>
                <a:round/>
                <a:headEnd type="none" w="med" len="med"/>
                <a:tailEnd type="none" w="med" len="med"/>
              </a:ln>
            </p:spPr>
          </p:sp>
        </p:grpSp>
        <p:sp>
          <p:nvSpPr>
            <p:cNvPr id="36945" name="直接连接符 128097"/>
            <p:cNvSpPr/>
            <p:nvPr/>
          </p:nvSpPr>
          <p:spPr>
            <a:xfrm>
              <a:off x="3516" y="1756"/>
              <a:ext cx="0" cy="720"/>
            </a:xfrm>
            <a:prstGeom prst="line">
              <a:avLst/>
            </a:prstGeom>
            <a:ln w="12700" cap="flat" cmpd="sng">
              <a:solidFill>
                <a:srgbClr val="FF00FF"/>
              </a:solidFill>
              <a:prstDash val="solid"/>
              <a:round/>
              <a:headEnd type="none" w="med" len="med"/>
              <a:tailEnd type="none" w="med" len="med"/>
            </a:ln>
          </p:spPr>
        </p:sp>
        <p:sp>
          <p:nvSpPr>
            <p:cNvPr id="36946" name="直接连接符 128098"/>
            <p:cNvSpPr/>
            <p:nvPr/>
          </p:nvSpPr>
          <p:spPr>
            <a:xfrm>
              <a:off x="3516" y="1468"/>
              <a:ext cx="0" cy="1008"/>
            </a:xfrm>
            <a:prstGeom prst="line">
              <a:avLst/>
            </a:prstGeom>
            <a:ln w="19050" cap="flat" cmpd="sng">
              <a:solidFill>
                <a:srgbClr val="FF00FF"/>
              </a:solidFill>
              <a:prstDash val="solid"/>
              <a:round/>
              <a:headEnd type="none" w="med" len="med"/>
              <a:tailEnd type="none" w="med" len="med"/>
            </a:ln>
          </p:spPr>
        </p:sp>
        <p:sp>
          <p:nvSpPr>
            <p:cNvPr id="36947" name="直接连接符 128099"/>
            <p:cNvSpPr/>
            <p:nvPr/>
          </p:nvSpPr>
          <p:spPr>
            <a:xfrm>
              <a:off x="3756" y="1468"/>
              <a:ext cx="0" cy="1008"/>
            </a:xfrm>
            <a:prstGeom prst="line">
              <a:avLst/>
            </a:prstGeom>
            <a:ln w="19050" cap="flat" cmpd="sng">
              <a:solidFill>
                <a:srgbClr val="FF00FF"/>
              </a:solidFill>
              <a:prstDash val="solid"/>
              <a:round/>
              <a:headEnd type="none" w="med" len="med"/>
              <a:tailEnd type="none" w="med" len="med"/>
            </a:ln>
          </p:spPr>
        </p:sp>
        <p:sp>
          <p:nvSpPr>
            <p:cNvPr id="36948" name="直接连接符 128100"/>
            <p:cNvSpPr/>
            <p:nvPr/>
          </p:nvSpPr>
          <p:spPr>
            <a:xfrm>
              <a:off x="3756" y="1612"/>
              <a:ext cx="0" cy="864"/>
            </a:xfrm>
            <a:prstGeom prst="line">
              <a:avLst/>
            </a:prstGeom>
            <a:ln w="19050" cap="flat" cmpd="sng">
              <a:solidFill>
                <a:srgbClr val="FF00FF"/>
              </a:solidFill>
              <a:prstDash val="solid"/>
              <a:round/>
              <a:headEnd type="none" w="med" len="med"/>
              <a:tailEnd type="none" w="med" len="med"/>
            </a:ln>
          </p:spPr>
        </p:sp>
        <p:sp>
          <p:nvSpPr>
            <p:cNvPr id="36949" name="直接连接符 128101"/>
            <p:cNvSpPr/>
            <p:nvPr/>
          </p:nvSpPr>
          <p:spPr>
            <a:xfrm>
              <a:off x="3948" y="1612"/>
              <a:ext cx="0" cy="864"/>
            </a:xfrm>
            <a:prstGeom prst="line">
              <a:avLst/>
            </a:prstGeom>
            <a:ln w="19050" cap="flat" cmpd="sng">
              <a:solidFill>
                <a:srgbClr val="FF00FF"/>
              </a:solidFill>
              <a:prstDash val="solid"/>
              <a:round/>
              <a:headEnd type="none" w="med" len="med"/>
              <a:tailEnd type="none" w="med" len="med"/>
            </a:ln>
          </p:spPr>
        </p:sp>
        <p:sp>
          <p:nvSpPr>
            <p:cNvPr id="36950" name="直接连接符 128102"/>
            <p:cNvSpPr/>
            <p:nvPr/>
          </p:nvSpPr>
          <p:spPr>
            <a:xfrm>
              <a:off x="3948" y="1804"/>
              <a:ext cx="0" cy="672"/>
            </a:xfrm>
            <a:prstGeom prst="line">
              <a:avLst/>
            </a:prstGeom>
            <a:ln w="19050" cap="flat" cmpd="sng">
              <a:solidFill>
                <a:srgbClr val="FF00FF"/>
              </a:solidFill>
              <a:prstDash val="solid"/>
              <a:round/>
              <a:headEnd type="none" w="med" len="med"/>
              <a:tailEnd type="none" w="med" len="med"/>
            </a:ln>
          </p:spPr>
        </p:sp>
        <p:sp>
          <p:nvSpPr>
            <p:cNvPr id="36951" name="直接连接符 128103"/>
            <p:cNvSpPr/>
            <p:nvPr/>
          </p:nvSpPr>
          <p:spPr>
            <a:xfrm>
              <a:off x="4140" y="1804"/>
              <a:ext cx="0" cy="672"/>
            </a:xfrm>
            <a:prstGeom prst="line">
              <a:avLst/>
            </a:prstGeom>
            <a:ln w="19050" cap="flat" cmpd="sng">
              <a:solidFill>
                <a:srgbClr val="FF00FF"/>
              </a:solidFill>
              <a:prstDash val="solid"/>
              <a:round/>
              <a:headEnd type="none" w="med" len="med"/>
              <a:tailEnd type="none" w="med" len="med"/>
            </a:ln>
          </p:spPr>
        </p:sp>
        <p:sp>
          <p:nvSpPr>
            <p:cNvPr id="36952" name="直接连接符 128104"/>
            <p:cNvSpPr/>
            <p:nvPr/>
          </p:nvSpPr>
          <p:spPr>
            <a:xfrm>
              <a:off x="4140" y="1984"/>
              <a:ext cx="0" cy="480"/>
            </a:xfrm>
            <a:prstGeom prst="line">
              <a:avLst/>
            </a:prstGeom>
            <a:ln w="19050" cap="flat" cmpd="sng">
              <a:solidFill>
                <a:srgbClr val="FF00FF"/>
              </a:solidFill>
              <a:prstDash val="solid"/>
              <a:round/>
              <a:headEnd type="none" w="med" len="med"/>
              <a:tailEnd type="none" w="med" len="med"/>
            </a:ln>
          </p:spPr>
        </p:sp>
        <p:sp>
          <p:nvSpPr>
            <p:cNvPr id="36953" name="直接连接符 128105"/>
            <p:cNvSpPr/>
            <p:nvPr/>
          </p:nvSpPr>
          <p:spPr>
            <a:xfrm>
              <a:off x="4380" y="1996"/>
              <a:ext cx="0" cy="480"/>
            </a:xfrm>
            <a:prstGeom prst="line">
              <a:avLst/>
            </a:prstGeom>
            <a:ln w="9525" cap="flat" cmpd="sng">
              <a:solidFill>
                <a:srgbClr val="FF00FF"/>
              </a:solidFill>
              <a:prstDash val="solid"/>
              <a:round/>
              <a:headEnd type="none" w="med" len="med"/>
              <a:tailEnd type="none" w="med" len="med"/>
            </a:ln>
          </p:spPr>
        </p:sp>
        <p:sp>
          <p:nvSpPr>
            <p:cNvPr id="36954" name="直接连接符 128106"/>
            <p:cNvSpPr/>
            <p:nvPr/>
          </p:nvSpPr>
          <p:spPr>
            <a:xfrm>
              <a:off x="4380" y="1948"/>
              <a:ext cx="0" cy="528"/>
            </a:xfrm>
            <a:prstGeom prst="line">
              <a:avLst/>
            </a:prstGeom>
            <a:ln w="19050" cap="flat" cmpd="sng">
              <a:solidFill>
                <a:srgbClr val="FF00FF"/>
              </a:solidFill>
              <a:prstDash val="solid"/>
              <a:round/>
              <a:headEnd type="none" w="med" len="med"/>
              <a:tailEnd type="none" w="med" len="med"/>
            </a:ln>
          </p:spPr>
        </p:sp>
        <p:sp>
          <p:nvSpPr>
            <p:cNvPr id="36955" name="直接连接符 128107"/>
            <p:cNvSpPr/>
            <p:nvPr/>
          </p:nvSpPr>
          <p:spPr>
            <a:xfrm>
              <a:off x="4572" y="1948"/>
              <a:ext cx="0" cy="528"/>
            </a:xfrm>
            <a:prstGeom prst="line">
              <a:avLst/>
            </a:prstGeom>
            <a:ln w="9525" cap="flat" cmpd="sng">
              <a:solidFill>
                <a:srgbClr val="FF00FF"/>
              </a:solidFill>
              <a:prstDash val="solid"/>
              <a:round/>
              <a:headEnd type="none" w="med" len="med"/>
              <a:tailEnd type="none" w="med" len="med"/>
            </a:ln>
          </p:spPr>
        </p:sp>
        <p:sp>
          <p:nvSpPr>
            <p:cNvPr id="36956" name="直接连接符 128108"/>
            <p:cNvSpPr/>
            <p:nvPr/>
          </p:nvSpPr>
          <p:spPr>
            <a:xfrm>
              <a:off x="4572" y="1756"/>
              <a:ext cx="0" cy="720"/>
            </a:xfrm>
            <a:prstGeom prst="line">
              <a:avLst/>
            </a:prstGeom>
            <a:ln w="19050" cap="flat" cmpd="sng">
              <a:solidFill>
                <a:srgbClr val="FF00FF"/>
              </a:solidFill>
              <a:prstDash val="solid"/>
              <a:round/>
              <a:headEnd type="none" w="med" len="med"/>
              <a:tailEnd type="none" w="med" len="med"/>
            </a:ln>
          </p:spPr>
        </p:sp>
        <p:sp>
          <p:nvSpPr>
            <p:cNvPr id="36957" name="直接连接符 128109"/>
            <p:cNvSpPr/>
            <p:nvPr/>
          </p:nvSpPr>
          <p:spPr>
            <a:xfrm>
              <a:off x="4716" y="1756"/>
              <a:ext cx="0" cy="720"/>
            </a:xfrm>
            <a:prstGeom prst="line">
              <a:avLst/>
            </a:prstGeom>
            <a:ln w="9525" cap="flat" cmpd="sng">
              <a:solidFill>
                <a:srgbClr val="FF00FF"/>
              </a:solidFill>
              <a:prstDash val="solid"/>
              <a:round/>
              <a:headEnd type="none" w="med" len="med"/>
              <a:tailEnd type="none" w="med" len="med"/>
            </a:ln>
          </p:spPr>
        </p:sp>
        <p:sp>
          <p:nvSpPr>
            <p:cNvPr id="36958" name="直接连接符 128110"/>
            <p:cNvSpPr/>
            <p:nvPr/>
          </p:nvSpPr>
          <p:spPr>
            <a:xfrm>
              <a:off x="4896" y="1500"/>
              <a:ext cx="0" cy="988"/>
            </a:xfrm>
            <a:prstGeom prst="line">
              <a:avLst/>
            </a:prstGeom>
            <a:ln w="19050" cap="flat" cmpd="sng">
              <a:solidFill>
                <a:srgbClr val="FF00FF"/>
              </a:solidFill>
              <a:prstDash val="solid"/>
              <a:round/>
              <a:headEnd type="none" w="med" len="med"/>
              <a:tailEnd type="none" w="med" len="med"/>
            </a:ln>
          </p:spPr>
        </p:sp>
        <p:sp>
          <p:nvSpPr>
            <p:cNvPr id="36959" name="直接连接符 128111"/>
            <p:cNvSpPr/>
            <p:nvPr/>
          </p:nvSpPr>
          <p:spPr>
            <a:xfrm flipV="1">
              <a:off x="3300" y="1632"/>
              <a:ext cx="216" cy="4"/>
            </a:xfrm>
            <a:prstGeom prst="line">
              <a:avLst/>
            </a:prstGeom>
            <a:ln w="19050" cap="flat" cmpd="sng">
              <a:solidFill>
                <a:srgbClr val="FF00FF"/>
              </a:solidFill>
              <a:prstDash val="solid"/>
              <a:round/>
              <a:headEnd type="none" w="med" len="med"/>
              <a:tailEnd type="none" w="med" len="med"/>
            </a:ln>
          </p:spPr>
        </p:sp>
        <p:sp>
          <p:nvSpPr>
            <p:cNvPr id="36960" name="直接连接符 128112"/>
            <p:cNvSpPr/>
            <p:nvPr/>
          </p:nvSpPr>
          <p:spPr>
            <a:xfrm>
              <a:off x="3516" y="1464"/>
              <a:ext cx="240" cy="0"/>
            </a:xfrm>
            <a:prstGeom prst="line">
              <a:avLst/>
            </a:prstGeom>
            <a:ln w="19050" cap="flat" cmpd="sng">
              <a:solidFill>
                <a:srgbClr val="FF00FF"/>
              </a:solidFill>
              <a:prstDash val="solid"/>
              <a:round/>
              <a:headEnd type="none" w="med" len="med"/>
              <a:tailEnd type="none" w="med" len="med"/>
            </a:ln>
          </p:spPr>
        </p:sp>
        <p:sp>
          <p:nvSpPr>
            <p:cNvPr id="36961" name="直接连接符 128113"/>
            <p:cNvSpPr/>
            <p:nvPr/>
          </p:nvSpPr>
          <p:spPr>
            <a:xfrm>
              <a:off x="3756" y="1600"/>
              <a:ext cx="200" cy="0"/>
            </a:xfrm>
            <a:prstGeom prst="line">
              <a:avLst/>
            </a:prstGeom>
            <a:ln w="19050" cap="flat" cmpd="sng">
              <a:solidFill>
                <a:srgbClr val="FF00FF"/>
              </a:solidFill>
              <a:prstDash val="solid"/>
              <a:round/>
              <a:headEnd type="none" w="med" len="med"/>
              <a:tailEnd type="none" w="med" len="med"/>
            </a:ln>
          </p:spPr>
        </p:sp>
        <p:sp>
          <p:nvSpPr>
            <p:cNvPr id="36962" name="直接连接符 128114"/>
            <p:cNvSpPr/>
            <p:nvPr/>
          </p:nvSpPr>
          <p:spPr>
            <a:xfrm>
              <a:off x="3948" y="1800"/>
              <a:ext cx="200" cy="0"/>
            </a:xfrm>
            <a:prstGeom prst="line">
              <a:avLst/>
            </a:prstGeom>
            <a:ln w="19050" cap="flat" cmpd="sng">
              <a:solidFill>
                <a:srgbClr val="FF00FF"/>
              </a:solidFill>
              <a:prstDash val="solid"/>
              <a:round/>
              <a:headEnd type="none" w="med" len="med"/>
              <a:tailEnd type="none" w="med" len="med"/>
            </a:ln>
          </p:spPr>
        </p:sp>
        <p:sp>
          <p:nvSpPr>
            <p:cNvPr id="36963" name="直接连接符 128115"/>
            <p:cNvSpPr/>
            <p:nvPr/>
          </p:nvSpPr>
          <p:spPr>
            <a:xfrm>
              <a:off x="4560" y="1748"/>
              <a:ext cx="172" cy="0"/>
            </a:xfrm>
            <a:prstGeom prst="line">
              <a:avLst/>
            </a:prstGeom>
            <a:ln w="19050" cap="flat" cmpd="sng">
              <a:solidFill>
                <a:srgbClr val="FF00FF"/>
              </a:solidFill>
              <a:prstDash val="solid"/>
              <a:round/>
              <a:headEnd type="none" w="med" len="med"/>
              <a:tailEnd type="none" w="med" len="med"/>
            </a:ln>
          </p:spPr>
        </p:sp>
        <p:sp>
          <p:nvSpPr>
            <p:cNvPr id="36964" name="直接连接符 128116"/>
            <p:cNvSpPr/>
            <p:nvPr/>
          </p:nvSpPr>
          <p:spPr>
            <a:xfrm>
              <a:off x="4380" y="1948"/>
              <a:ext cx="192" cy="0"/>
            </a:xfrm>
            <a:prstGeom prst="line">
              <a:avLst/>
            </a:prstGeom>
            <a:ln w="19050" cap="flat" cmpd="sng">
              <a:solidFill>
                <a:srgbClr val="FF00FF"/>
              </a:solidFill>
              <a:prstDash val="solid"/>
              <a:round/>
              <a:headEnd type="none" w="med" len="med"/>
              <a:tailEnd type="none" w="med" len="med"/>
            </a:ln>
          </p:spPr>
        </p:sp>
        <p:sp>
          <p:nvSpPr>
            <p:cNvPr id="36965" name="直接连接符 128117"/>
            <p:cNvSpPr/>
            <p:nvPr/>
          </p:nvSpPr>
          <p:spPr>
            <a:xfrm>
              <a:off x="4140" y="1996"/>
              <a:ext cx="240" cy="0"/>
            </a:xfrm>
            <a:prstGeom prst="line">
              <a:avLst/>
            </a:prstGeom>
            <a:ln w="19050" cap="flat" cmpd="sng">
              <a:solidFill>
                <a:srgbClr val="FF00FF"/>
              </a:solidFill>
              <a:prstDash val="solid"/>
              <a:round/>
              <a:headEnd type="none" w="med" len="med"/>
              <a:tailEnd type="none" w="med" len="med"/>
            </a:ln>
          </p:spPr>
        </p:sp>
        <p:sp>
          <p:nvSpPr>
            <p:cNvPr id="36966" name="直接连接符 128118"/>
            <p:cNvSpPr/>
            <p:nvPr/>
          </p:nvSpPr>
          <p:spPr>
            <a:xfrm>
              <a:off x="4716" y="1504"/>
              <a:ext cx="192" cy="0"/>
            </a:xfrm>
            <a:prstGeom prst="line">
              <a:avLst/>
            </a:prstGeom>
            <a:ln w="19050" cap="flat" cmpd="sng">
              <a:solidFill>
                <a:srgbClr val="FF00FF"/>
              </a:solidFill>
              <a:prstDash val="solid"/>
              <a:round/>
              <a:headEnd type="none" w="med" len="med"/>
              <a:tailEnd type="none" w="med" len="med"/>
            </a:ln>
          </p:spPr>
        </p:sp>
        <p:sp>
          <p:nvSpPr>
            <p:cNvPr id="36967" name="直接连接符 128119"/>
            <p:cNvSpPr/>
            <p:nvPr/>
          </p:nvSpPr>
          <p:spPr>
            <a:xfrm>
              <a:off x="3300" y="1632"/>
              <a:ext cx="0" cy="864"/>
            </a:xfrm>
            <a:prstGeom prst="line">
              <a:avLst/>
            </a:prstGeom>
            <a:ln w="19050" cap="flat" cmpd="sng">
              <a:solidFill>
                <a:srgbClr val="FF00FF"/>
              </a:solidFill>
              <a:prstDash val="solid"/>
              <a:round/>
              <a:headEnd type="none" w="med" len="med"/>
              <a:tailEnd type="none" w="med" len="med"/>
            </a:ln>
          </p:spPr>
        </p:sp>
        <p:sp>
          <p:nvSpPr>
            <p:cNvPr id="36968" name="直接连接符 128120"/>
            <p:cNvSpPr/>
            <p:nvPr/>
          </p:nvSpPr>
          <p:spPr>
            <a:xfrm>
              <a:off x="4716" y="1500"/>
              <a:ext cx="0" cy="988"/>
            </a:xfrm>
            <a:prstGeom prst="line">
              <a:avLst/>
            </a:prstGeom>
            <a:ln w="19050" cap="flat" cmpd="sng">
              <a:solidFill>
                <a:srgbClr val="FF00FF"/>
              </a:solidFill>
              <a:prstDash val="solid"/>
              <a:round/>
              <a:headEnd type="none" w="med" len="med"/>
              <a:tailEnd type="none" w="med" len="med"/>
            </a:ln>
          </p:spPr>
        </p:sp>
      </p:grpSp>
      <p:grpSp>
        <p:nvGrpSpPr>
          <p:cNvPr id="128122" name="组合 128121"/>
          <p:cNvGrpSpPr/>
          <p:nvPr/>
        </p:nvGrpSpPr>
        <p:grpSpPr>
          <a:xfrm>
            <a:off x="7065645" y="3507105"/>
            <a:ext cx="2209800" cy="2057400"/>
            <a:chOff x="3408" y="1512"/>
            <a:chExt cx="1392" cy="1296"/>
          </a:xfrm>
        </p:grpSpPr>
        <p:graphicFrame>
          <p:nvGraphicFramePr>
            <p:cNvPr id="36970" name="对象 128122"/>
            <p:cNvGraphicFramePr/>
            <p:nvPr/>
          </p:nvGraphicFramePr>
          <p:xfrm>
            <a:off x="4212" y="2578"/>
            <a:ext cx="141" cy="230"/>
          </p:xfrm>
          <a:graphic>
            <a:graphicData uri="http://schemas.openxmlformats.org/presentationml/2006/ole">
              <mc:AlternateContent xmlns:mc="http://schemas.openxmlformats.org/markup-compatibility/2006">
                <mc:Choice xmlns:v="urn:schemas-microsoft-com:vml" Requires="v">
                  <p:oleObj spid="_x0000_s3142" name="" r:id="rId35" imgW="304800" imgH="456565" progId="Equation.3">
                    <p:embed/>
                  </p:oleObj>
                </mc:Choice>
                <mc:Fallback>
                  <p:oleObj name="" r:id="rId35" imgW="304800" imgH="456565" progId="Equation.3">
                    <p:embed/>
                    <p:pic>
                      <p:nvPicPr>
                        <p:cNvPr id="0" name="图片 3141"/>
                        <p:cNvPicPr/>
                        <p:nvPr/>
                      </p:nvPicPr>
                      <p:blipFill>
                        <a:blip r:embed="rId36"/>
                        <a:stretch>
                          <a:fillRect/>
                        </a:stretch>
                      </p:blipFill>
                      <p:spPr>
                        <a:xfrm>
                          <a:off x="4212" y="2578"/>
                          <a:ext cx="141" cy="230"/>
                        </a:xfrm>
                        <a:prstGeom prst="rect">
                          <a:avLst/>
                        </a:prstGeom>
                        <a:noFill/>
                        <a:ln w="38100">
                          <a:noFill/>
                          <a:miter/>
                        </a:ln>
                      </p:spPr>
                    </p:pic>
                  </p:oleObj>
                </mc:Fallback>
              </mc:AlternateContent>
            </a:graphicData>
          </a:graphic>
        </p:graphicFrame>
        <p:sp>
          <p:nvSpPr>
            <p:cNvPr id="36971" name="直接连接符 128123"/>
            <p:cNvSpPr/>
            <p:nvPr/>
          </p:nvSpPr>
          <p:spPr>
            <a:xfrm>
              <a:off x="4488" y="1968"/>
              <a:ext cx="0" cy="528"/>
            </a:xfrm>
            <a:prstGeom prst="line">
              <a:avLst/>
            </a:prstGeom>
            <a:ln w="19050" cap="flat" cmpd="sng">
              <a:solidFill>
                <a:schemeClr val="bg2"/>
              </a:solidFill>
              <a:prstDash val="dash"/>
              <a:round/>
              <a:headEnd type="none" w="med" len="med"/>
              <a:tailEnd type="none" w="med" len="med"/>
            </a:ln>
          </p:spPr>
        </p:sp>
        <p:sp>
          <p:nvSpPr>
            <p:cNvPr id="36972" name="直接连接符 128124"/>
            <p:cNvSpPr/>
            <p:nvPr/>
          </p:nvSpPr>
          <p:spPr>
            <a:xfrm>
              <a:off x="4260" y="2040"/>
              <a:ext cx="0" cy="480"/>
            </a:xfrm>
            <a:prstGeom prst="line">
              <a:avLst/>
            </a:prstGeom>
            <a:ln w="19050" cap="flat" cmpd="sng">
              <a:solidFill>
                <a:schemeClr val="bg2"/>
              </a:solidFill>
              <a:prstDash val="dash"/>
              <a:round/>
              <a:headEnd type="none" w="med" len="med"/>
              <a:tailEnd type="none" w="med" len="med"/>
            </a:ln>
          </p:spPr>
        </p:sp>
        <p:sp>
          <p:nvSpPr>
            <p:cNvPr id="36973" name="直接连接符 128125"/>
            <p:cNvSpPr/>
            <p:nvPr/>
          </p:nvSpPr>
          <p:spPr>
            <a:xfrm>
              <a:off x="3672" y="1512"/>
              <a:ext cx="0" cy="1008"/>
            </a:xfrm>
            <a:prstGeom prst="line">
              <a:avLst/>
            </a:prstGeom>
            <a:ln w="19050" cap="flat" cmpd="sng">
              <a:solidFill>
                <a:schemeClr val="bg2"/>
              </a:solidFill>
              <a:prstDash val="dash"/>
              <a:round/>
              <a:headEnd type="none" w="med" len="med"/>
              <a:tailEnd type="none" w="med" len="med"/>
            </a:ln>
          </p:spPr>
        </p:sp>
        <p:sp>
          <p:nvSpPr>
            <p:cNvPr id="36974" name="直接连接符 128126"/>
            <p:cNvSpPr/>
            <p:nvPr/>
          </p:nvSpPr>
          <p:spPr>
            <a:xfrm>
              <a:off x="4656" y="1776"/>
              <a:ext cx="0" cy="720"/>
            </a:xfrm>
            <a:prstGeom prst="line">
              <a:avLst/>
            </a:prstGeom>
            <a:ln w="19050" cap="flat" cmpd="sng">
              <a:solidFill>
                <a:schemeClr val="bg2"/>
              </a:solidFill>
              <a:prstDash val="dash"/>
              <a:round/>
              <a:headEnd type="none" w="med" len="med"/>
              <a:tailEnd type="none" w="med" len="med"/>
            </a:ln>
          </p:spPr>
        </p:sp>
        <p:sp>
          <p:nvSpPr>
            <p:cNvPr id="36975" name="直接连接符 128127"/>
            <p:cNvSpPr/>
            <p:nvPr/>
          </p:nvSpPr>
          <p:spPr>
            <a:xfrm>
              <a:off x="3840" y="1632"/>
              <a:ext cx="0" cy="876"/>
            </a:xfrm>
            <a:prstGeom prst="line">
              <a:avLst/>
            </a:prstGeom>
            <a:ln w="19050" cap="flat" cmpd="sng">
              <a:solidFill>
                <a:schemeClr val="bg2"/>
              </a:solidFill>
              <a:prstDash val="dash"/>
              <a:round/>
              <a:headEnd type="none" w="med" len="med"/>
              <a:tailEnd type="none" w="med" len="med"/>
            </a:ln>
          </p:spPr>
        </p:sp>
        <p:sp>
          <p:nvSpPr>
            <p:cNvPr id="36976" name="直接连接符 128128"/>
            <p:cNvSpPr/>
            <p:nvPr/>
          </p:nvSpPr>
          <p:spPr>
            <a:xfrm>
              <a:off x="4032" y="1824"/>
              <a:ext cx="0" cy="672"/>
            </a:xfrm>
            <a:prstGeom prst="line">
              <a:avLst/>
            </a:prstGeom>
            <a:ln w="19050" cap="flat" cmpd="sng">
              <a:solidFill>
                <a:schemeClr val="bg2"/>
              </a:solidFill>
              <a:prstDash val="dash"/>
              <a:round/>
              <a:headEnd type="none" w="med" len="med"/>
              <a:tailEnd type="none" w="med" len="med"/>
            </a:ln>
          </p:spPr>
        </p:sp>
        <p:sp>
          <p:nvSpPr>
            <p:cNvPr id="36977" name="直接连接符 128129"/>
            <p:cNvSpPr/>
            <p:nvPr/>
          </p:nvSpPr>
          <p:spPr>
            <a:xfrm>
              <a:off x="4800" y="1536"/>
              <a:ext cx="0" cy="960"/>
            </a:xfrm>
            <a:prstGeom prst="line">
              <a:avLst/>
            </a:prstGeom>
            <a:ln w="19050" cap="flat" cmpd="sng">
              <a:solidFill>
                <a:schemeClr val="bg2"/>
              </a:solidFill>
              <a:prstDash val="dash"/>
              <a:round/>
              <a:headEnd type="none" w="med" len="med"/>
              <a:tailEnd type="none" w="med" len="med"/>
            </a:ln>
          </p:spPr>
        </p:sp>
        <p:sp>
          <p:nvSpPr>
            <p:cNvPr id="36978" name="直接连接符 128130"/>
            <p:cNvSpPr/>
            <p:nvPr/>
          </p:nvSpPr>
          <p:spPr>
            <a:xfrm>
              <a:off x="3408" y="1656"/>
              <a:ext cx="0" cy="864"/>
            </a:xfrm>
            <a:prstGeom prst="line">
              <a:avLst/>
            </a:prstGeom>
            <a:ln w="19050" cap="flat" cmpd="sng">
              <a:solidFill>
                <a:schemeClr val="bg2"/>
              </a:solidFill>
              <a:prstDash val="dash"/>
              <a:round/>
              <a:headEnd type="none" w="med" len="med"/>
              <a:tailEnd type="none" w="med" len="med"/>
            </a:ln>
          </p:spPr>
        </p:sp>
      </p:grpSp>
      <p:graphicFrame>
        <p:nvGraphicFramePr>
          <p:cNvPr id="128132" name="对象 128131"/>
          <p:cNvGraphicFramePr>
            <a:graphicFrameLocks noGrp="1"/>
          </p:cNvGraphicFramePr>
          <p:nvPr/>
        </p:nvGraphicFramePr>
        <p:xfrm>
          <a:off x="1640205" y="4456430"/>
          <a:ext cx="3816350" cy="500063"/>
        </p:xfrm>
        <a:graphic>
          <a:graphicData uri="http://schemas.openxmlformats.org/presentationml/2006/ole">
            <mc:AlternateContent xmlns:mc="http://schemas.openxmlformats.org/markup-compatibility/2006">
              <mc:Choice xmlns:v="urn:schemas-microsoft-com:vml" Requires="v">
                <p:oleObj spid="_x0000_s3146" name="" r:id="rId37" imgW="1676400" imgH="228600" progId="Equation.DSMT4">
                  <p:embed/>
                </p:oleObj>
              </mc:Choice>
              <mc:Fallback>
                <p:oleObj name="" r:id="rId37" imgW="1676400" imgH="228600" progId="Equation.DSMT4">
                  <p:embed/>
                  <p:pic>
                    <p:nvPicPr>
                      <p:cNvPr id="0" name="图片 3145"/>
                      <p:cNvPicPr/>
                      <p:nvPr/>
                    </p:nvPicPr>
                    <p:blipFill>
                      <a:blip r:embed="rId38"/>
                      <a:stretch>
                        <a:fillRect/>
                      </a:stretch>
                    </p:blipFill>
                    <p:spPr>
                      <a:xfrm>
                        <a:off x="1640205" y="4456430"/>
                        <a:ext cx="3816350" cy="500063"/>
                      </a:xfrm>
                      <a:prstGeom prst="rect">
                        <a:avLst/>
                      </a:prstGeom>
                      <a:noFill/>
                      <a:ln w="38100">
                        <a:miter/>
                      </a:ln>
                    </p:spPr>
                  </p:pic>
                </p:oleObj>
              </mc:Fallback>
            </mc:AlternateContent>
          </a:graphicData>
        </a:graphic>
      </p:graphicFrame>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8049">
                                            <p:txEl>
                                              <p:charRg st="0" end="8"/>
                                            </p:txEl>
                                          </p:spTgt>
                                        </p:tgtEl>
                                        <p:attrNameLst>
                                          <p:attrName>style.visibility</p:attrName>
                                        </p:attrNameLst>
                                      </p:cBhvr>
                                      <p:to>
                                        <p:strVal val="visible"/>
                                      </p:to>
                                    </p:set>
                                    <p:animEffect transition="in" filter="wipe(left)">
                                      <p:cBhvr>
                                        <p:cTn id="7" dur="500"/>
                                        <p:tgtEl>
                                          <p:spTgt spid="128049">
                                            <p:txEl>
                                              <p:charRg st="0" end="8"/>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8057"/>
                                        </p:tgtEl>
                                        <p:attrNameLst>
                                          <p:attrName>style.visibility</p:attrName>
                                        </p:attrNameLst>
                                      </p:cBhvr>
                                      <p:to>
                                        <p:strVal val="visible"/>
                                      </p:to>
                                    </p:set>
                                    <p:animEffect transition="in" filter="wipe(left)">
                                      <p:cBhvr>
                                        <p:cTn id="12" dur="500"/>
                                        <p:tgtEl>
                                          <p:spTgt spid="12805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28067"/>
                                        </p:tgtEl>
                                        <p:attrNameLst>
                                          <p:attrName>style.visibility</p:attrName>
                                        </p:attrNameLst>
                                      </p:cBhvr>
                                      <p:to>
                                        <p:strVal val="visible"/>
                                      </p:to>
                                    </p:set>
                                    <p:animEffect transition="in" filter="wipe(left)">
                                      <p:cBhvr>
                                        <p:cTn id="17" dur="500"/>
                                        <p:tgtEl>
                                          <p:spTgt spid="12806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28011"/>
                                        </p:tgtEl>
                                        <p:attrNameLst>
                                          <p:attrName>style.visibility</p:attrName>
                                        </p:attrNameLst>
                                      </p:cBhvr>
                                      <p:to>
                                        <p:strVal val="visible"/>
                                      </p:to>
                                    </p:set>
                                    <p:animEffect transition="in" filter="wipe(left)">
                                      <p:cBhvr>
                                        <p:cTn id="22" dur="500"/>
                                        <p:tgtEl>
                                          <p:spTgt spid="1280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28050"/>
                                        </p:tgtEl>
                                        <p:attrNameLst>
                                          <p:attrName>style.visibility</p:attrName>
                                        </p:attrNameLst>
                                      </p:cBhvr>
                                      <p:to>
                                        <p:strVal val="visible"/>
                                      </p:to>
                                    </p:set>
                                    <p:animEffect transition="in" filter="wipe(left)">
                                      <p:cBhvr>
                                        <p:cTn id="27" dur="500"/>
                                        <p:tgtEl>
                                          <p:spTgt spid="12805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28132"/>
                                        </p:tgtEl>
                                        <p:attrNameLst>
                                          <p:attrName>style.visibility</p:attrName>
                                        </p:attrNameLst>
                                      </p:cBhvr>
                                      <p:to>
                                        <p:strVal val="visible"/>
                                      </p:to>
                                    </p:set>
                                    <p:animEffect transition="in" filter="wipe(left)">
                                      <p:cBhvr>
                                        <p:cTn id="32" dur="500"/>
                                        <p:tgtEl>
                                          <p:spTgt spid="1281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28081"/>
                                        </p:tgtEl>
                                        <p:attrNameLst>
                                          <p:attrName>style.visibility</p:attrName>
                                        </p:attrNameLst>
                                      </p:cBhvr>
                                      <p:to>
                                        <p:strVal val="visible"/>
                                      </p:to>
                                    </p:set>
                                    <p:animEffect transition="in" filter="wipe(down)">
                                      <p:cBhvr>
                                        <p:cTn id="37" dur="500"/>
                                        <p:tgtEl>
                                          <p:spTgt spid="12808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8122"/>
                                        </p:tgtEl>
                                        <p:attrNameLst>
                                          <p:attrName>style.visibility</p:attrName>
                                        </p:attrNameLst>
                                      </p:cBhvr>
                                      <p:to>
                                        <p:strVal val="visible"/>
                                      </p:to>
                                    </p:set>
                                    <p:animEffect transition="in" filter="wipe(left)">
                                      <p:cBhvr>
                                        <p:cTn id="42" dur="500"/>
                                        <p:tgtEl>
                                          <p:spTgt spid="12812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28089"/>
                                        </p:tgtEl>
                                        <p:attrNameLst>
                                          <p:attrName>style.visibility</p:attrName>
                                        </p:attrNameLst>
                                      </p:cBhvr>
                                      <p:to>
                                        <p:strVal val="visible"/>
                                      </p:to>
                                    </p:set>
                                    <p:animEffect transition="in" filter="wipe(left)">
                                      <p:cBhvr>
                                        <p:cTn id="47" dur="500"/>
                                        <p:tgtEl>
                                          <p:spTgt spid="12808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28044"/>
                                        </p:tgtEl>
                                        <p:attrNameLst>
                                          <p:attrName>style.visibility</p:attrName>
                                        </p:attrNameLst>
                                      </p:cBhvr>
                                      <p:to>
                                        <p:strVal val="visible"/>
                                      </p:to>
                                    </p:set>
                                    <p:animEffect transition="in" filter="wipe(left)">
                                      <p:cBhvr>
                                        <p:cTn id="52" dur="500"/>
                                        <p:tgtEl>
                                          <p:spTgt spid="128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49" grpId="0" build="p"/>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1_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11545</Words>
  <Application>WPS 表格</Application>
  <PresentationFormat>宽屏</PresentationFormat>
  <Paragraphs>559</Paragraphs>
  <Slides>65</Slides>
  <Notes>1</Notes>
  <HiddenSlides>0</HiddenSlides>
  <MMClips>0</MMClips>
  <ScaleCrop>false</ScaleCrop>
  <HeadingPairs>
    <vt:vector size="8" baseType="variant">
      <vt:variant>
        <vt:lpstr>已用的字体</vt:lpstr>
      </vt:variant>
      <vt:variant>
        <vt:i4>43</vt:i4>
      </vt:variant>
      <vt:variant>
        <vt:lpstr>主题</vt:lpstr>
      </vt:variant>
      <vt:variant>
        <vt:i4>1</vt:i4>
      </vt:variant>
      <vt:variant>
        <vt:lpstr>嵌入 OLE 服务器</vt:lpstr>
      </vt:variant>
      <vt:variant>
        <vt:i4>107</vt:i4>
      </vt:variant>
      <vt:variant>
        <vt:lpstr>幻灯片标题</vt:lpstr>
      </vt:variant>
      <vt:variant>
        <vt:i4>65</vt:i4>
      </vt:variant>
    </vt:vector>
  </HeadingPairs>
  <TitlesOfParts>
    <vt:vector size="216" baseType="lpstr">
      <vt:lpstr>Arial</vt:lpstr>
      <vt:lpstr>宋体</vt:lpstr>
      <vt:lpstr>Wingdings</vt:lpstr>
      <vt:lpstr>Calibri</vt:lpstr>
      <vt:lpstr>Helvetica Neue</vt:lpstr>
      <vt:lpstr>汉仪书宋二KW</vt:lpstr>
      <vt:lpstr>微软雅黑</vt:lpstr>
      <vt:lpstr>Times New Roman</vt:lpstr>
      <vt:lpstr>黑体</vt:lpstr>
      <vt:lpstr>等线</vt:lpstr>
      <vt:lpstr>汉仪中等线KW</vt:lpstr>
      <vt:lpstr>Microsoft YaHei Bold</vt:lpstr>
      <vt:lpstr>楷体</vt:lpstr>
      <vt:lpstr>汉仪楷体KW</vt:lpstr>
      <vt:lpstr>Microsoft YaHei Regular</vt:lpstr>
      <vt:lpstr>Times New Roman Regular</vt:lpstr>
      <vt:lpstr>Times New Roman Italic</vt:lpstr>
      <vt:lpstr>楷体_GB2312</vt:lpstr>
      <vt:lpstr>汉仪楷体简</vt:lpstr>
      <vt:lpstr>宋体</vt:lpstr>
      <vt:lpstr>Times New Roman Bold Italic</vt:lpstr>
      <vt:lpstr>Symbol</vt:lpstr>
      <vt:lpstr>MT Extra</vt:lpstr>
      <vt:lpstr>Arial Unicode MS</vt:lpstr>
      <vt:lpstr>DejaVu Math TeX Gyre</vt:lpstr>
      <vt:lpstr>楷体</vt:lpstr>
      <vt:lpstr>Microsoft YaHei</vt:lpstr>
      <vt:lpstr>FangSong</vt:lpstr>
      <vt:lpstr>字魂27号-布丁体</vt:lpstr>
      <vt:lpstr>苹方-简</vt:lpstr>
      <vt:lpstr>Kingsoft Sign</vt:lpstr>
      <vt:lpstr>Kingsoft Extra</vt:lpstr>
      <vt:lpstr>Calibri Light</vt:lpstr>
      <vt:lpstr>MT Extra</vt:lpstr>
      <vt:lpstr>Symbol</vt:lpstr>
      <vt:lpstr>字魂27号-布丁体</vt:lpstr>
      <vt:lpstr>楷体_GB2312</vt:lpstr>
      <vt:lpstr>等线</vt:lpstr>
      <vt:lpstr>宋体</vt:lpstr>
      <vt:lpstr>方正品尚黑</vt:lpstr>
      <vt:lpstr>Times New Roman Bold</vt:lpstr>
      <vt:lpstr>方正综艺_GBK</vt:lpstr>
      <vt:lpstr>方正小标宋简体</vt:lpstr>
      <vt:lpstr>1_Office</vt:lpstr>
      <vt:lpstr>Paint.Picture</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Paint.Picture</vt:lpstr>
      <vt:lpstr>Equation.3</vt:lpstr>
      <vt:lpstr>Paint.Picture</vt:lpstr>
      <vt:lpstr>Equation.3</vt:lpstr>
      <vt:lpstr>Equation.3</vt:lpstr>
      <vt:lpstr>Equation.3</vt:lpstr>
      <vt:lpstr>Paint.Picture</vt:lpstr>
      <vt:lpstr>Equation.3</vt:lpstr>
      <vt:lpstr>Equation.3</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Equation.DSMT4</vt:lpstr>
      <vt:lpstr>Paint.Picture</vt:lpstr>
      <vt:lpstr>Equation.3</vt:lpstr>
      <vt:lpstr>Equation.3</vt:lpstr>
      <vt:lpstr>Equation.3</vt:lpstr>
      <vt:lpstr>Equation.3</vt:lpstr>
      <vt:lpstr>Equation.3</vt:lpstr>
      <vt:lpstr>Equation.3</vt:lpstr>
      <vt:lpstr>Equation.DSMT4</vt:lpstr>
      <vt:lpstr>Equation.3</vt:lpstr>
      <vt:lpstr>Equation.DSMT4</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Paint.Picture</vt:lpstr>
      <vt:lpstr>Equation.3</vt:lpstr>
      <vt:lpstr>Equation.3</vt:lpstr>
      <vt:lpstr>Equation.3</vt:lpstr>
      <vt:lpstr>Equation.3</vt:lpstr>
      <vt:lpstr>Equation.DSMT4</vt:lpstr>
      <vt:lpstr>Equation.DSMT4</vt:lpstr>
      <vt:lpstr>Equation.3</vt:lpstr>
      <vt:lpstr>Equation.3</vt:lpstr>
      <vt:lpstr>Equation.3</vt:lpstr>
      <vt:lpstr>Equation.3</vt:lpstr>
      <vt:lpstr>Equation.3</vt:lpstr>
      <vt:lpstr>Equation.3</vt:lpstr>
      <vt:lpstr>Equation.3</vt:lpstr>
      <vt:lpstr>Paint.Picture</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john</dc:creator>
  <cp:lastModifiedBy>六月</cp:lastModifiedBy>
  <cp:revision>28</cp:revision>
  <dcterms:created xsi:type="dcterms:W3CDTF">2023-10-17T00:54:54Z</dcterms:created>
  <dcterms:modified xsi:type="dcterms:W3CDTF">2023-10-17T00:54:54Z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2052-6.0.2.8225</vt:lpwstr>
  </property>
  <property fmtid="{D5CDD505-2E9C-101B-9397-08002B2CF9AE}" pid="3" name="ICV">
    <vt:lpwstr>3077E0B732CCCAFED8762265FF564272_43</vt:lpwstr>
  </property>
</Properties>
</file>