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58" r:id="rId5"/>
    <p:sldId id="284" r:id="rId6"/>
    <p:sldId id="283" r:id="rId7"/>
    <p:sldId id="285" r:id="rId8"/>
    <p:sldId id="409" r:id="rId10"/>
    <p:sldId id="410" r:id="rId11"/>
    <p:sldId id="289" r:id="rId12"/>
    <p:sldId id="411" r:id="rId13"/>
    <p:sldId id="290" r:id="rId14"/>
    <p:sldId id="29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19" r:id="rId23"/>
    <p:sldId id="420" r:id="rId24"/>
    <p:sldId id="421" r:id="rId25"/>
    <p:sldId id="310" r:id="rId26"/>
    <p:sldId id="312" r:id="rId27"/>
    <p:sldId id="423" r:id="rId28"/>
    <p:sldId id="314" r:id="rId29"/>
    <p:sldId id="315" r:id="rId30"/>
    <p:sldId id="424" r:id="rId31"/>
    <p:sldId id="425" r:id="rId32"/>
    <p:sldId id="426" r:id="rId33"/>
    <p:sldId id="427" r:id="rId34"/>
    <p:sldId id="325" r:id="rId35"/>
    <p:sldId id="326" r:id="rId36"/>
    <p:sldId id="429" r:id="rId37"/>
    <p:sldId id="430" r:id="rId38"/>
    <p:sldId id="431" r:id="rId39"/>
    <p:sldId id="432" r:id="rId40"/>
    <p:sldId id="433" r:id="rId41"/>
    <p:sldId id="331" r:id="rId42"/>
    <p:sldId id="434" r:id="rId43"/>
    <p:sldId id="435" r:id="rId44"/>
    <p:sldId id="436" r:id="rId45"/>
    <p:sldId id="337" r:id="rId46"/>
    <p:sldId id="338" r:id="rId47"/>
    <p:sldId id="339" r:id="rId48"/>
    <p:sldId id="340" r:id="rId49"/>
    <p:sldId id="437" r:id="rId50"/>
    <p:sldId id="438" r:id="rId51"/>
    <p:sldId id="439" r:id="rId52"/>
    <p:sldId id="440" r:id="rId53"/>
    <p:sldId id="441" r:id="rId54"/>
    <p:sldId id="356" r:id="rId55"/>
    <p:sldId id="442" r:id="rId56"/>
    <p:sldId id="443" r:id="rId57"/>
    <p:sldId id="445" r:id="rId58"/>
    <p:sldId id="444" r:id="rId59"/>
    <p:sldId id="446" r:id="rId60"/>
    <p:sldId id="447" r:id="rId61"/>
    <p:sldId id="375" r:id="rId62"/>
    <p:sldId id="376" r:id="rId63"/>
    <p:sldId id="378" r:id="rId64"/>
    <p:sldId id="448" r:id="rId65"/>
    <p:sldId id="449" r:id="rId66"/>
    <p:sldId id="450" r:id="rId67"/>
    <p:sldId id="451" r:id="rId68"/>
    <p:sldId id="452" r:id="rId69"/>
    <p:sldId id="453" r:id="rId70"/>
    <p:sldId id="454" r:id="rId71"/>
    <p:sldId id="455" r:id="rId72"/>
    <p:sldId id="456" r:id="rId73"/>
    <p:sldId id="458" r:id="rId74"/>
    <p:sldId id="459" r:id="rId75"/>
    <p:sldId id="460" r:id="rId76"/>
    <p:sldId id="461" r:id="rId77"/>
    <p:sldId id="462" r:id="rId78"/>
    <p:sldId id="457" r:id="rId79"/>
    <p:sldId id="464" r:id="rId80"/>
    <p:sldId id="465" r:id="rId81"/>
    <p:sldId id="466" r:id="rId82"/>
    <p:sldId id="467" r:id="rId83"/>
    <p:sldId id="469" r:id="rId84"/>
    <p:sldId id="468" r:id="rId85"/>
    <p:sldId id="470" r:id="rId86"/>
    <p:sldId id="471" r:id="rId87"/>
    <p:sldId id="472" r:id="rId88"/>
    <p:sldId id="473" r:id="rId89"/>
    <p:sldId id="474" r:id="rId90"/>
    <p:sldId id="475" r:id="rId91"/>
    <p:sldId id="280" r:id="rId9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4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C0CA"/>
    <a:srgbClr val="FF6A00"/>
    <a:srgbClr val="FFD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836" y="648"/>
      </p:cViewPr>
      <p:guideLst>
        <p:guide orient="horz" pos="2084"/>
        <p:guide pos="39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tableStyles" Target="tableStyles.xml"/><Relationship Id="rId94" Type="http://schemas.openxmlformats.org/officeDocument/2006/relationships/viewProps" Target="viewProps.xml"/><Relationship Id="rId93" Type="http://schemas.openxmlformats.org/officeDocument/2006/relationships/presProps" Target="presProps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notesMaster" Target="notesMasters/notesMaster1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6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5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wmf"/><Relationship Id="rId7" Type="http://schemas.openxmlformats.org/officeDocument/2006/relationships/image" Target="../media/image107.wmf"/><Relationship Id="rId6" Type="http://schemas.openxmlformats.org/officeDocument/2006/relationships/image" Target="../media/image106.wmf"/><Relationship Id="rId5" Type="http://schemas.openxmlformats.org/officeDocument/2006/relationships/image" Target="../media/image105.wmf"/><Relationship Id="rId4" Type="http://schemas.openxmlformats.org/officeDocument/2006/relationships/image" Target="../media/image104.wmf"/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17.wmf"/><Relationship Id="rId8" Type="http://schemas.openxmlformats.org/officeDocument/2006/relationships/image" Target="../media/image116.wmf"/><Relationship Id="rId7" Type="http://schemas.openxmlformats.org/officeDocument/2006/relationships/image" Target="../media/image115.wmf"/><Relationship Id="rId6" Type="http://schemas.openxmlformats.org/officeDocument/2006/relationships/image" Target="../media/image114.wmf"/><Relationship Id="rId5" Type="http://schemas.openxmlformats.org/officeDocument/2006/relationships/image" Target="../media/image113.wmf"/><Relationship Id="rId4" Type="http://schemas.openxmlformats.org/officeDocument/2006/relationships/image" Target="../media/image112.wmf"/><Relationship Id="rId3" Type="http://schemas.openxmlformats.org/officeDocument/2006/relationships/image" Target="../media/image111.wmf"/><Relationship Id="rId2" Type="http://schemas.openxmlformats.org/officeDocument/2006/relationships/image" Target="../media/image110.wmf"/><Relationship Id="rId17" Type="http://schemas.openxmlformats.org/officeDocument/2006/relationships/image" Target="../media/image108.wmf"/><Relationship Id="rId16" Type="http://schemas.openxmlformats.org/officeDocument/2006/relationships/image" Target="../media/image124.wmf"/><Relationship Id="rId15" Type="http://schemas.openxmlformats.org/officeDocument/2006/relationships/image" Target="../media/image123.wmf"/><Relationship Id="rId14" Type="http://schemas.openxmlformats.org/officeDocument/2006/relationships/image" Target="../media/image122.wmf"/><Relationship Id="rId13" Type="http://schemas.openxmlformats.org/officeDocument/2006/relationships/image" Target="../media/image121.wmf"/><Relationship Id="rId12" Type="http://schemas.openxmlformats.org/officeDocument/2006/relationships/image" Target="../media/image120.wmf"/><Relationship Id="rId11" Type="http://schemas.openxmlformats.org/officeDocument/2006/relationships/image" Target="../media/image119.wmf"/><Relationship Id="rId10" Type="http://schemas.openxmlformats.org/officeDocument/2006/relationships/image" Target="../media/image118.wmf"/><Relationship Id="rId1" Type="http://schemas.openxmlformats.org/officeDocument/2006/relationships/image" Target="../media/image109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1.wmf"/><Relationship Id="rId8" Type="http://schemas.openxmlformats.org/officeDocument/2006/relationships/image" Target="../media/image117.wmf"/><Relationship Id="rId7" Type="http://schemas.openxmlformats.org/officeDocument/2006/relationships/image" Target="../media/image132.wmf"/><Relationship Id="rId6" Type="http://schemas.openxmlformats.org/officeDocument/2006/relationships/image" Target="../media/image131.wmf"/><Relationship Id="rId5" Type="http://schemas.openxmlformats.org/officeDocument/2006/relationships/image" Target="../media/image120.wmf"/><Relationship Id="rId4" Type="http://schemas.openxmlformats.org/officeDocument/2006/relationships/image" Target="../media/image130.wmf"/><Relationship Id="rId3" Type="http://schemas.openxmlformats.org/officeDocument/2006/relationships/image" Target="../media/image128.wmf"/><Relationship Id="rId2" Type="http://schemas.openxmlformats.org/officeDocument/2006/relationships/image" Target="../media/image127.emf"/><Relationship Id="rId14" Type="http://schemas.openxmlformats.org/officeDocument/2006/relationships/image" Target="../media/image137.wmf"/><Relationship Id="rId13" Type="http://schemas.openxmlformats.org/officeDocument/2006/relationships/image" Target="../media/image136.wmf"/><Relationship Id="rId12" Type="http://schemas.openxmlformats.org/officeDocument/2006/relationships/image" Target="../media/image135.wmf"/><Relationship Id="rId11" Type="http://schemas.openxmlformats.org/officeDocument/2006/relationships/image" Target="../media/image134.wmf"/><Relationship Id="rId10" Type="http://schemas.openxmlformats.org/officeDocument/2006/relationships/image" Target="../media/image133.wmf"/><Relationship Id="rId1" Type="http://schemas.openxmlformats.org/officeDocument/2006/relationships/image" Target="../media/image126.e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6.wmf"/><Relationship Id="rId8" Type="http://schemas.openxmlformats.org/officeDocument/2006/relationships/image" Target="../media/image145.wmf"/><Relationship Id="rId7" Type="http://schemas.openxmlformats.org/officeDocument/2006/relationships/image" Target="../media/image65.wmf"/><Relationship Id="rId6" Type="http://schemas.openxmlformats.org/officeDocument/2006/relationships/image" Target="../media/image144.wmf"/><Relationship Id="rId5" Type="http://schemas.openxmlformats.org/officeDocument/2006/relationships/image" Target="../media/image143.wmf"/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142.wmf"/><Relationship Id="rId19" Type="http://schemas.openxmlformats.org/officeDocument/2006/relationships/image" Target="../media/image154.wmf"/><Relationship Id="rId18" Type="http://schemas.openxmlformats.org/officeDocument/2006/relationships/image" Target="../media/image153.wmf"/><Relationship Id="rId17" Type="http://schemas.openxmlformats.org/officeDocument/2006/relationships/image" Target="../media/image152.wmf"/><Relationship Id="rId16" Type="http://schemas.openxmlformats.org/officeDocument/2006/relationships/image" Target="../media/image151.wmf"/><Relationship Id="rId15" Type="http://schemas.openxmlformats.org/officeDocument/2006/relationships/image" Target="../media/image150.wmf"/><Relationship Id="rId14" Type="http://schemas.openxmlformats.org/officeDocument/2006/relationships/image" Target="../media/image149.wmf"/><Relationship Id="rId13" Type="http://schemas.openxmlformats.org/officeDocument/2006/relationships/image" Target="../media/image148.wmf"/><Relationship Id="rId12" Type="http://schemas.openxmlformats.org/officeDocument/2006/relationships/image" Target="../media/image67.wmf"/><Relationship Id="rId11" Type="http://schemas.openxmlformats.org/officeDocument/2006/relationships/image" Target="../media/image66.wmf"/><Relationship Id="rId10" Type="http://schemas.openxmlformats.org/officeDocument/2006/relationships/image" Target="../media/image147.wmf"/><Relationship Id="rId1" Type="http://schemas.openxmlformats.org/officeDocument/2006/relationships/image" Target="../media/image141.wmf"/></Relationships>
</file>

<file path=ppt/drawings/_rels/vmlDrawing1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3.wmf"/><Relationship Id="rId8" Type="http://schemas.openxmlformats.org/officeDocument/2006/relationships/image" Target="../media/image162.wmf"/><Relationship Id="rId7" Type="http://schemas.openxmlformats.org/officeDocument/2006/relationships/image" Target="../media/image161.wmf"/><Relationship Id="rId6" Type="http://schemas.openxmlformats.org/officeDocument/2006/relationships/image" Target="../media/image160.wmf"/><Relationship Id="rId5" Type="http://schemas.openxmlformats.org/officeDocument/2006/relationships/image" Target="../media/image159.wmf"/><Relationship Id="rId4" Type="http://schemas.openxmlformats.org/officeDocument/2006/relationships/image" Target="../media/image158.wmf"/><Relationship Id="rId3" Type="http://schemas.openxmlformats.org/officeDocument/2006/relationships/image" Target="../media/image157.wmf"/><Relationship Id="rId2" Type="http://schemas.openxmlformats.org/officeDocument/2006/relationships/image" Target="../media/image156.wmf"/><Relationship Id="rId16" Type="http://schemas.openxmlformats.org/officeDocument/2006/relationships/image" Target="../media/image170.emf"/><Relationship Id="rId15" Type="http://schemas.openxmlformats.org/officeDocument/2006/relationships/image" Target="../media/image169.emf"/><Relationship Id="rId14" Type="http://schemas.openxmlformats.org/officeDocument/2006/relationships/image" Target="../media/image168.emf"/><Relationship Id="rId13" Type="http://schemas.openxmlformats.org/officeDocument/2006/relationships/image" Target="../media/image167.emf"/><Relationship Id="rId12" Type="http://schemas.openxmlformats.org/officeDocument/2006/relationships/image" Target="../media/image166.wmf"/><Relationship Id="rId11" Type="http://schemas.openxmlformats.org/officeDocument/2006/relationships/image" Target="../media/image165.wmf"/><Relationship Id="rId10" Type="http://schemas.openxmlformats.org/officeDocument/2006/relationships/image" Target="../media/image164.wmf"/><Relationship Id="rId1" Type="http://schemas.openxmlformats.org/officeDocument/2006/relationships/image" Target="../media/image155.wmf"/></Relationships>
</file>

<file path=ppt/drawings/_rels/vmlDrawing1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76.wmf"/><Relationship Id="rId5" Type="http://schemas.openxmlformats.org/officeDocument/2006/relationships/image" Target="../media/image175.wmf"/><Relationship Id="rId4" Type="http://schemas.openxmlformats.org/officeDocument/2006/relationships/image" Target="../media/image174.wmf"/><Relationship Id="rId3" Type="http://schemas.openxmlformats.org/officeDocument/2006/relationships/image" Target="../media/image173.wmf"/><Relationship Id="rId2" Type="http://schemas.openxmlformats.org/officeDocument/2006/relationships/image" Target="../media/image172.wmf"/><Relationship Id="rId1" Type="http://schemas.openxmlformats.org/officeDocument/2006/relationships/image" Target="../media/image171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85.wmf"/><Relationship Id="rId8" Type="http://schemas.openxmlformats.org/officeDocument/2006/relationships/image" Target="../media/image184.wmf"/><Relationship Id="rId7" Type="http://schemas.openxmlformats.org/officeDocument/2006/relationships/image" Target="../media/image183.wmf"/><Relationship Id="rId6" Type="http://schemas.openxmlformats.org/officeDocument/2006/relationships/image" Target="../media/image182.wmf"/><Relationship Id="rId5" Type="http://schemas.openxmlformats.org/officeDocument/2006/relationships/image" Target="../media/image181.wmf"/><Relationship Id="rId4" Type="http://schemas.openxmlformats.org/officeDocument/2006/relationships/image" Target="../media/image180.wmf"/><Relationship Id="rId3" Type="http://schemas.openxmlformats.org/officeDocument/2006/relationships/image" Target="../media/image179.wmf"/><Relationship Id="rId2" Type="http://schemas.openxmlformats.org/officeDocument/2006/relationships/image" Target="../media/image178.emf"/><Relationship Id="rId1" Type="http://schemas.openxmlformats.org/officeDocument/2006/relationships/image" Target="../media/image177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wmf"/><Relationship Id="rId2" Type="http://schemas.openxmlformats.org/officeDocument/2006/relationships/image" Target="../media/image191.wmf"/><Relationship Id="rId1" Type="http://schemas.openxmlformats.org/officeDocument/2006/relationships/image" Target="../media/image189.wmf"/></Relationships>
</file>

<file path=ppt/drawings/_rels/vmlDrawing18.vml.rels><?xml version="1.0" encoding="UTF-8" standalone="yes"?>
<Relationships xmlns="http://schemas.openxmlformats.org/package/2006/relationships"><Relationship Id="rId7" Type="http://schemas.openxmlformats.org/officeDocument/2006/relationships/image" Target="../media/image212.wmf"/><Relationship Id="rId6" Type="http://schemas.openxmlformats.org/officeDocument/2006/relationships/image" Target="../media/image211.emf"/><Relationship Id="rId5" Type="http://schemas.openxmlformats.org/officeDocument/2006/relationships/image" Target="../media/image210.emf"/><Relationship Id="rId4" Type="http://schemas.openxmlformats.org/officeDocument/2006/relationships/image" Target="../media/image209.wmf"/><Relationship Id="rId3" Type="http://schemas.openxmlformats.org/officeDocument/2006/relationships/image" Target="../media/image208.wmf"/><Relationship Id="rId2" Type="http://schemas.openxmlformats.org/officeDocument/2006/relationships/image" Target="../media/image207.wmf"/><Relationship Id="rId1" Type="http://schemas.openxmlformats.org/officeDocument/2006/relationships/image" Target="../media/image206.emf"/></Relationships>
</file>

<file path=ppt/drawings/_rels/vmlDrawing19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8.emf"/><Relationship Id="rId7" Type="http://schemas.openxmlformats.org/officeDocument/2006/relationships/image" Target="../media/image217.emf"/><Relationship Id="rId6" Type="http://schemas.openxmlformats.org/officeDocument/2006/relationships/image" Target="../media/image216.wmf"/><Relationship Id="rId5" Type="http://schemas.openxmlformats.org/officeDocument/2006/relationships/image" Target="../media/image215.wmf"/><Relationship Id="rId4" Type="http://schemas.openxmlformats.org/officeDocument/2006/relationships/image" Target="../media/image214.emf"/><Relationship Id="rId3" Type="http://schemas.openxmlformats.org/officeDocument/2006/relationships/image" Target="../media/image213.emf"/><Relationship Id="rId2" Type="http://schemas.openxmlformats.org/officeDocument/2006/relationships/image" Target="../media/image209.wmf"/><Relationship Id="rId1" Type="http://schemas.openxmlformats.org/officeDocument/2006/relationships/image" Target="../media/image208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4.wmf"/><Relationship Id="rId8" Type="http://schemas.openxmlformats.org/officeDocument/2006/relationships/image" Target="../media/image23.wmf"/><Relationship Id="rId7" Type="http://schemas.openxmlformats.org/officeDocument/2006/relationships/image" Target="../media/image22.emf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5" Type="http://schemas.openxmlformats.org/officeDocument/2006/relationships/image" Target="../media/image30.wmf"/><Relationship Id="rId14" Type="http://schemas.openxmlformats.org/officeDocument/2006/relationships/image" Target="../media/image29.emf"/><Relationship Id="rId13" Type="http://schemas.openxmlformats.org/officeDocument/2006/relationships/image" Target="../media/image28.emf"/><Relationship Id="rId12" Type="http://schemas.openxmlformats.org/officeDocument/2006/relationships/image" Target="../media/image27.emf"/><Relationship Id="rId11" Type="http://schemas.openxmlformats.org/officeDocument/2006/relationships/image" Target="../media/image26.emf"/><Relationship Id="rId10" Type="http://schemas.openxmlformats.org/officeDocument/2006/relationships/image" Target="../media/image25.emf"/><Relationship Id="rId1" Type="http://schemas.openxmlformats.org/officeDocument/2006/relationships/image" Target="../media/image15.emf"/></Relationships>
</file>

<file path=ppt/drawings/_rels/vmlDrawing20.vml.rels><?xml version="1.0" encoding="UTF-8" standalone="yes"?>
<Relationships xmlns="http://schemas.openxmlformats.org/package/2006/relationships"><Relationship Id="rId9" Type="http://schemas.openxmlformats.org/officeDocument/2006/relationships/image" Target="../media/image229.wmf"/><Relationship Id="rId8" Type="http://schemas.openxmlformats.org/officeDocument/2006/relationships/image" Target="../media/image228.emf"/><Relationship Id="rId7" Type="http://schemas.openxmlformats.org/officeDocument/2006/relationships/image" Target="../media/image227.emf"/><Relationship Id="rId6" Type="http://schemas.openxmlformats.org/officeDocument/2006/relationships/image" Target="../media/image226.emf"/><Relationship Id="rId5" Type="http://schemas.openxmlformats.org/officeDocument/2006/relationships/image" Target="../media/image225.wmf"/><Relationship Id="rId4" Type="http://schemas.openxmlformats.org/officeDocument/2006/relationships/image" Target="../media/image224.wmf"/><Relationship Id="rId3" Type="http://schemas.openxmlformats.org/officeDocument/2006/relationships/image" Target="../media/image223.wmf"/><Relationship Id="rId2" Type="http://schemas.openxmlformats.org/officeDocument/2006/relationships/image" Target="../media/image222.wmf"/><Relationship Id="rId1" Type="http://schemas.openxmlformats.org/officeDocument/2006/relationships/image" Target="../media/image221.wmf"/></Relationships>
</file>

<file path=ppt/drawings/_rels/vmlDrawing2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9.wmf"/><Relationship Id="rId8" Type="http://schemas.openxmlformats.org/officeDocument/2006/relationships/image" Target="../media/image238.wmf"/><Relationship Id="rId7" Type="http://schemas.openxmlformats.org/officeDocument/2006/relationships/image" Target="../media/image237.wmf"/><Relationship Id="rId6" Type="http://schemas.openxmlformats.org/officeDocument/2006/relationships/image" Target="../media/image236.emf"/><Relationship Id="rId5" Type="http://schemas.openxmlformats.org/officeDocument/2006/relationships/image" Target="../media/image235.wmf"/><Relationship Id="rId4" Type="http://schemas.openxmlformats.org/officeDocument/2006/relationships/image" Target="../media/image234.emf"/><Relationship Id="rId3" Type="http://schemas.openxmlformats.org/officeDocument/2006/relationships/image" Target="../media/image233.wmf"/><Relationship Id="rId2" Type="http://schemas.openxmlformats.org/officeDocument/2006/relationships/image" Target="../media/image232.wmf"/><Relationship Id="rId1" Type="http://schemas.openxmlformats.org/officeDocument/2006/relationships/image" Target="../media/image231.wmf"/></Relationships>
</file>

<file path=ppt/drawings/_rels/vmlDrawing2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48.wmf"/><Relationship Id="rId8" Type="http://schemas.openxmlformats.org/officeDocument/2006/relationships/image" Target="../media/image247.wmf"/><Relationship Id="rId7" Type="http://schemas.openxmlformats.org/officeDocument/2006/relationships/image" Target="../media/image246.wmf"/><Relationship Id="rId6" Type="http://schemas.openxmlformats.org/officeDocument/2006/relationships/image" Target="../media/image245.wmf"/><Relationship Id="rId5" Type="http://schemas.openxmlformats.org/officeDocument/2006/relationships/image" Target="../media/image244.wmf"/><Relationship Id="rId4" Type="http://schemas.openxmlformats.org/officeDocument/2006/relationships/image" Target="../media/image243.wmf"/><Relationship Id="rId3" Type="http://schemas.openxmlformats.org/officeDocument/2006/relationships/image" Target="../media/image242.wmf"/><Relationship Id="rId2" Type="http://schemas.openxmlformats.org/officeDocument/2006/relationships/image" Target="../media/image241.wmf"/><Relationship Id="rId13" Type="http://schemas.openxmlformats.org/officeDocument/2006/relationships/image" Target="../media/image252.wmf"/><Relationship Id="rId12" Type="http://schemas.openxmlformats.org/officeDocument/2006/relationships/image" Target="../media/image251.wmf"/><Relationship Id="rId11" Type="http://schemas.openxmlformats.org/officeDocument/2006/relationships/image" Target="../media/image250.wmf"/><Relationship Id="rId10" Type="http://schemas.openxmlformats.org/officeDocument/2006/relationships/image" Target="../media/image249.wmf"/><Relationship Id="rId1" Type="http://schemas.openxmlformats.org/officeDocument/2006/relationships/image" Target="../media/image240.wmf"/></Relationships>
</file>

<file path=ppt/drawings/_rels/vmlDrawing2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58.emf"/><Relationship Id="rId5" Type="http://schemas.openxmlformats.org/officeDocument/2006/relationships/image" Target="../media/image257.emf"/><Relationship Id="rId4" Type="http://schemas.openxmlformats.org/officeDocument/2006/relationships/image" Target="../media/image256.emf"/><Relationship Id="rId3" Type="http://schemas.openxmlformats.org/officeDocument/2006/relationships/image" Target="../media/image255.wmf"/><Relationship Id="rId2" Type="http://schemas.openxmlformats.org/officeDocument/2006/relationships/image" Target="../media/image254.wmf"/><Relationship Id="rId1" Type="http://schemas.openxmlformats.org/officeDocument/2006/relationships/image" Target="../media/image253.wmf"/></Relationships>
</file>

<file path=ppt/drawings/_rels/vmlDrawing2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54.wmf"/><Relationship Id="rId8" Type="http://schemas.openxmlformats.org/officeDocument/2006/relationships/image" Target="../media/image265.wmf"/><Relationship Id="rId7" Type="http://schemas.openxmlformats.org/officeDocument/2006/relationships/image" Target="../media/image264.wmf"/><Relationship Id="rId6" Type="http://schemas.openxmlformats.org/officeDocument/2006/relationships/image" Target="../media/image255.wmf"/><Relationship Id="rId5" Type="http://schemas.openxmlformats.org/officeDocument/2006/relationships/image" Target="../media/image263.wmf"/><Relationship Id="rId4" Type="http://schemas.openxmlformats.org/officeDocument/2006/relationships/image" Target="../media/image262.wmf"/><Relationship Id="rId3" Type="http://schemas.openxmlformats.org/officeDocument/2006/relationships/image" Target="../media/image261.wmf"/><Relationship Id="rId2" Type="http://schemas.openxmlformats.org/officeDocument/2006/relationships/image" Target="../media/image260.wmf"/><Relationship Id="rId10" Type="http://schemas.openxmlformats.org/officeDocument/2006/relationships/image" Target="../media/image266.wmf"/><Relationship Id="rId1" Type="http://schemas.openxmlformats.org/officeDocument/2006/relationships/image" Target="../media/image259.wmf"/></Relationships>
</file>

<file path=ppt/drawings/_rels/vmlDrawing2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7.wmf"/><Relationship Id="rId3" Type="http://schemas.openxmlformats.org/officeDocument/2006/relationships/image" Target="../media/image266.wmf"/><Relationship Id="rId2" Type="http://schemas.openxmlformats.org/officeDocument/2006/relationships/image" Target="../media/image262.wmf"/><Relationship Id="rId1" Type="http://schemas.openxmlformats.org/officeDocument/2006/relationships/image" Target="../media/image254.wmf"/></Relationships>
</file>

<file path=ppt/drawings/_rels/vmlDrawing2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70.wmf"/><Relationship Id="rId3" Type="http://schemas.openxmlformats.org/officeDocument/2006/relationships/image" Target="../media/image269.emf"/><Relationship Id="rId2" Type="http://schemas.openxmlformats.org/officeDocument/2006/relationships/image" Target="../media/image229.wmf"/><Relationship Id="rId1" Type="http://schemas.openxmlformats.org/officeDocument/2006/relationships/image" Target="../media/image268.emf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282.wmf"/><Relationship Id="rId8" Type="http://schemas.openxmlformats.org/officeDocument/2006/relationships/image" Target="../media/image281.wmf"/><Relationship Id="rId7" Type="http://schemas.openxmlformats.org/officeDocument/2006/relationships/image" Target="../media/image280.wmf"/><Relationship Id="rId6" Type="http://schemas.openxmlformats.org/officeDocument/2006/relationships/image" Target="../media/image279.wmf"/><Relationship Id="rId5" Type="http://schemas.openxmlformats.org/officeDocument/2006/relationships/image" Target="../media/image278.wmf"/><Relationship Id="rId4" Type="http://schemas.openxmlformats.org/officeDocument/2006/relationships/image" Target="../media/image277.wmf"/><Relationship Id="rId3" Type="http://schemas.openxmlformats.org/officeDocument/2006/relationships/image" Target="../media/image276.emf"/><Relationship Id="rId2" Type="http://schemas.openxmlformats.org/officeDocument/2006/relationships/image" Target="../media/image275.wmf"/><Relationship Id="rId11" Type="http://schemas.openxmlformats.org/officeDocument/2006/relationships/image" Target="../media/image284.wmf"/><Relationship Id="rId10" Type="http://schemas.openxmlformats.org/officeDocument/2006/relationships/image" Target="../media/image283.wmf"/><Relationship Id="rId1" Type="http://schemas.openxmlformats.org/officeDocument/2006/relationships/image" Target="../media/image274.wmf"/></Relationships>
</file>

<file path=ppt/drawings/_rels/vmlDrawing28.vml.rels><?xml version="1.0" encoding="UTF-8" standalone="yes"?>
<Relationships xmlns="http://schemas.openxmlformats.org/package/2006/relationships"><Relationship Id="rId6" Type="http://schemas.openxmlformats.org/officeDocument/2006/relationships/image" Target="../media/image290.wmf"/><Relationship Id="rId5" Type="http://schemas.openxmlformats.org/officeDocument/2006/relationships/image" Target="../media/image289.wmf"/><Relationship Id="rId4" Type="http://schemas.openxmlformats.org/officeDocument/2006/relationships/image" Target="../media/image288.wmf"/><Relationship Id="rId3" Type="http://schemas.openxmlformats.org/officeDocument/2006/relationships/image" Target="../media/image287.wmf"/><Relationship Id="rId2" Type="http://schemas.openxmlformats.org/officeDocument/2006/relationships/image" Target="../media/image286.wmf"/><Relationship Id="rId1" Type="http://schemas.openxmlformats.org/officeDocument/2006/relationships/image" Target="../media/image285.wmf"/></Relationships>
</file>

<file path=ppt/drawings/_rels/vmlDrawing29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5.wmf"/><Relationship Id="rId4" Type="http://schemas.openxmlformats.org/officeDocument/2006/relationships/image" Target="../media/image294.wmf"/><Relationship Id="rId3" Type="http://schemas.openxmlformats.org/officeDocument/2006/relationships/image" Target="../media/image293.wmf"/><Relationship Id="rId2" Type="http://schemas.openxmlformats.org/officeDocument/2006/relationships/image" Target="../media/image292.wmf"/><Relationship Id="rId1" Type="http://schemas.openxmlformats.org/officeDocument/2006/relationships/image" Target="../media/image291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/Relationships>
</file>

<file path=ppt/drawings/_rels/vmlDrawing30.vml.rels><?xml version="1.0" encoding="UTF-8" standalone="yes"?>
<Relationships xmlns="http://schemas.openxmlformats.org/package/2006/relationships"><Relationship Id="rId9" Type="http://schemas.openxmlformats.org/officeDocument/2006/relationships/image" Target="../media/image304.emf"/><Relationship Id="rId8" Type="http://schemas.openxmlformats.org/officeDocument/2006/relationships/image" Target="../media/image303.emf"/><Relationship Id="rId7" Type="http://schemas.openxmlformats.org/officeDocument/2006/relationships/image" Target="../media/image302.wmf"/><Relationship Id="rId6" Type="http://schemas.openxmlformats.org/officeDocument/2006/relationships/image" Target="../media/image301.emf"/><Relationship Id="rId5" Type="http://schemas.openxmlformats.org/officeDocument/2006/relationships/image" Target="../media/image300.emf"/><Relationship Id="rId4" Type="http://schemas.openxmlformats.org/officeDocument/2006/relationships/image" Target="../media/image299.emf"/><Relationship Id="rId3" Type="http://schemas.openxmlformats.org/officeDocument/2006/relationships/image" Target="../media/image298.emf"/><Relationship Id="rId2" Type="http://schemas.openxmlformats.org/officeDocument/2006/relationships/image" Target="../media/image297.emf"/><Relationship Id="rId11" Type="http://schemas.openxmlformats.org/officeDocument/2006/relationships/image" Target="../media/image306.emf"/><Relationship Id="rId10" Type="http://schemas.openxmlformats.org/officeDocument/2006/relationships/image" Target="../media/image305.wmf"/><Relationship Id="rId1" Type="http://schemas.openxmlformats.org/officeDocument/2006/relationships/image" Target="../media/image296.emf"/></Relationships>
</file>

<file path=ppt/drawings/_rels/vmlDrawing3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4.emf"/><Relationship Id="rId7" Type="http://schemas.openxmlformats.org/officeDocument/2006/relationships/image" Target="../media/image313.emf"/><Relationship Id="rId6" Type="http://schemas.openxmlformats.org/officeDocument/2006/relationships/image" Target="../media/image312.wmf"/><Relationship Id="rId5" Type="http://schemas.openxmlformats.org/officeDocument/2006/relationships/image" Target="../media/image311.wmf"/><Relationship Id="rId4" Type="http://schemas.openxmlformats.org/officeDocument/2006/relationships/image" Target="../media/image310.emf"/><Relationship Id="rId3" Type="http://schemas.openxmlformats.org/officeDocument/2006/relationships/image" Target="../media/image309.emf"/><Relationship Id="rId2" Type="http://schemas.openxmlformats.org/officeDocument/2006/relationships/image" Target="../media/image308.wmf"/><Relationship Id="rId1" Type="http://schemas.openxmlformats.org/officeDocument/2006/relationships/image" Target="../media/image307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7" Type="http://schemas.openxmlformats.org/officeDocument/2006/relationships/image" Target="../media/image57.emf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62.emf"/><Relationship Id="rId5" Type="http://schemas.openxmlformats.org/officeDocument/2006/relationships/image" Target="../media/image61.emf"/><Relationship Id="rId4" Type="http://schemas.openxmlformats.org/officeDocument/2006/relationships/image" Target="../media/image60.emf"/><Relationship Id="rId3" Type="http://schemas.openxmlformats.org/officeDocument/2006/relationships/image" Target="../media/image59.emf"/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71.emf"/><Relationship Id="rId8" Type="http://schemas.openxmlformats.org/officeDocument/2006/relationships/image" Target="../media/image70.emf"/><Relationship Id="rId7" Type="http://schemas.openxmlformats.org/officeDocument/2006/relationships/image" Target="../media/image69.emf"/><Relationship Id="rId6" Type="http://schemas.openxmlformats.org/officeDocument/2006/relationships/image" Target="../media/image68.emf"/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83.emf"/><Relationship Id="rId8" Type="http://schemas.openxmlformats.org/officeDocument/2006/relationships/image" Target="../media/image82.emf"/><Relationship Id="rId7" Type="http://schemas.openxmlformats.org/officeDocument/2006/relationships/image" Target="../media/image81.wmf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1" Type="http://schemas.openxmlformats.org/officeDocument/2006/relationships/image" Target="../media/image85.wmf"/><Relationship Id="rId10" Type="http://schemas.openxmlformats.org/officeDocument/2006/relationships/image" Target="../media/image84.wmf"/><Relationship Id="rId1" Type="http://schemas.openxmlformats.org/officeDocument/2006/relationships/image" Target="../media/image75.wmf"/></Relationships>
</file>

<file path=ppt/drawings/_rels/vmlDrawing9.vml.rels><?xml version="1.0" encoding="UTF-8" standalone="yes"?>
<Relationships xmlns="http://schemas.openxmlformats.org/package/2006/relationships"><Relationship Id="rId9" Type="http://schemas.openxmlformats.org/officeDocument/2006/relationships/image" Target="../media/image94.wmf"/><Relationship Id="rId8" Type="http://schemas.openxmlformats.org/officeDocument/2006/relationships/image" Target="../media/image93.wmf"/><Relationship Id="rId7" Type="http://schemas.openxmlformats.org/officeDocument/2006/relationships/image" Target="../media/image92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3" Type="http://schemas.openxmlformats.org/officeDocument/2006/relationships/image" Target="../media/image98.wmf"/><Relationship Id="rId12" Type="http://schemas.openxmlformats.org/officeDocument/2006/relationships/image" Target="../media/image97.wmf"/><Relationship Id="rId11" Type="http://schemas.openxmlformats.org/officeDocument/2006/relationships/image" Target="../media/image96.wmf"/><Relationship Id="rId10" Type="http://schemas.openxmlformats.org/officeDocument/2006/relationships/image" Target="../media/image95.emf"/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6E7DB2B3-C5AC-462A-9DBC-C6205429A172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00D923EB-965A-48D1-906D-189B39FFDEAA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8" name="矩形 7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9" name="矩形 8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029" name="标题占位符 1"/>
          <p:cNvSpPr>
            <a:spLocks noGrp="1"/>
          </p:cNvSpPr>
          <p:nvPr userDrawn="1"/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0" name="文本占位符 2"/>
          <p:cNvSpPr>
            <a:spLocks noGrp="1"/>
          </p:cNvSpPr>
          <p:nvPr>
            <p:ph type="body" idx="13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二级</a:t>
            </a:r>
            <a:endParaRPr lang="zh-CN" altLang="en-US"/>
          </a:p>
          <a:p>
            <a:pPr lvl="2" indent="-228600"/>
            <a:r>
              <a:rPr lang="zh-CN" altLang="en-US"/>
              <a:t>三级</a:t>
            </a:r>
            <a:endParaRPr lang="zh-CN" altLang="en-US"/>
          </a:p>
          <a:p>
            <a:pPr lvl="3" indent="-228600"/>
            <a:r>
              <a:rPr lang="zh-CN" altLang="en-US"/>
              <a:t>四级</a:t>
            </a:r>
            <a:endParaRPr lang="zh-CN" altLang="en-US"/>
          </a:p>
          <a:p>
            <a:pPr lvl="4" indent="-22860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0" name="日期占位符 3"/>
          <p:cNvSpPr>
            <a:spLocks noGrp="1"/>
          </p:cNvSpPr>
          <p:nvPr userDrawn="1"/>
        </p:nvSpPr>
        <p:spPr>
          <a:xfrm>
            <a:off x="9652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" name="灯片编号占位符 5"/>
          <p:cNvSpPr>
            <a:spLocks noGrp="1"/>
          </p:cNvSpPr>
          <p:nvPr userDrawn="1"/>
        </p:nvSpPr>
        <p:spPr>
          <a:xfrm>
            <a:off x="8737600" y="6483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3" name="椭圆 12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椭圆 9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1" name="椭圆 10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椭圆 9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1" name="椭圆 10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0" name="椭圆 9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1" name="椭圆 10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1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69545" y="188595"/>
            <a:ext cx="11880000" cy="648017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398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7813"/>
            <a:ext cx="10972800" cy="1139825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916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41763"/>
            <a:ext cx="5384800" cy="2189162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eaLnBrk="1" fontAlgn="auto" hangingPunct="1">
              <a:spcBef>
                <a:spcPct val="0"/>
              </a:spcBef>
            </a:pPr>
            <a:fld id="{9A0DB2DC-4C9A-4742-B13C-FB6460FD3503}" type="slidenum">
              <a:rPr lang="en-US" altLang="zh-CN" strike="noStrike" noProof="1">
                <a:latin typeface="+mn-lt"/>
                <a:ea typeface="+mn-ea"/>
                <a:cs typeface="+mn-cs"/>
              </a:rPr>
            </a:fld>
            <a:endParaRPr lang="en-US" altLang="zh-CN" strike="noStrike" noProof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3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4925" y="0"/>
            <a:ext cx="12227560" cy="689800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3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635" y="0"/>
            <a:ext cx="12192000" cy="686625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两栏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2" name="圆角矩形 1"/>
          <p:cNvSpPr/>
          <p:nvPr userDrawn="1"/>
        </p:nvSpPr>
        <p:spPr>
          <a:xfrm>
            <a:off x="605790" y="624840"/>
            <a:ext cx="10980000" cy="5580000"/>
          </a:xfrm>
          <a:prstGeom prst="roundRect">
            <a:avLst>
              <a:gd name="adj" fmla="val 5371"/>
            </a:avLst>
          </a:prstGeom>
          <a:solidFill>
            <a:schemeClr val="bg1">
              <a:alpha val="84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垂直排列标题与文本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2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56210" y="189230"/>
            <a:ext cx="11880000" cy="6480000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0" y="657225"/>
            <a:ext cx="12192000" cy="5543550"/>
          </a:xfrm>
          <a:prstGeom prst="rect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6" name="矩形 5"/>
          <p:cNvSpPr/>
          <p:nvPr userDrawn="1"/>
        </p:nvSpPr>
        <p:spPr>
          <a:xfrm>
            <a:off x="342900" y="285750"/>
            <a:ext cx="11506200" cy="6286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椭圆 12"/>
          <p:cNvSpPr/>
          <p:nvPr userDrawn="1"/>
        </p:nvSpPr>
        <p:spPr>
          <a:xfrm>
            <a:off x="342900" y="1365250"/>
            <a:ext cx="2495550" cy="2495550"/>
          </a:xfrm>
          <a:prstGeom prst="ellipse">
            <a:avLst/>
          </a:prstGeom>
          <a:solidFill>
            <a:srgbClr val="FFD13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31" name="椭圆 30"/>
          <p:cNvSpPr/>
          <p:nvPr userDrawn="1"/>
        </p:nvSpPr>
        <p:spPr>
          <a:xfrm>
            <a:off x="1433513" y="5435600"/>
            <a:ext cx="539750" cy="539750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5" name="椭圆 24"/>
          <p:cNvSpPr/>
          <p:nvPr userDrawn="1"/>
        </p:nvSpPr>
        <p:spPr>
          <a:xfrm>
            <a:off x="9353550" y="3860800"/>
            <a:ext cx="2495550" cy="2495550"/>
          </a:xfrm>
          <a:prstGeom prst="ellipse">
            <a:avLst/>
          </a:prstGeom>
          <a:solidFill>
            <a:srgbClr val="FF6A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14" name="椭圆 13"/>
          <p:cNvSpPr/>
          <p:nvPr userDrawn="1"/>
        </p:nvSpPr>
        <p:spPr>
          <a:xfrm>
            <a:off x="10439400" y="523875"/>
            <a:ext cx="1009650" cy="1008063"/>
          </a:xfrm>
          <a:prstGeom prst="ellipse">
            <a:avLst/>
          </a:prstGeom>
          <a:solidFill>
            <a:srgbClr val="38C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fontAlgn="auto"/>
            <a:fld id="{983D5952-1F7A-4A8C-9974-88BC06B3A9E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fontAlgn="auto"/>
            <a:fld id="{117DFC76-6F19-4E55-9EE6-E7C688B9809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 spd="slow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slow" advTm="3000">
    <p:push dir="u"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e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8.e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17.emf"/><Relationship Id="rId4" Type="http://schemas.openxmlformats.org/officeDocument/2006/relationships/oleObject" Target="../embeddings/oleObject5.bin"/><Relationship Id="rId34" Type="http://schemas.openxmlformats.org/officeDocument/2006/relationships/vmlDrawing" Target="../drawings/vmlDrawing2.vml"/><Relationship Id="rId33" Type="http://schemas.openxmlformats.org/officeDocument/2006/relationships/slideLayout" Target="../slideLayouts/slideLayout14.xml"/><Relationship Id="rId32" Type="http://schemas.openxmlformats.org/officeDocument/2006/relationships/image" Target="../media/image31.png"/><Relationship Id="rId31" Type="http://schemas.openxmlformats.org/officeDocument/2006/relationships/image" Target="../media/image30.wmf"/><Relationship Id="rId30" Type="http://schemas.openxmlformats.org/officeDocument/2006/relationships/oleObject" Target="../embeddings/oleObject18.bin"/><Relationship Id="rId3" Type="http://schemas.openxmlformats.org/officeDocument/2006/relationships/image" Target="../media/image16.png"/><Relationship Id="rId29" Type="http://schemas.openxmlformats.org/officeDocument/2006/relationships/image" Target="../media/image29.emf"/><Relationship Id="rId28" Type="http://schemas.openxmlformats.org/officeDocument/2006/relationships/oleObject" Target="../embeddings/oleObject17.bin"/><Relationship Id="rId27" Type="http://schemas.openxmlformats.org/officeDocument/2006/relationships/image" Target="../media/image28.emf"/><Relationship Id="rId26" Type="http://schemas.openxmlformats.org/officeDocument/2006/relationships/oleObject" Target="../embeddings/oleObject16.bin"/><Relationship Id="rId25" Type="http://schemas.openxmlformats.org/officeDocument/2006/relationships/image" Target="../media/image27.emf"/><Relationship Id="rId24" Type="http://schemas.openxmlformats.org/officeDocument/2006/relationships/oleObject" Target="../embeddings/oleObject15.bin"/><Relationship Id="rId23" Type="http://schemas.openxmlformats.org/officeDocument/2006/relationships/image" Target="../media/image26.emf"/><Relationship Id="rId22" Type="http://schemas.openxmlformats.org/officeDocument/2006/relationships/oleObject" Target="../embeddings/oleObject14.bin"/><Relationship Id="rId21" Type="http://schemas.openxmlformats.org/officeDocument/2006/relationships/image" Target="../media/image25.emf"/><Relationship Id="rId20" Type="http://schemas.openxmlformats.org/officeDocument/2006/relationships/oleObject" Target="../embeddings/oleObject13.bin"/><Relationship Id="rId2" Type="http://schemas.openxmlformats.org/officeDocument/2006/relationships/image" Target="../media/image15.emf"/><Relationship Id="rId19" Type="http://schemas.openxmlformats.org/officeDocument/2006/relationships/image" Target="../media/image24.wmf"/><Relationship Id="rId18" Type="http://schemas.openxmlformats.org/officeDocument/2006/relationships/oleObject" Target="../embeddings/oleObject12.bin"/><Relationship Id="rId17" Type="http://schemas.openxmlformats.org/officeDocument/2006/relationships/image" Target="../media/image23.wmf"/><Relationship Id="rId16" Type="http://schemas.openxmlformats.org/officeDocument/2006/relationships/oleObject" Target="../embeddings/oleObject11.bin"/><Relationship Id="rId15" Type="http://schemas.openxmlformats.org/officeDocument/2006/relationships/image" Target="../media/image22.emf"/><Relationship Id="rId14" Type="http://schemas.openxmlformats.org/officeDocument/2006/relationships/oleObject" Target="../embeddings/oleObject10.bin"/><Relationship Id="rId13" Type="http://schemas.openxmlformats.org/officeDocument/2006/relationships/image" Target="../media/image21.emf"/><Relationship Id="rId12" Type="http://schemas.openxmlformats.org/officeDocument/2006/relationships/oleObject" Target="../embeddings/oleObject9.bin"/><Relationship Id="rId11" Type="http://schemas.openxmlformats.org/officeDocument/2006/relationships/image" Target="../media/image20.emf"/><Relationship Id="rId10" Type="http://schemas.openxmlformats.org/officeDocument/2006/relationships/oleObject" Target="../embeddings/oleObject8.bin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35.e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34.e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3.e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32.e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37.e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36.emf"/><Relationship Id="rId1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0.e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49.emf"/><Relationship Id="rId3" Type="http://schemas.openxmlformats.org/officeDocument/2006/relationships/oleObject" Target="../embeddings/oleObject27.bin"/><Relationship Id="rId2" Type="http://schemas.openxmlformats.org/officeDocument/2006/relationships/oleObject" Target="../embeddings/oleObject26.bin"/><Relationship Id="rId1" Type="http://schemas.openxmlformats.org/officeDocument/2006/relationships/oleObject" Target="../embeddings/oleObject25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54.e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53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2.e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51.emf"/><Relationship Id="rId18" Type="http://schemas.openxmlformats.org/officeDocument/2006/relationships/vmlDrawing" Target="../drawings/vmlDrawing5.vml"/><Relationship Id="rId17" Type="http://schemas.openxmlformats.org/officeDocument/2006/relationships/slideLayout" Target="../slideLayouts/slideLayout8.xml"/><Relationship Id="rId16" Type="http://schemas.openxmlformats.org/officeDocument/2006/relationships/image" Target="../media/image58.emf"/><Relationship Id="rId15" Type="http://schemas.openxmlformats.org/officeDocument/2006/relationships/oleObject" Target="../embeddings/oleObject36.bin"/><Relationship Id="rId14" Type="http://schemas.openxmlformats.org/officeDocument/2006/relationships/image" Target="../media/image57.e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56.e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55.emf"/><Relationship Id="rId1" Type="http://schemas.openxmlformats.org/officeDocument/2006/relationships/oleObject" Target="../embeddings/oleObject29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60.e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59.e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50.e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9.emf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62.emf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61.emf"/><Relationship Id="rId1" Type="http://schemas.openxmlformats.org/officeDocument/2006/relationships/oleObject" Target="../embeddings/oleObject37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44.bin"/><Relationship Id="rId20" Type="http://schemas.openxmlformats.org/officeDocument/2006/relationships/vmlDrawing" Target="../drawings/vmlDrawing7.vml"/><Relationship Id="rId2" Type="http://schemas.openxmlformats.org/officeDocument/2006/relationships/image" Target="../media/image63.wmf"/><Relationship Id="rId19" Type="http://schemas.openxmlformats.org/officeDocument/2006/relationships/slideLayout" Target="../slideLayouts/slideLayout8.xml"/><Relationship Id="rId18" Type="http://schemas.openxmlformats.org/officeDocument/2006/relationships/image" Target="../media/image71.emf"/><Relationship Id="rId17" Type="http://schemas.openxmlformats.org/officeDocument/2006/relationships/oleObject" Target="../embeddings/oleObject51.bin"/><Relationship Id="rId16" Type="http://schemas.openxmlformats.org/officeDocument/2006/relationships/image" Target="../media/image70.emf"/><Relationship Id="rId15" Type="http://schemas.openxmlformats.org/officeDocument/2006/relationships/oleObject" Target="../embeddings/oleObject50.bin"/><Relationship Id="rId14" Type="http://schemas.openxmlformats.org/officeDocument/2006/relationships/image" Target="../media/image69.emf"/><Relationship Id="rId13" Type="http://schemas.openxmlformats.org/officeDocument/2006/relationships/oleObject" Target="../embeddings/oleObject49.bin"/><Relationship Id="rId12" Type="http://schemas.openxmlformats.org/officeDocument/2006/relationships/image" Target="../media/image68.emf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67.wmf"/><Relationship Id="rId1" Type="http://schemas.openxmlformats.org/officeDocument/2006/relationships/oleObject" Target="../embeddings/oleObject43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4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78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53.bin"/><Relationship Id="rId24" Type="http://schemas.openxmlformats.org/officeDocument/2006/relationships/vmlDrawing" Target="../drawings/vmlDrawing8.vml"/><Relationship Id="rId23" Type="http://schemas.openxmlformats.org/officeDocument/2006/relationships/slideLayout" Target="../slideLayouts/slideLayout6.xml"/><Relationship Id="rId22" Type="http://schemas.openxmlformats.org/officeDocument/2006/relationships/image" Target="../media/image85.wmf"/><Relationship Id="rId21" Type="http://schemas.openxmlformats.org/officeDocument/2006/relationships/oleObject" Target="../embeddings/oleObject62.bin"/><Relationship Id="rId20" Type="http://schemas.openxmlformats.org/officeDocument/2006/relationships/image" Target="../media/image84.wmf"/><Relationship Id="rId2" Type="http://schemas.openxmlformats.org/officeDocument/2006/relationships/image" Target="../media/image75.wmf"/><Relationship Id="rId19" Type="http://schemas.openxmlformats.org/officeDocument/2006/relationships/oleObject" Target="../embeddings/oleObject61.bin"/><Relationship Id="rId18" Type="http://schemas.openxmlformats.org/officeDocument/2006/relationships/image" Target="../media/image83.emf"/><Relationship Id="rId17" Type="http://schemas.openxmlformats.org/officeDocument/2006/relationships/oleObject" Target="../embeddings/oleObject60.bin"/><Relationship Id="rId16" Type="http://schemas.openxmlformats.org/officeDocument/2006/relationships/image" Target="../media/image82.emf"/><Relationship Id="rId15" Type="http://schemas.openxmlformats.org/officeDocument/2006/relationships/oleObject" Target="../embeddings/oleObject59.bin"/><Relationship Id="rId14" Type="http://schemas.openxmlformats.org/officeDocument/2006/relationships/image" Target="../media/image81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80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79.wmf"/><Relationship Id="rId1" Type="http://schemas.openxmlformats.org/officeDocument/2006/relationships/oleObject" Target="../embeddings/oleObject52.bin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89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88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87.wmf"/><Relationship Id="rId3" Type="http://schemas.openxmlformats.org/officeDocument/2006/relationships/oleObject" Target="../embeddings/oleObject64.bin"/><Relationship Id="rId28" Type="http://schemas.openxmlformats.org/officeDocument/2006/relationships/vmlDrawing" Target="../drawings/vmlDrawing9.vml"/><Relationship Id="rId27" Type="http://schemas.openxmlformats.org/officeDocument/2006/relationships/slideLayout" Target="../slideLayouts/slideLayout6.xml"/><Relationship Id="rId26" Type="http://schemas.openxmlformats.org/officeDocument/2006/relationships/image" Target="../media/image98.wmf"/><Relationship Id="rId25" Type="http://schemas.openxmlformats.org/officeDocument/2006/relationships/oleObject" Target="../embeddings/oleObject75.bin"/><Relationship Id="rId24" Type="http://schemas.openxmlformats.org/officeDocument/2006/relationships/image" Target="../media/image97.wmf"/><Relationship Id="rId23" Type="http://schemas.openxmlformats.org/officeDocument/2006/relationships/oleObject" Target="../embeddings/oleObject74.bin"/><Relationship Id="rId22" Type="http://schemas.openxmlformats.org/officeDocument/2006/relationships/image" Target="../media/image96.wmf"/><Relationship Id="rId21" Type="http://schemas.openxmlformats.org/officeDocument/2006/relationships/oleObject" Target="../embeddings/oleObject73.bin"/><Relationship Id="rId20" Type="http://schemas.openxmlformats.org/officeDocument/2006/relationships/image" Target="../media/image95.emf"/><Relationship Id="rId2" Type="http://schemas.openxmlformats.org/officeDocument/2006/relationships/image" Target="../media/image86.wmf"/><Relationship Id="rId19" Type="http://schemas.openxmlformats.org/officeDocument/2006/relationships/oleObject" Target="../embeddings/oleObject72.bin"/><Relationship Id="rId18" Type="http://schemas.openxmlformats.org/officeDocument/2006/relationships/image" Target="../media/image94.wmf"/><Relationship Id="rId17" Type="http://schemas.openxmlformats.org/officeDocument/2006/relationships/oleObject" Target="../embeddings/oleObject71.bin"/><Relationship Id="rId16" Type="http://schemas.openxmlformats.org/officeDocument/2006/relationships/image" Target="../media/image93.wmf"/><Relationship Id="rId15" Type="http://schemas.openxmlformats.org/officeDocument/2006/relationships/oleObject" Target="../embeddings/oleObject70.bin"/><Relationship Id="rId14" Type="http://schemas.openxmlformats.org/officeDocument/2006/relationships/image" Target="../media/image92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91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90.wmf"/><Relationship Id="rId1" Type="http://schemas.openxmlformats.org/officeDocument/2006/relationships/oleObject" Target="../embeddings/oleObject63.bin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0.png"/><Relationship Id="rId1" Type="http://schemas.openxmlformats.org/officeDocument/2006/relationships/image" Target="../media/image9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104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102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101.wmf"/><Relationship Id="rId18" Type="http://schemas.openxmlformats.org/officeDocument/2006/relationships/vmlDrawing" Target="../drawings/vmlDrawing10.vml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108.wmf"/><Relationship Id="rId15" Type="http://schemas.openxmlformats.org/officeDocument/2006/relationships/oleObject" Target="../embeddings/oleObject83.bin"/><Relationship Id="rId14" Type="http://schemas.openxmlformats.org/officeDocument/2006/relationships/image" Target="../media/image107.wmf"/><Relationship Id="rId13" Type="http://schemas.openxmlformats.org/officeDocument/2006/relationships/oleObject" Target="../embeddings/oleObject82.bin"/><Relationship Id="rId12" Type="http://schemas.openxmlformats.org/officeDocument/2006/relationships/image" Target="../media/image106.wmf"/><Relationship Id="rId11" Type="http://schemas.openxmlformats.org/officeDocument/2006/relationships/oleObject" Target="../embeddings/oleObject81.bin"/><Relationship Id="rId10" Type="http://schemas.openxmlformats.org/officeDocument/2006/relationships/image" Target="../media/image105.wmf"/><Relationship Id="rId1" Type="http://schemas.openxmlformats.org/officeDocument/2006/relationships/oleObject" Target="../embeddings/oleObject76.bin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8.bin"/><Relationship Id="rId8" Type="http://schemas.openxmlformats.org/officeDocument/2006/relationships/image" Target="../media/image112.wmf"/><Relationship Id="rId7" Type="http://schemas.openxmlformats.org/officeDocument/2006/relationships/oleObject" Target="../embeddings/oleObject87.bin"/><Relationship Id="rId6" Type="http://schemas.openxmlformats.org/officeDocument/2006/relationships/image" Target="../media/image111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110.wmf"/><Relationship Id="rId37" Type="http://schemas.openxmlformats.org/officeDocument/2006/relationships/vmlDrawing" Target="../drawings/vmlDrawing11.vml"/><Relationship Id="rId36" Type="http://schemas.openxmlformats.org/officeDocument/2006/relationships/slideLayout" Target="../slideLayouts/slideLayout6.xml"/><Relationship Id="rId35" Type="http://schemas.openxmlformats.org/officeDocument/2006/relationships/image" Target="../media/image108.wmf"/><Relationship Id="rId34" Type="http://schemas.openxmlformats.org/officeDocument/2006/relationships/oleObject" Target="../embeddings/oleObject101.bin"/><Relationship Id="rId33" Type="http://schemas.openxmlformats.org/officeDocument/2006/relationships/image" Target="../media/image124.wmf"/><Relationship Id="rId32" Type="http://schemas.openxmlformats.org/officeDocument/2006/relationships/oleObject" Target="../embeddings/oleObject100.bin"/><Relationship Id="rId31" Type="http://schemas.openxmlformats.org/officeDocument/2006/relationships/image" Target="../media/image123.wmf"/><Relationship Id="rId30" Type="http://schemas.openxmlformats.org/officeDocument/2006/relationships/oleObject" Target="../embeddings/oleObject99.bin"/><Relationship Id="rId3" Type="http://schemas.openxmlformats.org/officeDocument/2006/relationships/oleObject" Target="../embeddings/oleObject85.bin"/><Relationship Id="rId29" Type="http://schemas.openxmlformats.org/officeDocument/2006/relationships/image" Target="../media/image122.wmf"/><Relationship Id="rId28" Type="http://schemas.openxmlformats.org/officeDocument/2006/relationships/oleObject" Target="../embeddings/oleObject98.bin"/><Relationship Id="rId27" Type="http://schemas.openxmlformats.org/officeDocument/2006/relationships/oleObject" Target="../embeddings/oleObject97.bin"/><Relationship Id="rId26" Type="http://schemas.openxmlformats.org/officeDocument/2006/relationships/image" Target="../media/image121.wmf"/><Relationship Id="rId25" Type="http://schemas.openxmlformats.org/officeDocument/2006/relationships/oleObject" Target="../embeddings/oleObject96.bin"/><Relationship Id="rId24" Type="http://schemas.openxmlformats.org/officeDocument/2006/relationships/image" Target="../media/image120.wmf"/><Relationship Id="rId23" Type="http://schemas.openxmlformats.org/officeDocument/2006/relationships/oleObject" Target="../embeddings/oleObject95.bin"/><Relationship Id="rId22" Type="http://schemas.openxmlformats.org/officeDocument/2006/relationships/image" Target="../media/image119.wmf"/><Relationship Id="rId21" Type="http://schemas.openxmlformats.org/officeDocument/2006/relationships/oleObject" Target="../embeddings/oleObject94.bin"/><Relationship Id="rId20" Type="http://schemas.openxmlformats.org/officeDocument/2006/relationships/image" Target="../media/image118.wmf"/><Relationship Id="rId2" Type="http://schemas.openxmlformats.org/officeDocument/2006/relationships/image" Target="../media/image109.wmf"/><Relationship Id="rId19" Type="http://schemas.openxmlformats.org/officeDocument/2006/relationships/oleObject" Target="../embeddings/oleObject93.bin"/><Relationship Id="rId18" Type="http://schemas.openxmlformats.org/officeDocument/2006/relationships/image" Target="../media/image117.wmf"/><Relationship Id="rId17" Type="http://schemas.openxmlformats.org/officeDocument/2006/relationships/oleObject" Target="../embeddings/oleObject92.bin"/><Relationship Id="rId16" Type="http://schemas.openxmlformats.org/officeDocument/2006/relationships/image" Target="../media/image116.wmf"/><Relationship Id="rId15" Type="http://schemas.openxmlformats.org/officeDocument/2006/relationships/oleObject" Target="../embeddings/oleObject91.bin"/><Relationship Id="rId14" Type="http://schemas.openxmlformats.org/officeDocument/2006/relationships/image" Target="../media/image115.wmf"/><Relationship Id="rId13" Type="http://schemas.openxmlformats.org/officeDocument/2006/relationships/oleObject" Target="../embeddings/oleObject90.bin"/><Relationship Id="rId12" Type="http://schemas.openxmlformats.org/officeDocument/2006/relationships/image" Target="../media/image114.wmf"/><Relationship Id="rId11" Type="http://schemas.openxmlformats.org/officeDocument/2006/relationships/oleObject" Target="../embeddings/oleObject89.bin"/><Relationship Id="rId10" Type="http://schemas.openxmlformats.org/officeDocument/2006/relationships/image" Target="../media/image113.wmf"/><Relationship Id="rId1" Type="http://schemas.openxmlformats.org/officeDocument/2006/relationships/oleObject" Target="../embeddings/oleObject84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5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0.wmf"/><Relationship Id="rId8" Type="http://schemas.openxmlformats.org/officeDocument/2006/relationships/oleObject" Target="../embeddings/oleObject105.bin"/><Relationship Id="rId7" Type="http://schemas.openxmlformats.org/officeDocument/2006/relationships/image" Target="../media/image129.wmf"/><Relationship Id="rId6" Type="http://schemas.openxmlformats.org/officeDocument/2006/relationships/image" Target="../media/image128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127.emf"/><Relationship Id="rId31" Type="http://schemas.openxmlformats.org/officeDocument/2006/relationships/vmlDrawing" Target="../drawings/vmlDrawing12.vml"/><Relationship Id="rId30" Type="http://schemas.openxmlformats.org/officeDocument/2006/relationships/slideLayout" Target="../slideLayouts/slideLayout14.xml"/><Relationship Id="rId3" Type="http://schemas.openxmlformats.org/officeDocument/2006/relationships/oleObject" Target="../embeddings/oleObject103.bin"/><Relationship Id="rId29" Type="http://schemas.openxmlformats.org/officeDocument/2006/relationships/image" Target="../media/image137.wmf"/><Relationship Id="rId28" Type="http://schemas.openxmlformats.org/officeDocument/2006/relationships/oleObject" Target="../embeddings/oleObject115.bin"/><Relationship Id="rId27" Type="http://schemas.openxmlformats.org/officeDocument/2006/relationships/image" Target="../media/image136.wmf"/><Relationship Id="rId26" Type="http://schemas.openxmlformats.org/officeDocument/2006/relationships/oleObject" Target="../embeddings/oleObject114.bin"/><Relationship Id="rId25" Type="http://schemas.openxmlformats.org/officeDocument/2006/relationships/image" Target="../media/image135.wmf"/><Relationship Id="rId24" Type="http://schemas.openxmlformats.org/officeDocument/2006/relationships/oleObject" Target="../embeddings/oleObject113.bin"/><Relationship Id="rId23" Type="http://schemas.openxmlformats.org/officeDocument/2006/relationships/image" Target="../media/image134.wmf"/><Relationship Id="rId22" Type="http://schemas.openxmlformats.org/officeDocument/2006/relationships/oleObject" Target="../embeddings/oleObject112.bin"/><Relationship Id="rId21" Type="http://schemas.openxmlformats.org/officeDocument/2006/relationships/image" Target="../media/image133.wmf"/><Relationship Id="rId20" Type="http://schemas.openxmlformats.org/officeDocument/2006/relationships/oleObject" Target="../embeddings/oleObject111.bin"/><Relationship Id="rId2" Type="http://schemas.openxmlformats.org/officeDocument/2006/relationships/image" Target="../media/image126.emf"/><Relationship Id="rId19" Type="http://schemas.openxmlformats.org/officeDocument/2006/relationships/image" Target="../media/image121.wmf"/><Relationship Id="rId18" Type="http://schemas.openxmlformats.org/officeDocument/2006/relationships/oleObject" Target="../embeddings/oleObject110.bin"/><Relationship Id="rId17" Type="http://schemas.openxmlformats.org/officeDocument/2006/relationships/image" Target="../media/image117.wmf"/><Relationship Id="rId16" Type="http://schemas.openxmlformats.org/officeDocument/2006/relationships/oleObject" Target="../embeddings/oleObject109.bin"/><Relationship Id="rId15" Type="http://schemas.openxmlformats.org/officeDocument/2006/relationships/image" Target="../media/image132.wmf"/><Relationship Id="rId14" Type="http://schemas.openxmlformats.org/officeDocument/2006/relationships/oleObject" Target="../embeddings/oleObject108.bin"/><Relationship Id="rId13" Type="http://schemas.openxmlformats.org/officeDocument/2006/relationships/image" Target="../media/image131.wmf"/><Relationship Id="rId12" Type="http://schemas.openxmlformats.org/officeDocument/2006/relationships/oleObject" Target="../embeddings/oleObject107.bin"/><Relationship Id="rId11" Type="http://schemas.openxmlformats.org/officeDocument/2006/relationships/image" Target="../media/image120.wmf"/><Relationship Id="rId10" Type="http://schemas.openxmlformats.org/officeDocument/2006/relationships/oleObject" Target="../embeddings/oleObject106.bin"/><Relationship Id="rId1" Type="http://schemas.openxmlformats.org/officeDocument/2006/relationships/oleObject" Target="../embeddings/oleObject10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8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0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0.bin"/><Relationship Id="rId8" Type="http://schemas.openxmlformats.org/officeDocument/2006/relationships/image" Target="../media/image64.wmf"/><Relationship Id="rId7" Type="http://schemas.openxmlformats.org/officeDocument/2006/relationships/oleObject" Target="../embeddings/oleObject119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18.bin"/><Relationship Id="rId40" Type="http://schemas.openxmlformats.org/officeDocument/2006/relationships/vmlDrawing" Target="../drawings/vmlDrawing13.vml"/><Relationship Id="rId4" Type="http://schemas.openxmlformats.org/officeDocument/2006/relationships/image" Target="../media/image142.wmf"/><Relationship Id="rId39" Type="http://schemas.openxmlformats.org/officeDocument/2006/relationships/slideLayout" Target="../slideLayouts/slideLayout4.xml"/><Relationship Id="rId38" Type="http://schemas.openxmlformats.org/officeDocument/2006/relationships/image" Target="../media/image154.wmf"/><Relationship Id="rId37" Type="http://schemas.openxmlformats.org/officeDocument/2006/relationships/oleObject" Target="../embeddings/oleObject134.bin"/><Relationship Id="rId36" Type="http://schemas.openxmlformats.org/officeDocument/2006/relationships/image" Target="../media/image153.wmf"/><Relationship Id="rId35" Type="http://schemas.openxmlformats.org/officeDocument/2006/relationships/oleObject" Target="../embeddings/oleObject133.bin"/><Relationship Id="rId34" Type="http://schemas.openxmlformats.org/officeDocument/2006/relationships/image" Target="../media/image152.wmf"/><Relationship Id="rId33" Type="http://schemas.openxmlformats.org/officeDocument/2006/relationships/oleObject" Target="../embeddings/oleObject132.bin"/><Relationship Id="rId32" Type="http://schemas.openxmlformats.org/officeDocument/2006/relationships/image" Target="../media/image151.wmf"/><Relationship Id="rId31" Type="http://schemas.openxmlformats.org/officeDocument/2006/relationships/oleObject" Target="../embeddings/oleObject131.bin"/><Relationship Id="rId30" Type="http://schemas.openxmlformats.org/officeDocument/2006/relationships/image" Target="../media/image150.wmf"/><Relationship Id="rId3" Type="http://schemas.openxmlformats.org/officeDocument/2006/relationships/oleObject" Target="../embeddings/oleObject117.bin"/><Relationship Id="rId29" Type="http://schemas.openxmlformats.org/officeDocument/2006/relationships/oleObject" Target="../embeddings/oleObject130.bin"/><Relationship Id="rId28" Type="http://schemas.openxmlformats.org/officeDocument/2006/relationships/image" Target="../media/image149.wmf"/><Relationship Id="rId27" Type="http://schemas.openxmlformats.org/officeDocument/2006/relationships/oleObject" Target="../embeddings/oleObject129.bin"/><Relationship Id="rId26" Type="http://schemas.openxmlformats.org/officeDocument/2006/relationships/image" Target="../media/image148.wmf"/><Relationship Id="rId25" Type="http://schemas.openxmlformats.org/officeDocument/2006/relationships/oleObject" Target="../embeddings/oleObject128.bin"/><Relationship Id="rId24" Type="http://schemas.openxmlformats.org/officeDocument/2006/relationships/image" Target="../media/image67.wmf"/><Relationship Id="rId23" Type="http://schemas.openxmlformats.org/officeDocument/2006/relationships/oleObject" Target="../embeddings/oleObject127.bin"/><Relationship Id="rId22" Type="http://schemas.openxmlformats.org/officeDocument/2006/relationships/image" Target="../media/image66.wmf"/><Relationship Id="rId21" Type="http://schemas.openxmlformats.org/officeDocument/2006/relationships/oleObject" Target="../embeddings/oleObject126.bin"/><Relationship Id="rId20" Type="http://schemas.openxmlformats.org/officeDocument/2006/relationships/image" Target="../media/image147.wmf"/><Relationship Id="rId2" Type="http://schemas.openxmlformats.org/officeDocument/2006/relationships/image" Target="../media/image141.wmf"/><Relationship Id="rId19" Type="http://schemas.openxmlformats.org/officeDocument/2006/relationships/oleObject" Target="../embeddings/oleObject125.bin"/><Relationship Id="rId18" Type="http://schemas.openxmlformats.org/officeDocument/2006/relationships/image" Target="../media/image146.wmf"/><Relationship Id="rId17" Type="http://schemas.openxmlformats.org/officeDocument/2006/relationships/oleObject" Target="../embeddings/oleObject124.bin"/><Relationship Id="rId16" Type="http://schemas.openxmlformats.org/officeDocument/2006/relationships/image" Target="../media/image145.wmf"/><Relationship Id="rId15" Type="http://schemas.openxmlformats.org/officeDocument/2006/relationships/oleObject" Target="../embeddings/oleObject123.bin"/><Relationship Id="rId14" Type="http://schemas.openxmlformats.org/officeDocument/2006/relationships/image" Target="../media/image65.wmf"/><Relationship Id="rId13" Type="http://schemas.openxmlformats.org/officeDocument/2006/relationships/oleObject" Target="../embeddings/oleObject122.bin"/><Relationship Id="rId12" Type="http://schemas.openxmlformats.org/officeDocument/2006/relationships/image" Target="../media/image144.wmf"/><Relationship Id="rId11" Type="http://schemas.openxmlformats.org/officeDocument/2006/relationships/oleObject" Target="../embeddings/oleObject121.bin"/><Relationship Id="rId10" Type="http://schemas.openxmlformats.org/officeDocument/2006/relationships/image" Target="../media/image143.wmf"/><Relationship Id="rId1" Type="http://schemas.openxmlformats.org/officeDocument/2006/relationships/oleObject" Target="../embeddings/oleObject116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9.bin"/><Relationship Id="rId8" Type="http://schemas.openxmlformats.org/officeDocument/2006/relationships/image" Target="../media/image158.wmf"/><Relationship Id="rId7" Type="http://schemas.openxmlformats.org/officeDocument/2006/relationships/oleObject" Target="../embeddings/oleObject138.bin"/><Relationship Id="rId6" Type="http://schemas.openxmlformats.org/officeDocument/2006/relationships/image" Target="../media/image157.wmf"/><Relationship Id="rId5" Type="http://schemas.openxmlformats.org/officeDocument/2006/relationships/oleObject" Target="../embeddings/oleObject137.bin"/><Relationship Id="rId4" Type="http://schemas.openxmlformats.org/officeDocument/2006/relationships/image" Target="../media/image156.wmf"/><Relationship Id="rId34" Type="http://schemas.openxmlformats.org/officeDocument/2006/relationships/vmlDrawing" Target="../drawings/vmlDrawing14.vml"/><Relationship Id="rId33" Type="http://schemas.openxmlformats.org/officeDocument/2006/relationships/slideLayout" Target="../slideLayouts/slideLayout4.xml"/><Relationship Id="rId32" Type="http://schemas.openxmlformats.org/officeDocument/2006/relationships/image" Target="../media/image170.emf"/><Relationship Id="rId31" Type="http://schemas.openxmlformats.org/officeDocument/2006/relationships/oleObject" Target="../embeddings/oleObject150.bin"/><Relationship Id="rId30" Type="http://schemas.openxmlformats.org/officeDocument/2006/relationships/image" Target="../media/image169.emf"/><Relationship Id="rId3" Type="http://schemas.openxmlformats.org/officeDocument/2006/relationships/oleObject" Target="../embeddings/oleObject136.bin"/><Relationship Id="rId29" Type="http://schemas.openxmlformats.org/officeDocument/2006/relationships/oleObject" Target="../embeddings/oleObject149.bin"/><Relationship Id="rId28" Type="http://schemas.openxmlformats.org/officeDocument/2006/relationships/image" Target="../media/image168.emf"/><Relationship Id="rId27" Type="http://schemas.openxmlformats.org/officeDocument/2006/relationships/oleObject" Target="../embeddings/oleObject148.bin"/><Relationship Id="rId26" Type="http://schemas.openxmlformats.org/officeDocument/2006/relationships/image" Target="../media/image167.emf"/><Relationship Id="rId25" Type="http://schemas.openxmlformats.org/officeDocument/2006/relationships/oleObject" Target="../embeddings/oleObject147.bin"/><Relationship Id="rId24" Type="http://schemas.openxmlformats.org/officeDocument/2006/relationships/image" Target="../media/image166.wmf"/><Relationship Id="rId23" Type="http://schemas.openxmlformats.org/officeDocument/2006/relationships/oleObject" Target="../embeddings/oleObject146.bin"/><Relationship Id="rId22" Type="http://schemas.openxmlformats.org/officeDocument/2006/relationships/image" Target="../media/image165.wmf"/><Relationship Id="rId21" Type="http://schemas.openxmlformats.org/officeDocument/2006/relationships/oleObject" Target="../embeddings/oleObject145.bin"/><Relationship Id="rId20" Type="http://schemas.openxmlformats.org/officeDocument/2006/relationships/image" Target="../media/image164.wmf"/><Relationship Id="rId2" Type="http://schemas.openxmlformats.org/officeDocument/2006/relationships/image" Target="../media/image155.wmf"/><Relationship Id="rId19" Type="http://schemas.openxmlformats.org/officeDocument/2006/relationships/oleObject" Target="../embeddings/oleObject144.bin"/><Relationship Id="rId18" Type="http://schemas.openxmlformats.org/officeDocument/2006/relationships/image" Target="../media/image163.wmf"/><Relationship Id="rId17" Type="http://schemas.openxmlformats.org/officeDocument/2006/relationships/oleObject" Target="../embeddings/oleObject143.bin"/><Relationship Id="rId16" Type="http://schemas.openxmlformats.org/officeDocument/2006/relationships/image" Target="../media/image162.wmf"/><Relationship Id="rId15" Type="http://schemas.openxmlformats.org/officeDocument/2006/relationships/oleObject" Target="../embeddings/oleObject142.bin"/><Relationship Id="rId14" Type="http://schemas.openxmlformats.org/officeDocument/2006/relationships/image" Target="../media/image161.wmf"/><Relationship Id="rId13" Type="http://schemas.openxmlformats.org/officeDocument/2006/relationships/oleObject" Target="../embeddings/oleObject141.bin"/><Relationship Id="rId12" Type="http://schemas.openxmlformats.org/officeDocument/2006/relationships/image" Target="../media/image160.wmf"/><Relationship Id="rId11" Type="http://schemas.openxmlformats.org/officeDocument/2006/relationships/oleObject" Target="../embeddings/oleObject140.bin"/><Relationship Id="rId10" Type="http://schemas.openxmlformats.org/officeDocument/2006/relationships/image" Target="../media/image159.wmf"/><Relationship Id="rId1" Type="http://schemas.openxmlformats.org/officeDocument/2006/relationships/oleObject" Target="../embeddings/oleObject135.bin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4.wmf"/><Relationship Id="rId8" Type="http://schemas.openxmlformats.org/officeDocument/2006/relationships/oleObject" Target="../embeddings/oleObject155.bin"/><Relationship Id="rId7" Type="http://schemas.openxmlformats.org/officeDocument/2006/relationships/image" Target="../media/image173.wmf"/><Relationship Id="rId6" Type="http://schemas.openxmlformats.org/officeDocument/2006/relationships/oleObject" Target="../embeddings/oleObject154.bin"/><Relationship Id="rId5" Type="http://schemas.openxmlformats.org/officeDocument/2006/relationships/oleObject" Target="../embeddings/oleObject153.bin"/><Relationship Id="rId4" Type="http://schemas.openxmlformats.org/officeDocument/2006/relationships/image" Target="../media/image172.wmf"/><Relationship Id="rId3" Type="http://schemas.openxmlformats.org/officeDocument/2006/relationships/oleObject" Target="../embeddings/oleObject152.bin"/><Relationship Id="rId2" Type="http://schemas.openxmlformats.org/officeDocument/2006/relationships/image" Target="../media/image171.wmf"/><Relationship Id="rId15" Type="http://schemas.openxmlformats.org/officeDocument/2006/relationships/vmlDrawing" Target="../drawings/vmlDrawing15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76.wmf"/><Relationship Id="rId12" Type="http://schemas.openxmlformats.org/officeDocument/2006/relationships/oleObject" Target="../embeddings/oleObject157.bin"/><Relationship Id="rId11" Type="http://schemas.openxmlformats.org/officeDocument/2006/relationships/image" Target="../media/image175.wmf"/><Relationship Id="rId10" Type="http://schemas.openxmlformats.org/officeDocument/2006/relationships/oleObject" Target="../embeddings/oleObject156.bin"/><Relationship Id="rId1" Type="http://schemas.openxmlformats.org/officeDocument/2006/relationships/oleObject" Target="../embeddings/oleObject151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2.bin"/><Relationship Id="rId8" Type="http://schemas.openxmlformats.org/officeDocument/2006/relationships/image" Target="../media/image180.wmf"/><Relationship Id="rId7" Type="http://schemas.openxmlformats.org/officeDocument/2006/relationships/oleObject" Target="../embeddings/oleObject161.bin"/><Relationship Id="rId6" Type="http://schemas.openxmlformats.org/officeDocument/2006/relationships/image" Target="../media/image179.wmf"/><Relationship Id="rId5" Type="http://schemas.openxmlformats.org/officeDocument/2006/relationships/oleObject" Target="../embeddings/oleObject160.bin"/><Relationship Id="rId4" Type="http://schemas.openxmlformats.org/officeDocument/2006/relationships/image" Target="../media/image178.emf"/><Relationship Id="rId3" Type="http://schemas.openxmlformats.org/officeDocument/2006/relationships/oleObject" Target="../embeddings/oleObject159.bin"/><Relationship Id="rId20" Type="http://schemas.openxmlformats.org/officeDocument/2006/relationships/vmlDrawing" Target="../drawings/vmlDrawing16.vml"/><Relationship Id="rId2" Type="http://schemas.openxmlformats.org/officeDocument/2006/relationships/image" Target="../media/image177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85.wmf"/><Relationship Id="rId17" Type="http://schemas.openxmlformats.org/officeDocument/2006/relationships/oleObject" Target="../embeddings/oleObject166.bin"/><Relationship Id="rId16" Type="http://schemas.openxmlformats.org/officeDocument/2006/relationships/image" Target="../media/image184.wmf"/><Relationship Id="rId15" Type="http://schemas.openxmlformats.org/officeDocument/2006/relationships/oleObject" Target="../embeddings/oleObject165.bin"/><Relationship Id="rId14" Type="http://schemas.openxmlformats.org/officeDocument/2006/relationships/image" Target="../media/image183.wmf"/><Relationship Id="rId13" Type="http://schemas.openxmlformats.org/officeDocument/2006/relationships/oleObject" Target="../embeddings/oleObject164.bin"/><Relationship Id="rId12" Type="http://schemas.openxmlformats.org/officeDocument/2006/relationships/image" Target="../media/image182.wmf"/><Relationship Id="rId11" Type="http://schemas.openxmlformats.org/officeDocument/2006/relationships/oleObject" Target="../embeddings/oleObject163.bin"/><Relationship Id="rId10" Type="http://schemas.openxmlformats.org/officeDocument/2006/relationships/image" Target="../media/image181.wmf"/><Relationship Id="rId1" Type="http://schemas.openxmlformats.org/officeDocument/2006/relationships/oleObject" Target="../embeddings/oleObject158.bin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8.png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7.v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92.wmf"/><Relationship Id="rId6" Type="http://schemas.openxmlformats.org/officeDocument/2006/relationships/oleObject" Target="../embeddings/oleObject169.bin"/><Relationship Id="rId5" Type="http://schemas.openxmlformats.org/officeDocument/2006/relationships/image" Target="../media/image191.wmf"/><Relationship Id="rId4" Type="http://schemas.openxmlformats.org/officeDocument/2006/relationships/oleObject" Target="../embeddings/oleObject168.bin"/><Relationship Id="rId3" Type="http://schemas.openxmlformats.org/officeDocument/2006/relationships/image" Target="../media/image190.wmf"/><Relationship Id="rId2" Type="http://schemas.openxmlformats.org/officeDocument/2006/relationships/image" Target="../media/image189.wmf"/><Relationship Id="rId1" Type="http://schemas.openxmlformats.org/officeDocument/2006/relationships/oleObject" Target="../embeddings/oleObject167.bin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5.pn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7.png"/><Relationship Id="rId1" Type="http://schemas.openxmlformats.org/officeDocument/2006/relationships/image" Target="../media/image19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6.png"/></Relationships>
</file>

<file path=ppt/slides/_rels/slide5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05.emf"/><Relationship Id="rId7" Type="http://schemas.openxmlformats.org/officeDocument/2006/relationships/image" Target="../media/image204.emf"/><Relationship Id="rId6" Type="http://schemas.openxmlformats.org/officeDocument/2006/relationships/image" Target="../media/image203.emf"/><Relationship Id="rId5" Type="http://schemas.openxmlformats.org/officeDocument/2006/relationships/image" Target="../media/image202.emf"/><Relationship Id="rId4" Type="http://schemas.openxmlformats.org/officeDocument/2006/relationships/image" Target="../media/image201.emf"/><Relationship Id="rId3" Type="http://schemas.openxmlformats.org/officeDocument/2006/relationships/image" Target="../media/image200.emf"/><Relationship Id="rId2" Type="http://schemas.openxmlformats.org/officeDocument/2006/relationships/image" Target="../media/image199.emf"/><Relationship Id="rId1" Type="http://schemas.openxmlformats.org/officeDocument/2006/relationships/image" Target="../media/image198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4.bin"/><Relationship Id="rId8" Type="http://schemas.openxmlformats.org/officeDocument/2006/relationships/image" Target="../media/image209.wmf"/><Relationship Id="rId7" Type="http://schemas.openxmlformats.org/officeDocument/2006/relationships/oleObject" Target="../embeddings/oleObject173.bin"/><Relationship Id="rId6" Type="http://schemas.openxmlformats.org/officeDocument/2006/relationships/image" Target="../media/image208.wmf"/><Relationship Id="rId5" Type="http://schemas.openxmlformats.org/officeDocument/2006/relationships/oleObject" Target="../embeddings/oleObject172.bin"/><Relationship Id="rId4" Type="http://schemas.openxmlformats.org/officeDocument/2006/relationships/image" Target="../media/image207.wmf"/><Relationship Id="rId3" Type="http://schemas.openxmlformats.org/officeDocument/2006/relationships/oleObject" Target="../embeddings/oleObject171.bin"/><Relationship Id="rId2" Type="http://schemas.openxmlformats.org/officeDocument/2006/relationships/image" Target="../media/image206.emf"/><Relationship Id="rId16" Type="http://schemas.openxmlformats.org/officeDocument/2006/relationships/vmlDrawing" Target="../drawings/vmlDrawing18.vml"/><Relationship Id="rId15" Type="http://schemas.openxmlformats.org/officeDocument/2006/relationships/slideLayout" Target="../slideLayouts/slideLayout6.xml"/><Relationship Id="rId14" Type="http://schemas.openxmlformats.org/officeDocument/2006/relationships/image" Target="../media/image212.wmf"/><Relationship Id="rId13" Type="http://schemas.openxmlformats.org/officeDocument/2006/relationships/oleObject" Target="../embeddings/oleObject176.bin"/><Relationship Id="rId12" Type="http://schemas.openxmlformats.org/officeDocument/2006/relationships/image" Target="../media/image211.emf"/><Relationship Id="rId11" Type="http://schemas.openxmlformats.org/officeDocument/2006/relationships/oleObject" Target="../embeddings/oleObject175.bin"/><Relationship Id="rId10" Type="http://schemas.openxmlformats.org/officeDocument/2006/relationships/image" Target="../media/image210.emf"/><Relationship Id="rId1" Type="http://schemas.openxmlformats.org/officeDocument/2006/relationships/oleObject" Target="../embeddings/oleObject170.bin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1.bin"/><Relationship Id="rId8" Type="http://schemas.openxmlformats.org/officeDocument/2006/relationships/image" Target="../media/image214.emf"/><Relationship Id="rId7" Type="http://schemas.openxmlformats.org/officeDocument/2006/relationships/oleObject" Target="../embeddings/oleObject180.bin"/><Relationship Id="rId6" Type="http://schemas.openxmlformats.org/officeDocument/2006/relationships/image" Target="../media/image213.emf"/><Relationship Id="rId5" Type="http://schemas.openxmlformats.org/officeDocument/2006/relationships/oleObject" Target="../embeddings/oleObject179.bin"/><Relationship Id="rId4" Type="http://schemas.openxmlformats.org/officeDocument/2006/relationships/image" Target="../media/image209.wmf"/><Relationship Id="rId3" Type="http://schemas.openxmlformats.org/officeDocument/2006/relationships/oleObject" Target="../embeddings/oleObject178.bin"/><Relationship Id="rId2" Type="http://schemas.openxmlformats.org/officeDocument/2006/relationships/image" Target="../media/image208.wmf"/><Relationship Id="rId18" Type="http://schemas.openxmlformats.org/officeDocument/2006/relationships/vmlDrawing" Target="../drawings/vmlDrawing19.vml"/><Relationship Id="rId17" Type="http://schemas.openxmlformats.org/officeDocument/2006/relationships/slideLayout" Target="../slideLayouts/slideLayout14.xml"/><Relationship Id="rId16" Type="http://schemas.openxmlformats.org/officeDocument/2006/relationships/image" Target="../media/image218.emf"/><Relationship Id="rId15" Type="http://schemas.openxmlformats.org/officeDocument/2006/relationships/oleObject" Target="../embeddings/oleObject184.bin"/><Relationship Id="rId14" Type="http://schemas.openxmlformats.org/officeDocument/2006/relationships/image" Target="../media/image217.emf"/><Relationship Id="rId13" Type="http://schemas.openxmlformats.org/officeDocument/2006/relationships/oleObject" Target="../embeddings/oleObject183.bin"/><Relationship Id="rId12" Type="http://schemas.openxmlformats.org/officeDocument/2006/relationships/image" Target="../media/image216.wmf"/><Relationship Id="rId11" Type="http://schemas.openxmlformats.org/officeDocument/2006/relationships/oleObject" Target="../embeddings/oleObject182.bin"/><Relationship Id="rId10" Type="http://schemas.openxmlformats.org/officeDocument/2006/relationships/image" Target="../media/image215.wmf"/><Relationship Id="rId1" Type="http://schemas.openxmlformats.org/officeDocument/2006/relationships/oleObject" Target="../embeddings/oleObject177.bin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png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0.png"/><Relationship Id="rId1" Type="http://schemas.openxmlformats.org/officeDocument/2006/relationships/image" Target="../media/image21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4.wmf"/><Relationship Id="rId8" Type="http://schemas.openxmlformats.org/officeDocument/2006/relationships/oleObject" Target="../embeddings/oleObject189.bin"/><Relationship Id="rId7" Type="http://schemas.openxmlformats.org/officeDocument/2006/relationships/oleObject" Target="../embeddings/oleObject188.bin"/><Relationship Id="rId6" Type="http://schemas.openxmlformats.org/officeDocument/2006/relationships/image" Target="../media/image223.wmf"/><Relationship Id="rId5" Type="http://schemas.openxmlformats.org/officeDocument/2006/relationships/oleObject" Target="../embeddings/oleObject187.bin"/><Relationship Id="rId4" Type="http://schemas.openxmlformats.org/officeDocument/2006/relationships/image" Target="../media/image222.wmf"/><Relationship Id="rId3" Type="http://schemas.openxmlformats.org/officeDocument/2006/relationships/oleObject" Target="../embeddings/oleObject186.bin"/><Relationship Id="rId21" Type="http://schemas.openxmlformats.org/officeDocument/2006/relationships/vmlDrawing" Target="../drawings/vmlDrawing20.vml"/><Relationship Id="rId20" Type="http://schemas.openxmlformats.org/officeDocument/2006/relationships/slideLayout" Target="../slideLayouts/slideLayout6.xml"/><Relationship Id="rId2" Type="http://schemas.openxmlformats.org/officeDocument/2006/relationships/image" Target="../media/image221.wmf"/><Relationship Id="rId19" Type="http://schemas.openxmlformats.org/officeDocument/2006/relationships/image" Target="../media/image229.wmf"/><Relationship Id="rId18" Type="http://schemas.openxmlformats.org/officeDocument/2006/relationships/oleObject" Target="../embeddings/oleObject194.bin"/><Relationship Id="rId17" Type="http://schemas.openxmlformats.org/officeDocument/2006/relationships/image" Target="../media/image228.emf"/><Relationship Id="rId16" Type="http://schemas.openxmlformats.org/officeDocument/2006/relationships/oleObject" Target="../embeddings/oleObject193.bin"/><Relationship Id="rId15" Type="http://schemas.openxmlformats.org/officeDocument/2006/relationships/image" Target="../media/image227.emf"/><Relationship Id="rId14" Type="http://schemas.openxmlformats.org/officeDocument/2006/relationships/oleObject" Target="../embeddings/oleObject192.bin"/><Relationship Id="rId13" Type="http://schemas.openxmlformats.org/officeDocument/2006/relationships/image" Target="../media/image226.emf"/><Relationship Id="rId12" Type="http://schemas.openxmlformats.org/officeDocument/2006/relationships/oleObject" Target="../embeddings/oleObject191.bin"/><Relationship Id="rId11" Type="http://schemas.openxmlformats.org/officeDocument/2006/relationships/image" Target="../media/image225.wmf"/><Relationship Id="rId10" Type="http://schemas.openxmlformats.org/officeDocument/2006/relationships/oleObject" Target="../embeddings/oleObject190.bin"/><Relationship Id="rId1" Type="http://schemas.openxmlformats.org/officeDocument/2006/relationships/oleObject" Target="../embeddings/oleObject185.bin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0.png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9.bin"/><Relationship Id="rId8" Type="http://schemas.openxmlformats.org/officeDocument/2006/relationships/image" Target="../media/image234.emf"/><Relationship Id="rId7" Type="http://schemas.openxmlformats.org/officeDocument/2006/relationships/oleObject" Target="../embeddings/oleObject198.bin"/><Relationship Id="rId6" Type="http://schemas.openxmlformats.org/officeDocument/2006/relationships/image" Target="../media/image233.wmf"/><Relationship Id="rId5" Type="http://schemas.openxmlformats.org/officeDocument/2006/relationships/oleObject" Target="../embeddings/oleObject197.bin"/><Relationship Id="rId4" Type="http://schemas.openxmlformats.org/officeDocument/2006/relationships/image" Target="../media/image232.wmf"/><Relationship Id="rId3" Type="http://schemas.openxmlformats.org/officeDocument/2006/relationships/oleObject" Target="../embeddings/oleObject196.bin"/><Relationship Id="rId20" Type="http://schemas.openxmlformats.org/officeDocument/2006/relationships/vmlDrawing" Target="../drawings/vmlDrawing21.vml"/><Relationship Id="rId2" Type="http://schemas.openxmlformats.org/officeDocument/2006/relationships/image" Target="../media/image231.wmf"/><Relationship Id="rId19" Type="http://schemas.openxmlformats.org/officeDocument/2006/relationships/slideLayout" Target="../slideLayouts/slideLayout6.xml"/><Relationship Id="rId18" Type="http://schemas.openxmlformats.org/officeDocument/2006/relationships/image" Target="../media/image239.wmf"/><Relationship Id="rId17" Type="http://schemas.openxmlformats.org/officeDocument/2006/relationships/oleObject" Target="../embeddings/oleObject203.bin"/><Relationship Id="rId16" Type="http://schemas.openxmlformats.org/officeDocument/2006/relationships/image" Target="../media/image238.wmf"/><Relationship Id="rId15" Type="http://schemas.openxmlformats.org/officeDocument/2006/relationships/oleObject" Target="../embeddings/oleObject202.bin"/><Relationship Id="rId14" Type="http://schemas.openxmlformats.org/officeDocument/2006/relationships/image" Target="../media/image237.wmf"/><Relationship Id="rId13" Type="http://schemas.openxmlformats.org/officeDocument/2006/relationships/oleObject" Target="../embeddings/oleObject201.bin"/><Relationship Id="rId12" Type="http://schemas.openxmlformats.org/officeDocument/2006/relationships/image" Target="../media/image236.emf"/><Relationship Id="rId11" Type="http://schemas.openxmlformats.org/officeDocument/2006/relationships/oleObject" Target="../embeddings/oleObject200.bin"/><Relationship Id="rId10" Type="http://schemas.openxmlformats.org/officeDocument/2006/relationships/image" Target="../media/image235.wmf"/><Relationship Id="rId1" Type="http://schemas.openxmlformats.org/officeDocument/2006/relationships/oleObject" Target="../embeddings/oleObject19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8.bin"/><Relationship Id="rId8" Type="http://schemas.openxmlformats.org/officeDocument/2006/relationships/image" Target="../media/image243.wmf"/><Relationship Id="rId7" Type="http://schemas.openxmlformats.org/officeDocument/2006/relationships/oleObject" Target="../embeddings/oleObject207.bin"/><Relationship Id="rId6" Type="http://schemas.openxmlformats.org/officeDocument/2006/relationships/image" Target="../media/image242.wmf"/><Relationship Id="rId5" Type="http://schemas.openxmlformats.org/officeDocument/2006/relationships/oleObject" Target="../embeddings/oleObject206.bin"/><Relationship Id="rId4" Type="http://schemas.openxmlformats.org/officeDocument/2006/relationships/image" Target="../media/image241.wmf"/><Relationship Id="rId3" Type="http://schemas.openxmlformats.org/officeDocument/2006/relationships/oleObject" Target="../embeddings/oleObject205.bin"/><Relationship Id="rId28" Type="http://schemas.openxmlformats.org/officeDocument/2006/relationships/vmlDrawing" Target="../drawings/vmlDrawing22.vml"/><Relationship Id="rId27" Type="http://schemas.openxmlformats.org/officeDocument/2006/relationships/slideLayout" Target="../slideLayouts/slideLayout6.xml"/><Relationship Id="rId26" Type="http://schemas.openxmlformats.org/officeDocument/2006/relationships/image" Target="../media/image252.wmf"/><Relationship Id="rId25" Type="http://schemas.openxmlformats.org/officeDocument/2006/relationships/oleObject" Target="../embeddings/oleObject216.bin"/><Relationship Id="rId24" Type="http://schemas.openxmlformats.org/officeDocument/2006/relationships/image" Target="../media/image251.wmf"/><Relationship Id="rId23" Type="http://schemas.openxmlformats.org/officeDocument/2006/relationships/oleObject" Target="../embeddings/oleObject215.bin"/><Relationship Id="rId22" Type="http://schemas.openxmlformats.org/officeDocument/2006/relationships/image" Target="../media/image250.wmf"/><Relationship Id="rId21" Type="http://schemas.openxmlformats.org/officeDocument/2006/relationships/oleObject" Target="../embeddings/oleObject214.bin"/><Relationship Id="rId20" Type="http://schemas.openxmlformats.org/officeDocument/2006/relationships/image" Target="../media/image249.wmf"/><Relationship Id="rId2" Type="http://schemas.openxmlformats.org/officeDocument/2006/relationships/image" Target="../media/image240.wmf"/><Relationship Id="rId19" Type="http://schemas.openxmlformats.org/officeDocument/2006/relationships/oleObject" Target="../embeddings/oleObject213.bin"/><Relationship Id="rId18" Type="http://schemas.openxmlformats.org/officeDocument/2006/relationships/image" Target="../media/image248.wmf"/><Relationship Id="rId17" Type="http://schemas.openxmlformats.org/officeDocument/2006/relationships/oleObject" Target="../embeddings/oleObject212.bin"/><Relationship Id="rId16" Type="http://schemas.openxmlformats.org/officeDocument/2006/relationships/image" Target="../media/image247.wmf"/><Relationship Id="rId15" Type="http://schemas.openxmlformats.org/officeDocument/2006/relationships/oleObject" Target="../embeddings/oleObject211.bin"/><Relationship Id="rId14" Type="http://schemas.openxmlformats.org/officeDocument/2006/relationships/image" Target="../media/image246.wmf"/><Relationship Id="rId13" Type="http://schemas.openxmlformats.org/officeDocument/2006/relationships/oleObject" Target="../embeddings/oleObject210.bin"/><Relationship Id="rId12" Type="http://schemas.openxmlformats.org/officeDocument/2006/relationships/image" Target="../media/image245.wmf"/><Relationship Id="rId11" Type="http://schemas.openxmlformats.org/officeDocument/2006/relationships/oleObject" Target="../embeddings/oleObject209.bin"/><Relationship Id="rId10" Type="http://schemas.openxmlformats.org/officeDocument/2006/relationships/image" Target="../media/image244.wmf"/><Relationship Id="rId1" Type="http://schemas.openxmlformats.org/officeDocument/2006/relationships/oleObject" Target="../embeddings/oleObject204.bin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1.bin"/><Relationship Id="rId8" Type="http://schemas.openxmlformats.org/officeDocument/2006/relationships/image" Target="../media/image256.emf"/><Relationship Id="rId7" Type="http://schemas.openxmlformats.org/officeDocument/2006/relationships/oleObject" Target="../embeddings/oleObject220.bin"/><Relationship Id="rId6" Type="http://schemas.openxmlformats.org/officeDocument/2006/relationships/image" Target="../media/image255.wmf"/><Relationship Id="rId5" Type="http://schemas.openxmlformats.org/officeDocument/2006/relationships/oleObject" Target="../embeddings/oleObject219.bin"/><Relationship Id="rId4" Type="http://schemas.openxmlformats.org/officeDocument/2006/relationships/image" Target="../media/image254.wmf"/><Relationship Id="rId3" Type="http://schemas.openxmlformats.org/officeDocument/2006/relationships/oleObject" Target="../embeddings/oleObject218.bin"/><Relationship Id="rId2" Type="http://schemas.openxmlformats.org/officeDocument/2006/relationships/image" Target="../media/image253.wmf"/><Relationship Id="rId14" Type="http://schemas.openxmlformats.org/officeDocument/2006/relationships/vmlDrawing" Target="../drawings/vmlDrawing23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258.emf"/><Relationship Id="rId11" Type="http://schemas.openxmlformats.org/officeDocument/2006/relationships/oleObject" Target="../embeddings/oleObject222.bin"/><Relationship Id="rId10" Type="http://schemas.openxmlformats.org/officeDocument/2006/relationships/image" Target="../media/image257.emf"/><Relationship Id="rId1" Type="http://schemas.openxmlformats.org/officeDocument/2006/relationships/oleObject" Target="../embeddings/oleObject217.bin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7.bin"/><Relationship Id="rId8" Type="http://schemas.openxmlformats.org/officeDocument/2006/relationships/image" Target="../media/image262.wmf"/><Relationship Id="rId7" Type="http://schemas.openxmlformats.org/officeDocument/2006/relationships/oleObject" Target="../embeddings/oleObject226.bin"/><Relationship Id="rId6" Type="http://schemas.openxmlformats.org/officeDocument/2006/relationships/image" Target="../media/image261.wmf"/><Relationship Id="rId5" Type="http://schemas.openxmlformats.org/officeDocument/2006/relationships/oleObject" Target="../embeddings/oleObject225.bin"/><Relationship Id="rId4" Type="http://schemas.openxmlformats.org/officeDocument/2006/relationships/image" Target="../media/image260.wmf"/><Relationship Id="rId3" Type="http://schemas.openxmlformats.org/officeDocument/2006/relationships/oleObject" Target="../embeddings/oleObject224.bin"/><Relationship Id="rId23" Type="http://schemas.openxmlformats.org/officeDocument/2006/relationships/vmlDrawing" Target="../drawings/vmlDrawing24.vml"/><Relationship Id="rId22" Type="http://schemas.openxmlformats.org/officeDocument/2006/relationships/slideLayout" Target="../slideLayouts/slideLayout6.xml"/><Relationship Id="rId21" Type="http://schemas.openxmlformats.org/officeDocument/2006/relationships/image" Target="../media/image266.wmf"/><Relationship Id="rId20" Type="http://schemas.openxmlformats.org/officeDocument/2006/relationships/oleObject" Target="../embeddings/oleObject233.bin"/><Relationship Id="rId2" Type="http://schemas.openxmlformats.org/officeDocument/2006/relationships/image" Target="../media/image259.wmf"/><Relationship Id="rId19" Type="http://schemas.openxmlformats.org/officeDocument/2006/relationships/image" Target="../media/image254.wmf"/><Relationship Id="rId18" Type="http://schemas.openxmlformats.org/officeDocument/2006/relationships/oleObject" Target="../embeddings/oleObject232.bin"/><Relationship Id="rId17" Type="http://schemas.openxmlformats.org/officeDocument/2006/relationships/image" Target="../media/image265.wmf"/><Relationship Id="rId16" Type="http://schemas.openxmlformats.org/officeDocument/2006/relationships/oleObject" Target="../embeddings/oleObject231.bin"/><Relationship Id="rId15" Type="http://schemas.openxmlformats.org/officeDocument/2006/relationships/image" Target="../media/image264.wmf"/><Relationship Id="rId14" Type="http://schemas.openxmlformats.org/officeDocument/2006/relationships/oleObject" Target="../embeddings/oleObject230.bin"/><Relationship Id="rId13" Type="http://schemas.openxmlformats.org/officeDocument/2006/relationships/image" Target="../media/image255.wmf"/><Relationship Id="rId12" Type="http://schemas.openxmlformats.org/officeDocument/2006/relationships/oleObject" Target="../embeddings/oleObject229.bin"/><Relationship Id="rId11" Type="http://schemas.openxmlformats.org/officeDocument/2006/relationships/image" Target="../media/image263.wmf"/><Relationship Id="rId10" Type="http://schemas.openxmlformats.org/officeDocument/2006/relationships/oleObject" Target="../embeddings/oleObject228.bin"/><Relationship Id="rId1" Type="http://schemas.openxmlformats.org/officeDocument/2006/relationships/oleObject" Target="../embeddings/oleObject223.bin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67.wmf"/><Relationship Id="rId7" Type="http://schemas.openxmlformats.org/officeDocument/2006/relationships/oleObject" Target="../embeddings/oleObject237.bin"/><Relationship Id="rId6" Type="http://schemas.openxmlformats.org/officeDocument/2006/relationships/image" Target="../media/image266.wmf"/><Relationship Id="rId5" Type="http://schemas.openxmlformats.org/officeDocument/2006/relationships/oleObject" Target="../embeddings/oleObject236.bin"/><Relationship Id="rId4" Type="http://schemas.openxmlformats.org/officeDocument/2006/relationships/image" Target="../media/image262.wmf"/><Relationship Id="rId3" Type="http://schemas.openxmlformats.org/officeDocument/2006/relationships/oleObject" Target="../embeddings/oleObject235.bin"/><Relationship Id="rId2" Type="http://schemas.openxmlformats.org/officeDocument/2006/relationships/image" Target="../media/image254.wmf"/><Relationship Id="rId10" Type="http://schemas.openxmlformats.org/officeDocument/2006/relationships/vmlDrawing" Target="../drawings/vmlDrawing25.vml"/><Relationship Id="rId1" Type="http://schemas.openxmlformats.org/officeDocument/2006/relationships/oleObject" Target="../embeddings/oleObject234.bin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70.wmf"/><Relationship Id="rId7" Type="http://schemas.openxmlformats.org/officeDocument/2006/relationships/oleObject" Target="../embeddings/oleObject241.bin"/><Relationship Id="rId6" Type="http://schemas.openxmlformats.org/officeDocument/2006/relationships/image" Target="../media/image269.emf"/><Relationship Id="rId5" Type="http://schemas.openxmlformats.org/officeDocument/2006/relationships/oleObject" Target="../embeddings/oleObject240.bin"/><Relationship Id="rId4" Type="http://schemas.openxmlformats.org/officeDocument/2006/relationships/image" Target="../media/image229.wmf"/><Relationship Id="rId3" Type="http://schemas.openxmlformats.org/officeDocument/2006/relationships/oleObject" Target="../embeddings/oleObject239.bin"/><Relationship Id="rId2" Type="http://schemas.openxmlformats.org/officeDocument/2006/relationships/image" Target="../media/image268.emf"/><Relationship Id="rId10" Type="http://schemas.openxmlformats.org/officeDocument/2006/relationships/vmlDrawing" Target="../drawings/vmlDrawing26.vml"/><Relationship Id="rId1" Type="http://schemas.openxmlformats.org/officeDocument/2006/relationships/oleObject" Target="../embeddings/oleObject238.bin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6.bin"/><Relationship Id="rId8" Type="http://schemas.openxmlformats.org/officeDocument/2006/relationships/image" Target="../media/image277.wmf"/><Relationship Id="rId7" Type="http://schemas.openxmlformats.org/officeDocument/2006/relationships/oleObject" Target="../embeddings/oleObject245.bin"/><Relationship Id="rId6" Type="http://schemas.openxmlformats.org/officeDocument/2006/relationships/image" Target="../media/image276.emf"/><Relationship Id="rId5" Type="http://schemas.openxmlformats.org/officeDocument/2006/relationships/oleObject" Target="../embeddings/oleObject244.bin"/><Relationship Id="rId4" Type="http://schemas.openxmlformats.org/officeDocument/2006/relationships/image" Target="../media/image275.wmf"/><Relationship Id="rId3" Type="http://schemas.openxmlformats.org/officeDocument/2006/relationships/oleObject" Target="../embeddings/oleObject243.bin"/><Relationship Id="rId26" Type="http://schemas.openxmlformats.org/officeDocument/2006/relationships/vmlDrawing" Target="../drawings/vmlDrawing27.vml"/><Relationship Id="rId25" Type="http://schemas.openxmlformats.org/officeDocument/2006/relationships/slideLayout" Target="../slideLayouts/slideLayout6.xml"/><Relationship Id="rId24" Type="http://schemas.openxmlformats.org/officeDocument/2006/relationships/image" Target="../media/image284.wmf"/><Relationship Id="rId23" Type="http://schemas.openxmlformats.org/officeDocument/2006/relationships/oleObject" Target="../embeddings/oleObject254.bin"/><Relationship Id="rId22" Type="http://schemas.openxmlformats.org/officeDocument/2006/relationships/image" Target="../media/image283.wmf"/><Relationship Id="rId21" Type="http://schemas.openxmlformats.org/officeDocument/2006/relationships/oleObject" Target="../embeddings/oleObject253.bin"/><Relationship Id="rId20" Type="http://schemas.openxmlformats.org/officeDocument/2006/relationships/oleObject" Target="../embeddings/oleObject252.bin"/><Relationship Id="rId2" Type="http://schemas.openxmlformats.org/officeDocument/2006/relationships/image" Target="../media/image274.wmf"/><Relationship Id="rId19" Type="http://schemas.openxmlformats.org/officeDocument/2006/relationships/image" Target="../media/image282.wmf"/><Relationship Id="rId18" Type="http://schemas.openxmlformats.org/officeDocument/2006/relationships/oleObject" Target="../embeddings/oleObject251.bin"/><Relationship Id="rId17" Type="http://schemas.openxmlformats.org/officeDocument/2006/relationships/oleObject" Target="../embeddings/oleObject250.bin"/><Relationship Id="rId16" Type="http://schemas.openxmlformats.org/officeDocument/2006/relationships/image" Target="../media/image281.wmf"/><Relationship Id="rId15" Type="http://schemas.openxmlformats.org/officeDocument/2006/relationships/oleObject" Target="../embeddings/oleObject249.bin"/><Relationship Id="rId14" Type="http://schemas.openxmlformats.org/officeDocument/2006/relationships/image" Target="../media/image280.wmf"/><Relationship Id="rId13" Type="http://schemas.openxmlformats.org/officeDocument/2006/relationships/oleObject" Target="../embeddings/oleObject248.bin"/><Relationship Id="rId12" Type="http://schemas.openxmlformats.org/officeDocument/2006/relationships/image" Target="../media/image279.wmf"/><Relationship Id="rId11" Type="http://schemas.openxmlformats.org/officeDocument/2006/relationships/oleObject" Target="../embeddings/oleObject247.bin"/><Relationship Id="rId10" Type="http://schemas.openxmlformats.org/officeDocument/2006/relationships/image" Target="../media/image278.wmf"/><Relationship Id="rId1" Type="http://schemas.openxmlformats.org/officeDocument/2006/relationships/oleObject" Target="../embeddings/oleObject242.bin"/></Relationships>
</file>

<file path=ppt/slides/_rels/slide8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9.bin"/><Relationship Id="rId8" Type="http://schemas.openxmlformats.org/officeDocument/2006/relationships/image" Target="../media/image288.wmf"/><Relationship Id="rId7" Type="http://schemas.openxmlformats.org/officeDocument/2006/relationships/oleObject" Target="../embeddings/oleObject258.bin"/><Relationship Id="rId6" Type="http://schemas.openxmlformats.org/officeDocument/2006/relationships/image" Target="../media/image287.wmf"/><Relationship Id="rId5" Type="http://schemas.openxmlformats.org/officeDocument/2006/relationships/oleObject" Target="../embeddings/oleObject257.bin"/><Relationship Id="rId4" Type="http://schemas.openxmlformats.org/officeDocument/2006/relationships/image" Target="../media/image286.wmf"/><Relationship Id="rId3" Type="http://schemas.openxmlformats.org/officeDocument/2006/relationships/oleObject" Target="../embeddings/oleObject256.bin"/><Relationship Id="rId2" Type="http://schemas.openxmlformats.org/officeDocument/2006/relationships/image" Target="../media/image285.wmf"/><Relationship Id="rId14" Type="http://schemas.openxmlformats.org/officeDocument/2006/relationships/vmlDrawing" Target="../drawings/vmlDrawing28.vml"/><Relationship Id="rId13" Type="http://schemas.openxmlformats.org/officeDocument/2006/relationships/slideLayout" Target="../slideLayouts/slideLayout6.xml"/><Relationship Id="rId12" Type="http://schemas.openxmlformats.org/officeDocument/2006/relationships/image" Target="../media/image290.wmf"/><Relationship Id="rId11" Type="http://schemas.openxmlformats.org/officeDocument/2006/relationships/oleObject" Target="../embeddings/oleObject260.bin"/><Relationship Id="rId10" Type="http://schemas.openxmlformats.org/officeDocument/2006/relationships/image" Target="../media/image289.wmf"/><Relationship Id="rId1" Type="http://schemas.openxmlformats.org/officeDocument/2006/relationships/oleObject" Target="../embeddings/oleObject255.bin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5.bin"/><Relationship Id="rId8" Type="http://schemas.openxmlformats.org/officeDocument/2006/relationships/image" Target="../media/image294.wmf"/><Relationship Id="rId7" Type="http://schemas.openxmlformats.org/officeDocument/2006/relationships/oleObject" Target="../embeddings/oleObject264.bin"/><Relationship Id="rId6" Type="http://schemas.openxmlformats.org/officeDocument/2006/relationships/image" Target="../media/image293.wmf"/><Relationship Id="rId5" Type="http://schemas.openxmlformats.org/officeDocument/2006/relationships/oleObject" Target="../embeddings/oleObject263.bin"/><Relationship Id="rId4" Type="http://schemas.openxmlformats.org/officeDocument/2006/relationships/image" Target="../media/image292.wmf"/><Relationship Id="rId3" Type="http://schemas.openxmlformats.org/officeDocument/2006/relationships/oleObject" Target="../embeddings/oleObject262.bin"/><Relationship Id="rId2" Type="http://schemas.openxmlformats.org/officeDocument/2006/relationships/image" Target="../media/image291.wmf"/><Relationship Id="rId12" Type="http://schemas.openxmlformats.org/officeDocument/2006/relationships/vmlDrawing" Target="../drawings/vmlDrawing29.vml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295.wmf"/><Relationship Id="rId1" Type="http://schemas.openxmlformats.org/officeDocument/2006/relationships/oleObject" Target="../embeddings/oleObject261.bin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0.bin"/><Relationship Id="rId8" Type="http://schemas.openxmlformats.org/officeDocument/2006/relationships/image" Target="../media/image299.emf"/><Relationship Id="rId7" Type="http://schemas.openxmlformats.org/officeDocument/2006/relationships/oleObject" Target="../embeddings/oleObject269.bin"/><Relationship Id="rId6" Type="http://schemas.openxmlformats.org/officeDocument/2006/relationships/image" Target="../media/image298.emf"/><Relationship Id="rId5" Type="http://schemas.openxmlformats.org/officeDocument/2006/relationships/oleObject" Target="../embeddings/oleObject268.bin"/><Relationship Id="rId4" Type="http://schemas.openxmlformats.org/officeDocument/2006/relationships/image" Target="../media/image297.emf"/><Relationship Id="rId3" Type="http://schemas.openxmlformats.org/officeDocument/2006/relationships/oleObject" Target="../embeddings/oleObject267.bin"/><Relationship Id="rId24" Type="http://schemas.openxmlformats.org/officeDocument/2006/relationships/vmlDrawing" Target="../drawings/vmlDrawing30.vml"/><Relationship Id="rId23" Type="http://schemas.openxmlformats.org/officeDocument/2006/relationships/slideLayout" Target="../slideLayouts/slideLayout6.xml"/><Relationship Id="rId22" Type="http://schemas.openxmlformats.org/officeDocument/2006/relationships/image" Target="../media/image306.emf"/><Relationship Id="rId21" Type="http://schemas.openxmlformats.org/officeDocument/2006/relationships/oleObject" Target="../embeddings/oleObject276.bin"/><Relationship Id="rId20" Type="http://schemas.openxmlformats.org/officeDocument/2006/relationships/image" Target="../media/image305.wmf"/><Relationship Id="rId2" Type="http://schemas.openxmlformats.org/officeDocument/2006/relationships/image" Target="../media/image296.emf"/><Relationship Id="rId19" Type="http://schemas.openxmlformats.org/officeDocument/2006/relationships/oleObject" Target="../embeddings/oleObject275.bin"/><Relationship Id="rId18" Type="http://schemas.openxmlformats.org/officeDocument/2006/relationships/image" Target="../media/image304.emf"/><Relationship Id="rId17" Type="http://schemas.openxmlformats.org/officeDocument/2006/relationships/oleObject" Target="../embeddings/oleObject274.bin"/><Relationship Id="rId16" Type="http://schemas.openxmlformats.org/officeDocument/2006/relationships/image" Target="../media/image303.emf"/><Relationship Id="rId15" Type="http://schemas.openxmlformats.org/officeDocument/2006/relationships/oleObject" Target="../embeddings/oleObject273.bin"/><Relationship Id="rId14" Type="http://schemas.openxmlformats.org/officeDocument/2006/relationships/image" Target="../media/image302.wmf"/><Relationship Id="rId13" Type="http://schemas.openxmlformats.org/officeDocument/2006/relationships/oleObject" Target="../embeddings/oleObject272.bin"/><Relationship Id="rId12" Type="http://schemas.openxmlformats.org/officeDocument/2006/relationships/image" Target="../media/image301.emf"/><Relationship Id="rId11" Type="http://schemas.openxmlformats.org/officeDocument/2006/relationships/oleObject" Target="../embeddings/oleObject271.bin"/><Relationship Id="rId10" Type="http://schemas.openxmlformats.org/officeDocument/2006/relationships/image" Target="../media/image300.emf"/><Relationship Id="rId1" Type="http://schemas.openxmlformats.org/officeDocument/2006/relationships/oleObject" Target="../embeddings/oleObject266.bin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1.bin"/><Relationship Id="rId8" Type="http://schemas.openxmlformats.org/officeDocument/2006/relationships/image" Target="../media/image310.emf"/><Relationship Id="rId7" Type="http://schemas.openxmlformats.org/officeDocument/2006/relationships/oleObject" Target="../embeddings/oleObject280.bin"/><Relationship Id="rId6" Type="http://schemas.openxmlformats.org/officeDocument/2006/relationships/image" Target="../media/image309.emf"/><Relationship Id="rId5" Type="http://schemas.openxmlformats.org/officeDocument/2006/relationships/oleObject" Target="../embeddings/oleObject279.bin"/><Relationship Id="rId4" Type="http://schemas.openxmlformats.org/officeDocument/2006/relationships/image" Target="../media/image308.wmf"/><Relationship Id="rId3" Type="http://schemas.openxmlformats.org/officeDocument/2006/relationships/oleObject" Target="../embeddings/oleObject278.bin"/><Relationship Id="rId2" Type="http://schemas.openxmlformats.org/officeDocument/2006/relationships/image" Target="../media/image307.wmf"/><Relationship Id="rId18" Type="http://schemas.openxmlformats.org/officeDocument/2006/relationships/vmlDrawing" Target="../drawings/vmlDrawing31.vml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314.emf"/><Relationship Id="rId15" Type="http://schemas.openxmlformats.org/officeDocument/2006/relationships/oleObject" Target="../embeddings/oleObject284.bin"/><Relationship Id="rId14" Type="http://schemas.openxmlformats.org/officeDocument/2006/relationships/image" Target="../media/image313.emf"/><Relationship Id="rId13" Type="http://schemas.openxmlformats.org/officeDocument/2006/relationships/oleObject" Target="../embeddings/oleObject283.bin"/><Relationship Id="rId12" Type="http://schemas.openxmlformats.org/officeDocument/2006/relationships/image" Target="../media/image312.wmf"/><Relationship Id="rId11" Type="http://schemas.openxmlformats.org/officeDocument/2006/relationships/oleObject" Target="../embeddings/oleObject282.bin"/><Relationship Id="rId10" Type="http://schemas.openxmlformats.org/officeDocument/2006/relationships/image" Target="../media/image311.wmf"/><Relationship Id="rId1" Type="http://schemas.openxmlformats.org/officeDocument/2006/relationships/oleObject" Target="../embeddings/oleObject277.bin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"/>
          <p:cNvSpPr/>
          <p:nvPr/>
        </p:nvSpPr>
        <p:spPr>
          <a:xfrm>
            <a:off x="1055370" y="1484948"/>
            <a:ext cx="8446770" cy="119888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高等数学（第</a:t>
            </a:r>
            <a:r>
              <a:rPr lang="zh-CN" altLang="en-US" sz="7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zh-CN" altLang="en-US" sz="7200" b="1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版）</a:t>
            </a:r>
            <a:endParaRPr lang="zh-CN" altLang="en-US" sz="7200" b="1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"/>
          <p:cNvSpPr/>
          <p:nvPr/>
        </p:nvSpPr>
        <p:spPr>
          <a:xfrm>
            <a:off x="2783205" y="3306763"/>
            <a:ext cx="3234055" cy="82994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48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北京出版社</a:t>
            </a:r>
            <a:endParaRPr lang="zh-CN" altLang="en-US" sz="48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414655"/>
                <a:ext cx="10079990" cy="51492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以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表示割线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轴正方向的夹角，则割线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的斜率为 tan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 于是有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tan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𝜑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∆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当点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N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沿曲线趋于点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时，割线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MN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趋于它的切线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MT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，这时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也趋向于切线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MT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轴正向的夹角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α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，同时也有 Δ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→ 0( 图 4-2)，因而切线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MT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的斜率为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𝑘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tan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𝛼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∆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414655"/>
                <a:ext cx="10079990" cy="51492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1710" y="3429000"/>
            <a:ext cx="2946400" cy="320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Rectangle 9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3794" name="Rectangle 10"/>
          <p:cNvSpPr/>
          <p:nvPr/>
        </p:nvSpPr>
        <p:spPr>
          <a:xfrm>
            <a:off x="313690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65547" name="Object 11"/>
          <p:cNvGraphicFramePr>
            <a:graphicFrameLocks noChangeAspect="1"/>
          </p:cNvGraphicFramePr>
          <p:nvPr/>
        </p:nvGraphicFramePr>
        <p:xfrm>
          <a:off x="7535863" y="3357563"/>
          <a:ext cx="19367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3" name="" r:id="rId1" imgW="891540" imgH="429260" progId="Equation.3">
                  <p:embed/>
                </p:oleObj>
              </mc:Choice>
              <mc:Fallback>
                <p:oleObj name="" r:id="rId1" imgW="891540" imgH="429260" progId="Equation.3">
                  <p:embed/>
                  <p:pic>
                    <p:nvPicPr>
                      <p:cNvPr id="0" name="图片 4052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35863" y="3357563"/>
                        <a:ext cx="1936750" cy="952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5582" name="Text Box 46"/>
              <p:cNvSpPr txBox="1"/>
              <p:nvPr/>
            </p:nvSpPr>
            <p:spPr>
              <a:xfrm>
                <a:off x="2505710" y="602615"/>
                <a:ext cx="7803515" cy="1383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割线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</a:t>
                </a:r>
                <a:r>
                  <a:rPr lang="en-US" altLang="zh-CN" sz="2800" i="1">
                    <a:latin typeface="Times New Roman" panose="02020603050405020304" pitchFamily="18" charset="0"/>
                    <a:ea typeface="黑体" panose="02010609060101010101" charset="-122"/>
                  </a:rPr>
                  <a:t>M N</a:t>
                </a:r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sym typeface="+mn-ea"/>
                  </a:rPr>
                  <a:t>当</a:t>
                </a:r>
                <a14:m>
                  <m:oMath xmlns:m="http://schemas.openxmlformats.org/officeDocument/2006/math">
                    <m:r>
                      <a:rPr lang="en-US" altLang="zh-CN" sz="2800" i="1" dirty="0">
                        <a:solidFill>
                          <a:srgbClr val="FF0000"/>
                        </a:solidFill>
                        <a:latin typeface="DejaVu Math TeX Gyre" panose="02000503000000000000" charset="0"/>
                        <a:ea typeface="黑体" panose="02010609060101010101" charset="-122"/>
                        <a:cs typeface="DejaVu Math TeX Gyre" panose="02000503000000000000" charset="0"/>
                        <a:sym typeface="+mn-ea"/>
                      </a:rPr>
                      <m:t>𝛽</m:t>
                    </m:r>
                    <m:r>
                      <a:rPr lang="en-US" altLang="zh-CN" sz="2800" i="1" dirty="0">
                        <a:solidFill>
                          <a:srgbClr val="FF0000"/>
                        </a:solidFill>
                        <a:latin typeface="DejaVu Math TeX Gyre" panose="02000503000000000000" charset="0"/>
                        <a:ea typeface="黑体" panose="02010609060101010101" charset="-122"/>
                        <a:cs typeface="DejaVu Math TeX Gyre" panose="02000503000000000000" charset="0"/>
                        <a:sym typeface="+mn-ea"/>
                      </a:rPr>
                      <m:t>→</m:t>
                    </m:r>
                    <m:r>
                      <a:rPr lang="en-US" altLang="zh-CN" sz="2800" i="1" dirty="0">
                        <a:solidFill>
                          <a:srgbClr val="FF0000"/>
                        </a:solidFill>
                        <a:latin typeface="DejaVu Math TeX Gyre" panose="02000503000000000000" charset="0"/>
                        <a:ea typeface="黑体" panose="02010609060101010101" charset="-122"/>
                        <a:cs typeface="DejaVu Math TeX Gyre" panose="02000503000000000000" charset="0"/>
                        <a:sym typeface="+mn-ea"/>
                      </a:rPr>
                      <m:t>𝛼</m:t>
                    </m:r>
                  </m:oMath>
                </a14:m>
                <a:r>
                  <a:rPr lang="zh-CN" altLang="en-US" sz="28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charset="-122"/>
                    <a:sym typeface="+mn-ea"/>
                  </a:rPr>
                  <a:t>时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的极限位置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</a:rPr>
                  <a:t> </a:t>
                </a:r>
                <a:r>
                  <a:rPr lang="en-US" altLang="zh-CN" sz="2800" i="1">
                    <a:latin typeface="Times New Roman" panose="02020603050405020304" pitchFamily="18" charset="0"/>
                    <a:ea typeface="黑体" panose="02010609060101010101" charset="-122"/>
                  </a:rPr>
                  <a:t>M T </a:t>
                </a:r>
                <a:r>
                  <a:rPr lang="zh-CN" altLang="en-US" sz="2800" i="1" dirty="0">
                    <a:latin typeface="Times New Roman" panose="02020603050405020304" pitchFamily="18" charset="0"/>
                    <a:ea typeface="黑体" panose="02010609060101010101" charset="-122"/>
                  </a:rPr>
                  <a:t>，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就是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曲线</a:t>
                </a:r>
                <a:r>
                  <a:rPr lang="en-US" altLang="zh-CN" sz="2800" i="1" dirty="0">
                    <a:latin typeface="Times New Roman Italic" panose="02020603050405020304" charset="0"/>
                    <a:cs typeface="Times New Roman Italic" panose="02020603050405020304" charset="0"/>
                    <a:sym typeface="+mn-ea"/>
                  </a:rPr>
                  <a:t>y </a:t>
                </a:r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= </a:t>
                </a:r>
                <a:r>
                  <a:rPr lang="en-US" altLang="zh-CN" sz="2800" i="1" dirty="0">
                    <a:latin typeface="Times New Roman Italic" panose="02020603050405020304" charset="0"/>
                    <a:cs typeface="Times New Roman Italic" panose="02020603050405020304" charset="0"/>
                    <a:sym typeface="+mn-ea"/>
                  </a:rPr>
                  <a:t>f </a:t>
                </a:r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(</a:t>
                </a:r>
                <a:r>
                  <a:rPr lang="en-US" altLang="zh-CN" sz="2800" i="1" dirty="0">
                    <a:latin typeface="Times New Roman Italic" panose="02020603050405020304" charset="0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800" dirty="0">
                    <a:latin typeface="Times New Roman" panose="02020603050405020304" pitchFamily="18" charset="0"/>
                    <a:sym typeface="+mn-ea"/>
                  </a:rPr>
                  <a:t>) </a:t>
                </a:r>
                <a:r>
                  <a:rPr lang="zh-CN" altLang="en-US" sz="2800" dirty="0">
                    <a:latin typeface="宋体" pitchFamily="2" charset="-122"/>
                    <a:sym typeface="+mn-ea"/>
                  </a:rPr>
                  <a:t>在</a:t>
                </a:r>
                <a:r>
                  <a:rPr lang="en-US" altLang="zh-CN" sz="2800" i="1">
                    <a:latin typeface="Garamond" pitchFamily="18" charset="0"/>
                    <a:sym typeface="+mn-ea"/>
                  </a:rPr>
                  <a:t>M</a:t>
                </a:r>
                <a:r>
                  <a:rPr lang="en-US" altLang="zh-CN" sz="2800">
                    <a:latin typeface="Garamond" pitchFamily="18" charset="0"/>
                    <a:sym typeface="+mn-ea"/>
                  </a:rPr>
                  <a:t> </a:t>
                </a:r>
                <a:r>
                  <a:rPr lang="zh-CN" altLang="en-US" sz="2800" dirty="0">
                    <a:latin typeface="宋体" pitchFamily="2" charset="-122"/>
                    <a:sym typeface="+mn-ea"/>
                  </a:rPr>
                  <a:t>点处的切线。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因此切线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charset="-122"/>
                    <a:sym typeface="+mn-ea"/>
                  </a:rPr>
                  <a:t> </a:t>
                </a:r>
                <a:r>
                  <a:rPr lang="en-US" altLang="zh-CN" sz="2800" i="1">
                    <a:latin typeface="Times New Roman" panose="02020603050405020304" pitchFamily="18" charset="0"/>
                    <a:ea typeface="黑体" panose="02010609060101010101" charset="-122"/>
                    <a:sym typeface="+mn-ea"/>
                  </a:rPr>
                  <a:t>MT </a:t>
                </a:r>
                <a:r>
                  <a:rPr lang="zh-CN" altLang="en-US" sz="2800" dirty="0">
                    <a:latin typeface="Times New Roman" panose="02020603050405020304" pitchFamily="18" charset="0"/>
                    <a:sym typeface="+mn-ea"/>
                  </a:rPr>
                  <a:t>的斜率</a:t>
                </a:r>
                <a:endParaRPr lang="en-US" altLang="zh-CN" sz="2800" dirty="0">
                  <a:latin typeface="Times New Roman" panose="02020603050405020304" pitchFamily="18" charset="0"/>
                  <a:ea typeface="宋体" pitchFamily="2" charset="-122"/>
                  <a:sym typeface="+mn-ea"/>
                </a:endParaRPr>
              </a:p>
            </p:txBody>
          </p:sp>
        </mc:Choice>
        <mc:Fallback>
          <p:sp>
            <p:nvSpPr>
              <p:cNvPr id="65582" name="Text 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710" y="602615"/>
                <a:ext cx="7803515" cy="138366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587" name="Text Box 51"/>
          <p:cNvSpPr txBox="1"/>
          <p:nvPr/>
        </p:nvSpPr>
        <p:spPr>
          <a:xfrm>
            <a:off x="3535045" y="3754755"/>
            <a:ext cx="19869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割线 </a:t>
            </a:r>
            <a:r>
              <a:rPr lang="en-US" altLang="zh-CN" i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M N</a:t>
            </a:r>
            <a:r>
              <a:rPr lang="en-US" altLang="zh-CN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的斜率</a:t>
            </a:r>
            <a:endParaRPr lang="zh-CN" altLang="en-US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65589" name="Object 53"/>
          <p:cNvGraphicFramePr>
            <a:graphicFrameLocks noChangeAspect="1"/>
          </p:cNvGraphicFramePr>
          <p:nvPr/>
        </p:nvGraphicFramePr>
        <p:xfrm>
          <a:off x="6383338" y="3644900"/>
          <a:ext cx="1079500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9" name="" r:id="rId4" imgW="485140" imgH="191770" progId="Equation.3">
                  <p:embed/>
                </p:oleObj>
              </mc:Choice>
              <mc:Fallback>
                <p:oleObj name="" r:id="rId4" imgW="485140" imgH="191770" progId="Equation.3">
                  <p:embed/>
                  <p:pic>
                    <p:nvPicPr>
                      <p:cNvPr id="0" name="图片 4038"/>
                      <p:cNvPicPr/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383338" y="3644900"/>
                        <a:ext cx="1079500" cy="4397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90" name="Object 54"/>
          <p:cNvGraphicFramePr>
            <a:graphicFrameLocks noChangeAspect="1"/>
          </p:cNvGraphicFramePr>
          <p:nvPr/>
        </p:nvGraphicFramePr>
        <p:xfrm>
          <a:off x="7535863" y="3284538"/>
          <a:ext cx="180022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8" name="" r:id="rId6" imgW="2280285" imgH="508000" progId="Equation.3">
                  <p:embed/>
                </p:oleObj>
              </mc:Choice>
              <mc:Fallback>
                <p:oleObj name="" r:id="rId6" imgW="2280285" imgH="508000" progId="Equation.3">
                  <p:embed/>
                  <p:pic>
                    <p:nvPicPr>
                      <p:cNvPr id="0" name="图片 4037"/>
                      <p:cNvPicPr/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535863" y="3284538"/>
                        <a:ext cx="1800225" cy="411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91" name="Object 55"/>
          <p:cNvGraphicFramePr>
            <a:graphicFrameLocks noChangeAspect="1"/>
          </p:cNvGraphicFramePr>
          <p:nvPr/>
        </p:nvGraphicFramePr>
        <p:xfrm>
          <a:off x="8040688" y="3789363"/>
          <a:ext cx="876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9" name="" r:id="rId8" imgW="1016000" imgH="508000" progId="Equation.3">
                  <p:embed/>
                </p:oleObj>
              </mc:Choice>
              <mc:Fallback>
                <p:oleObj name="" r:id="rId8" imgW="1016000" imgH="508000" progId="Equation.3">
                  <p:embed/>
                  <p:pic>
                    <p:nvPicPr>
                      <p:cNvPr id="0" name="图片 4048"/>
                      <p:cNvPicPr/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040688" y="3789363"/>
                        <a:ext cx="87630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93" name="Object 57"/>
          <p:cNvGraphicFramePr>
            <a:graphicFrameLocks noChangeAspect="1"/>
          </p:cNvGraphicFramePr>
          <p:nvPr/>
        </p:nvGraphicFramePr>
        <p:xfrm>
          <a:off x="2849563" y="2852738"/>
          <a:ext cx="1346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3" name="" r:id="rId10" imgW="1569085" imgH="372745" progId="Equation.3">
                  <p:embed/>
                </p:oleObj>
              </mc:Choice>
              <mc:Fallback>
                <p:oleObj name="" r:id="rId10" imgW="1569085" imgH="372745" progId="Equation.3">
                  <p:embed/>
                  <p:pic>
                    <p:nvPicPr>
                      <p:cNvPr id="0" name="图片 4042"/>
                      <p:cNvPicPr/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</a:blip>
                      <a:stretch>
                        <a:fillRect/>
                      </a:stretch>
                    </p:blipFill>
                    <p:spPr>
                      <a:xfrm>
                        <a:off x="2849563" y="2852738"/>
                        <a:ext cx="1346200" cy="330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98" name="Line 62"/>
          <p:cNvSpPr/>
          <p:nvPr/>
        </p:nvSpPr>
        <p:spPr>
          <a:xfrm>
            <a:off x="3425825" y="3357563"/>
            <a:ext cx="0" cy="129540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4" name="Line 32"/>
          <p:cNvSpPr/>
          <p:nvPr/>
        </p:nvSpPr>
        <p:spPr>
          <a:xfrm flipV="1">
            <a:off x="6743700" y="5156200"/>
            <a:ext cx="3168650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5" name="Line 33"/>
          <p:cNvSpPr/>
          <p:nvPr/>
        </p:nvSpPr>
        <p:spPr>
          <a:xfrm flipV="1">
            <a:off x="7104063" y="2132013"/>
            <a:ext cx="0" cy="3313112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3346" name="Arc 34"/>
          <p:cNvSpPr/>
          <p:nvPr/>
        </p:nvSpPr>
        <p:spPr>
          <a:xfrm rot="-51782" flipV="1">
            <a:off x="7389813" y="2832100"/>
            <a:ext cx="1944687" cy="1960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44597" y="1960563"/>
              </a:cxn>
              <a:cxn ang="0">
                <a:pos x="0" y="1943468"/>
              </a:cxn>
            </a:cxnLst>
            <a:pathLst>
              <a:path w="21600" h="2179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63"/>
                  <a:pt x="21599" y="21726"/>
                  <a:pt x="21599" y="21790"/>
                </a:cubicBezTo>
              </a:path>
              <a:path w="21600" h="2179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63"/>
                  <a:pt x="21599" y="21726"/>
                  <a:pt x="21599" y="2179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17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3347" name="Object 35"/>
          <p:cNvGraphicFramePr>
            <a:graphicFrameLocks noChangeAspect="1"/>
          </p:cNvGraphicFramePr>
          <p:nvPr/>
        </p:nvGraphicFramePr>
        <p:xfrm>
          <a:off x="7824788" y="5013325"/>
          <a:ext cx="457200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4" name="" r:id="rId12" imgW="180340" imgH="259715" progId="Equation.DSMT4">
                  <p:embed/>
                </p:oleObj>
              </mc:Choice>
              <mc:Fallback>
                <p:oleObj name="" r:id="rId12" imgW="180340" imgH="259715" progId="Equation.DSMT4">
                  <p:embed/>
                  <p:pic>
                    <p:nvPicPr>
                      <p:cNvPr id="0" name="图片 4043"/>
                      <p:cNvPicPr/>
                      <p:nvPr/>
                    </p:nvPicPr>
                    <p:blipFill>
                      <a:blip r:embed="rId1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824788" y="5013325"/>
                        <a:ext cx="457200" cy="633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48" name="Object 36"/>
          <p:cNvGraphicFramePr>
            <a:graphicFrameLocks noChangeAspect="1"/>
          </p:cNvGraphicFramePr>
          <p:nvPr/>
        </p:nvGraphicFramePr>
        <p:xfrm>
          <a:off x="6672263" y="4365625"/>
          <a:ext cx="39211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0" name="" r:id="rId14" imgW="203200" imgH="259715" progId="Equation.DSMT4">
                  <p:embed/>
                </p:oleObj>
              </mc:Choice>
              <mc:Fallback>
                <p:oleObj name="" r:id="rId14" imgW="203200" imgH="259715" progId="Equation.DSMT4">
                  <p:embed/>
                  <p:pic>
                    <p:nvPicPr>
                      <p:cNvPr id="0" name="图片 4049"/>
                      <p:cNvPicPr/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672263" y="4365625"/>
                        <a:ext cx="392112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72" name="Line 56"/>
          <p:cNvSpPr/>
          <p:nvPr/>
        </p:nvSpPr>
        <p:spPr>
          <a:xfrm>
            <a:off x="8040688" y="4652963"/>
            <a:ext cx="0" cy="503237"/>
          </a:xfrm>
          <a:prstGeom prst="line">
            <a:avLst/>
          </a:prstGeom>
          <a:ln w="47625" cap="flat" cmpd="sng">
            <a:solidFill>
              <a:srgbClr val="333399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3" name="Line 56"/>
          <p:cNvSpPr/>
          <p:nvPr/>
        </p:nvSpPr>
        <p:spPr>
          <a:xfrm>
            <a:off x="7104063" y="4724400"/>
            <a:ext cx="93503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3351" name="Text Box 39"/>
          <p:cNvSpPr txBox="1"/>
          <p:nvPr/>
        </p:nvSpPr>
        <p:spPr>
          <a:xfrm>
            <a:off x="7824788" y="4148138"/>
            <a:ext cx="647700" cy="11064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>
                <a:solidFill>
                  <a:srgbClr val="990000"/>
                </a:solidFill>
                <a:latin typeface="Times New Roman" panose="02020603050405020304" pitchFamily="18" charset="0"/>
                <a:ea typeface="宋体" pitchFamily="2" charset="-122"/>
              </a:rPr>
              <a:t>·</a:t>
            </a:r>
            <a:endParaRPr lang="zh-CN" altLang="en-US" sz="6600" dirty="0">
              <a:solidFill>
                <a:srgbClr val="99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352" name="Text Box 40"/>
          <p:cNvSpPr txBox="1"/>
          <p:nvPr/>
        </p:nvSpPr>
        <p:spPr>
          <a:xfrm>
            <a:off x="9048750" y="2708275"/>
            <a:ext cx="647700" cy="1106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600">
                <a:solidFill>
                  <a:srgbClr val="990000"/>
                </a:solidFill>
                <a:latin typeface="Times New Roman" panose="02020603050405020304" pitchFamily="18" charset="0"/>
                <a:ea typeface="宋体" pitchFamily="2" charset="-122"/>
              </a:rPr>
              <a:t>·</a:t>
            </a:r>
            <a:endParaRPr lang="zh-CN" altLang="en-US" sz="6600" dirty="0">
              <a:solidFill>
                <a:srgbClr val="99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353" name="Line 41"/>
          <p:cNvSpPr/>
          <p:nvPr/>
        </p:nvSpPr>
        <p:spPr>
          <a:xfrm>
            <a:off x="7391400" y="5229225"/>
            <a:ext cx="0" cy="0"/>
          </a:xfrm>
          <a:prstGeom prst="line">
            <a:avLst/>
          </a:prstGeom>
          <a:ln w="9525">
            <a:noFill/>
          </a:ln>
        </p:spPr>
      </p:sp>
      <p:sp>
        <p:nvSpPr>
          <p:cNvPr id="13354" name="Line 42"/>
          <p:cNvSpPr/>
          <p:nvPr/>
        </p:nvSpPr>
        <p:spPr>
          <a:xfrm flipV="1">
            <a:off x="7319963" y="2781300"/>
            <a:ext cx="2376487" cy="2735263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55" name="Line 43"/>
          <p:cNvSpPr/>
          <p:nvPr/>
        </p:nvSpPr>
        <p:spPr>
          <a:xfrm flipV="1">
            <a:off x="6816725" y="4005263"/>
            <a:ext cx="3240088" cy="1152525"/>
          </a:xfrm>
          <a:prstGeom prst="line">
            <a:avLst/>
          </a:prstGeom>
          <a:ln w="381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</p:sp>
      <p:graphicFrame>
        <p:nvGraphicFramePr>
          <p:cNvPr id="13356" name="Object 44"/>
          <p:cNvGraphicFramePr>
            <a:graphicFrameLocks noChangeAspect="1"/>
          </p:cNvGraphicFramePr>
          <p:nvPr/>
        </p:nvGraphicFramePr>
        <p:xfrm>
          <a:off x="6743700" y="3068638"/>
          <a:ext cx="398463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7" name="" r:id="rId16" imgW="139700" imgH="165100" progId="Equation.DSMT4">
                  <p:embed/>
                </p:oleObj>
              </mc:Choice>
              <mc:Fallback>
                <p:oleObj name="" r:id="rId16" imgW="139700" imgH="165100" progId="Equation.DSMT4">
                  <p:embed/>
                  <p:pic>
                    <p:nvPicPr>
                      <p:cNvPr id="0" name="图片 403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43700" y="3068638"/>
                        <a:ext cx="398463" cy="398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57" name="Object 45"/>
          <p:cNvGraphicFramePr>
            <a:graphicFrameLocks noChangeAspect="1"/>
          </p:cNvGraphicFramePr>
          <p:nvPr/>
        </p:nvGraphicFramePr>
        <p:xfrm>
          <a:off x="9120188" y="5157788"/>
          <a:ext cx="327025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2" name="" r:id="rId18" imgW="127000" imgH="139700" progId="Equation.DSMT4">
                  <p:embed/>
                </p:oleObj>
              </mc:Choice>
              <mc:Fallback>
                <p:oleObj name="" r:id="rId18" imgW="127000" imgH="139700" progId="Equation.DSMT4">
                  <p:embed/>
                  <p:pic>
                    <p:nvPicPr>
                      <p:cNvPr id="0" name="图片 40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120188" y="5157788"/>
                        <a:ext cx="327025" cy="3603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Line 56"/>
          <p:cNvSpPr/>
          <p:nvPr/>
        </p:nvSpPr>
        <p:spPr>
          <a:xfrm>
            <a:off x="7104063" y="3284538"/>
            <a:ext cx="21605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5" name="Line 56"/>
          <p:cNvSpPr/>
          <p:nvPr/>
        </p:nvSpPr>
        <p:spPr>
          <a:xfrm>
            <a:off x="9264650" y="3355975"/>
            <a:ext cx="0" cy="1800225"/>
          </a:xfrm>
          <a:prstGeom prst="line">
            <a:avLst/>
          </a:prstGeom>
          <a:ln w="381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" name="Line 56"/>
          <p:cNvSpPr/>
          <p:nvPr/>
        </p:nvSpPr>
        <p:spPr>
          <a:xfrm>
            <a:off x="8040688" y="4724400"/>
            <a:ext cx="1223962" cy="0"/>
          </a:xfrm>
          <a:prstGeom prst="line">
            <a:avLst/>
          </a:prstGeom>
          <a:ln w="50800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7" name="Line 56"/>
          <p:cNvSpPr/>
          <p:nvPr/>
        </p:nvSpPr>
        <p:spPr>
          <a:xfrm>
            <a:off x="9264650" y="3355975"/>
            <a:ext cx="0" cy="1368425"/>
          </a:xfrm>
          <a:prstGeom prst="line">
            <a:avLst/>
          </a:prstGeom>
          <a:ln w="50800" cap="flat" cmpd="sng">
            <a:solidFill>
              <a:srgbClr val="FF00FF"/>
            </a:solidFill>
            <a:prstDash val="sysDot"/>
            <a:round/>
            <a:headEnd type="none" w="med" len="med"/>
            <a:tailEnd type="none" w="med" len="med"/>
          </a:ln>
        </p:spPr>
      </p:sp>
      <p:graphicFrame>
        <p:nvGraphicFramePr>
          <p:cNvPr id="13362" name="Object 50"/>
          <p:cNvGraphicFramePr>
            <a:graphicFrameLocks noChangeAspect="1"/>
          </p:cNvGraphicFramePr>
          <p:nvPr/>
        </p:nvGraphicFramePr>
        <p:xfrm>
          <a:off x="8401050" y="4724400"/>
          <a:ext cx="433388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51" name="" r:id="rId20" imgW="248285" imgH="180340" progId="Equation.DSMT4">
                  <p:embed/>
                </p:oleObj>
              </mc:Choice>
              <mc:Fallback>
                <p:oleObj name="" r:id="rId20" imgW="248285" imgH="180340" progId="Equation.DSMT4">
                  <p:embed/>
                  <p:pic>
                    <p:nvPicPr>
                      <p:cNvPr id="0" name="图片 4050"/>
                      <p:cNvPicPr/>
                      <p:nvPr/>
                    </p:nvPicPr>
                    <p:blipFill>
                      <a:blip r:embed="rId2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401050" y="4724400"/>
                        <a:ext cx="433388" cy="331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63" name="Object 51"/>
          <p:cNvGraphicFramePr>
            <a:graphicFrameLocks noChangeAspect="1"/>
          </p:cNvGraphicFramePr>
          <p:nvPr/>
        </p:nvGraphicFramePr>
        <p:xfrm>
          <a:off x="9336088" y="3716338"/>
          <a:ext cx="431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5" name="" r:id="rId22" imgW="248285" imgH="214630" progId="Equation.DSMT4">
                  <p:embed/>
                </p:oleObj>
              </mc:Choice>
              <mc:Fallback>
                <p:oleObj name="" r:id="rId22" imgW="248285" imgH="214630" progId="Equation.DSMT4">
                  <p:embed/>
                  <p:pic>
                    <p:nvPicPr>
                      <p:cNvPr id="0" name="图片 4044"/>
                      <p:cNvPicPr/>
                      <p:nvPr/>
                    </p:nvPicPr>
                    <p:blipFill>
                      <a:blip r:embed="rId2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9336088" y="3716338"/>
                        <a:ext cx="4318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2" name="Freeform 60"/>
          <p:cNvSpPr/>
          <p:nvPr/>
        </p:nvSpPr>
        <p:spPr>
          <a:xfrm>
            <a:off x="7175500" y="5013325"/>
            <a:ext cx="144463" cy="157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4463" y="71438"/>
              </a:cxn>
              <a:cxn ang="0">
                <a:pos x="0" y="144463"/>
              </a:cxn>
              <a:cxn ang="0">
                <a:pos x="144463" y="144463"/>
              </a:cxn>
            </a:cxnLst>
            <a:pathLst>
              <a:path w="91" h="99">
                <a:moveTo>
                  <a:pt x="0" y="0"/>
                </a:moveTo>
                <a:cubicBezTo>
                  <a:pt x="45" y="15"/>
                  <a:pt x="91" y="30"/>
                  <a:pt x="91" y="45"/>
                </a:cubicBezTo>
                <a:cubicBezTo>
                  <a:pt x="91" y="60"/>
                  <a:pt x="0" y="83"/>
                  <a:pt x="0" y="91"/>
                </a:cubicBezTo>
                <a:cubicBezTo>
                  <a:pt x="0" y="99"/>
                  <a:pt x="45" y="95"/>
                  <a:pt x="91" y="91"/>
                </a:cubicBezTo>
              </a:path>
            </a:pathLst>
          </a:custGeom>
          <a:noFill/>
          <a:ln w="25400" cap="flat" cmpd="sng">
            <a:solidFill>
              <a:srgbClr val="8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3373" name="Object 61"/>
          <p:cNvGraphicFramePr>
            <a:graphicFrameLocks noChangeAspect="1"/>
          </p:cNvGraphicFramePr>
          <p:nvPr/>
        </p:nvGraphicFramePr>
        <p:xfrm>
          <a:off x="7319963" y="4941888"/>
          <a:ext cx="292100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0" name="" r:id="rId24" imgW="169545" imgH="158115" progId="Equation.DSMT4">
                  <p:embed/>
                </p:oleObj>
              </mc:Choice>
              <mc:Fallback>
                <p:oleObj name="" r:id="rId24" imgW="169545" imgH="158115" progId="Equation.DSMT4">
                  <p:embed/>
                  <p:pic>
                    <p:nvPicPr>
                      <p:cNvPr id="0" name="图片 4039"/>
                      <p:cNvPicPr/>
                      <p:nvPr/>
                    </p:nvPicPr>
                    <p:blipFill>
                      <a:blip r:embed="rId2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19963" y="4941888"/>
                        <a:ext cx="292100" cy="268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5" name="Freeform 63"/>
          <p:cNvSpPr/>
          <p:nvPr/>
        </p:nvSpPr>
        <p:spPr>
          <a:xfrm>
            <a:off x="7824788" y="4941888"/>
            <a:ext cx="142875" cy="215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8011" y="73025"/>
              </a:cxn>
              <a:cxn ang="0">
                <a:pos x="27967" y="215900"/>
              </a:cxn>
            </a:cxnLst>
            <a:pathLst>
              <a:path w="235" h="136">
                <a:moveTo>
                  <a:pt x="0" y="0"/>
                </a:moveTo>
                <a:cubicBezTo>
                  <a:pt x="109" y="11"/>
                  <a:pt x="219" y="23"/>
                  <a:pt x="227" y="46"/>
                </a:cubicBezTo>
                <a:cubicBezTo>
                  <a:pt x="235" y="69"/>
                  <a:pt x="76" y="121"/>
                  <a:pt x="46" y="136"/>
                </a:cubicBezTo>
              </a:path>
            </a:pathLst>
          </a:custGeom>
          <a:noFill/>
          <a:ln w="28575" cap="flat" cmpd="sng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aphicFrame>
        <p:nvGraphicFramePr>
          <p:cNvPr id="13376" name="Object 64"/>
          <p:cNvGraphicFramePr>
            <a:graphicFrameLocks noChangeAspect="1"/>
          </p:cNvGraphicFramePr>
          <p:nvPr/>
        </p:nvGraphicFramePr>
        <p:xfrm>
          <a:off x="8040688" y="4797425"/>
          <a:ext cx="269875" cy="360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6" name="" r:id="rId26" imgW="169545" imgH="226060" progId="Equation.DSMT4">
                  <p:embed/>
                </p:oleObj>
              </mc:Choice>
              <mc:Fallback>
                <p:oleObj name="" r:id="rId26" imgW="169545" imgH="226060" progId="Equation.DSMT4">
                  <p:embed/>
                  <p:pic>
                    <p:nvPicPr>
                      <p:cNvPr id="0" name="图片 4045"/>
                      <p:cNvPicPr/>
                      <p:nvPr/>
                    </p:nvPicPr>
                    <p:blipFill>
                      <a:blip r:embed="rId2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040688" y="4797425"/>
                        <a:ext cx="269875" cy="360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3"/>
          <p:cNvGraphicFramePr>
            <a:graphicFrameLocks noChangeAspect="1"/>
          </p:cNvGraphicFramePr>
          <p:nvPr/>
        </p:nvGraphicFramePr>
        <p:xfrm>
          <a:off x="8759825" y="2133600"/>
          <a:ext cx="10795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1" name="" r:id="rId28" imgW="598170" imgH="203200" progId="Equation.DSMT4">
                  <p:embed/>
                </p:oleObj>
              </mc:Choice>
              <mc:Fallback>
                <p:oleObj name="" r:id="rId28" imgW="598170" imgH="203200" progId="Equation.DSMT4">
                  <p:embed/>
                  <p:pic>
                    <p:nvPicPr>
                      <p:cNvPr id="0" name="图片 4040"/>
                      <p:cNvPicPr/>
                      <p:nvPr/>
                    </p:nvPicPr>
                    <p:blipFill>
                      <a:blip r:embed="rId29">
                        <a:clrChange>
                          <a:clrFrom>
                            <a:srgbClr val="006633"/>
                          </a:clrFrom>
                          <a:clrTo>
                            <a:srgbClr val="006633">
                              <a:alpha val="0"/>
                            </a:srgbClr>
                          </a:clrTo>
                        </a:clrChange>
                        <a:biLevel thresh="50000"/>
                        <a:grayscl/>
                        <a:lum bright="-100000"/>
                      </a:blip>
                      <a:stretch>
                        <a:fillRect/>
                      </a:stretch>
                    </p:blipFill>
                    <p:spPr>
                      <a:xfrm>
                        <a:off x="8759825" y="2133600"/>
                        <a:ext cx="1079500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79" name="Text Box 67"/>
          <p:cNvSpPr txBox="1"/>
          <p:nvPr/>
        </p:nvSpPr>
        <p:spPr>
          <a:xfrm>
            <a:off x="7824788" y="4365625"/>
            <a:ext cx="431800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200">
                <a:latin typeface="Times New Roman" panose="02020603050405020304" pitchFamily="18" charset="0"/>
                <a:ea typeface="宋体" pitchFamily="2" charset="-122"/>
              </a:rPr>
              <a:t>M</a:t>
            </a:r>
            <a:endParaRPr lang="en-US" altLang="zh-CN" sz="12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380" name="Text Box 68"/>
          <p:cNvSpPr txBox="1"/>
          <p:nvPr/>
        </p:nvSpPr>
        <p:spPr>
          <a:xfrm>
            <a:off x="9264650" y="3213100"/>
            <a:ext cx="649288" cy="276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200">
                <a:latin typeface="Times New Roman" panose="02020603050405020304" pitchFamily="18" charset="0"/>
                <a:ea typeface="宋体" pitchFamily="2" charset="-122"/>
              </a:rPr>
              <a:t>N</a:t>
            </a:r>
            <a:endParaRPr lang="en-US" altLang="zh-CN" sz="12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381" name="Text Box 69"/>
          <p:cNvSpPr txBox="1"/>
          <p:nvPr/>
        </p:nvSpPr>
        <p:spPr>
          <a:xfrm>
            <a:off x="9912350" y="3716338"/>
            <a:ext cx="396875" cy="306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1400">
                <a:latin typeface="Times New Roman" panose="02020603050405020304" pitchFamily="18" charset="0"/>
                <a:ea typeface="宋体" pitchFamily="2" charset="-122"/>
              </a:rPr>
              <a:t>T</a:t>
            </a:r>
            <a:endParaRPr lang="en-US" altLang="zh-CN" sz="140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33840" name="对象 8"/>
          <p:cNvGraphicFramePr/>
          <p:nvPr/>
        </p:nvGraphicFramePr>
        <p:xfrm>
          <a:off x="4246563" y="2781300"/>
          <a:ext cx="198755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42" name="" r:id="rId30" imgW="1454785" imgH="650240" progId="Equation.KSEE3">
                  <p:embed/>
                </p:oleObj>
              </mc:Choice>
              <mc:Fallback>
                <p:oleObj name="" r:id="rId30" imgW="1454785" imgH="650240" progId="Equation.KSEE3">
                  <p:embed/>
                  <p:pic>
                    <p:nvPicPr>
                      <p:cNvPr id="0" name="图片 404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246563" y="2781300"/>
                        <a:ext cx="1987550" cy="671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3841" name="图片 14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849563" y="4652963"/>
            <a:ext cx="2705100" cy="99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3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3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2" dur="10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10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3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3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7" dur="1000"/>
                                        <p:tgtEl>
                                          <p:spTgt spid="1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1000"/>
                                        <p:tgtEl>
                                          <p:spTgt spid="6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1000"/>
                                        <p:tgtEl>
                                          <p:spTgt spid="6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1000"/>
                                        <p:tgtEl>
                                          <p:spTgt spid="6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1000"/>
                                        <p:tgtEl>
                                          <p:spTgt spid="6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7" dur="1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1000"/>
                                        <p:tgtEl>
                                          <p:spTgt spid="6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5" dur="1000"/>
                                        <p:tgtEl>
                                          <p:spTgt spid="6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1000"/>
                                        <p:tgtEl>
                                          <p:spTgt spid="6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5" dur="500"/>
                                        <p:tgtEl>
                                          <p:spTgt spid="33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0" dur="500"/>
                                        <p:tgtEl>
                                          <p:spTgt spid="33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82" grpId="0"/>
      <p:bldP spid="65587" grpId="0"/>
      <p:bldP spid="13351" grpId="0"/>
      <p:bldP spid="13351" grpId="1"/>
      <p:bldP spid="13352" grpId="0"/>
      <p:bldP spid="13352" grpId="1"/>
      <p:bldP spid="13379" grpId="0"/>
      <p:bldP spid="13380" grpId="0"/>
      <p:bldP spid="133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6" name="Rectangle 10"/>
          <p:cNvSpPr/>
          <p:nvPr/>
        </p:nvSpPr>
        <p:spPr>
          <a:xfrm>
            <a:off x="3575050" y="3703320"/>
            <a:ext cx="1223962" cy="260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eaLnBrk="0" fontAlgn="auto" hangingPunct="0">
              <a:spcBef>
                <a:spcPct val="0"/>
              </a:spcBef>
            </a:pPr>
            <a:r>
              <a:rPr lang="en-US" altLang="zh-CN" sz="1100" b="0" strike="noStrike" noProof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</a:t>
            </a:r>
            <a:endParaRPr lang="en-US" altLang="zh-CN" sz="1100" b="0" strike="noStrike" noProof="1">
              <a:solidFill>
                <a:schemeClr val="bg1"/>
              </a:solidFill>
              <a:effectLst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aphicFrame>
        <p:nvGraphicFramePr>
          <p:cNvPr id="64532" name="Object 20"/>
          <p:cNvGraphicFramePr>
            <a:graphicFrameLocks noChangeAspect="1"/>
          </p:cNvGraphicFramePr>
          <p:nvPr/>
        </p:nvGraphicFramePr>
        <p:xfrm>
          <a:off x="5808663" y="1182370"/>
          <a:ext cx="2735262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" name="" r:id="rId1" imgW="3623945" imgH="1072515" progId="Equation.3">
                  <p:embed/>
                </p:oleObj>
              </mc:Choice>
              <mc:Fallback>
                <p:oleObj name="" r:id="rId1" imgW="3623945" imgH="1072515" progId="Equation.3">
                  <p:embed/>
                  <p:pic>
                    <p:nvPicPr>
                      <p:cNvPr id="0" name="图片 4033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5808663" y="1182370"/>
                        <a:ext cx="2735262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3" name="Object 21"/>
          <p:cNvGraphicFramePr>
            <a:graphicFrameLocks noChangeAspect="1"/>
          </p:cNvGraphicFramePr>
          <p:nvPr/>
        </p:nvGraphicFramePr>
        <p:xfrm>
          <a:off x="6959600" y="1110933"/>
          <a:ext cx="15144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1" name="" r:id="rId3" imgW="688340" imgH="203200" progId="Equation.3">
                  <p:embed/>
                </p:oleObj>
              </mc:Choice>
              <mc:Fallback>
                <p:oleObj name="" r:id="rId3" imgW="688340" imgH="203200" progId="Equation.3">
                  <p:embed/>
                  <p:pic>
                    <p:nvPicPr>
                      <p:cNvPr id="0" name="图片 403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6959600" y="1110933"/>
                        <a:ext cx="151447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4" name="Object 22"/>
          <p:cNvGraphicFramePr>
            <a:graphicFrameLocks noChangeAspect="1"/>
          </p:cNvGraphicFramePr>
          <p:nvPr/>
        </p:nvGraphicFramePr>
        <p:xfrm>
          <a:off x="7464425" y="1615758"/>
          <a:ext cx="649288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5" name="" r:id="rId5" imgW="824230" imgH="508000" progId="Equation.3">
                  <p:embed/>
                </p:oleObj>
              </mc:Choice>
              <mc:Fallback>
                <p:oleObj name="" r:id="rId5" imgW="824230" imgH="508000" progId="Equation.3">
                  <p:embed/>
                  <p:pic>
                    <p:nvPicPr>
                      <p:cNvPr id="0" name="图片 4034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7464425" y="1615758"/>
                        <a:ext cx="649288" cy="3619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6" name="Object 24"/>
          <p:cNvGraphicFramePr>
            <a:graphicFrameLocks noChangeAspect="1"/>
          </p:cNvGraphicFramePr>
          <p:nvPr/>
        </p:nvGraphicFramePr>
        <p:xfrm>
          <a:off x="5816600" y="2033270"/>
          <a:ext cx="2871788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2" name="" r:id="rId7" imgW="4007485" imgH="1072515" progId="Equation.3">
                  <p:embed/>
                </p:oleObj>
              </mc:Choice>
              <mc:Fallback>
                <p:oleObj name="" r:id="rId7" imgW="4007485" imgH="1072515" progId="Equation.3">
                  <p:embed/>
                  <p:pic>
                    <p:nvPicPr>
                      <p:cNvPr id="0" name="图片 4031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5816600" y="2033270"/>
                        <a:ext cx="2871788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7" name="Object 25"/>
          <p:cNvGraphicFramePr>
            <a:graphicFrameLocks noChangeAspect="1"/>
          </p:cNvGraphicFramePr>
          <p:nvPr/>
        </p:nvGraphicFramePr>
        <p:xfrm>
          <a:off x="7248525" y="2047558"/>
          <a:ext cx="12969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" name="" r:id="rId9" imgW="2280285" imgH="508000" progId="Equation.3">
                  <p:embed/>
                </p:oleObj>
              </mc:Choice>
              <mc:Fallback>
                <p:oleObj name="" r:id="rId9" imgW="2280285" imgH="508000" progId="Equation.3">
                  <p:embed/>
                  <p:pic>
                    <p:nvPicPr>
                      <p:cNvPr id="0" name="图片 4032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7248525" y="2047558"/>
                        <a:ext cx="1296988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8" name="Object 26"/>
          <p:cNvGraphicFramePr>
            <a:graphicFrameLocks noChangeAspect="1"/>
          </p:cNvGraphicFramePr>
          <p:nvPr/>
        </p:nvGraphicFramePr>
        <p:xfrm>
          <a:off x="7464425" y="2407920"/>
          <a:ext cx="738188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6" name="" r:id="rId11" imgW="1016000" imgH="508000" progId="Equation.3">
                  <p:embed/>
                </p:oleObj>
              </mc:Choice>
              <mc:Fallback>
                <p:oleObj name="" r:id="rId11" imgW="1016000" imgH="508000" progId="Equation.3">
                  <p:embed/>
                  <p:pic>
                    <p:nvPicPr>
                      <p:cNvPr id="0" name="图片 4035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tretch>
                        <a:fillRect/>
                      </a:stretch>
                    </p:blipFill>
                    <p:spPr>
                      <a:xfrm>
                        <a:off x="7464425" y="2407920"/>
                        <a:ext cx="738188" cy="404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40" name="Text Box 28"/>
          <p:cNvSpPr txBox="1"/>
          <p:nvPr/>
        </p:nvSpPr>
        <p:spPr>
          <a:xfrm>
            <a:off x="1056005" y="401320"/>
            <a:ext cx="10079990" cy="56515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noAutofit/>
          </a:bodyPr>
          <a:p>
            <a:pPr lvl="0" indent="609600" algn="just" eaLnBrk="0" hangingPunct="0">
              <a:lnSpc>
                <a:spcPct val="15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由以上分析得：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4541" name="Rectangle 29"/>
          <p:cNvSpPr/>
          <p:nvPr/>
        </p:nvSpPr>
        <p:spPr>
          <a:xfrm>
            <a:off x="2566988" y="2190433"/>
            <a:ext cx="27368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曲线的切线斜率：</a:t>
            </a:r>
            <a:endParaRPr lang="zh-CN" altLang="en-US" sz="2000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4542" name="Rectangle 30"/>
          <p:cNvSpPr/>
          <p:nvPr/>
        </p:nvSpPr>
        <p:spPr>
          <a:xfrm>
            <a:off x="2566988" y="1326833"/>
            <a:ext cx="27368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Garamond" pitchFamily="18" charset="0"/>
                <a:ea typeface="宋体" pitchFamily="2" charset="-122"/>
              </a:rPr>
              <a:t>质点的瞬时速度：</a:t>
            </a:r>
            <a:endParaRPr lang="zh-CN" altLang="en-US" sz="2000" dirty="0">
              <a:solidFill>
                <a:schemeClr val="bg1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4543" name="Text Box 31"/>
          <p:cNvSpPr txBox="1"/>
          <p:nvPr/>
        </p:nvSpPr>
        <p:spPr>
          <a:xfrm>
            <a:off x="2566988" y="2911158"/>
            <a:ext cx="25908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类似问题还有</a:t>
            </a:r>
            <a:r>
              <a:rPr lang="en-US" altLang="zh-CN" sz="200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00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4544" name="Text Box 32"/>
          <p:cNvSpPr txBox="1"/>
          <p:nvPr/>
        </p:nvSpPr>
        <p:spPr>
          <a:xfrm>
            <a:off x="2566988" y="3487420"/>
            <a:ext cx="58591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加速度：</a:t>
            </a: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是速度增量与时间增量之比的极限。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4546" name="Text Box 34"/>
          <p:cNvSpPr txBox="1"/>
          <p:nvPr/>
        </p:nvSpPr>
        <p:spPr>
          <a:xfrm>
            <a:off x="2566988" y="4064000"/>
            <a:ext cx="61207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线密度：</a:t>
            </a: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是质量增量与长度增量之比的极限。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4552" name="Text Box 40"/>
          <p:cNvSpPr txBox="1"/>
          <p:nvPr/>
        </p:nvSpPr>
        <p:spPr>
          <a:xfrm>
            <a:off x="9358948" y="1808639"/>
            <a:ext cx="551815" cy="1989137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变化率问题</a:t>
            </a:r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4553" name="AutoShape 41"/>
          <p:cNvSpPr/>
          <p:nvPr/>
        </p:nvSpPr>
        <p:spPr>
          <a:xfrm>
            <a:off x="8759825" y="1182370"/>
            <a:ext cx="358775" cy="3241675"/>
          </a:xfrm>
          <a:prstGeom prst="rightBrace">
            <a:avLst>
              <a:gd name="adj1" fmla="val 75169"/>
              <a:gd name="adj2" fmla="val 50000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4555" name="Text Box 43"/>
          <p:cNvSpPr txBox="1"/>
          <p:nvPr/>
        </p:nvSpPr>
        <p:spPr>
          <a:xfrm>
            <a:off x="1056005" y="4509770"/>
            <a:ext cx="10080000" cy="1014730"/>
          </a:xfrm>
          <a:prstGeom prst="rect">
            <a:avLst/>
          </a:prstGeom>
          <a:noFill/>
          <a:ln w="28575">
            <a:noFill/>
          </a:ln>
        </p:spPr>
        <p:txBody>
          <a:bodyPr wrap="square" anchor="t" anchorCtr="0">
            <a:spAutoFit/>
          </a:bodyPr>
          <a:p>
            <a:pPr indent="508000" algn="just" eaLnBrk="0" hangingPunct="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上述实际问题的物理意义虽然不同，</a:t>
            </a: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但解决问题</a:t>
            </a:r>
            <a:r>
              <a:rPr lang="zh-CN" altLang="en-US" sz="2000" dirty="0">
                <a:solidFill>
                  <a:schemeClr val="bg1"/>
                </a:solidFill>
                <a:latin typeface="Garamond" pitchFamily="18" charset="0"/>
                <a:sym typeface="+mn-ea"/>
              </a:rPr>
              <a:t>的方</a:t>
            </a: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法是相同的 ，都是求函数的改变量与自变</a:t>
            </a:r>
            <a:r>
              <a:rPr lang="zh-CN" altLang="en-US" sz="2000" dirty="0">
                <a:solidFill>
                  <a:schemeClr val="bg1"/>
                </a:solidFill>
                <a:latin typeface="Garamond" pitchFamily="18" charset="0"/>
                <a:sym typeface="+mn-ea"/>
              </a:rPr>
              <a:t>量的改</a:t>
            </a:r>
            <a:r>
              <a:rPr lang="zh-CN" altLang="en-US" sz="20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变量之比的极限。</a:t>
            </a:r>
            <a:endParaRPr lang="zh-CN" altLang="en-US" sz="2000" dirty="0">
              <a:solidFill>
                <a:schemeClr val="bg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4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4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4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64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4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6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64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64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6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4555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40" grpId="0"/>
      <p:bldP spid="64541" grpId="0"/>
      <p:bldP spid="64542" grpId="0"/>
      <p:bldP spid="64543" grpId="0"/>
      <p:bldP spid="64544" grpId="0"/>
      <p:bldP spid="64546" grpId="0"/>
      <p:bldP spid="64552" grpId="0" bldLvl="0" animBg="1"/>
      <p:bldP spid="64553" grpId="0" bldLvl="0" animBg="1"/>
      <p:bldP spid="6455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定义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设函数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的某邻域内有定义，当自变量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处有改变量 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相应的有改变量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∆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=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f(x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∆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-f(x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如果极限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+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∆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−𝑓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存在，则称函数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可导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 此极限值称为函数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处的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导数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’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),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y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’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|</a:t>
                </a:r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,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|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𝑑𝑦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𝑑𝑥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或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𝑑𝑓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|</a:t>
                </a:r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lang="en-US" altLang="zh-CN"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.</a:t>
                </a: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即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’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∆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−𝑓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二、导数的概念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957580"/>
                <a:ext cx="10079990" cy="4606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如果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不存在，则称函数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 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处不可导 . 如果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∞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为了方便也说函数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处的导数为无穷大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令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，则当 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→ 0 时， 有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→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，因此函数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在点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处的导数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 也可表示为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f</m:t>
                      </m:r>
                      <m:r>
                        <m:rPr>
                          <m:nor/>
                        </m:rP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sym typeface="+mn-ea"/>
                        </a:rPr>
                        <m:t> ′(</m:t>
                      </m:r>
                      <m:r>
                        <m:rPr>
                          <m:nor/>
                        </m:rPr>
                        <a:rPr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x</m:t>
                      </m:r>
                      <m:r>
                        <m:rPr>
                          <m:nor/>
                        </m:rPr>
                        <a:rPr sz="2000" baseline="-25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sym typeface="+mn-ea"/>
                        </a:rPr>
                        <m:t>0</m:t>
                      </m:r>
                      <m:r>
                        <m:rPr>
                          <m:nor/>
                        </m:rP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sym typeface="+mn-ea"/>
                        </a:rPr>
                        <m:t>)</m:t>
                      </m:r>
                      <m:r>
                        <m:rPr>
                          <m:nor/>
                        </m:rP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sub>
                              </m:sSub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f</m:t>
                              </m:r>
                              <m:r>
                                <a:rPr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 (</m:t>
                              </m:r>
                              <m:r>
                                <a:rPr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  <m:r>
                                <a:rPr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)</m:t>
                              </m:r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−</m:t>
                              </m:r>
                              <m:r>
                                <a:rPr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f</m:t>
                              </m:r>
                              <m:r>
                                <a:rPr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 (</m:t>
                              </m:r>
                              <m:r>
                                <a:rPr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  <m:r>
                                <a:rPr sz="2000" baseline="-25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0</m:t>
                              </m:r>
                              <m:r>
                                <a:rPr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sym typeface="+mn-ea"/>
                                </a:rPr>
                                <m:t>)</m:t>
                              </m:r>
                            </m:num>
                            <m:den>
                              <m:r>
                                <a:rPr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sub>
                              </m:sSub>
                            </m:den>
                          </m:f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957580"/>
                <a:ext cx="10079990" cy="460629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986790"/>
                <a:ext cx="10079990" cy="457708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根据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的定义，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0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处可导的充分必要条件是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−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ℎ</m:t>
                                </m:r>
                              </m:e>
                            </m:d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及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ℎ</m:t>
                                </m:r>
                              </m:e>
                            </m:d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都存在且相等 . 这两个极限分别称为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) 在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处</a:t>
                </a:r>
                <a:r>
                  <a:rPr lang="en-US" altLang="zh-CN"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DejaVu Math TeX Gyre" panose="02000503000000000000" charset="0"/>
                    <a:sym typeface="+mn-ea"/>
                  </a:rPr>
                  <a:t>左导数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和</a:t>
                </a:r>
                <a:r>
                  <a:rPr lang="en-US" altLang="zh-CN"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DejaVu Math TeX Gyre" panose="02000503000000000000" charset="0"/>
                    <a:sym typeface="+mn-ea"/>
                  </a:rPr>
                  <a:t>右导数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，记作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−</m:t>
                        </m:r>
                      </m:sub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’</m:t>
                        </m:r>
                      </m:sup>
                    </m:sSubSup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及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𝑓</m:t>
                        </m:r>
                      </m:e>
                      <m:sub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+</m:t>
                        </m:r>
                      </m:sub>
                      <m:sup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’</m:t>
                        </m:r>
                      </m:sup>
                    </m:sSubSup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，即</a:t>
                </a:r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−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’</m:t>
                          </m:r>
                        </m:sup>
                      </m:sSub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ℎ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−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+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ℎ</m:t>
                                  </m:r>
                                </m:e>
                              </m:d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−𝑓</m:t>
                              </m:r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ℎ</m:t>
                              </m:r>
                            </m:den>
                          </m:f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,</m:t>
                      </m:r>
                    </m:oMath>
                  </m:oMathPara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sSub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𝑓</m:t>
                          </m:r>
                        </m:e>
                        <m:sub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+</m:t>
                          </m:r>
                        </m:sub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’</m:t>
                          </m:r>
                        </m:sup>
                      </m:sSubSup>
                      <m:d>
                        <m:d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unc>
                        <m:func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ℎ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sSup>
                                <m:sSup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+</m:t>
                                  </m:r>
                                </m:sup>
                              </m:sSup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+</m:t>
                                  </m:r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ℎ</m:t>
                                  </m:r>
                                </m:e>
                              </m:d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−</m:t>
                              </m:r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  <a:sym typeface="+mn-ea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ℎ</m:t>
                              </m:r>
                            </m:den>
                          </m:f>
                        </m:e>
                      </m:func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986790"/>
                <a:ext cx="10079990" cy="457708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399415"/>
                <a:ext cx="10079990" cy="51644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如果函数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在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内每点处都可导，则称函数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在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开区间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内可导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. 如果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内可导，且在 a 点处右可导，点 b 处左可导，则称函数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在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闭区间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[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b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] 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上可导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如果函数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在区间 I 中的每一个 x 点可导 ( 在闭区间的左端点只需右可导，右端点只需左可导 )，则对于任一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∈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I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，都对应着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的一个确定的导数值 . 这样就构成了一个新的函数，这个函数叫作函数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的</a:t>
                </a:r>
                <a:r>
                  <a:rPr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导函数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，记作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,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或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𝑑𝑓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(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)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.</a:t>
                </a:r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 xmlns:m="http://schemas.openxmlformats.org/officeDocument/2006/math"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f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 ′(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)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f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′(</m:t>
                            </m:r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)</m:t>
                            </m:r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−</m:t>
                            </m:r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f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 (</m:t>
                            </m:r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x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)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,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或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y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 ′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sym typeface="+mn-ea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ℎ</m:t>
                                </m:r>
                              </m:e>
                            </m:d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ℎ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.</a:t>
                </a:r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显然，函数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在点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处的导数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就是导函数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在点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altLang="zh-CN" sz="2000" baseline="-25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0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处的函数值，即</a:t>
                </a:r>
                <a:endParaRPr lang="en-US" altLang="zh-CN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)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sSubPr>
                      <m:e>
                        <m:d>
                          <m:dPr>
                            <m:begChr m:val=""/>
                            <m:endChr m:val="|"/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r>
                              <a:rPr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f</m:t>
                            </m:r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sym typeface="+mn-ea"/>
                              </a:rPr>
                              <m:t> ′</m:t>
                            </m:r>
                            <m:d>
                              <m:dPr>
                                <m:ctrlPr>
                                  <a:rPr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𝑥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=</m:t>
                        </m:r>
                        <m:sSub>
                          <m:sSub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sym typeface="+mn-ea"/>
                  </a:rPr>
                  <a:t> 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今后，在不至于发生混淆的地方，我们把导函数简称为</a:t>
                </a:r>
                <a:r>
                  <a:rPr lang="en-US" sz="2000" b="1">
                    <a:solidFill>
                      <a:srgbClr val="FFC0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DejaVu Math TeX Gyre" panose="02000503000000000000" charset="0"/>
                    <a:sym typeface="+mn-ea"/>
                  </a:rPr>
                  <a:t>导数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 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399415"/>
                <a:ext cx="10079990" cy="51644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399415"/>
                <a:ext cx="10079990" cy="51644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>
                <a:no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  <a:sym typeface="+mn-ea"/>
                  </a:rPr>
                  <a:t>例 1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　设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≡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为常数 )，求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  <a:sym typeface="+mn-ea"/>
                  </a:rPr>
                  <a:t>解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　记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≡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，则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𝑦</m:t>
                      </m:r>
                      <m:r>
                        <a:rPr sz="24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sz="24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f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 </m:t>
                      </m:r>
                      <m:r>
                        <a:rPr sz="24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sz="24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x</m:t>
                          </m:r>
                        </m:e>
                      </m:d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∆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f</m:t>
                              </m:r>
                              <m:d>
                                <m:dPr>
                                  <m:ctrlP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dPr>
                                <m:e>
                                  <m:r>
                                    <a:rPr sz="2400" i="1">
                                      <a:solidFill>
                                        <a:schemeClr val="bg1"/>
                                      </a:solidFill>
                                      <a:latin typeface="Times New Roman Italic" panose="02020603050405020304" charset="0"/>
                                      <a:ea typeface="Microsoft YaHei Regular" panose="020B0503020204020204" charset="-122"/>
                                      <a:cs typeface="Times New Roman Italic" panose="02020603050405020304" charset="0"/>
                                      <a:sym typeface="+mn-ea"/>
                                    </a:rPr>
                                    <m:t>x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Times New Roman Italic" panose="02020603050405020304" charset="0"/>
                                      <a:ea typeface="Microsoft YaHei Regular" panose="020B0503020204020204" charset="-122"/>
                                      <a:cs typeface="Times New Roman Italic" panose="02020603050405020304" charset="0"/>
                                      <a:sym typeface="+mn-ea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∆</m:t>
                                  </m:r>
                                  <m:r>
                                    <a:rPr sz="2400" i="1">
                                      <a:solidFill>
                                        <a:schemeClr val="bg1"/>
                                      </a:solidFill>
                                      <a:latin typeface="Times New Roman Italic" panose="02020603050405020304" charset="0"/>
                                      <a:ea typeface="Microsoft YaHei Regular" panose="020B0503020204020204" charset="-122"/>
                                      <a:cs typeface="Times New Roman Italic" panose="02020603050405020304" charset="0"/>
                                      <a:sym typeface="+mn-ea"/>
                                    </a:rPr>
                                    <m:t>x</m:t>
                                  </m:r>
                                </m:e>
                              </m:d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−</m:t>
                              </m:r>
                              <m:r>
                                <a:rPr sz="24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cs typeface="Times New Roman Regular" panose="02020603050405020304" charset="0"/>
                                  <a:sym typeface="+mn-ea"/>
                                </a:rPr>
                                <m:t> 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f</m:t>
                              </m:r>
                              <m:r>
                                <a:rPr sz="24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cs typeface="Times New Roman Regular" panose="02020603050405020304" charset="0"/>
                                  <a:sym typeface="+mn-ea"/>
                                </a:rPr>
                                <m:t> (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  <m:r>
                                <a:rPr sz="24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cs typeface="Times New Roman Regular" panose="02020603050405020304" charset="0"/>
                                  <a:sym typeface="+mn-ea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∆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</m:den>
                          </m:f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unc>
                        <m:funcPr>
                          <m:ctrlPr>
                            <a:rPr lang="en-US" sz="24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∆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𝑥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→</m:t>
                              </m:r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𝐶−𝐶</m:t>
                              </m:r>
                            </m:num>
                            <m:den>
                              <m:r>
                                <a:rPr lang="en-US" sz="24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∆</m:t>
                              </m:r>
                              <m:r>
                                <a:rPr sz="24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x</m:t>
                              </m:r>
                            </m:den>
                          </m:f>
                        </m:e>
                      </m:func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0</m:t>
                      </m:r>
                      <m:r>
                        <a:rPr lang="en-US" sz="24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即常函数的导数等于零，</a:t>
                </a:r>
                <a:r>
                  <a:rPr lang="en-US" sz="24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C′</a:t>
                </a:r>
                <a:r>
                  <a:rPr lang="en-US" sz="24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=0</a:t>
                </a:r>
                <a:r>
                  <a:rPr lang="en-US" sz="2400" i="1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.</a:t>
                </a:r>
                <a:endParaRPr lang="en-US" sz="24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399415"/>
                <a:ext cx="10079990" cy="51644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16757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前面讲述的切线问题的实例给出了</a:t>
            </a:r>
            <a:r>
              <a:rPr sz="2000" b="1">
                <a:solidFill>
                  <a:srgbClr val="FFC000"/>
                </a:solidFill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导数的几何意义：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处的导数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是曲线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在相应点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 处切线的斜率，即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=tan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α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，其中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α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是切线的倾角 ( 图 4-3).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三、导数的几何意义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7695" y="2840990"/>
            <a:ext cx="2908300" cy="317500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/>
              <p:nvPr/>
            </p:nvSpPr>
            <p:spPr>
              <a:xfrm>
                <a:off x="1056005" y="3190240"/>
                <a:ext cx="6518275" cy="1689735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p>
                <a:pPr algn="just">
                  <a:lnSpc>
                    <a:spcPct val="150000"/>
                  </a:lnSpc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如果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处连续，且其导数为无穷大，这时曲线在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M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点切线的倾角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𝛼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，因而曲线在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M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点有与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轴垂直的切线 .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3190240"/>
                <a:ext cx="6518275" cy="168973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37858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根据导数的几何意义，可知曲线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)) 处的切线方程为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−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f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x</m:t>
                        </m:r>
                        <m:r>
                          <a:rPr sz="2000" baseline="-25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0</m:t>
                        </m:r>
                      </m:e>
                    </m:d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=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 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f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 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′(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sz="2000" baseline="-25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0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)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(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-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sz="2000" baseline="-25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0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)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过切点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M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且与切线垂直的直线叫作曲线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M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点处的法线 . 如果</a:t>
                </a:r>
                <a14:m>
                  <m:oMath xmlns:m="http://schemas.openxmlformats.org/officeDocument/2006/math"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𝑓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′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(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x</m:t>
                    </m:r>
                    <m:r>
                      <a:rPr sz="2000" baseline="-25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0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)</m:t>
                    </m:r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≠0，法线的斜率为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𝑓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′(</m:t>
                        </m:r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𝑥</m:t>
                        </m:r>
                        <m:r>
                          <a:rPr sz="2000" baseline="-25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0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)</m:t>
                        </m:r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，从而法线方程为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𝑦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𝑓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𝑥</m:t>
                          </m:r>
                          <m:r>
                            <a:rPr sz="2000" baseline="-25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0</m:t>
                          </m:r>
                        </m:e>
                      </m:d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𝑓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′(</m:t>
                          </m:r>
                          <m:r>
                            <a:rPr sz="2000" i="1">
                              <a:solidFill>
                                <a:schemeClr val="bg1"/>
                              </a:solidFill>
                              <a:latin typeface="Times New Roman Italic" panose="02020603050405020304" charset="0"/>
                              <a:ea typeface="Microsoft YaHei Regular" panose="020B0503020204020204" charset="-122"/>
                              <a:cs typeface="Times New Roman Italic" panose="02020603050405020304" charset="0"/>
                              <a:sym typeface="+mn-ea"/>
                            </a:rPr>
                            <m:t>𝑥</m:t>
                          </m:r>
                          <m:r>
                            <a:rPr sz="2000" baseline="-25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0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)</m:t>
                          </m:r>
                        </m:den>
                      </m:f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(</m:t>
                      </m:r>
                      <m:r>
                        <a:rPr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−</m:t>
                      </m:r>
                      <m:r>
                        <a:rPr sz="2000" i="1">
                          <a:solidFill>
                            <a:schemeClr val="bg1"/>
                          </a:solidFill>
                          <a:latin typeface="Times New Roman Italic" panose="02020603050405020304" charset="0"/>
                          <a:ea typeface="Microsoft YaHei Regular" panose="020B0503020204020204" charset="-122"/>
                          <a:cs typeface="Times New Roman Italic" panose="02020603050405020304" charset="0"/>
                          <a:sym typeface="+mn-ea"/>
                        </a:rPr>
                        <m:t>𝑥</m:t>
                      </m:r>
                      <m:r>
                        <a:rPr sz="2000" baseline="-25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0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)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37858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矩形"/>
          <p:cNvSpPr/>
          <p:nvPr/>
        </p:nvSpPr>
        <p:spPr>
          <a:xfrm>
            <a:off x="982980" y="908368"/>
            <a:ext cx="1567815" cy="2377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lIns="91440" tIns="45720" rIns="91440" bIns="45720" anchor="t" anchorCtr="0">
            <a:spAutoFit/>
          </a:bodyPr>
          <a:p>
            <a:r>
              <a:rPr lang="zh-CN" altLang="en-US" sz="9000" baseline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目录</a:t>
            </a:r>
            <a:endParaRPr lang="zh-CN" altLang="en-US" sz="9000" baseline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矩形"/>
          <p:cNvSpPr/>
          <p:nvPr/>
        </p:nvSpPr>
        <p:spPr>
          <a:xfrm>
            <a:off x="2351405" y="1557020"/>
            <a:ext cx="551815" cy="22352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t" anchorCtr="0">
            <a:spAutoFit/>
          </a:bodyPr>
          <a:p>
            <a:pPr algn="dist"/>
            <a:r>
              <a:rPr lang="en-US" altLang="zh-CN" sz="2400" b="1" baseline="0">
                <a:solidFill>
                  <a:schemeClr val="bg1"/>
                </a:solidFill>
                <a:latin typeface="等线" charset="-122"/>
                <a:ea typeface="等线" charset="-122"/>
              </a:rPr>
              <a:t>CONTENTS</a:t>
            </a:r>
            <a:endParaRPr lang="en-US" altLang="zh-CN" sz="2400" b="1" baseline="0">
              <a:solidFill>
                <a:schemeClr val="bg1"/>
              </a:solidFill>
              <a:latin typeface="等线" charset="-122"/>
              <a:ea typeface="等线" charset="-122"/>
            </a:endParaRPr>
          </a:p>
        </p:txBody>
      </p:sp>
      <p:sp>
        <p:nvSpPr>
          <p:cNvPr id="24" name="矩形"/>
          <p:cNvSpPr/>
          <p:nvPr/>
        </p:nvSpPr>
        <p:spPr>
          <a:xfrm>
            <a:off x="4727575" y="837248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第一章 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5" name="矩形"/>
          <p:cNvSpPr/>
          <p:nvPr/>
        </p:nvSpPr>
        <p:spPr>
          <a:xfrm>
            <a:off x="4727575" y="1516063"/>
            <a:ext cx="19323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第二章 极限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6" name="矩形"/>
          <p:cNvSpPr/>
          <p:nvPr/>
        </p:nvSpPr>
        <p:spPr>
          <a:xfrm>
            <a:off x="4727575" y="2194878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第三章 连续函数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7" name="矩形"/>
          <p:cNvSpPr/>
          <p:nvPr/>
        </p:nvSpPr>
        <p:spPr>
          <a:xfrm>
            <a:off x="4727575" y="2873693"/>
            <a:ext cx="29229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第四章 导数与微分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8" name="矩形"/>
          <p:cNvSpPr/>
          <p:nvPr/>
        </p:nvSpPr>
        <p:spPr>
          <a:xfrm>
            <a:off x="4727575" y="3552508"/>
            <a:ext cx="49041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第五章 微分学基本定理及其应用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29" name="矩形"/>
          <p:cNvSpPr/>
          <p:nvPr/>
        </p:nvSpPr>
        <p:spPr>
          <a:xfrm>
            <a:off x="4727575" y="423132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第六章 不定积分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30" name="矩形"/>
          <p:cNvSpPr/>
          <p:nvPr/>
        </p:nvSpPr>
        <p:spPr>
          <a:xfrm>
            <a:off x="4727575" y="4910138"/>
            <a:ext cx="22625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第七章 定积分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  <p:sp>
        <p:nvSpPr>
          <p:cNvPr id="5" name="矩形"/>
          <p:cNvSpPr/>
          <p:nvPr/>
        </p:nvSpPr>
        <p:spPr>
          <a:xfrm>
            <a:off x="4727575" y="5588953"/>
            <a:ext cx="2592705" cy="491490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600" b="1" baseline="0">
                <a:solidFill>
                  <a:schemeClr val="bg1"/>
                </a:solidFill>
                <a:uFillTx/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第八章 多元函数</a:t>
            </a:r>
            <a:endParaRPr lang="zh-CN" altLang="en-US" sz="2600" b="1" baseline="0">
              <a:solidFill>
                <a:schemeClr val="bg1"/>
              </a:solidFill>
              <a:uFillTx/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957580"/>
                <a:ext cx="10079990" cy="4342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4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求等边双曲线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在点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处切线的斜率，并写出该点处的切线方程和法线方程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解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　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，</m:t>
                    </m:r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于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是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在点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处切线的斜率为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𝑘</m:t>
                          </m:r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b>
                      </m:sSub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b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Times New Roman Italic" panose="02020603050405020304" charset="0"/>
                                  <a:ea typeface="Microsoft YaHei Regular" panose="020B0503020204020204" charset="-122"/>
                                  <a:cs typeface="Times New Roman Italic" panose="02020603050405020304" charset="0"/>
                                  <a:sym typeface="+mn-ea"/>
                                </a:rPr>
                                <m:t>y</m:t>
                              </m:r>
                              <m:r>
                                <a:rPr lang="en-US"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cs typeface="Times New Roman Regular" panose="02020603050405020304" charset="0"/>
                                  <a:sym typeface="+mn-ea"/>
                                </a:rPr>
                                <m:t>′</m:t>
                              </m:r>
                            </m:e>
                          </m:d>
                        </m:e>
                        <m:sub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</m:sub>
                      </m:sSub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</a:rPr>
                        <m:t>−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</a:rPr>
                        <m:t>4.</m:t>
                      </m:r>
                    </m:oMath>
                  </m:oMathPara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切线方程为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𝑦−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2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4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𝑥−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即4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-4=0.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法线方程为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𝑦−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2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4</m:t>
                        </m:r>
                      </m:den>
                    </m:f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𝑥−</m:t>
                        </m:r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，即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2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𝑥−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8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15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57580"/>
                <a:ext cx="10079990" cy="43427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393573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定理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若函数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处可导，则函数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在点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处连续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证　设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′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存在，则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∆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𝑦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∆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∙∆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0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因此，函数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在点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处连续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宋体" charset="0"/>
                    <a:ea typeface="宋体" charset="0"/>
                    <a:cs typeface="宋体" charset="0"/>
                  </a:rPr>
                  <a:t>注：上述定理的逆命题不成立，即一个函数在某一点连续，却不一定在该点可导 .</a:t>
                </a:r>
                <a:endParaRPr sz="2000">
                  <a:solidFill>
                    <a:schemeClr val="bg1"/>
                  </a:solidFill>
                  <a:latin typeface="宋体" charset="0"/>
                  <a:ea typeface="宋体" charset="0"/>
                  <a:cs typeface="宋体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393573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四、可导与连续的关系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957580"/>
                <a:ext cx="10079990" cy="43427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</a:t>
                </a:r>
                <a:r>
                  <a:rPr lang="en-US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5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</a:t>
                </a:r>
                <a:r>
                  <a:rPr sz="2000">
                    <a:solidFill>
                      <a:schemeClr val="bg1"/>
                    </a:solidFill>
                  </a:rPr>
                  <a:t>证明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=|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|</a:t>
                </a:r>
                <a:r>
                  <a:rPr sz="2000">
                    <a:solidFill>
                      <a:schemeClr val="bg1"/>
                    </a:solidFill>
                  </a:rPr>
                  <a:t> 在</a:t>
                </a:r>
                <a:r>
                  <a:rPr lang="en-US" sz="2000">
                    <a:solidFill>
                      <a:schemeClr val="bg1"/>
                    </a:solidFill>
                  </a:rPr>
                  <a:t> 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 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= 0</a:t>
                </a:r>
                <a:r>
                  <a:rPr lang="en-US" sz="2000">
                    <a:solidFill>
                      <a:schemeClr val="bg1"/>
                    </a:solidFill>
                  </a:rPr>
                  <a:t> </a:t>
                </a:r>
                <a:r>
                  <a:rPr sz="2000">
                    <a:solidFill>
                      <a:schemeClr val="bg1"/>
                    </a:solidFill>
                  </a:rPr>
                  <a:t>处不可导 .</a:t>
                </a:r>
                <a:endParaRPr sz="2000">
                  <a:solidFill>
                    <a:schemeClr val="bg1"/>
                  </a:solidFill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证</a:t>
                </a:r>
                <a:r>
                  <a:rPr lang="en-US" altLang="zh-CN"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000" b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Bold" panose="020B0503020204020204" charset="-122"/>
                        <a:cs typeface="DejaVu Math TeX Gyre" panose="02000503000000000000" charset="0"/>
                      </a:rPr>
                      <m:t>∆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−𝑓</m:t>
                    </m:r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" panose="020B0503020204020204" charset="-122"/>
                        <a:cs typeface="DejaVu Math TeX Gyre" panose="02000503000000000000" charset="0"/>
                      </a:rPr>
                      <m:t>，</m:t>
                    </m:r>
                  </m:oMath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∆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&lt;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，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故</a:t>
                </a: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−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∆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；</a:t>
                </a:r>
                <a:endParaRPr lang="zh-CN" altLang="en-US" sz="2000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∆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&gt;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0</m:t>
                    </m:r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  <a:sym typeface="+mn-ea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d>
                          <m:dPr>
                            <m:begChr m:val="|"/>
                            <m:endChr m:val="|"/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，</m:t>
                    </m:r>
                    <m:r>
                      <a:rPr lang="zh-CN" altLang="en-US"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故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sSup>
                              <m:sSup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  <m:sup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</m:sup>
                            </m:sSup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∆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1</m:t>
                    </m:r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.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所以，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→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∆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−𝑓</m:t>
                            </m:r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e>
                            </m:d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∆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不存在，即函数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=0</a:t>
                </a:r>
                <a:r>
                  <a:rPr sz="2000">
                    <a:solidFill>
                      <a:schemeClr val="bg1"/>
                    </a:solidFill>
                    <a:ea typeface="Microsoft YaHei Regular" panose="020B0503020204020204" charset="-122"/>
                  </a:rPr>
                  <a:t> 处不可导 </a:t>
                </a: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57580"/>
                <a:ext cx="10079990" cy="434276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4274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8555" name="Rectangle 11"/>
          <p:cNvSpPr/>
          <p:nvPr/>
        </p:nvSpPr>
        <p:spPr>
          <a:xfrm>
            <a:off x="1631633" y="549275"/>
            <a:ext cx="1800225" cy="64452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900" dirty="0">
                <a:solidFill>
                  <a:srgbClr val="0000FF"/>
                </a:solidFill>
                <a:latin typeface="Garamond" pitchFamily="18" charset="0"/>
                <a:ea typeface="黑体" panose="02010609060101010101" charset="-122"/>
              </a:rPr>
              <a:t>内容小结</a:t>
            </a:r>
            <a:endParaRPr lang="zh-CN" altLang="en-US" sz="2900" dirty="0">
              <a:solidFill>
                <a:srgbClr val="0000FF"/>
              </a:solidFill>
              <a:latin typeface="Garamond" pitchFamily="18" charset="0"/>
              <a:ea typeface="黑体" panose="02010609060101010101" charset="-122"/>
            </a:endParaRPr>
          </a:p>
        </p:txBody>
      </p:sp>
      <p:sp>
        <p:nvSpPr>
          <p:cNvPr id="108556" name="Text Box 12"/>
          <p:cNvSpPr txBox="1"/>
          <p:nvPr/>
        </p:nvSpPr>
        <p:spPr>
          <a:xfrm>
            <a:off x="3000375" y="1628775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导数的实质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8557" name="Text Box 13"/>
          <p:cNvSpPr txBox="1"/>
          <p:nvPr/>
        </p:nvSpPr>
        <p:spPr>
          <a:xfrm>
            <a:off x="3000375" y="3429000"/>
            <a:ext cx="3757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导数的几何意义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8558" name="Text Box 14"/>
          <p:cNvSpPr txBox="1"/>
          <p:nvPr/>
        </p:nvSpPr>
        <p:spPr>
          <a:xfrm>
            <a:off x="3071813" y="4437063"/>
            <a:ext cx="584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可导必连续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,  </a:t>
            </a:r>
            <a:r>
              <a:rPr lang="zh-CN" altLang="en-US" sz="28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但连续不一定可导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54279" name="Object 25"/>
          <p:cNvGraphicFramePr>
            <a:graphicFrameLocks noChangeAspect="1"/>
          </p:cNvGraphicFramePr>
          <p:nvPr/>
        </p:nvGraphicFramePr>
        <p:xfrm>
          <a:off x="3451225" y="2438400"/>
          <a:ext cx="16494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5" name="" r:id="rId1" imgW="0" imgH="0" progId="Equation.3">
                  <p:embed/>
                </p:oleObj>
              </mc:Choice>
              <mc:Fallback>
                <p:oleObj name="" r:id="rId1" imgW="0" imgH="0" progId="Equation.3">
                  <p:embed/>
                  <p:pic>
                    <p:nvPicPr>
                      <p:cNvPr id="0" name="图片 3904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3451225" y="2438400"/>
                        <a:ext cx="1649413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27"/>
          <p:cNvGraphicFramePr>
            <a:graphicFrameLocks noChangeAspect="1"/>
          </p:cNvGraphicFramePr>
          <p:nvPr/>
        </p:nvGraphicFramePr>
        <p:xfrm>
          <a:off x="6311900" y="2420938"/>
          <a:ext cx="30464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7" name="" r:id="rId2" imgW="0" imgH="0" progId="Equation.3">
                  <p:embed/>
                </p:oleObj>
              </mc:Choice>
              <mc:Fallback>
                <p:oleObj name="" r:id="rId2" imgW="0" imgH="0" progId="Equation.3">
                  <p:embed/>
                  <p:pic>
                    <p:nvPicPr>
                      <p:cNvPr id="0" name="图片 3906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6311900" y="2420938"/>
                        <a:ext cx="3046413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8578" name="Text Box 34"/>
          <p:cNvSpPr txBox="1"/>
          <p:nvPr/>
        </p:nvSpPr>
        <p:spPr>
          <a:xfrm>
            <a:off x="5376863" y="1628775"/>
            <a:ext cx="2405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增量比的极限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08579" name="Text Box 35"/>
          <p:cNvSpPr txBox="1"/>
          <p:nvPr/>
        </p:nvSpPr>
        <p:spPr>
          <a:xfrm>
            <a:off x="6024563" y="3429000"/>
            <a:ext cx="2049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切线的斜率</a:t>
            </a: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3817" name="Object 15"/>
          <p:cNvGraphicFramePr>
            <a:graphicFrameLocks noChangeAspect="1"/>
          </p:cNvGraphicFramePr>
          <p:nvPr/>
        </p:nvGraphicFramePr>
        <p:xfrm>
          <a:off x="3432175" y="2456657"/>
          <a:ext cx="15652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6" name="" r:id="rId3" imgW="756285" imgH="248285" progId="Equation.3">
                  <p:embed/>
                </p:oleObj>
              </mc:Choice>
              <mc:Fallback>
                <p:oleObj name="" r:id="rId3" imgW="756285" imgH="248285" progId="Equation.3">
                  <p:embed/>
                  <p:pic>
                    <p:nvPicPr>
                      <p:cNvPr id="0" name="图片 39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2175" y="2456657"/>
                        <a:ext cx="1565275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8" name="Text Box 16"/>
          <p:cNvSpPr txBox="1"/>
          <p:nvPr/>
        </p:nvSpPr>
        <p:spPr>
          <a:xfrm>
            <a:off x="2994025" y="2467134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33819" name="Object 17"/>
          <p:cNvGraphicFramePr>
            <a:graphicFrameLocks noChangeAspect="1"/>
          </p:cNvGraphicFramePr>
          <p:nvPr/>
        </p:nvGraphicFramePr>
        <p:xfrm>
          <a:off x="6096000" y="2442369"/>
          <a:ext cx="28082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" name="" r:id="rId5" imgW="1422400" imgH="248285" progId="Equation.3">
                  <p:embed/>
                </p:oleObj>
              </mc:Choice>
              <mc:Fallback>
                <p:oleObj name="" r:id="rId5" imgW="1422400" imgH="248285" progId="Equation.3">
                  <p:embed/>
                  <p:pic>
                    <p:nvPicPr>
                      <p:cNvPr id="0" name="图片 39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96000" y="2442369"/>
                        <a:ext cx="2808288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32" name="Line 20"/>
          <p:cNvSpPr/>
          <p:nvPr/>
        </p:nvSpPr>
        <p:spPr>
          <a:xfrm>
            <a:off x="5087938" y="2708275"/>
            <a:ext cx="971550" cy="0"/>
          </a:xfrm>
          <a:prstGeom prst="line">
            <a:avLst/>
          </a:prstGeom>
          <a:ln w="25400" cap="flat" cmpd="sng">
            <a:solidFill>
              <a:schemeClr val="accent4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1333" name="Line 21"/>
          <p:cNvSpPr/>
          <p:nvPr/>
        </p:nvSpPr>
        <p:spPr>
          <a:xfrm flipH="1">
            <a:off x="5087938" y="2779713"/>
            <a:ext cx="971550" cy="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8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855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8557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8558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 bldLvl="0" animBg="1"/>
      <p:bldP spid="108556" grpId="0" build="p"/>
      <p:bldP spid="108557" grpId="0" build="p"/>
      <p:bldP spid="108558" grpId="0" build="p"/>
      <p:bldP spid="108578" grpId="0"/>
      <p:bldP spid="108579" grpId="0"/>
      <p:bldP spid="1413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6322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11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899" name="Rectangle 11"/>
          <p:cNvSpPr/>
          <p:nvPr/>
        </p:nvSpPr>
        <p:spPr>
          <a:xfrm>
            <a:off x="2495550" y="549275"/>
            <a:ext cx="1439863" cy="685800"/>
          </a:xfrm>
          <a:prstGeom prst="rect">
            <a:avLst/>
          </a:prstGeom>
          <a:solidFill>
            <a:schemeClr val="bg1"/>
          </a:solidFill>
          <a:ln w="762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思考</a:t>
            </a:r>
            <a:r>
              <a:rPr lang="en-US" altLang="zh-CN" sz="3200">
                <a:solidFill>
                  <a:schemeClr val="tx2"/>
                </a:solidFill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3200">
              <a:solidFill>
                <a:schemeClr val="tx2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640013" y="1484313"/>
            <a:ext cx="4968875" cy="571500"/>
            <a:chOff x="518" y="696"/>
            <a:chExt cx="3130" cy="360"/>
          </a:xfrm>
        </p:grpSpPr>
        <p:sp>
          <p:nvSpPr>
            <p:cNvPr id="56325" name="Text Box 13"/>
            <p:cNvSpPr txBox="1"/>
            <p:nvPr/>
          </p:nvSpPr>
          <p:spPr>
            <a:xfrm>
              <a:off x="518" y="715"/>
              <a:ext cx="313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楷体_GB2312" pitchFamily="49" charset="-122"/>
                </a:rPr>
                <a:t>函数          在某点      处的导数</a:t>
              </a:r>
              <a:endParaRPr lang="zh-CN" altLang="en-US" sz="2800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aphicFrame>
          <p:nvGraphicFramePr>
            <p:cNvPr id="56326" name="Object 14"/>
            <p:cNvGraphicFramePr>
              <a:graphicFrameLocks noChangeAspect="1"/>
            </p:cNvGraphicFramePr>
            <p:nvPr/>
          </p:nvGraphicFramePr>
          <p:xfrm>
            <a:off x="1056" y="730"/>
            <a:ext cx="540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6" name="" r:id="rId1" imgW="383540" imgH="214630" progId="Equation.3">
                    <p:embed/>
                  </p:oleObj>
                </mc:Choice>
                <mc:Fallback>
                  <p:oleObj name="" r:id="rId1" imgW="383540" imgH="214630" progId="Equation.3">
                    <p:embed/>
                    <p:pic>
                      <p:nvPicPr>
                        <p:cNvPr id="0" name="图片 389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56" y="730"/>
                          <a:ext cx="540" cy="3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6327" name="Object 15"/>
            <p:cNvGraphicFramePr>
              <a:graphicFrameLocks noChangeAspect="1"/>
            </p:cNvGraphicFramePr>
            <p:nvPr/>
          </p:nvGraphicFramePr>
          <p:xfrm>
            <a:off x="2256" y="696"/>
            <a:ext cx="260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7" name="" r:id="rId3" imgW="169545" imgH="248285" progId="Equation.3">
                    <p:embed/>
                  </p:oleObj>
                </mc:Choice>
                <mc:Fallback>
                  <p:oleObj name="" r:id="rId3" imgW="169545" imgH="248285" progId="Equation.3">
                    <p:embed/>
                    <p:pic>
                      <p:nvPicPr>
                        <p:cNvPr id="0" name="图片 389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56" y="696"/>
                          <a:ext cx="260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592" name="Text Box 16"/>
          <p:cNvSpPr txBox="1"/>
          <p:nvPr/>
        </p:nvSpPr>
        <p:spPr>
          <a:xfrm>
            <a:off x="2640013" y="3141663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区别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93" name="Object 17"/>
          <p:cNvGraphicFramePr>
            <a:graphicFrameLocks noChangeAspect="1"/>
          </p:cNvGraphicFramePr>
          <p:nvPr/>
        </p:nvGraphicFramePr>
        <p:xfrm>
          <a:off x="3792538" y="3141663"/>
          <a:ext cx="9207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8" name="" r:id="rId5" imgW="417830" imgH="214630" progId="Equation.3">
                  <p:embed/>
                </p:oleObj>
              </mc:Choice>
              <mc:Fallback>
                <p:oleObj name="" r:id="rId5" imgW="417830" imgH="214630" progId="Equation.3">
                  <p:embed/>
                  <p:pic>
                    <p:nvPicPr>
                      <p:cNvPr id="0" name="图片 38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92538" y="3141663"/>
                        <a:ext cx="92075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4" name="Text Box 18"/>
          <p:cNvSpPr txBox="1"/>
          <p:nvPr/>
        </p:nvSpPr>
        <p:spPr>
          <a:xfrm>
            <a:off x="4800600" y="3141663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是函数 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95" name="Object 19"/>
          <p:cNvGraphicFramePr>
            <a:graphicFrameLocks noChangeAspect="1"/>
          </p:cNvGraphicFramePr>
          <p:nvPr/>
        </p:nvGraphicFramePr>
        <p:xfrm>
          <a:off x="6240463" y="3141663"/>
          <a:ext cx="1079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9" name="" r:id="rId7" imgW="485140" imgH="248285" progId="Equation.3">
                  <p:embed/>
                </p:oleObj>
              </mc:Choice>
              <mc:Fallback>
                <p:oleObj name="" r:id="rId7" imgW="485140" imgH="248285" progId="Equation.3">
                  <p:embed/>
                  <p:pic>
                    <p:nvPicPr>
                      <p:cNvPr id="0" name="图片 38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463" y="3141663"/>
                        <a:ext cx="10795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96" name="Text Box 20"/>
          <p:cNvSpPr txBox="1"/>
          <p:nvPr/>
        </p:nvSpPr>
        <p:spPr>
          <a:xfrm>
            <a:off x="7248525" y="3141663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是数值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;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597" name="Text Box 21"/>
          <p:cNvSpPr txBox="1"/>
          <p:nvPr/>
        </p:nvSpPr>
        <p:spPr>
          <a:xfrm>
            <a:off x="2711450" y="4076700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联系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aphicFrame>
        <p:nvGraphicFramePr>
          <p:cNvPr id="24598" name="Object 22"/>
          <p:cNvGraphicFramePr>
            <a:graphicFrameLocks noChangeAspect="1"/>
          </p:cNvGraphicFramePr>
          <p:nvPr/>
        </p:nvGraphicFramePr>
        <p:xfrm>
          <a:off x="3863975" y="3933825"/>
          <a:ext cx="2125663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0" name="" r:id="rId9" imgW="982345" imgH="338455" progId="Equation.3">
                  <p:embed/>
                </p:oleObj>
              </mc:Choice>
              <mc:Fallback>
                <p:oleObj name="" r:id="rId9" imgW="982345" imgH="338455" progId="Equation.3">
                  <p:embed/>
                  <p:pic>
                    <p:nvPicPr>
                      <p:cNvPr id="0" name="图片 38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63975" y="3933825"/>
                        <a:ext cx="2125663" cy="760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99" name="Object 23"/>
          <p:cNvGraphicFramePr>
            <a:graphicFrameLocks noChangeAspect="1"/>
          </p:cNvGraphicFramePr>
          <p:nvPr/>
        </p:nvGraphicFramePr>
        <p:xfrm>
          <a:off x="6024563" y="4076700"/>
          <a:ext cx="10795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" name="" r:id="rId11" imgW="485140" imgH="248285" progId="Equation.3">
                  <p:embed/>
                </p:oleObj>
              </mc:Choice>
              <mc:Fallback>
                <p:oleObj name="" r:id="rId11" imgW="485140" imgH="248285" progId="Equation.3">
                  <p:embed/>
                  <p:pic>
                    <p:nvPicPr>
                      <p:cNvPr id="0" name="图片 39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24563" y="4076700"/>
                        <a:ext cx="1079500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00" name="Text Box 24"/>
          <p:cNvSpPr txBox="1"/>
          <p:nvPr/>
        </p:nvSpPr>
        <p:spPr>
          <a:xfrm>
            <a:off x="2782888" y="5013325"/>
            <a:ext cx="1441450" cy="583565"/>
          </a:xfrm>
          <a:prstGeom prst="rect">
            <a:avLst/>
          </a:prstGeom>
          <a:noFill/>
          <a:ln w="2540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200" dirty="0">
                <a:latin typeface="Times New Roman" panose="02020603050405020304" pitchFamily="18" charset="0"/>
                <a:ea typeface="楷体_GB2312" pitchFamily="49" charset="-122"/>
              </a:rPr>
              <a:t>注意</a:t>
            </a:r>
            <a:r>
              <a:rPr lang="en-US" altLang="zh-CN" sz="3200">
                <a:latin typeface="Times New Roman" panose="02020603050405020304" pitchFamily="18" charset="0"/>
                <a:ea typeface="楷体_GB2312" pitchFamily="49" charset="-122"/>
              </a:rPr>
              <a:t>:</a:t>
            </a:r>
            <a:endParaRPr lang="en-US" altLang="zh-CN" sz="32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4601" name="Text Box 25"/>
          <p:cNvSpPr txBox="1"/>
          <p:nvPr/>
        </p:nvSpPr>
        <p:spPr>
          <a:xfrm>
            <a:off x="2640013" y="2349500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有什么区别与联系 </a:t>
            </a:r>
            <a:r>
              <a:rPr lang="en-US" altLang="zh-CN" sz="2800">
                <a:latin typeface="Times New Roman" panose="02020603050405020304" pitchFamily="18" charset="0"/>
                <a:ea typeface="楷体_GB2312" pitchFamily="49" charset="-122"/>
              </a:rPr>
              <a:t>?</a:t>
            </a:r>
            <a:endParaRPr lang="en-US" altLang="zh-CN" sz="28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3" name="Group 26"/>
          <p:cNvGrpSpPr/>
          <p:nvPr/>
        </p:nvGrpSpPr>
        <p:grpSpPr>
          <a:xfrm>
            <a:off x="4440238" y="4868863"/>
            <a:ext cx="3600450" cy="830262"/>
            <a:chOff x="1297" y="3081"/>
            <a:chExt cx="1759" cy="523"/>
          </a:xfrm>
        </p:grpSpPr>
        <p:graphicFrame>
          <p:nvGraphicFramePr>
            <p:cNvPr id="56339" name="Object 27"/>
            <p:cNvGraphicFramePr>
              <a:graphicFrameLocks noChangeAspect="1"/>
            </p:cNvGraphicFramePr>
            <p:nvPr/>
          </p:nvGraphicFramePr>
          <p:xfrm>
            <a:off x="1297" y="3189"/>
            <a:ext cx="1759" cy="3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02" name="" r:id="rId13" imgW="1297940" imgH="248285" progId="Equation.3">
                    <p:embed/>
                  </p:oleObj>
                </mc:Choice>
                <mc:Fallback>
                  <p:oleObj name="" r:id="rId13" imgW="1297940" imgH="248285" progId="Equation.3">
                    <p:embed/>
                    <p:pic>
                      <p:nvPicPr>
                        <p:cNvPr id="0" name="图片 3901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297" y="3189"/>
                          <a:ext cx="1759" cy="3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6340" name="Text Box 28"/>
            <p:cNvSpPr txBox="1"/>
            <p:nvPr/>
          </p:nvSpPr>
          <p:spPr>
            <a:xfrm>
              <a:off x="1914" y="3081"/>
              <a:ext cx="58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4800" dirty="0">
                  <a:latin typeface="Times New Roman" panose="02020603050405020304" pitchFamily="18" charset="0"/>
                  <a:ea typeface="仿宋_GB2312" panose="02010609030101010101" pitchFamily="49" charset="-122"/>
                </a:rPr>
                <a:t>？</a:t>
              </a:r>
              <a:endParaRPr lang="zh-CN" altLang="en-US" sz="4800" dirty="0">
                <a:latin typeface="Times New Roman" panose="02020603050405020304" pitchFamily="18" charset="0"/>
                <a:ea typeface="仿宋_GB2312" panose="02010609030101010101" pitchFamily="49" charset="-122"/>
              </a:endParaRPr>
            </a:p>
          </p:txBody>
        </p:sp>
      </p:grpSp>
      <p:graphicFrame>
        <p:nvGraphicFramePr>
          <p:cNvPr id="24605" name="Object 29"/>
          <p:cNvGraphicFramePr>
            <a:graphicFrameLocks noChangeAspect="1"/>
          </p:cNvGraphicFramePr>
          <p:nvPr/>
        </p:nvGraphicFramePr>
        <p:xfrm>
          <a:off x="8759825" y="1557338"/>
          <a:ext cx="863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" name="" r:id="rId15" imgW="417830" imgH="214630" progId="Equation.3">
                  <p:embed/>
                </p:oleObj>
              </mc:Choice>
              <mc:Fallback>
                <p:oleObj name="" r:id="rId15" imgW="417830" imgH="214630" progId="Equation.3">
                  <p:embed/>
                  <p:pic>
                    <p:nvPicPr>
                      <p:cNvPr id="0" name="图片 390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759825" y="1557338"/>
                        <a:ext cx="8636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606" name="Text Box 30"/>
          <p:cNvSpPr txBox="1"/>
          <p:nvPr/>
        </p:nvSpPr>
        <p:spPr>
          <a:xfrm>
            <a:off x="7175500" y="1484313"/>
            <a:ext cx="16573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楷体_GB2312" pitchFamily="49" charset="-122"/>
              </a:rPr>
              <a:t>与导函数</a:t>
            </a:r>
            <a:endParaRPr lang="zh-CN" altLang="en-US" sz="28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" name="Group 31"/>
          <p:cNvGrpSpPr/>
          <p:nvPr/>
        </p:nvGrpSpPr>
        <p:grpSpPr>
          <a:xfrm>
            <a:off x="5880100" y="4941888"/>
            <a:ext cx="228600" cy="762000"/>
            <a:chOff x="2160" y="3072"/>
            <a:chExt cx="144" cy="480"/>
          </a:xfrm>
        </p:grpSpPr>
        <p:sp>
          <p:nvSpPr>
            <p:cNvPr id="56344" name="Line 32"/>
            <p:cNvSpPr/>
            <p:nvPr/>
          </p:nvSpPr>
          <p:spPr>
            <a:xfrm flipH="1">
              <a:off x="2160" y="3072"/>
              <a:ext cx="144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56345" name="Line 33"/>
            <p:cNvSpPr/>
            <p:nvPr/>
          </p:nvSpPr>
          <p:spPr>
            <a:xfrm rot="8400000" flipH="1">
              <a:off x="2160" y="3072"/>
              <a:ext cx="144" cy="4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606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601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 bldLvl="0" animBg="1"/>
      <p:bldP spid="24592" grpId="0"/>
      <p:bldP spid="24594" grpId="0"/>
      <p:bldP spid="24596" grpId="0"/>
      <p:bldP spid="24597" grpId="0"/>
      <p:bldP spid="24600" grpId="0" bldLvl="0" animBg="1"/>
      <p:bldP spid="24601" grpId="0" build="p"/>
      <p:bldP spid="2460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387600" y="2997200"/>
            <a:ext cx="7331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基本求导法则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8370" name="Rectangle 10"/>
          <p:cNvSpPr/>
          <p:nvPr/>
        </p:nvSpPr>
        <p:spPr>
          <a:xfrm>
            <a:off x="3575050" y="34290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1323" name="Rectangle 11"/>
          <p:cNvSpPr/>
          <p:nvPr/>
        </p:nvSpPr>
        <p:spPr>
          <a:xfrm>
            <a:off x="2351088" y="549275"/>
            <a:ext cx="1081087" cy="644525"/>
          </a:xfrm>
          <a:prstGeom prst="rect">
            <a:avLst/>
          </a:prstGeom>
          <a:solidFill>
            <a:schemeClr val="bg1"/>
          </a:solidFill>
          <a:ln w="190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p>
            <a:r>
              <a:rPr lang="zh-CN" altLang="en-US" sz="2900" dirty="0">
                <a:solidFill>
                  <a:srgbClr val="0000FF"/>
                </a:solidFill>
                <a:latin typeface="Garamond" pitchFamily="18" charset="0"/>
                <a:ea typeface="黑体" panose="02010609060101010101" charset="-122"/>
              </a:rPr>
              <a:t>复习</a:t>
            </a:r>
            <a:endParaRPr lang="zh-CN" altLang="en-US" sz="2900" dirty="0">
              <a:solidFill>
                <a:srgbClr val="0000FF"/>
              </a:solidFill>
              <a:latin typeface="Garamond" pitchFamily="18" charset="0"/>
              <a:ea typeface="黑体" panose="02010609060101010101" charset="-122"/>
            </a:endParaRPr>
          </a:p>
        </p:txBody>
      </p:sp>
      <p:sp>
        <p:nvSpPr>
          <p:cNvPr id="141324" name="Text Box 12"/>
          <p:cNvSpPr txBox="1"/>
          <p:nvPr/>
        </p:nvSpPr>
        <p:spPr>
          <a:xfrm>
            <a:off x="3000375" y="1412875"/>
            <a:ext cx="297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导数的实质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1325" name="Text Box 13"/>
          <p:cNvSpPr txBox="1"/>
          <p:nvPr/>
        </p:nvSpPr>
        <p:spPr>
          <a:xfrm>
            <a:off x="3000375" y="2924175"/>
            <a:ext cx="3757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导数的几何意义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1326" name="Text Box 14"/>
          <p:cNvSpPr txBox="1"/>
          <p:nvPr/>
        </p:nvSpPr>
        <p:spPr>
          <a:xfrm>
            <a:off x="3000375" y="3644900"/>
            <a:ext cx="584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可导必连续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,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但连续不一定可导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1327" name="Object 15"/>
          <p:cNvGraphicFramePr>
            <a:graphicFrameLocks noChangeAspect="1"/>
          </p:cNvGraphicFramePr>
          <p:nvPr/>
        </p:nvGraphicFramePr>
        <p:xfrm>
          <a:off x="3432175" y="2205038"/>
          <a:ext cx="1565275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9" name="" r:id="rId1" imgW="756285" imgH="248285" progId="Equation.3">
                  <p:embed/>
                </p:oleObj>
              </mc:Choice>
              <mc:Fallback>
                <p:oleObj name="" r:id="rId1" imgW="756285" imgH="248285" progId="Equation.3">
                  <p:embed/>
                  <p:pic>
                    <p:nvPicPr>
                      <p:cNvPr id="0" name="图片 387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32175" y="2205038"/>
                        <a:ext cx="1565275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28" name="Text Box 16"/>
          <p:cNvSpPr txBox="1"/>
          <p:nvPr/>
        </p:nvSpPr>
        <p:spPr>
          <a:xfrm>
            <a:off x="2994025" y="2157413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2.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1329" name="Object 17"/>
          <p:cNvGraphicFramePr>
            <a:graphicFrameLocks noChangeAspect="1"/>
          </p:cNvGraphicFramePr>
          <p:nvPr/>
        </p:nvGraphicFramePr>
        <p:xfrm>
          <a:off x="6096000" y="2133600"/>
          <a:ext cx="28082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0" name="" r:id="rId3" imgW="1422400" imgH="248285" progId="Equation.3">
                  <p:embed/>
                </p:oleObj>
              </mc:Choice>
              <mc:Fallback>
                <p:oleObj name="" r:id="rId3" imgW="1422400" imgH="248285" progId="Equation.3">
                  <p:embed/>
                  <p:pic>
                    <p:nvPicPr>
                      <p:cNvPr id="0" name="图片 38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96000" y="2133600"/>
                        <a:ext cx="2808288" cy="571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30" name="Text Box 18"/>
          <p:cNvSpPr txBox="1"/>
          <p:nvPr/>
        </p:nvSpPr>
        <p:spPr>
          <a:xfrm>
            <a:off x="5376863" y="1412875"/>
            <a:ext cx="24053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增量比的极限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1331" name="Text Box 19"/>
          <p:cNvSpPr txBox="1"/>
          <p:nvPr/>
        </p:nvSpPr>
        <p:spPr>
          <a:xfrm>
            <a:off x="6024563" y="2924175"/>
            <a:ext cx="2049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切线的斜率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1332" name="Line 20"/>
          <p:cNvSpPr/>
          <p:nvPr/>
        </p:nvSpPr>
        <p:spPr>
          <a:xfrm>
            <a:off x="5087938" y="2420938"/>
            <a:ext cx="97155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1333" name="Line 21"/>
          <p:cNvSpPr/>
          <p:nvPr/>
        </p:nvSpPr>
        <p:spPr>
          <a:xfrm flipH="1">
            <a:off x="5087938" y="2492375"/>
            <a:ext cx="971550" cy="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1335" name="Text Box 23"/>
          <p:cNvSpPr txBox="1"/>
          <p:nvPr/>
        </p:nvSpPr>
        <p:spPr>
          <a:xfrm>
            <a:off x="3000375" y="436562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5.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区别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1336" name="Object 24"/>
          <p:cNvGraphicFramePr>
            <a:graphicFrameLocks noChangeAspect="1"/>
          </p:cNvGraphicFramePr>
          <p:nvPr/>
        </p:nvGraphicFramePr>
        <p:xfrm>
          <a:off x="4367213" y="4437063"/>
          <a:ext cx="8636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" name="" r:id="rId5" imgW="417830" imgH="214630" progId="Equation.3">
                  <p:embed/>
                </p:oleObj>
              </mc:Choice>
              <mc:Fallback>
                <p:oleObj name="" r:id="rId5" imgW="417830" imgH="214630" progId="Equation.3">
                  <p:embed/>
                  <p:pic>
                    <p:nvPicPr>
                      <p:cNvPr id="0" name="图片 388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67213" y="4437063"/>
                        <a:ext cx="8636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37" name="Text Box 25"/>
          <p:cNvSpPr txBox="1"/>
          <p:nvPr/>
        </p:nvSpPr>
        <p:spPr>
          <a:xfrm>
            <a:off x="5232400" y="4365625"/>
            <a:ext cx="1752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是函数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,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1338" name="Object 26"/>
          <p:cNvGraphicFramePr>
            <a:graphicFrameLocks noChangeAspect="1"/>
          </p:cNvGraphicFramePr>
          <p:nvPr/>
        </p:nvGraphicFramePr>
        <p:xfrm>
          <a:off x="6527800" y="4437063"/>
          <a:ext cx="100806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2" name="" r:id="rId7" imgW="485140" imgH="248285" progId="Equation.3">
                  <p:embed/>
                </p:oleObj>
              </mc:Choice>
              <mc:Fallback>
                <p:oleObj name="" r:id="rId7" imgW="485140" imgH="248285" progId="Equation.3">
                  <p:embed/>
                  <p:pic>
                    <p:nvPicPr>
                      <p:cNvPr id="0" name="图片 388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27800" y="4437063"/>
                        <a:ext cx="1008063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1339" name="Text Box 27"/>
          <p:cNvSpPr txBox="1"/>
          <p:nvPr/>
        </p:nvSpPr>
        <p:spPr>
          <a:xfrm>
            <a:off x="7391400" y="4365625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是数值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;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1340" name="Text Box 28"/>
          <p:cNvSpPr txBox="1"/>
          <p:nvPr/>
        </p:nvSpPr>
        <p:spPr>
          <a:xfrm>
            <a:off x="3359150" y="5084763"/>
            <a:ext cx="1447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联系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: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141341" name="Object 29"/>
          <p:cNvGraphicFramePr>
            <a:graphicFrameLocks noChangeAspect="1"/>
          </p:cNvGraphicFramePr>
          <p:nvPr/>
        </p:nvGraphicFramePr>
        <p:xfrm>
          <a:off x="4440238" y="5013325"/>
          <a:ext cx="1943100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3" name="" r:id="rId9" imgW="982345" imgH="338455" progId="Equation.3">
                  <p:embed/>
                </p:oleObj>
              </mc:Choice>
              <mc:Fallback>
                <p:oleObj name="" r:id="rId9" imgW="982345" imgH="338455" progId="Equation.3">
                  <p:embed/>
                  <p:pic>
                    <p:nvPicPr>
                      <p:cNvPr id="0" name="图片 38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40238" y="5013325"/>
                        <a:ext cx="1943100" cy="695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342" name="Object 30"/>
          <p:cNvGraphicFramePr>
            <a:graphicFrameLocks noChangeAspect="1"/>
          </p:cNvGraphicFramePr>
          <p:nvPr/>
        </p:nvGraphicFramePr>
        <p:xfrm>
          <a:off x="6383338" y="5157788"/>
          <a:ext cx="1008062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4" name="" r:id="rId11" imgW="485140" imgH="248285" progId="Equation.3">
                  <p:embed/>
                </p:oleObj>
              </mc:Choice>
              <mc:Fallback>
                <p:oleObj name="" r:id="rId11" imgW="485140" imgH="248285" progId="Equation.3">
                  <p:embed/>
                  <p:pic>
                    <p:nvPicPr>
                      <p:cNvPr id="0" name="图片 388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383338" y="5157788"/>
                        <a:ext cx="1008062" cy="53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1324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1325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1326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4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4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4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4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4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4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4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14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3" grpId="0" bldLvl="0" animBg="1"/>
      <p:bldP spid="141324" grpId="0" build="p"/>
      <p:bldP spid="141325" grpId="0" build="p"/>
      <p:bldP spid="141326" grpId="0" build="p"/>
      <p:bldP spid="141328" grpId="0"/>
      <p:bldP spid="141330" grpId="0"/>
      <p:bldP spid="141331" grpId="0"/>
      <p:bldP spid="141335" grpId="0"/>
      <p:bldP spid="141337" grpId="0"/>
      <p:bldP spid="141339" grpId="0"/>
      <p:bldP spid="14134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10"/>
          <p:cNvSpPr/>
          <p:nvPr/>
        </p:nvSpPr>
        <p:spPr>
          <a:xfrm>
            <a:off x="3503613" y="2563813"/>
            <a:ext cx="1223962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2348" name="Text Box 12"/>
          <p:cNvSpPr txBox="1"/>
          <p:nvPr/>
        </p:nvSpPr>
        <p:spPr>
          <a:xfrm>
            <a:off x="2640013" y="476250"/>
            <a:ext cx="3333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已学求导公式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: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142369" name="Object 33"/>
          <p:cNvGraphicFramePr>
            <a:graphicFrameLocks noChangeAspect="1"/>
          </p:cNvGraphicFramePr>
          <p:nvPr/>
        </p:nvGraphicFramePr>
        <p:xfrm>
          <a:off x="3071813" y="1268413"/>
          <a:ext cx="1206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5" name="" r:id="rId1" imgW="1205865" imgH="406400" progId="Equation.3">
                  <p:embed/>
                </p:oleObj>
              </mc:Choice>
              <mc:Fallback>
                <p:oleObj name="" r:id="rId1" imgW="1205865" imgH="406400" progId="Equation.3">
                  <p:embed/>
                  <p:pic>
                    <p:nvPicPr>
                      <p:cNvPr id="0" name="图片 38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71813" y="1268413"/>
                        <a:ext cx="12065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70" name="Object 34"/>
          <p:cNvGraphicFramePr>
            <a:graphicFrameLocks noChangeAspect="1"/>
          </p:cNvGraphicFramePr>
          <p:nvPr/>
        </p:nvGraphicFramePr>
        <p:xfrm>
          <a:off x="4008438" y="2060575"/>
          <a:ext cx="1066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6" name="" r:id="rId3" imgW="1066800" imgH="241300" progId="Equation.3">
                  <p:embed/>
                </p:oleObj>
              </mc:Choice>
              <mc:Fallback>
                <p:oleObj name="" r:id="rId3" imgW="1066800" imgH="241300" progId="Equation.3">
                  <p:embed/>
                  <p:pic>
                    <p:nvPicPr>
                      <p:cNvPr id="0" name="图片 38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08438" y="2060575"/>
                        <a:ext cx="1066800" cy="241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73" name="Object 37"/>
          <p:cNvGraphicFramePr>
            <a:graphicFrameLocks noChangeAspect="1"/>
          </p:cNvGraphicFramePr>
          <p:nvPr/>
        </p:nvGraphicFramePr>
        <p:xfrm>
          <a:off x="7391400" y="1052513"/>
          <a:ext cx="1168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2" name="" r:id="rId5" imgW="1167765" imgH="482600" progId="Equation.3">
                  <p:embed/>
                </p:oleObj>
              </mc:Choice>
              <mc:Fallback>
                <p:oleObj name="" r:id="rId5" imgW="1167765" imgH="482600" progId="Equation.3">
                  <p:embed/>
                  <p:pic>
                    <p:nvPicPr>
                      <p:cNvPr id="0" name="图片 38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91400" y="1052513"/>
                        <a:ext cx="11684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77" name="Object 41"/>
          <p:cNvGraphicFramePr>
            <a:graphicFrameLocks noChangeAspect="1"/>
          </p:cNvGraphicFramePr>
          <p:nvPr/>
        </p:nvGraphicFramePr>
        <p:xfrm>
          <a:off x="6383338" y="1125538"/>
          <a:ext cx="865187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1" name="" r:id="rId7" imgW="812165" imgH="482600" progId="Equation.3">
                  <p:embed/>
                </p:oleObj>
              </mc:Choice>
              <mc:Fallback>
                <p:oleObj name="" r:id="rId7" imgW="812165" imgH="482600" progId="Equation.3">
                  <p:embed/>
                  <p:pic>
                    <p:nvPicPr>
                      <p:cNvPr id="0" name="图片 38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83338" y="1125538"/>
                        <a:ext cx="865187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78" name="Object 42"/>
          <p:cNvGraphicFramePr>
            <a:graphicFrameLocks noChangeAspect="1"/>
          </p:cNvGraphicFramePr>
          <p:nvPr/>
        </p:nvGraphicFramePr>
        <p:xfrm>
          <a:off x="3000375" y="1989138"/>
          <a:ext cx="1054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3" name="" r:id="rId9" imgW="1053465" imgH="406400" progId="Equation.3">
                  <p:embed/>
                </p:oleObj>
              </mc:Choice>
              <mc:Fallback>
                <p:oleObj name="" r:id="rId9" imgW="1053465" imgH="406400" progId="Equation.3">
                  <p:embed/>
                  <p:pic>
                    <p:nvPicPr>
                      <p:cNvPr id="0" name="图片 382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00375" y="1989138"/>
                        <a:ext cx="10541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84" name="Object 48"/>
          <p:cNvGraphicFramePr>
            <a:graphicFrameLocks noChangeAspect="1"/>
          </p:cNvGraphicFramePr>
          <p:nvPr/>
        </p:nvGraphicFramePr>
        <p:xfrm>
          <a:off x="6167438" y="1916113"/>
          <a:ext cx="158432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5" name="" r:id="rId11" imgW="1817370" imgH="508000" progId="Equation.3">
                  <p:embed/>
                </p:oleObj>
              </mc:Choice>
              <mc:Fallback>
                <p:oleObj name="" r:id="rId11" imgW="1817370" imgH="508000" progId="Equation.3">
                  <p:embed/>
                  <p:pic>
                    <p:nvPicPr>
                      <p:cNvPr id="0" name="图片 38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167438" y="1916113"/>
                        <a:ext cx="1584325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85" name="Object 49"/>
          <p:cNvGraphicFramePr>
            <a:graphicFrameLocks noChangeAspect="1"/>
          </p:cNvGraphicFramePr>
          <p:nvPr/>
        </p:nvGraphicFramePr>
        <p:xfrm>
          <a:off x="7824788" y="1700213"/>
          <a:ext cx="6985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7" name="" r:id="rId13" imgW="959485" imgH="982345" progId="Equation.3">
                  <p:embed/>
                </p:oleObj>
              </mc:Choice>
              <mc:Fallback>
                <p:oleObj name="" r:id="rId13" imgW="959485" imgH="982345" progId="Equation.3">
                  <p:embed/>
                  <p:pic>
                    <p:nvPicPr>
                      <p:cNvPr id="0" name="图片 382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24788" y="1700213"/>
                        <a:ext cx="69850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86" name="Object 50"/>
          <p:cNvGraphicFramePr>
            <a:graphicFrameLocks noChangeAspect="1"/>
          </p:cNvGraphicFramePr>
          <p:nvPr/>
        </p:nvGraphicFramePr>
        <p:xfrm>
          <a:off x="3000375" y="2924175"/>
          <a:ext cx="1223963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1" name="" r:id="rId15" imgW="1377315" imgH="474345" progId="Equation.3">
                  <p:embed/>
                </p:oleObj>
              </mc:Choice>
              <mc:Fallback>
                <p:oleObj name="" r:id="rId15" imgW="1377315" imgH="474345" progId="Equation.3">
                  <p:embed/>
                  <p:pic>
                    <p:nvPicPr>
                      <p:cNvPr id="0" name="图片 38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00375" y="2924175"/>
                        <a:ext cx="1223963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2387" name="Object 51"/>
          <p:cNvGraphicFramePr>
            <a:graphicFrameLocks noChangeAspect="1"/>
          </p:cNvGraphicFramePr>
          <p:nvPr/>
        </p:nvGraphicFramePr>
        <p:xfrm>
          <a:off x="4367213" y="2636838"/>
          <a:ext cx="2794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2" name="" r:id="rId17" imgW="281940" imgH="982345" progId="Equation.3">
                  <p:embed/>
                </p:oleObj>
              </mc:Choice>
              <mc:Fallback>
                <p:oleObj name="" r:id="rId17" imgW="281940" imgH="982345" progId="Equation.3">
                  <p:embed/>
                  <p:pic>
                    <p:nvPicPr>
                      <p:cNvPr id="0" name="图片 38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367213" y="2636838"/>
                        <a:ext cx="279400" cy="936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0299" name="Text Box 11"/>
          <p:cNvSpPr txBox="1"/>
          <p:nvPr/>
        </p:nvSpPr>
        <p:spPr>
          <a:xfrm>
            <a:off x="2566988" y="4365625"/>
            <a:ext cx="3048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7.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判断可导性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0300" name="AutoShape 12"/>
          <p:cNvSpPr/>
          <p:nvPr/>
        </p:nvSpPr>
        <p:spPr>
          <a:xfrm>
            <a:off x="4943475" y="4005263"/>
            <a:ext cx="179388" cy="1223962"/>
          </a:xfrm>
          <a:prstGeom prst="leftBrace">
            <a:avLst>
              <a:gd name="adj1" fmla="val 56763"/>
              <a:gd name="adj2" fmla="val 45833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140301" name="Text Box 13"/>
          <p:cNvSpPr txBox="1"/>
          <p:nvPr/>
        </p:nvSpPr>
        <p:spPr>
          <a:xfrm>
            <a:off x="5303838" y="3933825"/>
            <a:ext cx="3529012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charset="-122"/>
              </a:rPr>
              <a:t>不连续</a:t>
            </a:r>
            <a:r>
              <a:rPr lang="en-US" altLang="zh-CN">
                <a:latin typeface="Times New Roman" panose="02020603050405020304" pitchFamily="18" charset="0"/>
                <a:ea typeface="黑体" panose="02010609060101010101" charset="-122"/>
              </a:rPr>
              <a:t>,  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charset="-122"/>
              </a:rPr>
              <a:t>一定不可导</a:t>
            </a:r>
            <a:r>
              <a:rPr lang="en-US" altLang="zh-CN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0302" name="Text Box 14"/>
          <p:cNvSpPr txBox="1"/>
          <p:nvPr/>
        </p:nvSpPr>
        <p:spPr>
          <a:xfrm>
            <a:off x="5303838" y="4437063"/>
            <a:ext cx="29368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charset="-122"/>
              </a:rPr>
              <a:t>直接用导数定义</a:t>
            </a:r>
            <a:r>
              <a:rPr lang="en-US" altLang="zh-CN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40303" name="Text Box 15"/>
          <p:cNvSpPr txBox="1"/>
          <p:nvPr/>
        </p:nvSpPr>
        <p:spPr>
          <a:xfrm>
            <a:off x="5303838" y="4941888"/>
            <a:ext cx="468947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charset="-122"/>
              </a:rPr>
              <a:t>看左右导数是否存在且相等</a:t>
            </a:r>
            <a:r>
              <a:rPr lang="en-US" altLang="zh-CN">
                <a:latin typeface="Times New Roman" panose="02020603050405020304" pitchFamily="18" charset="0"/>
                <a:ea typeface="黑体" panose="02010609060101010101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2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42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42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2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140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8" grpId="0"/>
      <p:bldP spid="140299" grpId="0"/>
      <p:bldP spid="140300" grpId="0" bldLvl="0" animBg="1"/>
      <p:bldP spid="140301" grpId="0"/>
      <p:bldP spid="140302" grpId="0"/>
      <p:bldP spid="1403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 定理 1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设函数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及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处具有导数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及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)，则 </a:t>
                </a:r>
                <a14:m>
                  <m:oMath xmlns:m="http://schemas.openxmlformats.org/officeDocument/2006/math"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u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±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v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，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uv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，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u</m:t>
                        </m:r>
                      </m:num>
                      <m:den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v</m:t>
                        </m:r>
                      </m:den>
                    </m:f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v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≠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e>
                    </m:d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处也可导，且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±</m:t>
                    </m:r>
                  </m:oMath>
                </a14:m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±</m:t>
                    </m:r>
                  </m:oMath>
                </a14:m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uv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v+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u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3</a:t>
                </a:r>
                <a:r>
                  <a:rPr 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𝑢</m:t>
                            </m:r>
                          </m:num>
                          <m:den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Times New Roman Italic" panose="02020603050405020304" charset="0"/>
                                <a:ea typeface="Microsoft YaHei Regular" panose="020B0503020204020204" charset="-122"/>
                                <a:cs typeface="Times New Roman Italic" panose="02020603050405020304" charset="0"/>
                                <a:sym typeface="+mn-ea"/>
                              </a:rPr>
                              <m:t>𝑣</m:t>
                            </m:r>
                          </m:den>
                        </m:f>
                      </m:e>
                    </m:d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′</m:t>
                    </m:r>
                    <m:r>
                      <a:rPr lang="en-US"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𝑢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𝑣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Times New Roman Italic" panose="02020603050405020304" charset="0"/>
                            <a:ea typeface="Microsoft YaHei Regular" panose="020B0503020204020204" charset="-122"/>
                            <a:cs typeface="Times New Roman Italic" panose="02020603050405020304" charset="0"/>
                            <a:sym typeface="+mn-ea"/>
                          </a:rPr>
                          <m:t>−𝑢𝑣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num>
                      <m:den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𝑣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2</m:t>
                            </m:r>
                          </m:sup>
                        </m:sSup>
                      </m:den>
                    </m:f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𝑣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≠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0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一、两个实例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972185"/>
                <a:ext cx="10079990" cy="45916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例 3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求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=tan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tan</m:t>
                                </m:r>
                              </m:fName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Pr>
                              <m:num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num>
                              <m:den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den>
                            </m:f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cs typeface="Times New Roman Regular" panose="02020603050405020304" charset="0"/>
                                <a:sym typeface="+mn-ea"/>
                              </a:rPr>
                              <m:t>′</m:t>
                            </m:r>
                          </m:sup>
                        </m:sSup>
                        <m:func>
                          <m:func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cos</m:t>
                            </m:r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func>
                          <m:func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func>
                                  <m:funcPr>
                                    <m:ctrl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r>
                                      <a:rPr lang="en-US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e>
                                </m:func>
                              </m:e>
                            </m:d>
                          </m:e>
                          <m:sup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cs typeface="Times New Roman Regular" panose="02020603050405020304" charset="0"/>
                                <a:sym typeface="+mn-ea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den>
                    </m:f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num>
                      <m:den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sec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即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tan</m:t>
                                </m:r>
                              </m:fName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func>
                          <m:func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e>
                              <m:sup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sec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用类似的方法，还可以求得余切函数及余割函数的导数公式：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cot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−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num>
                        <m:den>
                          <m:func>
                            <m:func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US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sin</m:t>
                                  </m:r>
                                </m:e>
                                <m:sup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  <a:sym typeface="+mn-ea"/>
                                    </a:rPr>
                                    <m:t>2</m:t>
                                  </m:r>
                                </m:sup>
                              </m:sSup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𝑥</m:t>
                              </m:r>
                            </m:e>
                          </m:func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−</m:t>
                      </m:r>
                      <m:func>
                        <m:func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csc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2</m:t>
                              </m:r>
                            </m:sup>
                          </m:sSup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csc</m:t>
                              </m:r>
                            </m:fName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func>
                        </m:e>
                      </m:d>
                      <m: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−</m:t>
                      </m:r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csc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func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cot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.</m:t>
                      </m:r>
                    </m:oMath>
                  </m:oMathPara>
                </a14:m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972185"/>
                <a:ext cx="10079990" cy="459168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矩形"/>
          <p:cNvSpPr/>
          <p:nvPr/>
        </p:nvSpPr>
        <p:spPr>
          <a:xfrm>
            <a:off x="3842385" y="1196975"/>
            <a:ext cx="5905500" cy="14401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88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导数与微</a:t>
            </a:r>
            <a:r>
              <a:rPr lang="zh-CN" altLang="en-US" sz="88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分</a:t>
            </a:r>
            <a:endParaRPr lang="zh-CN" altLang="en-US" sz="88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388" name="组合"/>
          <p:cNvGrpSpPr/>
          <p:nvPr/>
        </p:nvGrpSpPr>
        <p:grpSpPr>
          <a:xfrm>
            <a:off x="551180" y="548640"/>
            <a:ext cx="3008630" cy="2080186"/>
            <a:chOff x="1056000" y="621000"/>
            <a:chExt cx="3816000" cy="2808000"/>
          </a:xfrm>
        </p:grpSpPr>
        <p:sp>
          <p:nvSpPr>
            <p:cNvPr id="16389" name="等腰三角形"/>
            <p:cNvSpPr/>
            <p:nvPr/>
          </p:nvSpPr>
          <p:spPr>
            <a:xfrm rot="1501635">
              <a:off x="1771453" y="660334"/>
              <a:ext cx="2073278" cy="2284431"/>
            </a:xfrm>
            <a:prstGeom prst="triangle">
              <a:avLst>
                <a:gd name="adj" fmla="val 19685"/>
              </a:avLst>
            </a:prstGeom>
            <a:solidFill>
              <a:srgbClr val="FF3939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0" name="等腰三角形"/>
            <p:cNvSpPr/>
            <p:nvPr/>
          </p:nvSpPr>
          <p:spPr>
            <a:xfrm rot="1578245">
              <a:off x="2330029" y="1154816"/>
              <a:ext cx="2240400" cy="1740367"/>
            </a:xfrm>
            <a:prstGeom prst="triangle">
              <a:avLst>
                <a:gd name="adj" fmla="val 19685"/>
              </a:avLst>
            </a:prstGeom>
            <a:solidFill>
              <a:srgbClr val="FFE12C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1" name="等腰三角形"/>
            <p:cNvSpPr/>
            <p:nvPr/>
          </p:nvSpPr>
          <p:spPr>
            <a:xfrm>
              <a:off x="1056000" y="621000"/>
              <a:ext cx="3816000" cy="2808000"/>
            </a:xfrm>
            <a:prstGeom prst="triangle">
              <a:avLst>
                <a:gd name="adj" fmla="val 19685"/>
              </a:avLst>
            </a:prstGeom>
            <a:solidFill>
              <a:schemeClr val="bg1"/>
            </a:solidFill>
            <a:ln w="12700">
              <a:noFill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6392" name="矩形"/>
            <p:cNvSpPr/>
            <p:nvPr/>
          </p:nvSpPr>
          <p:spPr>
            <a:xfrm>
              <a:off x="1420848" y="2272774"/>
              <a:ext cx="2210832" cy="8888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1440" tIns="45720" rIns="91440" bIns="45720" anchor="t" anchorCtr="0">
              <a:noAutofit/>
            </a:bodyPr>
            <a:p>
              <a:pPr>
                <a:lnSpc>
                  <a:spcPct val="100000"/>
                </a:lnSpc>
              </a:pP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第</a:t>
              </a:r>
              <a:r>
                <a:rPr lang="zh-CN" altLang="en-US" sz="4000" baseline="0">
                  <a:latin typeface="楷体" pitchFamily="-128" charset="-122"/>
                  <a:ea typeface="楷体" pitchFamily="-128" charset="-122"/>
                </a:rPr>
                <a:t>四章</a:t>
              </a:r>
              <a:endParaRPr lang="zh-CN" altLang="en-US" sz="4000" baseline="0">
                <a:latin typeface="楷体" pitchFamily="-128" charset="-122"/>
                <a:ea typeface="楷体" pitchFamily="-128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95755" y="3108960"/>
            <a:ext cx="8999855" cy="2225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数学中研究导数、微分及其应用的部分称为微分学，研究不定积分、定积分及其应用的部分称为积分学 . 微分学与积分学统称为微积分学 .</a:t>
            </a:r>
            <a:endParaRPr lang="zh-CN" altLang="en-US" sz="20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972185"/>
            <a:ext cx="10079990" cy="45916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由定理 1 容易推得下列推论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推论 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　如果有限个函数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), …,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均在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处可导，则和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处可导，且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+…+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)′=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′+…+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推论 2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如果有限个函数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), …,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均在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处可导，则积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…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处可导，且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…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)′=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1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" panose="02020603050405020304" pitchFamily="18" charset="0"/>
                <a:ea typeface="Microsoft YaHei Regular" panose="020B0503020204020204" charset="-122"/>
                <a:cs typeface="Times New Roman" panose="02020603050405020304" pitchFamily="18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…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1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′…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+…+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1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u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…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en-US"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</a:t>
            </a: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推论 3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如果函数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为常数，则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处可导，且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)′=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Cu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定理 2</a:t>
                </a:r>
                <a:r>
                  <a:rPr sz="2000" b="1">
                    <a:solidFill>
                      <a:schemeClr val="bg1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如果函数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在某区间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I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内单调、可导，且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≠ 0，那么它的反函数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在对应区间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I</a:t>
                </a:r>
                <a:r>
                  <a:rPr sz="20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内也可导，且有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d>
                        <m:dPr>
                          <m:ctrlPr>
                            <a:rPr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𝜑</m:t>
                          </m:r>
                          <m:r>
                            <a:rPr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</m:t>
                          </m:r>
                          <m:d>
                            <m:dPr>
                              <m:ctrlPr>
                                <a:rPr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𝑦</m:t>
                              </m:r>
                            </m:e>
                          </m:d>
                        </m:den>
                      </m:f>
                      <m:r>
                        <a:rPr lang="zh-CN" alt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或</m:t>
                      </m:r>
                      <m:f>
                        <m:fPr>
                          <m:ctrlPr>
                            <a:rPr lang="zh-CN" alt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𝑑𝑦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𝑑𝑥</m:t>
                          </m:r>
                        </m:den>
                      </m:f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  <a:sym typeface="+mn-ea"/>
                        </a:rPr>
                        <m:t>=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  <a:sym typeface="+mn-ea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</m:ctrlPr>
                            </m:fPr>
                            <m:num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𝑑𝑥</m:t>
                              </m:r>
                            </m:num>
                            <m:den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  <a:sym typeface="+mn-ea"/>
                                </a:rPr>
                                <m:t>𝑑𝑦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zh-CN" alt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二、反函数的导数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9634" name="Rectangle 10"/>
          <p:cNvSpPr/>
          <p:nvPr/>
        </p:nvSpPr>
        <p:spPr>
          <a:xfrm>
            <a:off x="3575050" y="372110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916" name="Text Box 12"/>
          <p:cNvSpPr txBox="1"/>
          <p:nvPr/>
        </p:nvSpPr>
        <p:spPr>
          <a:xfrm>
            <a:off x="2495550" y="912813"/>
            <a:ext cx="2057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宋体" pitchFamily="2" charset="-122"/>
              </a:rPr>
              <a:t>例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宋体" pitchFamily="2" charset="-122"/>
            </a:endParaRPr>
          </a:p>
        </p:txBody>
      </p:sp>
      <p:graphicFrame>
        <p:nvGraphicFramePr>
          <p:cNvPr id="123917" name="Object 13"/>
          <p:cNvGraphicFramePr>
            <a:graphicFrameLocks noChangeAspect="1"/>
          </p:cNvGraphicFramePr>
          <p:nvPr/>
        </p:nvGraphicFramePr>
        <p:xfrm>
          <a:off x="3143250" y="984250"/>
          <a:ext cx="59690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2" name="" r:id="rId1" imgW="5969000" imgH="431800" progId="Equation.3">
                  <p:embed/>
                </p:oleObj>
              </mc:Choice>
              <mc:Fallback>
                <p:oleObj name="" r:id="rId1" imgW="5969000" imgH="431800" progId="Equation.3">
                  <p:embed/>
                  <p:pic>
                    <p:nvPicPr>
                      <p:cNvPr id="0" name="图片 37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43250" y="984250"/>
                        <a:ext cx="5969000" cy="4302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18" name="Text Box 14"/>
          <p:cNvSpPr txBox="1"/>
          <p:nvPr/>
        </p:nvSpPr>
        <p:spPr>
          <a:xfrm>
            <a:off x="2495550" y="170497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解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23919" name="Object 15"/>
          <p:cNvGraphicFramePr>
            <a:graphicFrameLocks noChangeAspect="1"/>
          </p:cNvGraphicFramePr>
          <p:nvPr/>
        </p:nvGraphicFramePr>
        <p:xfrm>
          <a:off x="3071813" y="2352675"/>
          <a:ext cx="5832475" cy="74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3" name="" r:id="rId3" imgW="2705100" imgH="393700" progId="Equation.DSMT4">
                  <p:embed/>
                </p:oleObj>
              </mc:Choice>
              <mc:Fallback>
                <p:oleObj name="" r:id="rId3" imgW="2705100" imgH="393700" progId="Equation.DSMT4">
                  <p:embed/>
                  <p:pic>
                    <p:nvPicPr>
                      <p:cNvPr id="0" name="图片 37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71813" y="2352675"/>
                        <a:ext cx="5832475" cy="7477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0" name="Object 16"/>
          <p:cNvGraphicFramePr>
            <a:graphicFrameLocks noChangeAspect="1"/>
          </p:cNvGraphicFramePr>
          <p:nvPr/>
        </p:nvGraphicFramePr>
        <p:xfrm>
          <a:off x="3071813" y="3360738"/>
          <a:ext cx="299402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4" name="" r:id="rId5" imgW="3187700" imgH="419100" progId="Equation.3">
                  <p:embed/>
                </p:oleObj>
              </mc:Choice>
              <mc:Fallback>
                <p:oleObj name="" r:id="rId5" imgW="3187700" imgH="419100" progId="Equation.3">
                  <p:embed/>
                  <p:pic>
                    <p:nvPicPr>
                      <p:cNvPr id="0" name="图片 37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71813" y="3360738"/>
                        <a:ext cx="2994025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1" name="Object 17"/>
          <p:cNvGraphicFramePr>
            <a:graphicFrameLocks noChangeAspect="1"/>
          </p:cNvGraphicFramePr>
          <p:nvPr/>
        </p:nvGraphicFramePr>
        <p:xfrm>
          <a:off x="6416675" y="3357563"/>
          <a:ext cx="22717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5" name="" r:id="rId7" imgW="2247900" imgH="431800" progId="Equation.3">
                  <p:embed/>
                </p:oleObj>
              </mc:Choice>
              <mc:Fallback>
                <p:oleObj name="" r:id="rId7" imgW="2247900" imgH="431800" progId="Equation.3">
                  <p:embed/>
                  <p:pic>
                    <p:nvPicPr>
                      <p:cNvPr id="0" name="图片 37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416675" y="3357563"/>
                        <a:ext cx="2271713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2" name="Object 18"/>
          <p:cNvGraphicFramePr>
            <a:graphicFrameLocks noChangeAspect="1"/>
          </p:cNvGraphicFramePr>
          <p:nvPr/>
        </p:nvGraphicFramePr>
        <p:xfrm>
          <a:off x="3143250" y="4275138"/>
          <a:ext cx="1739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6" name="" r:id="rId9" imgW="1853565" imgH="406400" progId="Equation.3">
                  <p:embed/>
                </p:oleObj>
              </mc:Choice>
              <mc:Fallback>
                <p:oleObj name="" r:id="rId9" imgW="1853565" imgH="406400" progId="Equation.3">
                  <p:embed/>
                  <p:pic>
                    <p:nvPicPr>
                      <p:cNvPr id="0" name="图片 37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43250" y="4275138"/>
                        <a:ext cx="173990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3" name="Object 19"/>
          <p:cNvGraphicFramePr>
            <a:graphicFrameLocks noChangeAspect="1"/>
          </p:cNvGraphicFramePr>
          <p:nvPr/>
        </p:nvGraphicFramePr>
        <p:xfrm>
          <a:off x="5951538" y="4036220"/>
          <a:ext cx="1014412" cy="858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7" name="" r:id="rId11" imgW="1079500" imgH="914400" progId="Equation.3">
                  <p:embed/>
                </p:oleObj>
              </mc:Choice>
              <mc:Fallback>
                <p:oleObj name="" r:id="rId11" imgW="1079500" imgH="914400" progId="Equation.3">
                  <p:embed/>
                  <p:pic>
                    <p:nvPicPr>
                      <p:cNvPr id="0" name="图片 37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951538" y="4036220"/>
                        <a:ext cx="1014412" cy="8588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4" name="Object 20"/>
          <p:cNvGraphicFramePr>
            <a:graphicFrameLocks noChangeAspect="1"/>
          </p:cNvGraphicFramePr>
          <p:nvPr/>
        </p:nvGraphicFramePr>
        <p:xfrm>
          <a:off x="7032625" y="4012407"/>
          <a:ext cx="1824038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8" name="" r:id="rId13" imgW="1943100" imgH="965200" progId="Equation.3">
                  <p:embed/>
                </p:oleObj>
              </mc:Choice>
              <mc:Fallback>
                <p:oleObj name="" r:id="rId13" imgW="1943100" imgH="965200" progId="Equation.3">
                  <p:embed/>
                  <p:pic>
                    <p:nvPicPr>
                      <p:cNvPr id="0" name="图片 37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32625" y="4012407"/>
                        <a:ext cx="1824038" cy="9064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5" name="Object 21"/>
          <p:cNvGraphicFramePr>
            <a:graphicFrameLocks noChangeAspect="1"/>
          </p:cNvGraphicFramePr>
          <p:nvPr/>
        </p:nvGraphicFramePr>
        <p:xfrm>
          <a:off x="5951538" y="5089525"/>
          <a:ext cx="1503362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19" name="" r:id="rId15" imgW="1873885" imgH="1027430" progId="Equation.3">
                  <p:embed/>
                </p:oleObj>
              </mc:Choice>
              <mc:Fallback>
                <p:oleObj name="" r:id="rId15" imgW="1873885" imgH="1027430" progId="Equation.3">
                  <p:embed/>
                  <p:pic>
                    <p:nvPicPr>
                      <p:cNvPr id="0" name="图片 3718"/>
                      <p:cNvPicPr/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951538" y="5089525"/>
                        <a:ext cx="1503362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27" name="Object 23"/>
          <p:cNvGraphicFramePr>
            <a:graphicFrameLocks noChangeAspect="1"/>
          </p:cNvGraphicFramePr>
          <p:nvPr/>
        </p:nvGraphicFramePr>
        <p:xfrm>
          <a:off x="4511675" y="5311775"/>
          <a:ext cx="1498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0" name="" r:id="rId17" imgW="1930400" imgH="485140" progId="Equation.3">
                  <p:embed/>
                </p:oleObj>
              </mc:Choice>
              <mc:Fallback>
                <p:oleObj name="" r:id="rId17" imgW="1930400" imgH="485140" progId="Equation.3">
                  <p:embed/>
                  <p:pic>
                    <p:nvPicPr>
                      <p:cNvPr id="0" name="图片 3719"/>
                      <p:cNvPicPr/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511675" y="5311775"/>
                        <a:ext cx="1498600" cy="390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929" name="Text Box 25"/>
          <p:cNvSpPr txBox="1"/>
          <p:nvPr/>
        </p:nvSpPr>
        <p:spPr>
          <a:xfrm>
            <a:off x="3000375" y="5160963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宋体" pitchFamily="2" charset="-122"/>
              </a:rPr>
              <a:t>即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23930" name="Object 26"/>
          <p:cNvGraphicFramePr>
            <a:graphicFrameLocks noChangeAspect="1"/>
          </p:cNvGraphicFramePr>
          <p:nvPr/>
        </p:nvGraphicFramePr>
        <p:xfrm>
          <a:off x="3071813" y="1776413"/>
          <a:ext cx="533400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1" name="" r:id="rId19" imgW="5143500" imgH="431800" progId="Equation.3">
                  <p:embed/>
                </p:oleObj>
              </mc:Choice>
              <mc:Fallback>
                <p:oleObj name="" r:id="rId19" imgW="5143500" imgH="431800" progId="Equation.3">
                  <p:embed/>
                  <p:pic>
                    <p:nvPicPr>
                      <p:cNvPr id="0" name="图片 37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71813" y="1776413"/>
                        <a:ext cx="5334000" cy="430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31" name="Object 27"/>
          <p:cNvGraphicFramePr>
            <a:graphicFrameLocks noChangeAspect="1"/>
          </p:cNvGraphicFramePr>
          <p:nvPr/>
        </p:nvGraphicFramePr>
        <p:xfrm>
          <a:off x="4872038" y="4008438"/>
          <a:ext cx="10795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2" name="" r:id="rId21" imgW="1079500" imgH="914400" progId="Equation.3">
                  <p:embed/>
                </p:oleObj>
              </mc:Choice>
              <mc:Fallback>
                <p:oleObj name="" r:id="rId21" imgW="1079500" imgH="914400" progId="Equation.3">
                  <p:embed/>
                  <p:pic>
                    <p:nvPicPr>
                      <p:cNvPr id="0" name="图片 372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72038" y="4008438"/>
                        <a:ext cx="1079500" cy="91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3916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23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3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23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392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23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6" grpId="0" build="p"/>
      <p:bldP spid="123918" grpId="0"/>
      <p:bldP spid="123929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10"/>
          <p:cNvSpPr/>
          <p:nvPr/>
        </p:nvSpPr>
        <p:spPr>
          <a:xfrm>
            <a:off x="3575050" y="353123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69995" name="Text Box 11"/>
          <p:cNvSpPr txBox="1"/>
          <p:nvPr/>
        </p:nvSpPr>
        <p:spPr>
          <a:xfrm>
            <a:off x="2665413" y="646748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例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69996" name="Text Box 12"/>
          <p:cNvSpPr txBox="1"/>
          <p:nvPr/>
        </p:nvSpPr>
        <p:spPr>
          <a:xfrm>
            <a:off x="2689225" y="1448435"/>
            <a:ext cx="838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解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84333" name="Object 13"/>
          <p:cNvGraphicFramePr>
            <a:graphicFrameLocks noChangeAspect="1"/>
          </p:cNvGraphicFramePr>
          <p:nvPr/>
        </p:nvGraphicFramePr>
        <p:xfrm>
          <a:off x="3503613" y="722948"/>
          <a:ext cx="4176712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2" name="" r:id="rId1" imgW="4089400" imgH="482600" progId="Equation.3">
                  <p:embed/>
                </p:oleObj>
              </mc:Choice>
              <mc:Fallback>
                <p:oleObj name="" r:id="rId1" imgW="4089400" imgH="482600" progId="Equation.3">
                  <p:embed/>
                  <p:pic>
                    <p:nvPicPr>
                      <p:cNvPr id="0" name="图片 37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3613" y="722948"/>
                        <a:ext cx="4176712" cy="466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34" name="Object 14"/>
          <p:cNvGraphicFramePr>
            <a:graphicFrameLocks noChangeAspect="1"/>
          </p:cNvGraphicFramePr>
          <p:nvPr/>
        </p:nvGraphicFramePr>
        <p:xfrm>
          <a:off x="3792538" y="1443673"/>
          <a:ext cx="1206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3" name="" r:id="rId3" imgW="1206500" imgH="482600" progId="Equation.3">
                  <p:embed/>
                </p:oleObj>
              </mc:Choice>
              <mc:Fallback>
                <p:oleObj name="" r:id="rId3" imgW="1206500" imgH="482600" progId="Equation.3">
                  <p:embed/>
                  <p:pic>
                    <p:nvPicPr>
                      <p:cNvPr id="0" name="图片 37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92538" y="1443673"/>
                        <a:ext cx="12065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35" name="Object 15"/>
          <p:cNvGraphicFramePr>
            <a:graphicFrameLocks noChangeAspect="1"/>
          </p:cNvGraphicFramePr>
          <p:nvPr/>
        </p:nvGraphicFramePr>
        <p:xfrm>
          <a:off x="4943475" y="1370648"/>
          <a:ext cx="1206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4" name="" r:id="rId5" imgW="1206500" imgH="558800" progId="Equation.3">
                  <p:embed/>
                </p:oleObj>
              </mc:Choice>
              <mc:Fallback>
                <p:oleObj name="" r:id="rId5" imgW="1206500" imgH="558800" progId="Equation.3">
                  <p:embed/>
                  <p:pic>
                    <p:nvPicPr>
                      <p:cNvPr id="0" name="图片 378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43475" y="1370648"/>
                        <a:ext cx="1206500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36" name="Object 16"/>
          <p:cNvGraphicFramePr>
            <a:graphicFrameLocks noChangeAspect="1"/>
          </p:cNvGraphicFramePr>
          <p:nvPr/>
        </p:nvGraphicFramePr>
        <p:xfrm>
          <a:off x="5951538" y="1370648"/>
          <a:ext cx="13335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5" name="" r:id="rId7" imgW="1333500" imgH="558800" progId="Equation.3">
                  <p:embed/>
                </p:oleObj>
              </mc:Choice>
              <mc:Fallback>
                <p:oleObj name="" r:id="rId7" imgW="1333500" imgH="558800" progId="Equation.3">
                  <p:embed/>
                  <p:pic>
                    <p:nvPicPr>
                      <p:cNvPr id="0" name="图片 37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951538" y="1370648"/>
                        <a:ext cx="1333500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0001" name="Text Box 17"/>
          <p:cNvSpPr txBox="1"/>
          <p:nvPr/>
        </p:nvSpPr>
        <p:spPr>
          <a:xfrm>
            <a:off x="2640013" y="2162810"/>
            <a:ext cx="4724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itchFamily="2" charset="-122"/>
              </a:rPr>
              <a:t>由复合函数求导法则，得</a:t>
            </a:r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84338" name="Object 18"/>
          <p:cNvGraphicFramePr>
            <a:graphicFrameLocks noChangeAspect="1"/>
          </p:cNvGraphicFramePr>
          <p:nvPr/>
        </p:nvGraphicFramePr>
        <p:xfrm>
          <a:off x="4079875" y="2883535"/>
          <a:ext cx="1651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6" name="" r:id="rId9" imgW="1651000" imgH="558800" progId="Equation.3">
                  <p:embed/>
                </p:oleObj>
              </mc:Choice>
              <mc:Fallback>
                <p:oleObj name="" r:id="rId9" imgW="1651000" imgH="558800" progId="Equation.3">
                  <p:embed/>
                  <p:pic>
                    <p:nvPicPr>
                      <p:cNvPr id="0" name="图片 378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79875" y="2883535"/>
                        <a:ext cx="1651000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39" name="Object 19"/>
          <p:cNvGraphicFramePr>
            <a:graphicFrameLocks noChangeAspect="1"/>
          </p:cNvGraphicFramePr>
          <p:nvPr/>
        </p:nvGraphicFramePr>
        <p:xfrm>
          <a:off x="3719513" y="2954973"/>
          <a:ext cx="3429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7" name="" r:id="rId11" imgW="342900" imgH="405765" progId="Equation.3">
                  <p:embed/>
                </p:oleObj>
              </mc:Choice>
              <mc:Fallback>
                <p:oleObj name="" r:id="rId11" imgW="342900" imgH="405765" progId="Equation.3">
                  <p:embed/>
                  <p:pic>
                    <p:nvPicPr>
                      <p:cNvPr id="0" name="图片 378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719513" y="2954973"/>
                        <a:ext cx="3429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0" name="Object 20"/>
          <p:cNvGraphicFramePr>
            <a:graphicFrameLocks noChangeAspect="1"/>
          </p:cNvGraphicFramePr>
          <p:nvPr/>
        </p:nvGraphicFramePr>
        <p:xfrm>
          <a:off x="5880100" y="2810510"/>
          <a:ext cx="25019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8" name="" r:id="rId13" imgW="2501900" imgH="558800" progId="Equation.3">
                  <p:embed/>
                </p:oleObj>
              </mc:Choice>
              <mc:Fallback>
                <p:oleObj name="" r:id="rId13" imgW="2501900" imgH="558800" progId="Equation.3">
                  <p:embed/>
                  <p:pic>
                    <p:nvPicPr>
                      <p:cNvPr id="0" name="图片 378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880100" y="2810510"/>
                        <a:ext cx="2501900" cy="558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1" name="Object 21"/>
          <p:cNvGraphicFramePr>
            <a:graphicFrameLocks noChangeAspect="1"/>
          </p:cNvGraphicFramePr>
          <p:nvPr/>
        </p:nvGraphicFramePr>
        <p:xfrm>
          <a:off x="4079875" y="3459798"/>
          <a:ext cx="1739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" name="" r:id="rId15" imgW="1739900" imgH="838200" progId="Equation.3">
                  <p:embed/>
                </p:oleObj>
              </mc:Choice>
              <mc:Fallback>
                <p:oleObj name="" r:id="rId15" imgW="1739900" imgH="838200" progId="Equation.3">
                  <p:embed/>
                  <p:pic>
                    <p:nvPicPr>
                      <p:cNvPr id="0" name="图片 378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079875" y="3459798"/>
                        <a:ext cx="17399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2" name="Object 22"/>
          <p:cNvGraphicFramePr>
            <a:graphicFrameLocks noChangeAspect="1"/>
          </p:cNvGraphicFramePr>
          <p:nvPr/>
        </p:nvGraphicFramePr>
        <p:xfrm>
          <a:off x="5880100" y="3602673"/>
          <a:ext cx="1270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" name="" r:id="rId17" imgW="1269365" imgH="482600" progId="Equation.3">
                  <p:embed/>
                </p:oleObj>
              </mc:Choice>
              <mc:Fallback>
                <p:oleObj name="" r:id="rId17" imgW="1269365" imgH="482600" progId="Equation.3">
                  <p:embed/>
                  <p:pic>
                    <p:nvPicPr>
                      <p:cNvPr id="0" name="图片 378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880100" y="3602673"/>
                        <a:ext cx="12700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3" name="Object 23"/>
          <p:cNvGraphicFramePr>
            <a:graphicFrameLocks noChangeAspect="1"/>
          </p:cNvGraphicFramePr>
          <p:nvPr/>
        </p:nvGraphicFramePr>
        <p:xfrm>
          <a:off x="4494213" y="4355148"/>
          <a:ext cx="2146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1" name="" r:id="rId19" imgW="2517140" imgH="553085" progId="Equation.3">
                  <p:embed/>
                </p:oleObj>
              </mc:Choice>
              <mc:Fallback>
                <p:oleObj name="" r:id="rId19" imgW="2517140" imgH="553085" progId="Equation.3">
                  <p:embed/>
                  <p:pic>
                    <p:nvPicPr>
                      <p:cNvPr id="0" name="图片 3790"/>
                      <p:cNvPicPr/>
                      <p:nvPr/>
                    </p:nvPicPr>
                    <p:blipFill>
                      <a:blip r:embed="rId2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494213" y="4355148"/>
                        <a:ext cx="21463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0008" name="Text Box 24"/>
          <p:cNvSpPr txBox="1"/>
          <p:nvPr/>
        </p:nvSpPr>
        <p:spPr>
          <a:xfrm>
            <a:off x="3122613" y="4369435"/>
            <a:ext cx="7620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itchFamily="2" charset="-122"/>
              </a:rPr>
              <a:t>即</a:t>
            </a:r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70009" name="Text Box 25"/>
          <p:cNvSpPr txBox="1"/>
          <p:nvPr/>
        </p:nvSpPr>
        <p:spPr>
          <a:xfrm>
            <a:off x="2420938" y="5129848"/>
            <a:ext cx="13716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指出：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84346" name="Object 26"/>
          <p:cNvGraphicFramePr>
            <a:graphicFrameLocks noChangeAspect="1"/>
          </p:cNvGraphicFramePr>
          <p:nvPr/>
        </p:nvGraphicFramePr>
        <p:xfrm>
          <a:off x="3503613" y="5121117"/>
          <a:ext cx="4321175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" name="" r:id="rId21" imgW="4686300" imgH="431800" progId="Equation.3">
                  <p:embed/>
                </p:oleObj>
              </mc:Choice>
              <mc:Fallback>
                <p:oleObj name="" r:id="rId21" imgW="4686300" imgH="431800" progId="Equation.3">
                  <p:embed/>
                  <p:pic>
                    <p:nvPicPr>
                      <p:cNvPr id="0" name="图片 379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503613" y="5121117"/>
                        <a:ext cx="4321175" cy="385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7" name="Object 27"/>
          <p:cNvGraphicFramePr>
            <a:graphicFrameLocks noChangeAspect="1"/>
          </p:cNvGraphicFramePr>
          <p:nvPr/>
        </p:nvGraphicFramePr>
        <p:xfrm>
          <a:off x="3503613" y="5691823"/>
          <a:ext cx="496887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3" name="" r:id="rId23" imgW="5232400" imgH="393700" progId="Equation.3">
                  <p:embed/>
                </p:oleObj>
              </mc:Choice>
              <mc:Fallback>
                <p:oleObj name="" r:id="rId23" imgW="5232400" imgH="393700" progId="Equation.3">
                  <p:embed/>
                  <p:pic>
                    <p:nvPicPr>
                      <p:cNvPr id="0" name="图片 379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03613" y="5691823"/>
                        <a:ext cx="4968875" cy="371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48" name="Object 28"/>
          <p:cNvGraphicFramePr>
            <a:graphicFrameLocks noChangeAspect="1"/>
          </p:cNvGraphicFramePr>
          <p:nvPr/>
        </p:nvGraphicFramePr>
        <p:xfrm>
          <a:off x="7896225" y="5134610"/>
          <a:ext cx="165576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" name="" r:id="rId25" imgW="1803400" imgH="393700" progId="Equation.3">
                  <p:embed/>
                </p:oleObj>
              </mc:Choice>
              <mc:Fallback>
                <p:oleObj name="" r:id="rId25" imgW="1803400" imgH="393700" progId="Equation.3">
                  <p:embed/>
                  <p:pic>
                    <p:nvPicPr>
                      <p:cNvPr id="0" name="图片 379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96225" y="5134610"/>
                        <a:ext cx="1655763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6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4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8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8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8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8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8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8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170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8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70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8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8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8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5" grpId="0"/>
      <p:bldP spid="169996" grpId="0"/>
      <p:bldP spid="170001" grpId="0"/>
      <p:bldP spid="170008" grpId="0"/>
      <p:bldP spid="17000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综合前面的讨论，我们有如下的导数基本公式：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三、基本求导公式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2147570"/>
            <a:ext cx="8572500" cy="341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2174"/>
          <a:stretch>
            <a:fillRect/>
          </a:stretch>
        </p:blipFill>
        <p:spPr>
          <a:xfrm>
            <a:off x="1524000" y="5549265"/>
            <a:ext cx="8572500" cy="673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041525" y="2997200"/>
            <a:ext cx="80238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初等函数的导数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10"/>
          <p:cNvSpPr/>
          <p:nvPr/>
        </p:nvSpPr>
        <p:spPr>
          <a:xfrm>
            <a:off x="4319905" y="305181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0780" name="Object 12"/>
          <p:cNvGraphicFramePr>
            <a:graphicFrameLocks noChangeAspect="1"/>
          </p:cNvGraphicFramePr>
          <p:nvPr/>
        </p:nvGraphicFramePr>
        <p:xfrm>
          <a:off x="3527743" y="964248"/>
          <a:ext cx="518477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5" name="" r:id="rId1" imgW="4483100" imgH="431800" progId="Equation.3">
                  <p:embed/>
                </p:oleObj>
              </mc:Choice>
              <mc:Fallback>
                <p:oleObj name="" r:id="rId1" imgW="4483100" imgH="431800" progId="Equation.3">
                  <p:embed/>
                  <p:pic>
                    <p:nvPicPr>
                      <p:cNvPr id="0" name="图片 37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27743" y="964248"/>
                        <a:ext cx="518477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1" name="Object 13"/>
          <p:cNvGraphicFramePr>
            <a:graphicFrameLocks noChangeAspect="1"/>
          </p:cNvGraphicFramePr>
          <p:nvPr/>
        </p:nvGraphicFramePr>
        <p:xfrm>
          <a:off x="3600768" y="1538923"/>
          <a:ext cx="230346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6" name="" r:id="rId3" imgW="774065" imgH="203200" progId="Equation.DSMT4">
                  <p:embed/>
                </p:oleObj>
              </mc:Choice>
              <mc:Fallback>
                <p:oleObj name="" r:id="rId3" imgW="774065" imgH="203200" progId="Equation.DSMT4">
                  <p:embed/>
                  <p:pic>
                    <p:nvPicPr>
                      <p:cNvPr id="0" name="图片 37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00768" y="1538923"/>
                        <a:ext cx="2303462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2" name="Object 14"/>
          <p:cNvGraphicFramePr>
            <a:graphicFrameLocks noChangeAspect="1"/>
          </p:cNvGraphicFramePr>
          <p:nvPr/>
        </p:nvGraphicFramePr>
        <p:xfrm>
          <a:off x="4392930" y="3699510"/>
          <a:ext cx="4622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7" name="" r:id="rId5" imgW="4622800" imgH="406400" progId="Equation.3">
                  <p:embed/>
                </p:oleObj>
              </mc:Choice>
              <mc:Fallback>
                <p:oleObj name="" r:id="rId5" imgW="4622800" imgH="406400" progId="Equation.3">
                  <p:embed/>
                  <p:pic>
                    <p:nvPicPr>
                      <p:cNvPr id="0" name="图片 37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92930" y="3699510"/>
                        <a:ext cx="4622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3" name="Object 15"/>
          <p:cNvGraphicFramePr>
            <a:graphicFrameLocks noChangeAspect="1"/>
          </p:cNvGraphicFramePr>
          <p:nvPr/>
        </p:nvGraphicFramePr>
        <p:xfrm>
          <a:off x="3600768" y="2115185"/>
          <a:ext cx="2336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" name="" r:id="rId7" imgW="2336800" imgH="838200" progId="Equation.3">
                  <p:embed/>
                </p:oleObj>
              </mc:Choice>
              <mc:Fallback>
                <p:oleObj name="" r:id="rId7" imgW="2336800" imgH="838200" progId="Equation.3">
                  <p:embed/>
                  <p:pic>
                    <p:nvPicPr>
                      <p:cNvPr id="0" name="图片 37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00768" y="2115185"/>
                        <a:ext cx="23368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4" name="Object 16"/>
          <p:cNvGraphicFramePr>
            <a:graphicFrameLocks noChangeAspect="1"/>
          </p:cNvGraphicFramePr>
          <p:nvPr/>
        </p:nvGraphicFramePr>
        <p:xfrm>
          <a:off x="5832793" y="1611948"/>
          <a:ext cx="19939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" name="" r:id="rId9" imgW="1993265" imgH="317500" progId="Equation.3">
                  <p:embed/>
                </p:oleObj>
              </mc:Choice>
              <mc:Fallback>
                <p:oleObj name="" r:id="rId9" imgW="1993265" imgH="317500" progId="Equation.3">
                  <p:embed/>
                  <p:pic>
                    <p:nvPicPr>
                      <p:cNvPr id="0" name="图片 37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32793" y="1611948"/>
                        <a:ext cx="19939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5" name="Object 17"/>
          <p:cNvGraphicFramePr>
            <a:graphicFrameLocks noChangeAspect="1"/>
          </p:cNvGraphicFramePr>
          <p:nvPr/>
        </p:nvGraphicFramePr>
        <p:xfrm>
          <a:off x="4392930" y="3051810"/>
          <a:ext cx="2298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0" name="" r:id="rId11" imgW="2298700" imgH="406400" progId="Equation.3">
                  <p:embed/>
                </p:oleObj>
              </mc:Choice>
              <mc:Fallback>
                <p:oleObj name="" r:id="rId11" imgW="2298700" imgH="406400" progId="Equation.3">
                  <p:embed/>
                  <p:pic>
                    <p:nvPicPr>
                      <p:cNvPr id="0" name="图片 37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92930" y="3051810"/>
                        <a:ext cx="22987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6" name="Object 18"/>
          <p:cNvGraphicFramePr>
            <a:graphicFrameLocks noChangeAspect="1"/>
          </p:cNvGraphicFramePr>
          <p:nvPr/>
        </p:nvGraphicFramePr>
        <p:xfrm>
          <a:off x="4392930" y="4347210"/>
          <a:ext cx="2882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1" name="" r:id="rId13" imgW="2882900" imgH="482600" progId="Equation.3">
                  <p:embed/>
                </p:oleObj>
              </mc:Choice>
              <mc:Fallback>
                <p:oleObj name="" r:id="rId13" imgW="2882900" imgH="482600" progId="Equation.3">
                  <p:embed/>
                  <p:pic>
                    <p:nvPicPr>
                      <p:cNvPr id="0" name="图片 38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392930" y="4347210"/>
                        <a:ext cx="28829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0787" name="Object 19"/>
          <p:cNvGraphicFramePr>
            <a:graphicFrameLocks noChangeAspect="1"/>
          </p:cNvGraphicFramePr>
          <p:nvPr/>
        </p:nvGraphicFramePr>
        <p:xfrm>
          <a:off x="4392930" y="4996498"/>
          <a:ext cx="1460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" name="" r:id="rId15" imgW="1459865" imgH="317500" progId="Equation.3">
                  <p:embed/>
                </p:oleObj>
              </mc:Choice>
              <mc:Fallback>
                <p:oleObj name="" r:id="rId15" imgW="1459865" imgH="317500" progId="Equation.3">
                  <p:embed/>
                  <p:pic>
                    <p:nvPicPr>
                      <p:cNvPr id="0" name="图片 380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92930" y="4996498"/>
                        <a:ext cx="14605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807" name="Line 39"/>
          <p:cNvSpPr/>
          <p:nvPr/>
        </p:nvSpPr>
        <p:spPr>
          <a:xfrm>
            <a:off x="3816668" y="2980373"/>
            <a:ext cx="6096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0808" name="Line 40"/>
          <p:cNvSpPr/>
          <p:nvPr/>
        </p:nvSpPr>
        <p:spPr>
          <a:xfrm>
            <a:off x="4608830" y="5499735"/>
            <a:ext cx="1219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0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0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0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0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0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0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10"/>
          <p:cNvSpPr/>
          <p:nvPr/>
        </p:nvSpPr>
        <p:spPr>
          <a:xfrm>
            <a:off x="3393440" y="361061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9515" name="Text Box 11"/>
          <p:cNvSpPr txBox="1"/>
          <p:nvPr/>
        </p:nvSpPr>
        <p:spPr>
          <a:xfrm>
            <a:off x="2026603" y="802323"/>
            <a:ext cx="2035175" cy="506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700" dirty="0">
                <a:latin typeface="Times New Roman" panose="02020603050405020304" pitchFamily="18" charset="0"/>
                <a:ea typeface="宋体" pitchFamily="2" charset="-122"/>
              </a:rPr>
              <a:t>另一方面</a:t>
            </a:r>
            <a:endParaRPr lang="zh-CN" altLang="en-US" sz="27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9516" name="Object 12"/>
          <p:cNvGraphicFramePr>
            <a:graphicFrameLocks noChangeAspect="1"/>
          </p:cNvGraphicFramePr>
          <p:nvPr/>
        </p:nvGraphicFramePr>
        <p:xfrm>
          <a:off x="2877503" y="1738948"/>
          <a:ext cx="1565275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7" name="" r:id="rId1" imgW="1524000" imgH="393700" progId="Equation.3">
                  <p:embed/>
                </p:oleObj>
              </mc:Choice>
              <mc:Fallback>
                <p:oleObj name="" r:id="rId1" imgW="1524000" imgH="393700" progId="Equation.3">
                  <p:embed/>
                  <p:pic>
                    <p:nvPicPr>
                      <p:cNvPr id="0" name="图片 375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7503" y="1738948"/>
                        <a:ext cx="1565275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17" name="Object 13"/>
          <p:cNvGraphicFramePr>
            <a:graphicFrameLocks noChangeAspect="1"/>
          </p:cNvGraphicFramePr>
          <p:nvPr/>
        </p:nvGraphicFramePr>
        <p:xfrm>
          <a:off x="7354253" y="2602548"/>
          <a:ext cx="11096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8" name="" r:id="rId3" imgW="1078865" imgH="406400" progId="Equation.3">
                  <p:embed/>
                </p:oleObj>
              </mc:Choice>
              <mc:Fallback>
                <p:oleObj name="" r:id="rId3" imgW="1078865" imgH="406400" progId="Equation.3">
                  <p:embed/>
                  <p:pic>
                    <p:nvPicPr>
                      <p:cNvPr id="0" name="图片 375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54253" y="2602548"/>
                        <a:ext cx="1109662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18" name="Object 14"/>
          <p:cNvGraphicFramePr>
            <a:graphicFrameLocks noChangeAspect="1"/>
          </p:cNvGraphicFramePr>
          <p:nvPr/>
        </p:nvGraphicFramePr>
        <p:xfrm>
          <a:off x="4401503" y="1738948"/>
          <a:ext cx="212725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" name="" r:id="rId5" imgW="2070100" imgH="431800" progId="Equation.3">
                  <p:embed/>
                </p:oleObj>
              </mc:Choice>
              <mc:Fallback>
                <p:oleObj name="" r:id="rId5" imgW="2070100" imgH="431800" progId="Equation.3">
                  <p:embed/>
                  <p:pic>
                    <p:nvPicPr>
                      <p:cNvPr id="0" name="图片 375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01503" y="1738948"/>
                        <a:ext cx="212725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19" name="Object 15"/>
          <p:cNvGraphicFramePr>
            <a:graphicFrameLocks noChangeAspect="1"/>
          </p:cNvGraphicFramePr>
          <p:nvPr/>
        </p:nvGraphicFramePr>
        <p:xfrm>
          <a:off x="3577590" y="3526473"/>
          <a:ext cx="4429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0" name="" r:id="rId7" imgW="431800" imgH="837565" progId="Equation.3">
                  <p:embed/>
                </p:oleObj>
              </mc:Choice>
              <mc:Fallback>
                <p:oleObj name="" r:id="rId7" imgW="431800" imgH="837565" progId="Equation.3">
                  <p:embed/>
                  <p:pic>
                    <p:nvPicPr>
                      <p:cNvPr id="0" name="图片 375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7590" y="3526473"/>
                        <a:ext cx="442913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0" name="Object 16"/>
          <p:cNvGraphicFramePr>
            <a:graphicFrameLocks noChangeAspect="1"/>
          </p:cNvGraphicFramePr>
          <p:nvPr/>
        </p:nvGraphicFramePr>
        <p:xfrm>
          <a:off x="5536565" y="2672398"/>
          <a:ext cx="1160463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1" name="" r:id="rId9" imgW="1129665" imgH="292100" progId="Equation.3">
                  <p:embed/>
                </p:oleObj>
              </mc:Choice>
              <mc:Fallback>
                <p:oleObj name="" r:id="rId9" imgW="1129665" imgH="292100" progId="Equation.3">
                  <p:embed/>
                  <p:pic>
                    <p:nvPicPr>
                      <p:cNvPr id="0" name="图片 376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36565" y="2672398"/>
                        <a:ext cx="1160463" cy="292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1" name="Object 17"/>
          <p:cNvGraphicFramePr>
            <a:graphicFrameLocks noChangeAspect="1"/>
          </p:cNvGraphicFramePr>
          <p:nvPr/>
        </p:nvGraphicFramePr>
        <p:xfrm>
          <a:off x="6871653" y="2373948"/>
          <a:ext cx="4429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2" name="" r:id="rId11" imgW="431800" imgH="837565" progId="Equation.3">
                  <p:embed/>
                </p:oleObj>
              </mc:Choice>
              <mc:Fallback>
                <p:oleObj name="" r:id="rId11" imgW="431800" imgH="837565" progId="Equation.3">
                  <p:embed/>
                  <p:pic>
                    <p:nvPicPr>
                      <p:cNvPr id="0" name="图片 376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1653" y="2373948"/>
                        <a:ext cx="442912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2" name="Object 18"/>
          <p:cNvGraphicFramePr>
            <a:graphicFrameLocks noChangeAspect="1"/>
          </p:cNvGraphicFramePr>
          <p:nvPr/>
        </p:nvGraphicFramePr>
        <p:xfrm>
          <a:off x="6535103" y="1738948"/>
          <a:ext cx="26606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3" name="" r:id="rId13" imgW="2590800" imgH="393700" progId="Equation.3">
                  <p:embed/>
                </p:oleObj>
              </mc:Choice>
              <mc:Fallback>
                <p:oleObj name="" r:id="rId13" imgW="2590800" imgH="393700" progId="Equation.3">
                  <p:embed/>
                  <p:pic>
                    <p:nvPicPr>
                      <p:cNvPr id="0" name="图片 376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535103" y="1738948"/>
                        <a:ext cx="266065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23" name="Text Box 19"/>
          <p:cNvSpPr txBox="1"/>
          <p:nvPr/>
        </p:nvSpPr>
        <p:spPr>
          <a:xfrm>
            <a:off x="2417128" y="3693160"/>
            <a:ext cx="11747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于是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9524" name="Object 20"/>
          <p:cNvGraphicFramePr>
            <a:graphicFrameLocks noChangeAspect="1"/>
          </p:cNvGraphicFramePr>
          <p:nvPr/>
        </p:nvGraphicFramePr>
        <p:xfrm>
          <a:off x="3609340" y="2386648"/>
          <a:ext cx="442913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4" name="" r:id="rId15" imgW="431800" imgH="837565" progId="Equation.3">
                  <p:embed/>
                </p:oleObj>
              </mc:Choice>
              <mc:Fallback>
                <p:oleObj name="" r:id="rId15" imgW="431800" imgH="837565" progId="Equation.3">
                  <p:embed/>
                  <p:pic>
                    <p:nvPicPr>
                      <p:cNvPr id="0" name="图片 376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609340" y="2386648"/>
                        <a:ext cx="442913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5" name="Object 21"/>
          <p:cNvGraphicFramePr>
            <a:graphicFrameLocks noChangeAspect="1"/>
          </p:cNvGraphicFramePr>
          <p:nvPr/>
        </p:nvGraphicFramePr>
        <p:xfrm>
          <a:off x="6328728" y="4690110"/>
          <a:ext cx="5873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5" name="" r:id="rId17" imgW="571500" imgH="838200" progId="Equation.3">
                  <p:embed/>
                </p:oleObj>
              </mc:Choice>
              <mc:Fallback>
                <p:oleObj name="" r:id="rId17" imgW="571500" imgH="838200" progId="Equation.3">
                  <p:embed/>
                  <p:pic>
                    <p:nvPicPr>
                      <p:cNvPr id="0" name="图片 376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328728" y="4690110"/>
                        <a:ext cx="5873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6" name="Object 22"/>
          <p:cNvGraphicFramePr>
            <a:graphicFrameLocks noChangeAspect="1"/>
          </p:cNvGraphicFramePr>
          <p:nvPr/>
        </p:nvGraphicFramePr>
        <p:xfrm>
          <a:off x="4834890" y="3755073"/>
          <a:ext cx="129222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6" name="" r:id="rId19" imgW="1256665" imgH="317500" progId="Equation.3">
                  <p:embed/>
                </p:oleObj>
              </mc:Choice>
              <mc:Fallback>
                <p:oleObj name="" r:id="rId19" imgW="1256665" imgH="317500" progId="Equation.3">
                  <p:embed/>
                  <p:pic>
                    <p:nvPicPr>
                      <p:cNvPr id="0" name="图片 376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34890" y="3755073"/>
                        <a:ext cx="1292225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7" name="Object 23"/>
          <p:cNvGraphicFramePr>
            <a:graphicFrameLocks noChangeAspect="1"/>
          </p:cNvGraphicFramePr>
          <p:nvPr/>
        </p:nvGraphicFramePr>
        <p:xfrm>
          <a:off x="6155690" y="3742373"/>
          <a:ext cx="15001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7" name="" r:id="rId21" imgW="1459865" imgH="317500" progId="Equation.3">
                  <p:embed/>
                </p:oleObj>
              </mc:Choice>
              <mc:Fallback>
                <p:oleObj name="" r:id="rId21" imgW="1459865" imgH="317500" progId="Equation.3">
                  <p:embed/>
                  <p:pic>
                    <p:nvPicPr>
                      <p:cNvPr id="0" name="图片 376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155690" y="3742373"/>
                        <a:ext cx="1500188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8" name="Object 24"/>
          <p:cNvGraphicFramePr>
            <a:graphicFrameLocks noChangeAspect="1"/>
          </p:cNvGraphicFramePr>
          <p:nvPr/>
        </p:nvGraphicFramePr>
        <p:xfrm>
          <a:off x="5554028" y="4690110"/>
          <a:ext cx="757237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8" name="" r:id="rId23" imgW="736600" imgH="838200" progId="Equation.3">
                  <p:embed/>
                </p:oleObj>
              </mc:Choice>
              <mc:Fallback>
                <p:oleObj name="" r:id="rId23" imgW="736600" imgH="838200" progId="Equation.3">
                  <p:embed/>
                  <p:pic>
                    <p:nvPicPr>
                      <p:cNvPr id="0" name="图片 376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554028" y="4690110"/>
                        <a:ext cx="757237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29" name="Object 25"/>
          <p:cNvGraphicFramePr>
            <a:graphicFrameLocks noChangeAspect="1"/>
          </p:cNvGraphicFramePr>
          <p:nvPr/>
        </p:nvGraphicFramePr>
        <p:xfrm>
          <a:off x="5055553" y="4717098"/>
          <a:ext cx="44291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9" name="" r:id="rId25" imgW="431800" imgH="837565" progId="Equation.3">
                  <p:embed/>
                </p:oleObj>
              </mc:Choice>
              <mc:Fallback>
                <p:oleObj name="" r:id="rId25" imgW="431800" imgH="837565" progId="Equation.3">
                  <p:embed/>
                  <p:pic>
                    <p:nvPicPr>
                      <p:cNvPr id="0" name="图片 376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55553" y="4717098"/>
                        <a:ext cx="442912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30" name="Object 26"/>
          <p:cNvGraphicFramePr>
            <a:graphicFrameLocks noChangeAspect="1"/>
          </p:cNvGraphicFramePr>
          <p:nvPr/>
        </p:nvGraphicFramePr>
        <p:xfrm>
          <a:off x="4110990" y="3526473"/>
          <a:ext cx="587375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0" name="" r:id="rId27" imgW="571500" imgH="838200" progId="Equation.3">
                  <p:embed/>
                </p:oleObj>
              </mc:Choice>
              <mc:Fallback>
                <p:oleObj name="" r:id="rId27" imgW="571500" imgH="838200" progId="Equation.3">
                  <p:embed/>
                  <p:pic>
                    <p:nvPicPr>
                      <p:cNvPr id="0" name="图片 376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110990" y="3526473"/>
                        <a:ext cx="587375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31" name="Text Box 27"/>
          <p:cNvSpPr txBox="1"/>
          <p:nvPr/>
        </p:nvSpPr>
        <p:spPr>
          <a:xfrm>
            <a:off x="2385378" y="4906010"/>
            <a:ext cx="2582862" cy="506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700" dirty="0">
                <a:latin typeface="Times New Roman" panose="02020603050405020304" pitchFamily="18" charset="0"/>
                <a:ea typeface="宋体" pitchFamily="2" charset="-122"/>
              </a:rPr>
              <a:t>从而可得公式</a:t>
            </a:r>
            <a:endParaRPr lang="zh-CN" altLang="en-US" sz="27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9532" name="Object 28"/>
          <p:cNvGraphicFramePr>
            <a:graphicFrameLocks noChangeAspect="1"/>
          </p:cNvGraphicFramePr>
          <p:nvPr/>
        </p:nvGraphicFramePr>
        <p:xfrm>
          <a:off x="4114165" y="2602548"/>
          <a:ext cx="13700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1" name="" r:id="rId28" imgW="1332865" imgH="406400" progId="Equation.3">
                  <p:embed/>
                </p:oleObj>
              </mc:Choice>
              <mc:Fallback>
                <p:oleObj name="" r:id="rId28" imgW="1332865" imgH="406400" progId="Equation.3">
                  <p:embed/>
                  <p:pic>
                    <p:nvPicPr>
                      <p:cNvPr id="0" name="图片 377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114165" y="2602548"/>
                        <a:ext cx="1370013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33" name="Object 29"/>
          <p:cNvGraphicFramePr>
            <a:graphicFrameLocks noChangeAspect="1"/>
          </p:cNvGraphicFramePr>
          <p:nvPr/>
        </p:nvGraphicFramePr>
        <p:xfrm>
          <a:off x="8433753" y="2602548"/>
          <a:ext cx="534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2" name="" r:id="rId30" imgW="520700" imgH="304800" progId="Equation.3">
                  <p:embed/>
                </p:oleObj>
              </mc:Choice>
              <mc:Fallback>
                <p:oleObj name="" r:id="rId30" imgW="520700" imgH="304800" progId="Equation.3">
                  <p:embed/>
                  <p:pic>
                    <p:nvPicPr>
                      <p:cNvPr id="0" name="图片 377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433753" y="2602548"/>
                        <a:ext cx="534987" cy="304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34" name="Line 30"/>
          <p:cNvSpPr/>
          <p:nvPr/>
        </p:nvSpPr>
        <p:spPr>
          <a:xfrm>
            <a:off x="3537903" y="4474210"/>
            <a:ext cx="1219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sp>
        <p:nvSpPr>
          <p:cNvPr id="149535" name="Line 31"/>
          <p:cNvSpPr/>
          <p:nvPr/>
        </p:nvSpPr>
        <p:spPr>
          <a:xfrm>
            <a:off x="6490653" y="4186873"/>
            <a:ext cx="12192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lgDash"/>
            <a:round/>
            <a:headEnd type="none" w="med" len="med"/>
            <a:tailEnd type="none" w="med" len="med"/>
          </a:ln>
        </p:spPr>
      </p:sp>
      <p:graphicFrame>
        <p:nvGraphicFramePr>
          <p:cNvPr id="149536" name="Object 32"/>
          <p:cNvGraphicFramePr>
            <a:graphicFrameLocks noChangeAspect="1"/>
          </p:cNvGraphicFramePr>
          <p:nvPr/>
        </p:nvGraphicFramePr>
        <p:xfrm>
          <a:off x="8290878" y="3897948"/>
          <a:ext cx="1800225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3" name="" r:id="rId32" imgW="914400" imgH="393700" progId="Equation.DSMT4">
                  <p:embed/>
                </p:oleObj>
              </mc:Choice>
              <mc:Fallback>
                <p:oleObj name="" r:id="rId32" imgW="914400" imgH="393700" progId="Equation.DSMT4">
                  <p:embed/>
                  <p:pic>
                    <p:nvPicPr>
                      <p:cNvPr id="0" name="图片 377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290878" y="3897948"/>
                        <a:ext cx="1800225" cy="792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537" name="Object 33"/>
          <p:cNvGraphicFramePr>
            <a:graphicFrameLocks noChangeAspect="1"/>
          </p:cNvGraphicFramePr>
          <p:nvPr/>
        </p:nvGraphicFramePr>
        <p:xfrm>
          <a:off x="8435340" y="4763135"/>
          <a:ext cx="1460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74" name="" r:id="rId34" imgW="1459865" imgH="317500" progId="Equation.3">
                  <p:embed/>
                </p:oleObj>
              </mc:Choice>
              <mc:Fallback>
                <p:oleObj name="" r:id="rId34" imgW="1459865" imgH="317500" progId="Equation.3">
                  <p:embed/>
                  <p:pic>
                    <p:nvPicPr>
                      <p:cNvPr id="0" name="图片 3773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35340" y="4763135"/>
                        <a:ext cx="14605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38" name="Text Box 34"/>
          <p:cNvSpPr txBox="1"/>
          <p:nvPr/>
        </p:nvSpPr>
        <p:spPr>
          <a:xfrm>
            <a:off x="8290878" y="3755073"/>
            <a:ext cx="1728787" cy="92202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9540" name="Line 36"/>
          <p:cNvSpPr/>
          <p:nvPr/>
        </p:nvSpPr>
        <p:spPr>
          <a:xfrm flipH="1">
            <a:off x="5698490" y="4402773"/>
            <a:ext cx="2592388" cy="576262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9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9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49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9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9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4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49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9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49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49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49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49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49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49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4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49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14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1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1000"/>
                                        <p:tgtEl>
                                          <p:spTgt spid="149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1000"/>
                                        <p:tgtEl>
                                          <p:spTgt spid="14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49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149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1000"/>
                                        <p:tgtEl>
                                          <p:spTgt spid="149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15" grpId="0"/>
      <p:bldP spid="149523" grpId="0"/>
      <p:bldP spid="149531" grpId="0"/>
      <p:bldP spid="14953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 b="1">
                    <a:solidFill>
                      <a:schemeClr val="bg1"/>
                    </a:solidFill>
                    <a:highlight>
                      <a:srgbClr val="008000"/>
                    </a:highlight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定理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　设函数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x 处可导，函数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在对应点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处可导，则复合函数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[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)] 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处可导，且有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此法则也称为复合函数求导的</a:t>
                </a:r>
                <a:r>
                  <a:rPr sz="2000" b="1">
                    <a:solidFill>
                      <a:schemeClr val="accent4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链式法则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 即函数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[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)]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对自变量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的导数等于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对中间“链环”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的导数乘以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一、复合函数求导法则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7" name="Rectangle 9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5778" name="Rectangle 10"/>
          <p:cNvSpPr/>
          <p:nvPr/>
        </p:nvSpPr>
        <p:spPr>
          <a:xfrm>
            <a:off x="3379470" y="369443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88427" name="Text Box 11"/>
          <p:cNvSpPr txBox="1"/>
          <p:nvPr/>
        </p:nvSpPr>
        <p:spPr>
          <a:xfrm>
            <a:off x="2244090" y="957580"/>
            <a:ext cx="608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例</a:t>
            </a:r>
            <a:endParaRPr lang="zh-CN" altLang="en-US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1564" name="Text Box 12"/>
          <p:cNvSpPr txBox="1"/>
          <p:nvPr/>
        </p:nvSpPr>
        <p:spPr>
          <a:xfrm>
            <a:off x="2244090" y="1689735"/>
            <a:ext cx="609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解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51565" name="Object 13"/>
          <p:cNvGraphicFramePr>
            <a:graphicFrameLocks noChangeAspect="1"/>
          </p:cNvGraphicFramePr>
          <p:nvPr/>
        </p:nvGraphicFramePr>
        <p:xfrm>
          <a:off x="2852420" y="957580"/>
          <a:ext cx="3657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7" name="" r:id="rId1" imgW="4312285" imgH="553085" progId="Equation.3">
                  <p:embed/>
                </p:oleObj>
              </mc:Choice>
              <mc:Fallback>
                <p:oleObj name="" r:id="rId1" imgW="4312285" imgH="553085" progId="Equation.3">
                  <p:embed/>
                  <p:pic>
                    <p:nvPicPr>
                      <p:cNvPr id="0" name="图片 36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52420" y="957580"/>
                        <a:ext cx="36576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66" name="Object 14"/>
          <p:cNvGraphicFramePr>
            <a:graphicFrameLocks noChangeAspect="1"/>
          </p:cNvGraphicFramePr>
          <p:nvPr/>
        </p:nvGraphicFramePr>
        <p:xfrm>
          <a:off x="2852420" y="1709262"/>
          <a:ext cx="189547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8" name="" r:id="rId3" imgW="2426970" imgH="553085" progId="Equation.3">
                  <p:embed/>
                </p:oleObj>
              </mc:Choice>
              <mc:Fallback>
                <p:oleObj name="" r:id="rId3" imgW="2426970" imgH="553085" progId="Equation.3">
                  <p:embed/>
                  <p:pic>
                    <p:nvPicPr>
                      <p:cNvPr id="0" name="图片 36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52420" y="1709262"/>
                        <a:ext cx="1895475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67" name="Object 15"/>
          <p:cNvGraphicFramePr>
            <a:graphicFrameLocks noChangeAspect="1"/>
          </p:cNvGraphicFramePr>
          <p:nvPr/>
        </p:nvGraphicFramePr>
        <p:xfrm>
          <a:off x="5252720" y="2494280"/>
          <a:ext cx="1587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9" name="" r:id="rId5" imgW="1586865" imgH="393700" progId="Equation.3">
                  <p:embed/>
                </p:oleObj>
              </mc:Choice>
              <mc:Fallback>
                <p:oleObj name="" r:id="rId5" imgW="1586865" imgH="393700" progId="Equation.3">
                  <p:embed/>
                  <p:pic>
                    <p:nvPicPr>
                      <p:cNvPr id="0" name="图片 36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252720" y="2494280"/>
                        <a:ext cx="15875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1568" name="Object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2420" y="2399030"/>
            <a:ext cx="1008063" cy="5842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51569" name="Object 17"/>
          <p:cNvGraphicFramePr>
            <a:graphicFrameLocks noChangeAspect="1"/>
          </p:cNvGraphicFramePr>
          <p:nvPr/>
        </p:nvGraphicFramePr>
        <p:xfrm>
          <a:off x="3955733" y="2447449"/>
          <a:ext cx="1223962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0" name="" r:id="rId8" imgW="622300" imgH="203200" progId="Equation.DSMT4">
                  <p:embed/>
                </p:oleObj>
              </mc:Choice>
              <mc:Fallback>
                <p:oleObj name="" r:id="rId8" imgW="622300" imgH="203200" progId="Equation.DSMT4">
                  <p:embed/>
                  <p:pic>
                    <p:nvPicPr>
                      <p:cNvPr id="0" name="图片 362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5733" y="2447449"/>
                        <a:ext cx="1223962" cy="487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0" name="Object 18"/>
          <p:cNvGraphicFramePr>
            <a:graphicFrameLocks noChangeAspect="1"/>
          </p:cNvGraphicFramePr>
          <p:nvPr/>
        </p:nvGraphicFramePr>
        <p:xfrm>
          <a:off x="4316095" y="4126230"/>
          <a:ext cx="86360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1" name="" r:id="rId10" imgW="736600" imgH="838200" progId="Equation.3">
                  <p:embed/>
                </p:oleObj>
              </mc:Choice>
              <mc:Fallback>
                <p:oleObj name="" r:id="rId10" imgW="736600" imgH="838200" progId="Equation.3">
                  <p:embed/>
                  <p:pic>
                    <p:nvPicPr>
                      <p:cNvPr id="0" name="图片 363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16095" y="4126230"/>
                        <a:ext cx="863600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1" name="Object 19"/>
          <p:cNvGraphicFramePr>
            <a:graphicFrameLocks noChangeAspect="1"/>
          </p:cNvGraphicFramePr>
          <p:nvPr/>
        </p:nvGraphicFramePr>
        <p:xfrm>
          <a:off x="4963795" y="3046730"/>
          <a:ext cx="766763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2" name="" r:id="rId12" imgW="736600" imgH="838200" progId="Equation.3">
                  <p:embed/>
                </p:oleObj>
              </mc:Choice>
              <mc:Fallback>
                <p:oleObj name="" r:id="rId12" imgW="736600" imgH="838200" progId="Equation.3">
                  <p:embed/>
                  <p:pic>
                    <p:nvPicPr>
                      <p:cNvPr id="0" name="图片 36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63795" y="3046730"/>
                        <a:ext cx="766763" cy="862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72" name="Text Box 20"/>
          <p:cNvSpPr txBox="1"/>
          <p:nvPr/>
        </p:nvSpPr>
        <p:spPr>
          <a:xfrm>
            <a:off x="2852420" y="4270693"/>
            <a:ext cx="11430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于是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51573" name="Object 21"/>
          <p:cNvGraphicFramePr>
            <a:graphicFrameLocks noChangeAspect="1"/>
          </p:cNvGraphicFramePr>
          <p:nvPr/>
        </p:nvGraphicFramePr>
        <p:xfrm>
          <a:off x="3452495" y="3118168"/>
          <a:ext cx="74136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3" name="" r:id="rId14" imgW="736600" imgH="838200" progId="Equation.3">
                  <p:embed/>
                </p:oleObj>
              </mc:Choice>
              <mc:Fallback>
                <p:oleObj name="" r:id="rId14" imgW="736600" imgH="838200" progId="Equation.3">
                  <p:embed/>
                  <p:pic>
                    <p:nvPicPr>
                      <p:cNvPr id="0" name="图片 363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452495" y="3118168"/>
                        <a:ext cx="741363" cy="844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4" name="Object 22"/>
          <p:cNvGraphicFramePr>
            <a:graphicFrameLocks noChangeAspect="1"/>
          </p:cNvGraphicFramePr>
          <p:nvPr/>
        </p:nvGraphicFramePr>
        <p:xfrm>
          <a:off x="5252720" y="4126230"/>
          <a:ext cx="784225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4" name="" r:id="rId16" imgW="571500" imgH="838200" progId="Equation.3">
                  <p:embed/>
                </p:oleObj>
              </mc:Choice>
              <mc:Fallback>
                <p:oleObj name="" r:id="rId16" imgW="571500" imgH="838200" progId="Equation.3">
                  <p:embed/>
                  <p:pic>
                    <p:nvPicPr>
                      <p:cNvPr id="0" name="图片 363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52720" y="4126230"/>
                        <a:ext cx="784225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5" name="Object 23"/>
          <p:cNvGraphicFramePr>
            <a:graphicFrameLocks noChangeAspect="1"/>
          </p:cNvGraphicFramePr>
          <p:nvPr/>
        </p:nvGraphicFramePr>
        <p:xfrm>
          <a:off x="3812858" y="4126230"/>
          <a:ext cx="528637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" name="" r:id="rId18" imgW="431800" imgH="837565" progId="Equation.3">
                  <p:embed/>
                </p:oleObj>
              </mc:Choice>
              <mc:Fallback>
                <p:oleObj name="" r:id="rId18" imgW="431800" imgH="837565" progId="Equation.3">
                  <p:embed/>
                  <p:pic>
                    <p:nvPicPr>
                      <p:cNvPr id="0" name="图片 3634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812858" y="4126230"/>
                        <a:ext cx="528637" cy="739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6" name="Object 24"/>
          <p:cNvGraphicFramePr>
            <a:graphicFrameLocks noChangeAspect="1"/>
          </p:cNvGraphicFramePr>
          <p:nvPr/>
        </p:nvGraphicFramePr>
        <p:xfrm>
          <a:off x="4328795" y="4989830"/>
          <a:ext cx="7651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6" name="" r:id="rId20" imgW="850265" imgH="406400" progId="Equation.3">
                  <p:embed/>
                </p:oleObj>
              </mc:Choice>
              <mc:Fallback>
                <p:oleObj name="" r:id="rId20" imgW="850265" imgH="406400" progId="Equation.3">
                  <p:embed/>
                  <p:pic>
                    <p:nvPicPr>
                      <p:cNvPr id="0" name="图片 363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328795" y="4989830"/>
                        <a:ext cx="765175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78" name="Object 26"/>
          <p:cNvGraphicFramePr>
            <a:graphicFrameLocks noChangeAspect="1"/>
          </p:cNvGraphicFramePr>
          <p:nvPr/>
        </p:nvGraphicFramePr>
        <p:xfrm>
          <a:off x="4316095" y="5639118"/>
          <a:ext cx="2303463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7" name="" r:id="rId22" imgW="2400300" imgH="482600" progId="Equation.3">
                  <p:embed/>
                </p:oleObj>
              </mc:Choice>
              <mc:Fallback>
                <p:oleObj name="" r:id="rId22" imgW="2400300" imgH="482600" progId="Equation.3">
                  <p:embed/>
                  <p:pic>
                    <p:nvPicPr>
                      <p:cNvPr id="0" name="图片 3636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316095" y="5639118"/>
                        <a:ext cx="2303463" cy="463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86" name="Object 34"/>
          <p:cNvGraphicFramePr>
            <a:graphicFrameLocks noChangeAspect="1"/>
          </p:cNvGraphicFramePr>
          <p:nvPr/>
        </p:nvGraphicFramePr>
        <p:xfrm>
          <a:off x="4244658" y="3334068"/>
          <a:ext cx="504825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8" name="" r:id="rId24" imgW="545465" imgH="405765" progId="Equation.3">
                  <p:embed/>
                </p:oleObj>
              </mc:Choice>
              <mc:Fallback>
                <p:oleObj name="" r:id="rId24" imgW="545465" imgH="405765" progId="Equation.3">
                  <p:embed/>
                  <p:pic>
                    <p:nvPicPr>
                      <p:cNvPr id="0" name="图片 363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244658" y="3334068"/>
                        <a:ext cx="504825" cy="376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1587" name="Object 35"/>
          <p:cNvGraphicFramePr>
            <a:graphicFrameLocks noChangeAspect="1"/>
          </p:cNvGraphicFramePr>
          <p:nvPr/>
        </p:nvGraphicFramePr>
        <p:xfrm>
          <a:off x="5755958" y="3262630"/>
          <a:ext cx="574675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9" name="" r:id="rId26" imgW="584200" imgH="406400" progId="Equation.3">
                  <p:embed/>
                </p:oleObj>
              </mc:Choice>
              <mc:Fallback>
                <p:oleObj name="" r:id="rId26" imgW="584200" imgH="406400" progId="Equation.3">
                  <p:embed/>
                  <p:pic>
                    <p:nvPicPr>
                      <p:cNvPr id="0" name="图片 363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755958" y="3262630"/>
                        <a:ext cx="574675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8452" name="Text Box 36"/>
          <p:cNvSpPr txBox="1"/>
          <p:nvPr/>
        </p:nvSpPr>
        <p:spPr>
          <a:xfrm>
            <a:off x="4850765" y="1689418"/>
            <a:ext cx="25923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是由以下函数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88453" name="Text Box 37"/>
          <p:cNvSpPr txBox="1"/>
          <p:nvPr/>
        </p:nvSpPr>
        <p:spPr>
          <a:xfrm>
            <a:off x="2852420" y="3262630"/>
            <a:ext cx="7207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且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51577" name="Object 25"/>
          <p:cNvGraphicFramePr>
            <a:graphicFrameLocks noChangeAspect="1"/>
          </p:cNvGraphicFramePr>
          <p:nvPr/>
        </p:nvGraphicFramePr>
        <p:xfrm>
          <a:off x="5108258" y="4989830"/>
          <a:ext cx="6508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0" name="" r:id="rId28" imgW="723900" imgH="406400" progId="Equation.3">
                  <p:embed/>
                </p:oleObj>
              </mc:Choice>
              <mc:Fallback>
                <p:oleObj name="" r:id="rId28" imgW="723900" imgH="406400" progId="Equation.3">
                  <p:embed/>
                  <p:pic>
                    <p:nvPicPr>
                      <p:cNvPr id="0" name="图片 363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108258" y="4989830"/>
                        <a:ext cx="650875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17" name="Line 57"/>
          <p:cNvSpPr/>
          <p:nvPr/>
        </p:nvSpPr>
        <p:spPr>
          <a:xfrm>
            <a:off x="7224078" y="957580"/>
            <a:ext cx="0" cy="4895850"/>
          </a:xfrm>
          <a:prstGeom prst="line">
            <a:avLst/>
          </a:prstGeom>
          <a:ln w="25400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51579" name="Text Box 27"/>
          <p:cNvSpPr txBox="1"/>
          <p:nvPr/>
        </p:nvSpPr>
        <p:spPr>
          <a:xfrm>
            <a:off x="7607935" y="1350645"/>
            <a:ext cx="2808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b="1" dirty="0">
                <a:solidFill>
                  <a:srgbClr val="FF0066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说明：</a:t>
            </a:r>
            <a:endParaRPr lang="zh-CN" altLang="en-US" sz="2000" b="1" dirty="0">
              <a:solidFill>
                <a:srgbClr val="FF0066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151580" name="Text Box 28"/>
          <p:cNvSpPr txBox="1"/>
          <p:nvPr/>
        </p:nvSpPr>
        <p:spPr>
          <a:xfrm>
            <a:off x="7599680" y="2073275"/>
            <a:ext cx="28080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 eaLnBrk="0" hangingPunct="0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宋体" pitchFamily="2" charset="-122"/>
              </a:rPr>
              <a:t>对复合函数的复合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过程能正确掌握后，只要记住复合过程，写出中间变量</a:t>
            </a:r>
            <a:r>
              <a:rPr lang="zh-CN" altLang="en-US" sz="20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altLang="en-US" sz="2000" dirty="0">
                <a:latin typeface="Times New Roman" panose="02020603050405020304" pitchFamily="18" charset="0"/>
                <a:sym typeface="+mn-ea"/>
              </a:rPr>
              <a:t>从外向里逐层求导即可</a:t>
            </a:r>
            <a:r>
              <a:rPr lang="en-US" altLang="zh-CN" sz="2000">
                <a:latin typeface="Times New Roman" panose="02020603050405020304" pitchFamily="18" charset="0"/>
                <a:sym typeface="+mn-ea"/>
              </a:rPr>
              <a:t>.</a:t>
            </a:r>
            <a:endParaRPr lang="zh-CN" altLang="en-US" sz="20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8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8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51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5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51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5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51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151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51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51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51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10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1000"/>
                                        <p:tgtEl>
                                          <p:spTgt spid="15157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5158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7" grpId="0"/>
      <p:bldP spid="151564" grpId="0"/>
      <p:bldP spid="151572" grpId="0"/>
      <p:bldP spid="188452" grpId="0"/>
      <p:bldP spid="188453" grpId="0"/>
      <p:bldP spid="151579" grpId="0" build="p"/>
      <p:bldP spid="1515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387600" y="2997200"/>
            <a:ext cx="73317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4.1　导数的概念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说明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复合函数的求导法则可以推广到多个中间变量的情形 . 我们以两个中间变量为例，设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ψ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)，则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，</m:t>
                      </m:r>
                      <m:r>
                        <a:rPr lang="zh-CN" alt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而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𝑑𝑣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𝑑𝑣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故复合函数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{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[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ψ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)]} 的导数为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宋体" charset="0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𝑑𝑢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𝑑𝑣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𝑑𝑣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当然，这里假定上式右端所出现的导数在相应点处都存在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Box 11"/>
              <p:cNvSpPr txBox="1"/>
              <p:nvPr/>
            </p:nvSpPr>
            <p:spPr>
              <a:xfrm>
                <a:off x="983615" y="190500"/>
                <a:ext cx="10079990" cy="58096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4　设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=sin</a:t>
                </a:r>
                <a:r>
                  <a:rPr sz="20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4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5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可看作由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4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=sin 5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复合而成的，但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=sin 5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仍为复合函数，继续分解为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u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=sin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=5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𝑑𝑦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sSup>
                                  <m:sSupPr>
                                    <m:ctrl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altLang="zh-CN" sz="2000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sin</m:t>
                                    </m:r>
                                  </m:e>
                                  <m:sup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</a:rPr>
                                      <m:t>4</m:t>
                                    </m:r>
                                  </m:sup>
                                </m:sSup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5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4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func>
                              <m:funcPr>
                                <m:ctrl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 sz="2000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5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func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4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func>
                      <m:funcPr>
                        <m:ctrl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cos</m:t>
                        </m:r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5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           </a:t>
                </a:r>
                <a14:m>
                  <m:oMath xmlns:m="http://schemas.openxmlformats.org/officeDocument/2006/math"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4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func>
                      <m:funcPr>
                        <m:ctrl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cos</m:t>
                        </m:r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5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20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func>
                      <m:funcPr>
                        <m:ctrl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cos</m:t>
                        </m:r>
                      </m:fName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5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最后，就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＞0 的情形证明幂函数的导数公式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)′=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μx</a:t>
                </a:r>
                <a:r>
                  <a:rPr lang="en-US" altLang="zh-CN"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</a:t>
                </a:r>
                <a:r>
                  <a:rPr lang="en-US" altLang="zh-CN" sz="20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−1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l">
                  <a:lnSpc>
                    <a:spcPct val="150000"/>
                  </a:lnSpc>
                </a:pP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因为 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altLang="zh-CN"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lang="en-US" altLang="zh-CN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e</a:t>
                </a:r>
                <a:r>
                  <a:rPr lang="en-US" altLang="zh-CN"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μln x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，所以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l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𝜇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altLang="zh-CN"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𝜇</m:t>
                                  </m:r>
                                  <m:func>
                                    <m:funcPr>
                                      <m:ctrlPr>
                                        <a:rPr lang="en-US" altLang="zh-CN" sz="2000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000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a:rPr lang="en-US" altLang="zh-CN" sz="2000" i="1">
                                          <a:solidFill>
                                            <a:schemeClr val="bg1"/>
                                          </a:solidFill>
                                          <a:latin typeface="DejaVu Math TeX Gyre" panose="02000503000000000000" charset="0"/>
                                          <a:ea typeface="Microsoft YaHei Regular" panose="020B0503020204020204" charset="-122"/>
                                          <a:cs typeface="DejaVu Math TeX Gyre" panose="02000503000000000000" charset="0"/>
                                        </a:rPr>
                                        <m:t>𝑥</m:t>
                                      </m:r>
                                    </m:e>
                                  </m:func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altLang="zh-CN"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𝑒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𝜇</m:t>
                          </m:r>
                          <m:func>
                            <m:funcPr>
                              <m:ctrl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altLang="zh-CN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func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altLang="zh-CN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𝜇</m:t>
                              </m:r>
                              <m:func>
                                <m:funcPr>
                                  <m:ctrlPr>
                                    <a:rPr lang="en-US" altLang="zh-CN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altLang="zh-CN" sz="2000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en-US" altLang="zh-CN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</m:t>
                                  </m:r>
                                </m:e>
                              </m:func>
                            </m:e>
                          </m:d>
                        </m:e>
                        <m:sup>
                          <m:r>
                            <a:rPr lang="en-US" altLang="zh-CN" sz="2000">
                              <a:solidFill>
                                <a:schemeClr val="bg1"/>
                              </a:solidFill>
                              <a:latin typeface="Times New Roman Regular" panose="02020603050405020304" charset="0"/>
                              <a:ea typeface="Microsoft YaHei Regular" panose="020B0503020204020204" charset="-122"/>
                              <a:cs typeface="Times New Roman Regular" panose="02020603050405020304" charset="0"/>
                              <a:sym typeface="+mn-ea"/>
                            </a:rPr>
                            <m:t>′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𝜇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𝜇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den>
                      </m:f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𝜇</m:t>
                      </m:r>
                      <m:sSup>
                        <m:sSupPr>
                          <m:ctrlP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sSupPr>
                        <m:e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  <m:sup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𝜇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r>
                            <a:rPr lang="en-US" altLang="zh-CN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sup>
                      </m:sSup>
                      <m:r>
                        <a:rPr lang="en-US" altLang="zh-CN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90500"/>
                <a:ext cx="10079990" cy="580961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二、初等函数的导数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600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ea typeface="Microsoft YaHei Regular" panose="020B0503020204020204" charset="-122"/>
              </a:rPr>
              <a:t>为了解决初等函数求导的问题，前面已经求出了常数和全部基本初等函数的导数，还推出了函数的和、差、积、商的求导法则以及复合函数求导法则，有了这些基本公式和求导法则，几乎所有的初等函数的导数都可求出来 .</a:t>
            </a:r>
            <a:endParaRPr sz="2000">
              <a:solidFill>
                <a:schemeClr val="bg1"/>
              </a:solidFill>
              <a:ea typeface="Microsoft YaHei Regular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3143885"/>
            <a:ext cx="10080000" cy="3098034"/>
          </a:xfrm>
          <a:prstGeom prst="rect">
            <a:avLst/>
          </a:prstGeom>
        </p:spPr>
      </p:pic>
    </p:spTree>
  </p:cSld>
  <p:clrMapOvr>
    <a:masterClrMapping/>
  </p:clrMapOvr>
  <p:transition spd="slow" advTm="3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1922" name="Rectangle 10"/>
          <p:cNvSpPr/>
          <p:nvPr/>
        </p:nvSpPr>
        <p:spPr>
          <a:xfrm>
            <a:off x="3575050" y="383413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3499" name="Text Box 11"/>
          <p:cNvSpPr txBox="1"/>
          <p:nvPr/>
        </p:nvSpPr>
        <p:spPr>
          <a:xfrm>
            <a:off x="1241425" y="601345"/>
            <a:ext cx="6671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 初等函数的导数</a:t>
            </a:r>
            <a:endParaRPr lang="zh-CN" altLang="en-US" sz="2800" dirty="0">
              <a:solidFill>
                <a:srgbClr val="FFFF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1804" name="Object 12"/>
          <p:cNvGraphicFramePr>
            <a:graphicFrameLocks noChangeAspect="1"/>
          </p:cNvGraphicFramePr>
          <p:nvPr/>
        </p:nvGraphicFramePr>
        <p:xfrm>
          <a:off x="4008438" y="4697730"/>
          <a:ext cx="20574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3" name="" r:id="rId1" imgW="1828800" imgH="292100" progId="Equation.3">
                  <p:embed/>
                </p:oleObj>
              </mc:Choice>
              <mc:Fallback>
                <p:oleObj name="" r:id="rId1" imgW="1828800" imgH="292100" progId="Equation.3">
                  <p:embed/>
                  <p:pic>
                    <p:nvPicPr>
                      <p:cNvPr id="0" name="图片 36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08438" y="4697730"/>
                        <a:ext cx="2057400" cy="28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5" name="Text Box 13"/>
          <p:cNvSpPr txBox="1"/>
          <p:nvPr/>
        </p:nvSpPr>
        <p:spPr>
          <a:xfrm>
            <a:off x="1241425" y="1177290"/>
            <a:ext cx="88550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1. 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基本初等函数的导数公式</a:t>
            </a:r>
            <a:endParaRPr lang="zh-CN" altLang="en-US" sz="2800" dirty="0">
              <a:solidFill>
                <a:schemeClr val="accent4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1806" name="Object 14"/>
          <p:cNvGraphicFramePr>
            <a:graphicFrameLocks noChangeAspect="1"/>
          </p:cNvGraphicFramePr>
          <p:nvPr/>
        </p:nvGraphicFramePr>
        <p:xfrm>
          <a:off x="7680325" y="4697730"/>
          <a:ext cx="1706563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4" name="" r:id="rId3" imgW="2032000" imgH="292100" progId="Equation.3">
                  <p:embed/>
                </p:oleObj>
              </mc:Choice>
              <mc:Fallback>
                <p:oleObj name="" r:id="rId3" imgW="2032000" imgH="292100" progId="Equation.3">
                  <p:embed/>
                  <p:pic>
                    <p:nvPicPr>
                      <p:cNvPr id="0" name="图片 36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80325" y="4697730"/>
                        <a:ext cx="1706563" cy="288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7" name="Object 15"/>
          <p:cNvGraphicFramePr>
            <a:graphicFrameLocks noChangeAspect="1"/>
          </p:cNvGraphicFramePr>
          <p:nvPr/>
        </p:nvGraphicFramePr>
        <p:xfrm>
          <a:off x="3071813" y="2249805"/>
          <a:ext cx="1655762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2" name="" r:id="rId5" imgW="1205865" imgH="406400" progId="Equation.3">
                  <p:embed/>
                </p:oleObj>
              </mc:Choice>
              <mc:Fallback>
                <p:oleObj name="" r:id="rId5" imgW="1205865" imgH="406400" progId="Equation.3">
                  <p:embed/>
                  <p:pic>
                    <p:nvPicPr>
                      <p:cNvPr id="0" name="图片 36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71813" y="2249805"/>
                        <a:ext cx="1655762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8" name="Object 16"/>
          <p:cNvGraphicFramePr>
            <a:graphicFrameLocks noChangeAspect="1"/>
          </p:cNvGraphicFramePr>
          <p:nvPr/>
        </p:nvGraphicFramePr>
        <p:xfrm>
          <a:off x="4008438" y="3041968"/>
          <a:ext cx="10668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8" name="" r:id="rId7" imgW="1066800" imgH="241300" progId="Equation.3">
                  <p:embed/>
                </p:oleObj>
              </mc:Choice>
              <mc:Fallback>
                <p:oleObj name="" r:id="rId7" imgW="1066800" imgH="241300" progId="Equation.3">
                  <p:embed/>
                  <p:pic>
                    <p:nvPicPr>
                      <p:cNvPr id="0" name="图片 365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08438" y="3041968"/>
                        <a:ext cx="1066800" cy="241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09" name="Object 17"/>
          <p:cNvGraphicFramePr>
            <a:graphicFrameLocks noChangeAspect="1"/>
          </p:cNvGraphicFramePr>
          <p:nvPr/>
        </p:nvGraphicFramePr>
        <p:xfrm>
          <a:off x="4008438" y="3762693"/>
          <a:ext cx="1138237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7" name="" r:id="rId9" imgW="1218565" imgH="406400" progId="Equation.3">
                  <p:embed/>
                </p:oleObj>
              </mc:Choice>
              <mc:Fallback>
                <p:oleObj name="" r:id="rId9" imgW="1218565" imgH="406400" progId="Equation.3">
                  <p:embed/>
                  <p:pic>
                    <p:nvPicPr>
                      <p:cNvPr id="0" name="图片 36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08438" y="3762693"/>
                        <a:ext cx="1138237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0" name="Object 18"/>
          <p:cNvGraphicFramePr>
            <a:graphicFrameLocks noChangeAspect="1"/>
          </p:cNvGraphicFramePr>
          <p:nvPr/>
        </p:nvGraphicFramePr>
        <p:xfrm>
          <a:off x="4008438" y="5418455"/>
          <a:ext cx="1295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6" name="" r:id="rId11" imgW="1294765" imgH="406400" progId="Equation.3">
                  <p:embed/>
                </p:oleObj>
              </mc:Choice>
              <mc:Fallback>
                <p:oleObj name="" r:id="rId11" imgW="1294765" imgH="406400" progId="Equation.3">
                  <p:embed/>
                  <p:pic>
                    <p:nvPicPr>
                      <p:cNvPr id="0" name="图片 365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08438" y="5418455"/>
                        <a:ext cx="12954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1" name="Object 19"/>
          <p:cNvGraphicFramePr>
            <a:graphicFrameLocks noChangeAspect="1"/>
          </p:cNvGraphicFramePr>
          <p:nvPr/>
        </p:nvGraphicFramePr>
        <p:xfrm>
          <a:off x="7608888" y="2105343"/>
          <a:ext cx="1168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9" name="" r:id="rId13" imgW="1167765" imgH="482600" progId="Equation.3">
                  <p:embed/>
                </p:oleObj>
              </mc:Choice>
              <mc:Fallback>
                <p:oleObj name="" r:id="rId13" imgW="1167765" imgH="482600" progId="Equation.3">
                  <p:embed/>
                  <p:pic>
                    <p:nvPicPr>
                      <p:cNvPr id="0" name="图片 36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608888" y="2105343"/>
                        <a:ext cx="11684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2" name="Object 20"/>
          <p:cNvGraphicFramePr>
            <a:graphicFrameLocks noChangeAspect="1"/>
          </p:cNvGraphicFramePr>
          <p:nvPr/>
        </p:nvGraphicFramePr>
        <p:xfrm>
          <a:off x="7624763" y="2983230"/>
          <a:ext cx="12700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5" name="" r:id="rId15" imgW="1269365" imgH="317500" progId="Equation.3">
                  <p:embed/>
                </p:oleObj>
              </mc:Choice>
              <mc:Fallback>
                <p:oleObj name="" r:id="rId15" imgW="1269365" imgH="317500" progId="Equation.3">
                  <p:embed/>
                  <p:pic>
                    <p:nvPicPr>
                      <p:cNvPr id="0" name="图片 365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24763" y="2983230"/>
                        <a:ext cx="12700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3" name="Object 21"/>
          <p:cNvGraphicFramePr>
            <a:graphicFrameLocks noChangeAspect="1"/>
          </p:cNvGraphicFramePr>
          <p:nvPr/>
        </p:nvGraphicFramePr>
        <p:xfrm>
          <a:off x="7608888" y="3762693"/>
          <a:ext cx="1460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3" name="" r:id="rId17" imgW="1459865" imgH="406400" progId="Equation.3">
                  <p:embed/>
                </p:oleObj>
              </mc:Choice>
              <mc:Fallback>
                <p:oleObj name="" r:id="rId17" imgW="1459865" imgH="406400" progId="Equation.3">
                  <p:embed/>
                  <p:pic>
                    <p:nvPicPr>
                      <p:cNvPr id="0" name="图片 366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08888" y="3762693"/>
                        <a:ext cx="14605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4" name="Object 22"/>
          <p:cNvGraphicFramePr>
            <a:graphicFrameLocks noChangeAspect="1"/>
          </p:cNvGraphicFramePr>
          <p:nvPr/>
        </p:nvGraphicFramePr>
        <p:xfrm>
          <a:off x="7680325" y="5418455"/>
          <a:ext cx="67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1" name="" r:id="rId19" imgW="673100" imgH="406400" progId="Equation.3">
                  <p:embed/>
                </p:oleObj>
              </mc:Choice>
              <mc:Fallback>
                <p:oleObj name="" r:id="rId19" imgW="673100" imgH="406400" progId="Equation.3">
                  <p:embed/>
                  <p:pic>
                    <p:nvPicPr>
                      <p:cNvPr id="0" name="图片 366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680325" y="5418455"/>
                        <a:ext cx="6731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6" name="Object 24"/>
          <p:cNvGraphicFramePr>
            <a:graphicFrameLocks noChangeAspect="1"/>
          </p:cNvGraphicFramePr>
          <p:nvPr/>
        </p:nvGraphicFramePr>
        <p:xfrm>
          <a:off x="6527800" y="2105343"/>
          <a:ext cx="812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6" name="" r:id="rId21" imgW="812165" imgH="482600" progId="Equation.3">
                  <p:embed/>
                </p:oleObj>
              </mc:Choice>
              <mc:Fallback>
                <p:oleObj name="" r:id="rId21" imgW="812165" imgH="482600" progId="Equation.3">
                  <p:embed/>
                  <p:pic>
                    <p:nvPicPr>
                      <p:cNvPr id="0" name="图片 366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527800" y="2105343"/>
                        <a:ext cx="8128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7" name="Object 25"/>
          <p:cNvGraphicFramePr>
            <a:graphicFrameLocks noChangeAspect="1"/>
          </p:cNvGraphicFramePr>
          <p:nvPr/>
        </p:nvGraphicFramePr>
        <p:xfrm>
          <a:off x="3000375" y="2970530"/>
          <a:ext cx="1054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2" name="" r:id="rId23" imgW="1053465" imgH="406400" progId="Equation.3">
                  <p:embed/>
                </p:oleObj>
              </mc:Choice>
              <mc:Fallback>
                <p:oleObj name="" r:id="rId23" imgW="1053465" imgH="406400" progId="Equation.3">
                  <p:embed/>
                  <p:pic>
                    <p:nvPicPr>
                      <p:cNvPr id="0" name="图片 366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00375" y="2970530"/>
                        <a:ext cx="10541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8" name="Object 26"/>
          <p:cNvGraphicFramePr>
            <a:graphicFrameLocks noChangeAspect="1"/>
          </p:cNvGraphicFramePr>
          <p:nvPr/>
        </p:nvGraphicFramePr>
        <p:xfrm>
          <a:off x="6456363" y="2970530"/>
          <a:ext cx="1092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4" name="" r:id="rId25" imgW="1091565" imgH="406400" progId="Equation.3">
                  <p:embed/>
                </p:oleObj>
              </mc:Choice>
              <mc:Fallback>
                <p:oleObj name="" r:id="rId25" imgW="1091565" imgH="406400" progId="Equation.3">
                  <p:embed/>
                  <p:pic>
                    <p:nvPicPr>
                      <p:cNvPr id="0" name="图片 366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456363" y="2970530"/>
                        <a:ext cx="1092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19" name="Object 27"/>
          <p:cNvGraphicFramePr>
            <a:graphicFrameLocks noChangeAspect="1"/>
          </p:cNvGraphicFramePr>
          <p:nvPr/>
        </p:nvGraphicFramePr>
        <p:xfrm>
          <a:off x="3000375" y="3834130"/>
          <a:ext cx="1042988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0" name="" r:id="rId27" imgW="1116965" imgH="406400" progId="Equation.3">
                  <p:embed/>
                </p:oleObj>
              </mc:Choice>
              <mc:Fallback>
                <p:oleObj name="" r:id="rId27" imgW="1116965" imgH="406400" progId="Equation.3">
                  <p:embed/>
                  <p:pic>
                    <p:nvPicPr>
                      <p:cNvPr id="0" name="图片 365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000375" y="3834130"/>
                        <a:ext cx="1042988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0" name="Object 28"/>
          <p:cNvGraphicFramePr>
            <a:graphicFrameLocks noChangeAspect="1"/>
          </p:cNvGraphicFramePr>
          <p:nvPr/>
        </p:nvGraphicFramePr>
        <p:xfrm>
          <a:off x="6456363" y="3834130"/>
          <a:ext cx="1079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" name="" r:id="rId29" imgW="1078865" imgH="406400" progId="Equation.3">
                  <p:embed/>
                </p:oleObj>
              </mc:Choice>
              <mc:Fallback>
                <p:oleObj name="" r:id="rId29" imgW="1078865" imgH="406400" progId="Equation.3">
                  <p:embed/>
                  <p:pic>
                    <p:nvPicPr>
                      <p:cNvPr id="0" name="图片 367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456363" y="3834130"/>
                        <a:ext cx="10795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1" name="Object 29"/>
          <p:cNvGraphicFramePr>
            <a:graphicFrameLocks noChangeAspect="1"/>
          </p:cNvGraphicFramePr>
          <p:nvPr/>
        </p:nvGraphicFramePr>
        <p:xfrm>
          <a:off x="3000375" y="4626293"/>
          <a:ext cx="1066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5" name="" r:id="rId31" imgW="1066165" imgH="406400" progId="Equation.3">
                  <p:embed/>
                </p:oleObj>
              </mc:Choice>
              <mc:Fallback>
                <p:oleObj name="" r:id="rId31" imgW="1066165" imgH="406400" progId="Equation.3">
                  <p:embed/>
                  <p:pic>
                    <p:nvPicPr>
                      <p:cNvPr id="0" name="图片 366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000375" y="4626293"/>
                        <a:ext cx="1066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2" name="Object 30"/>
          <p:cNvGraphicFramePr>
            <a:graphicFrameLocks noChangeAspect="1"/>
          </p:cNvGraphicFramePr>
          <p:nvPr/>
        </p:nvGraphicFramePr>
        <p:xfrm>
          <a:off x="6456363" y="4626293"/>
          <a:ext cx="1066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1" name="" r:id="rId33" imgW="1066165" imgH="406400" progId="Equation.3">
                  <p:embed/>
                </p:oleObj>
              </mc:Choice>
              <mc:Fallback>
                <p:oleObj name="" r:id="rId33" imgW="1066165" imgH="406400" progId="Equation.3">
                  <p:embed/>
                  <p:pic>
                    <p:nvPicPr>
                      <p:cNvPr id="0" name="图片 3650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456363" y="4626293"/>
                        <a:ext cx="1066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3" name="Object 31"/>
          <p:cNvGraphicFramePr>
            <a:graphicFrameLocks noChangeAspect="1"/>
          </p:cNvGraphicFramePr>
          <p:nvPr/>
        </p:nvGraphicFramePr>
        <p:xfrm>
          <a:off x="3143250" y="5418455"/>
          <a:ext cx="762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67" name="" r:id="rId35" imgW="761365" imgH="482600" progId="Equation.3">
                  <p:embed/>
                </p:oleObj>
              </mc:Choice>
              <mc:Fallback>
                <p:oleObj name="" r:id="rId35" imgW="761365" imgH="482600" progId="Equation.3">
                  <p:embed/>
                  <p:pic>
                    <p:nvPicPr>
                      <p:cNvPr id="0" name="图片 366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143250" y="5418455"/>
                        <a:ext cx="7620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1824" name="Object 32"/>
          <p:cNvGraphicFramePr>
            <a:graphicFrameLocks noChangeAspect="1"/>
          </p:cNvGraphicFramePr>
          <p:nvPr/>
        </p:nvGraphicFramePr>
        <p:xfrm>
          <a:off x="6600825" y="5418455"/>
          <a:ext cx="749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8" name="" r:id="rId37" imgW="748665" imgH="482600" progId="Equation.3">
                  <p:embed/>
                </p:oleObj>
              </mc:Choice>
              <mc:Fallback>
                <p:oleObj name="" r:id="rId37" imgW="748665" imgH="482600" progId="Equation.3">
                  <p:embed/>
                  <p:pic>
                    <p:nvPicPr>
                      <p:cNvPr id="0" name="图片 367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00825" y="5418455"/>
                        <a:ext cx="749300" cy="482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1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1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6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61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6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61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6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6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6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161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6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61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16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5940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5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2946" name="Rectangle 10"/>
          <p:cNvSpPr/>
          <p:nvPr/>
        </p:nvSpPr>
        <p:spPr>
          <a:xfrm>
            <a:off x="3575050" y="3824447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8971" name="Object 11"/>
          <p:cNvGraphicFramePr>
            <a:graphicFrameLocks noChangeAspect="1"/>
          </p:cNvGraphicFramePr>
          <p:nvPr/>
        </p:nvGraphicFramePr>
        <p:xfrm>
          <a:off x="4079875" y="1391603"/>
          <a:ext cx="1366838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" name="" r:id="rId1" imgW="1143000" imgH="838200" progId="Equation.3">
                  <p:embed/>
                </p:oleObj>
              </mc:Choice>
              <mc:Fallback>
                <p:oleObj name="" r:id="rId1" imgW="1143000" imgH="838200" progId="Equation.3">
                  <p:embed/>
                  <p:pic>
                    <p:nvPicPr>
                      <p:cNvPr id="0" name="图片 35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079875" y="1391603"/>
                        <a:ext cx="1366838" cy="7143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2" name="Object 12"/>
          <p:cNvGraphicFramePr>
            <a:graphicFrameLocks noChangeAspect="1"/>
          </p:cNvGraphicFramePr>
          <p:nvPr/>
        </p:nvGraphicFramePr>
        <p:xfrm>
          <a:off x="7952105" y="1359059"/>
          <a:ext cx="1008063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6" name="" r:id="rId3" imgW="584200" imgH="837565" progId="Equation.3">
                  <p:embed/>
                </p:oleObj>
              </mc:Choice>
              <mc:Fallback>
                <p:oleObj name="" r:id="rId3" imgW="584200" imgH="837565" progId="Equation.3">
                  <p:embed/>
                  <p:pic>
                    <p:nvPicPr>
                      <p:cNvPr id="0" name="图片 35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2105" y="1359059"/>
                        <a:ext cx="1008063" cy="7794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3" name="Object 13"/>
          <p:cNvGraphicFramePr>
            <a:graphicFrameLocks noChangeAspect="1"/>
          </p:cNvGraphicFramePr>
          <p:nvPr/>
        </p:nvGraphicFramePr>
        <p:xfrm>
          <a:off x="4079875" y="3587909"/>
          <a:ext cx="14954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7" name="" r:id="rId5" imgW="1269365" imgH="862965" progId="Equation.3">
                  <p:embed/>
                </p:oleObj>
              </mc:Choice>
              <mc:Fallback>
                <p:oleObj name="" r:id="rId5" imgW="1269365" imgH="862965" progId="Equation.3">
                  <p:embed/>
                  <p:pic>
                    <p:nvPicPr>
                      <p:cNvPr id="0" name="图片 35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79875" y="3587909"/>
                        <a:ext cx="1495425" cy="733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4" name="Object 14"/>
          <p:cNvGraphicFramePr>
            <a:graphicFrameLocks noChangeAspect="1"/>
          </p:cNvGraphicFramePr>
          <p:nvPr/>
        </p:nvGraphicFramePr>
        <p:xfrm>
          <a:off x="4079875" y="2419509"/>
          <a:ext cx="1511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8" name="" r:id="rId7" imgW="1511300" imgH="901700" progId="Equation.3">
                  <p:embed/>
                </p:oleObj>
              </mc:Choice>
              <mc:Fallback>
                <p:oleObj name="" r:id="rId7" imgW="1511300" imgH="901700" progId="Equation.3">
                  <p:embed/>
                  <p:pic>
                    <p:nvPicPr>
                      <p:cNvPr id="0" name="图片 35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079875" y="2419509"/>
                        <a:ext cx="1511300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5" name="Object 15"/>
          <p:cNvGraphicFramePr>
            <a:graphicFrameLocks noChangeAspect="1"/>
          </p:cNvGraphicFramePr>
          <p:nvPr/>
        </p:nvGraphicFramePr>
        <p:xfrm>
          <a:off x="7952105" y="3591878"/>
          <a:ext cx="1268412" cy="72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" name="" r:id="rId9" imgW="1511300" imgH="863600" progId="Equation.3">
                  <p:embed/>
                </p:oleObj>
              </mc:Choice>
              <mc:Fallback>
                <p:oleObj name="" r:id="rId9" imgW="1511300" imgH="863600" progId="Equation.3">
                  <p:embed/>
                  <p:pic>
                    <p:nvPicPr>
                      <p:cNvPr id="0" name="图片 35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52105" y="3591878"/>
                        <a:ext cx="1268412" cy="7254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6" name="Object 16"/>
          <p:cNvGraphicFramePr>
            <a:graphicFrameLocks noChangeAspect="1"/>
          </p:cNvGraphicFramePr>
          <p:nvPr/>
        </p:nvGraphicFramePr>
        <p:xfrm>
          <a:off x="7952105" y="2419509"/>
          <a:ext cx="1765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0" name="" r:id="rId11" imgW="1765300" imgH="901700" progId="Equation.3">
                  <p:embed/>
                </p:oleObj>
              </mc:Choice>
              <mc:Fallback>
                <p:oleObj name="" r:id="rId11" imgW="1765300" imgH="901700" progId="Equation.3">
                  <p:embed/>
                  <p:pic>
                    <p:nvPicPr>
                      <p:cNvPr id="0" name="图片 358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52105" y="2419509"/>
                        <a:ext cx="1765300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7" name="Object 17"/>
          <p:cNvGraphicFramePr>
            <a:graphicFrameLocks noChangeAspect="1"/>
          </p:cNvGraphicFramePr>
          <p:nvPr/>
        </p:nvGraphicFramePr>
        <p:xfrm>
          <a:off x="2748598" y="1532890"/>
          <a:ext cx="12700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1" name="" r:id="rId13" imgW="1269365" imgH="431800" progId="Equation.3">
                  <p:embed/>
                </p:oleObj>
              </mc:Choice>
              <mc:Fallback>
                <p:oleObj name="" r:id="rId13" imgW="1269365" imgH="431800" progId="Equation.3">
                  <p:embed/>
                  <p:pic>
                    <p:nvPicPr>
                      <p:cNvPr id="0" name="图片 359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48598" y="1532890"/>
                        <a:ext cx="12700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8" name="Object 18"/>
          <p:cNvGraphicFramePr>
            <a:graphicFrameLocks noChangeAspect="1"/>
          </p:cNvGraphicFramePr>
          <p:nvPr/>
        </p:nvGraphicFramePr>
        <p:xfrm>
          <a:off x="6960553" y="1545590"/>
          <a:ext cx="914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2" name="" r:id="rId15" imgW="913765" imgH="406400" progId="Equation.3">
                  <p:embed/>
                </p:oleObj>
              </mc:Choice>
              <mc:Fallback>
                <p:oleObj name="" r:id="rId15" imgW="913765" imgH="406400" progId="Equation.3">
                  <p:embed/>
                  <p:pic>
                    <p:nvPicPr>
                      <p:cNvPr id="0" name="图片 359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960553" y="1545590"/>
                        <a:ext cx="9144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79" name="Object 19"/>
          <p:cNvGraphicFramePr>
            <a:graphicFrameLocks noChangeAspect="1"/>
          </p:cNvGraphicFramePr>
          <p:nvPr/>
        </p:nvGraphicFramePr>
        <p:xfrm>
          <a:off x="2469198" y="2667159"/>
          <a:ext cx="1549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" name="" r:id="rId17" imgW="1548765" imgH="406400" progId="Equation.3">
                  <p:embed/>
                </p:oleObj>
              </mc:Choice>
              <mc:Fallback>
                <p:oleObj name="" r:id="rId17" imgW="1548765" imgH="406400" progId="Equation.3">
                  <p:embed/>
                  <p:pic>
                    <p:nvPicPr>
                      <p:cNvPr id="0" name="图片 359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69198" y="2667159"/>
                        <a:ext cx="15494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0" name="Object 20"/>
          <p:cNvGraphicFramePr>
            <a:graphicFrameLocks noChangeAspect="1"/>
          </p:cNvGraphicFramePr>
          <p:nvPr/>
        </p:nvGraphicFramePr>
        <p:xfrm>
          <a:off x="6300153" y="2667159"/>
          <a:ext cx="15748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" name="" r:id="rId19" imgW="1574165" imgH="406400" progId="Equation.3">
                  <p:embed/>
                </p:oleObj>
              </mc:Choice>
              <mc:Fallback>
                <p:oleObj name="" r:id="rId19" imgW="1574165" imgH="406400" progId="Equation.3">
                  <p:embed/>
                  <p:pic>
                    <p:nvPicPr>
                      <p:cNvPr id="0" name="图片 359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300153" y="2667159"/>
                        <a:ext cx="15748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1" name="Object 21"/>
          <p:cNvGraphicFramePr>
            <a:graphicFrameLocks noChangeAspect="1"/>
          </p:cNvGraphicFramePr>
          <p:nvPr/>
        </p:nvGraphicFramePr>
        <p:xfrm>
          <a:off x="2418398" y="3751422"/>
          <a:ext cx="160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" name="" r:id="rId21" imgW="1600200" imgH="406400" progId="Equation.3">
                  <p:embed/>
                </p:oleObj>
              </mc:Choice>
              <mc:Fallback>
                <p:oleObj name="" r:id="rId21" imgW="1600200" imgH="406400" progId="Equation.3">
                  <p:embed/>
                  <p:pic>
                    <p:nvPicPr>
                      <p:cNvPr id="0" name="图片 359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18398" y="3751422"/>
                        <a:ext cx="1600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2" name="Object 22"/>
          <p:cNvGraphicFramePr>
            <a:graphicFrameLocks noChangeAspect="1"/>
          </p:cNvGraphicFramePr>
          <p:nvPr/>
        </p:nvGraphicFramePr>
        <p:xfrm>
          <a:off x="6274753" y="3751422"/>
          <a:ext cx="1600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6" name="" r:id="rId23" imgW="1600200" imgH="406400" progId="Equation.3">
                  <p:embed/>
                </p:oleObj>
              </mc:Choice>
              <mc:Fallback>
                <p:oleObj name="" r:id="rId23" imgW="1600200" imgH="406400" progId="Equation.3">
                  <p:embed/>
                  <p:pic>
                    <p:nvPicPr>
                      <p:cNvPr id="0" name="图片 359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74753" y="3751422"/>
                        <a:ext cx="1600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3" name="Object 23"/>
          <p:cNvGraphicFramePr>
            <a:graphicFrameLocks noChangeAspect="1"/>
          </p:cNvGraphicFramePr>
          <p:nvPr/>
        </p:nvGraphicFramePr>
        <p:xfrm>
          <a:off x="3104198" y="4919822"/>
          <a:ext cx="914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7" name="" r:id="rId25" imgW="1061085" imgH="462915" progId="Equation.3">
                  <p:embed/>
                </p:oleObj>
              </mc:Choice>
              <mc:Fallback>
                <p:oleObj name="" r:id="rId25" imgW="1061085" imgH="462915" progId="Equation.3">
                  <p:embed/>
                  <p:pic>
                    <p:nvPicPr>
                      <p:cNvPr id="0" name="图片 359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04198" y="4919822"/>
                        <a:ext cx="9144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4" name="Object 24"/>
          <p:cNvGraphicFramePr>
            <a:graphicFrameLocks noChangeAspect="1"/>
          </p:cNvGraphicFramePr>
          <p:nvPr/>
        </p:nvGraphicFramePr>
        <p:xfrm>
          <a:off x="4079875" y="4964272"/>
          <a:ext cx="876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8" name="" r:id="rId27" imgW="1016000" imgH="349885" progId="Equation.3">
                  <p:embed/>
                </p:oleObj>
              </mc:Choice>
              <mc:Fallback>
                <p:oleObj name="" r:id="rId27" imgW="1016000" imgH="349885" progId="Equation.3">
                  <p:embed/>
                  <p:pic>
                    <p:nvPicPr>
                      <p:cNvPr id="0" name="图片 359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079875" y="4964272"/>
                        <a:ext cx="8763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5" name="Object 25"/>
          <p:cNvGraphicFramePr>
            <a:graphicFrameLocks noChangeAspect="1"/>
          </p:cNvGraphicFramePr>
          <p:nvPr/>
        </p:nvGraphicFramePr>
        <p:xfrm>
          <a:off x="6960553" y="4919822"/>
          <a:ext cx="914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9" name="" r:id="rId29" imgW="1061085" imgH="462915" progId="Equation.3">
                  <p:embed/>
                </p:oleObj>
              </mc:Choice>
              <mc:Fallback>
                <p:oleObj name="" r:id="rId29" imgW="1061085" imgH="462915" progId="Equation.3">
                  <p:embed/>
                  <p:pic>
                    <p:nvPicPr>
                      <p:cNvPr id="0" name="图片 359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6960553" y="4919822"/>
                        <a:ext cx="9144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986" name="Object 26"/>
          <p:cNvGraphicFramePr>
            <a:graphicFrameLocks noChangeAspect="1"/>
          </p:cNvGraphicFramePr>
          <p:nvPr/>
        </p:nvGraphicFramePr>
        <p:xfrm>
          <a:off x="7952105" y="4964272"/>
          <a:ext cx="876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0" name="" r:id="rId31" imgW="1016000" imgH="349885" progId="Equation.3">
                  <p:embed/>
                </p:oleObj>
              </mc:Choice>
              <mc:Fallback>
                <p:oleObj name="" r:id="rId31" imgW="1016000" imgH="349885" progId="Equation.3">
                  <p:embed/>
                  <p:pic>
                    <p:nvPicPr>
                      <p:cNvPr id="0" name="图片 359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952105" y="4964272"/>
                        <a:ext cx="8763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8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8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8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8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68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68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8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68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8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8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68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68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68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68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68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68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3969" name="Rectangle 9"/>
          <p:cNvSpPr/>
          <p:nvPr/>
        </p:nvSpPr>
        <p:spPr>
          <a:xfrm>
            <a:off x="1524000" y="444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3970" name="Rectangle 10"/>
          <p:cNvSpPr/>
          <p:nvPr/>
        </p:nvSpPr>
        <p:spPr>
          <a:xfrm>
            <a:off x="2904490" y="4007485"/>
            <a:ext cx="1223963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rPr>
              <a:t> </a:t>
            </a:r>
            <a:endParaRPr lang="en-US" altLang="zh-CN" sz="200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</a:endParaRPr>
          </a:p>
        </p:txBody>
      </p:sp>
      <p:sp>
        <p:nvSpPr>
          <p:cNvPr id="167947" name="Text Box 11"/>
          <p:cNvSpPr txBox="1"/>
          <p:nvPr/>
        </p:nvSpPr>
        <p:spPr>
          <a:xfrm>
            <a:off x="1753553" y="689293"/>
            <a:ext cx="6629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2.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函数的和、差、积、商的求导法则</a:t>
            </a:r>
            <a:endParaRPr lang="zh-CN" altLang="en-US" sz="2800" dirty="0">
              <a:solidFill>
                <a:schemeClr val="accent4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1896428" y="1773238"/>
            <a:ext cx="3821025" cy="360362"/>
            <a:chOff x="490" y="884"/>
            <a:chExt cx="2306" cy="227"/>
          </a:xfrm>
        </p:grpSpPr>
        <p:sp>
          <p:nvSpPr>
            <p:cNvPr id="83973" name="Rectangle 13"/>
            <p:cNvSpPr/>
            <p:nvPr/>
          </p:nvSpPr>
          <p:spPr>
            <a:xfrm>
              <a:off x="490" y="917"/>
              <a:ext cx="153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设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grpSp>
          <p:nvGrpSpPr>
            <p:cNvPr id="83974" name="Group 14"/>
            <p:cNvGrpSpPr/>
            <p:nvPr/>
          </p:nvGrpSpPr>
          <p:grpSpPr>
            <a:xfrm>
              <a:off x="723" y="884"/>
              <a:ext cx="1583" cy="219"/>
              <a:chOff x="677" y="817"/>
              <a:chExt cx="1583" cy="219"/>
            </a:xfrm>
          </p:grpSpPr>
          <p:sp>
            <p:nvSpPr>
              <p:cNvPr id="83975" name="Rectangle 15"/>
              <p:cNvSpPr/>
              <p:nvPr/>
            </p:nvSpPr>
            <p:spPr>
              <a:xfrm>
                <a:off x="2210" y="842"/>
                <a:ext cx="5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)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76" name="Rectangle 16"/>
              <p:cNvSpPr/>
              <p:nvPr/>
            </p:nvSpPr>
            <p:spPr>
              <a:xfrm>
                <a:off x="1982" y="842"/>
                <a:ext cx="5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(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77" name="Rectangle 17"/>
              <p:cNvSpPr/>
              <p:nvPr/>
            </p:nvSpPr>
            <p:spPr>
              <a:xfrm>
                <a:off x="1373" y="842"/>
                <a:ext cx="88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),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78" name="Rectangle 18"/>
              <p:cNvSpPr/>
              <p:nvPr/>
            </p:nvSpPr>
            <p:spPr>
              <a:xfrm>
                <a:off x="1147" y="842"/>
                <a:ext cx="5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(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79" name="Rectangle 19"/>
              <p:cNvSpPr/>
              <p:nvPr/>
            </p:nvSpPr>
            <p:spPr>
              <a:xfrm>
                <a:off x="2066" y="842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x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0" name="Rectangle 20"/>
              <p:cNvSpPr/>
              <p:nvPr/>
            </p:nvSpPr>
            <p:spPr>
              <a:xfrm>
                <a:off x="1857" y="842"/>
                <a:ext cx="68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1" name="Rectangle 21"/>
              <p:cNvSpPr/>
              <p:nvPr/>
            </p:nvSpPr>
            <p:spPr>
              <a:xfrm>
                <a:off x="1536" y="842"/>
                <a:ext cx="68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2" name="Rectangle 22"/>
              <p:cNvSpPr/>
              <p:nvPr/>
            </p:nvSpPr>
            <p:spPr>
              <a:xfrm>
                <a:off x="1247" y="842"/>
                <a:ext cx="6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x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3" name="Rectangle 23"/>
              <p:cNvSpPr/>
              <p:nvPr/>
            </p:nvSpPr>
            <p:spPr>
              <a:xfrm>
                <a:off x="1030" y="842"/>
                <a:ext cx="7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4" name="Rectangle 24"/>
              <p:cNvSpPr/>
              <p:nvPr/>
            </p:nvSpPr>
            <p:spPr>
              <a:xfrm>
                <a:off x="677" y="842"/>
                <a:ext cx="77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5" name="Rectangle 25"/>
              <p:cNvSpPr/>
              <p:nvPr/>
            </p:nvSpPr>
            <p:spPr>
              <a:xfrm>
                <a:off x="1684" y="817"/>
                <a:ext cx="85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=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86" name="Rectangle 26"/>
              <p:cNvSpPr/>
              <p:nvPr/>
            </p:nvSpPr>
            <p:spPr>
              <a:xfrm>
                <a:off x="849" y="817"/>
                <a:ext cx="85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=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</p:grpSp>
        <p:sp>
          <p:nvSpPr>
            <p:cNvPr id="83987" name="Rectangle 27"/>
            <p:cNvSpPr/>
            <p:nvPr/>
          </p:nvSpPr>
          <p:spPr>
            <a:xfrm>
              <a:off x="2336" y="917"/>
              <a:ext cx="4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可导，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</p:grpSp>
      <p:grpSp>
        <p:nvGrpSpPr>
          <p:cNvPr id="4" name="Group 28"/>
          <p:cNvGrpSpPr/>
          <p:nvPr/>
        </p:nvGrpSpPr>
        <p:grpSpPr>
          <a:xfrm>
            <a:off x="1753553" y="3429000"/>
            <a:ext cx="3384550" cy="406400"/>
            <a:chOff x="384" y="1647"/>
            <a:chExt cx="2132" cy="256"/>
          </a:xfrm>
        </p:grpSpPr>
        <p:sp>
          <p:nvSpPr>
            <p:cNvPr id="83989" name="Rectangle 29"/>
            <p:cNvSpPr/>
            <p:nvPr/>
          </p:nvSpPr>
          <p:spPr>
            <a:xfrm>
              <a:off x="384" y="1699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（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83990" name="Rectangle 30"/>
            <p:cNvSpPr/>
            <p:nvPr/>
          </p:nvSpPr>
          <p:spPr>
            <a:xfrm>
              <a:off x="608" y="1709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2</a:t>
              </a:r>
              <a:endPara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83991" name="Rectangle 31"/>
            <p:cNvSpPr/>
            <p:nvPr/>
          </p:nvSpPr>
          <p:spPr>
            <a:xfrm>
              <a:off x="717" y="1699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）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grpSp>
          <p:nvGrpSpPr>
            <p:cNvPr id="83992" name="Group 32"/>
            <p:cNvGrpSpPr/>
            <p:nvPr/>
          </p:nvGrpSpPr>
          <p:grpSpPr>
            <a:xfrm>
              <a:off x="940" y="1647"/>
              <a:ext cx="1494" cy="232"/>
              <a:chOff x="1000" y="1580"/>
              <a:chExt cx="1494" cy="232"/>
            </a:xfrm>
          </p:grpSpPr>
          <p:sp>
            <p:nvSpPr>
              <p:cNvPr id="83993" name="Rectangle 33"/>
              <p:cNvSpPr/>
              <p:nvPr/>
            </p:nvSpPr>
            <p:spPr>
              <a:xfrm>
                <a:off x="2301" y="1618"/>
                <a:ext cx="7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4" name="Rectangle 34"/>
              <p:cNvSpPr/>
              <p:nvPr/>
            </p:nvSpPr>
            <p:spPr>
              <a:xfrm>
                <a:off x="2178" y="1618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5" name="Rectangle 35"/>
              <p:cNvSpPr/>
              <p:nvPr/>
            </p:nvSpPr>
            <p:spPr>
              <a:xfrm>
                <a:off x="1858" y="1617"/>
                <a:ext cx="71" cy="18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6" name="Rectangle 36"/>
              <p:cNvSpPr/>
              <p:nvPr/>
            </p:nvSpPr>
            <p:spPr>
              <a:xfrm>
                <a:off x="1675" y="1618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7" name="Rectangle 37"/>
              <p:cNvSpPr/>
              <p:nvPr/>
            </p:nvSpPr>
            <p:spPr>
              <a:xfrm>
                <a:off x="1082" y="1618"/>
                <a:ext cx="15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 err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uv</a:t>
                </a:r>
                <a:endParaRPr lang="en-US" altLang="zh-CN" sz="2000" i="1" err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8" name="Rectangle 38"/>
              <p:cNvSpPr/>
              <p:nvPr/>
            </p:nvSpPr>
            <p:spPr>
              <a:xfrm>
                <a:off x="2413" y="1580"/>
                <a:ext cx="8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3999" name="Rectangle 39"/>
              <p:cNvSpPr/>
              <p:nvPr/>
            </p:nvSpPr>
            <p:spPr>
              <a:xfrm>
                <a:off x="2006" y="1593"/>
                <a:ext cx="9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+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00" name="Rectangle 40"/>
              <p:cNvSpPr/>
              <p:nvPr/>
            </p:nvSpPr>
            <p:spPr>
              <a:xfrm>
                <a:off x="1800" y="1580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01" name="Rectangle 41"/>
              <p:cNvSpPr/>
              <p:nvPr/>
            </p:nvSpPr>
            <p:spPr>
              <a:xfrm>
                <a:off x="1498" y="1593"/>
                <a:ext cx="9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=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02" name="Rectangle 42"/>
              <p:cNvSpPr/>
              <p:nvPr/>
            </p:nvSpPr>
            <p:spPr>
              <a:xfrm>
                <a:off x="1393" y="1580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03" name="Rectangle 43"/>
              <p:cNvSpPr/>
              <p:nvPr/>
            </p:nvSpPr>
            <p:spPr>
              <a:xfrm>
                <a:off x="1319" y="1618"/>
                <a:ext cx="53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)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04" name="Rectangle 44"/>
              <p:cNvSpPr/>
              <p:nvPr/>
            </p:nvSpPr>
            <p:spPr>
              <a:xfrm>
                <a:off x="1000" y="1618"/>
                <a:ext cx="53" cy="1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(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</p:grpSp>
        <p:sp>
          <p:nvSpPr>
            <p:cNvPr id="84005" name="Rectangle 45"/>
            <p:cNvSpPr/>
            <p:nvPr/>
          </p:nvSpPr>
          <p:spPr>
            <a:xfrm>
              <a:off x="2418" y="1668"/>
              <a:ext cx="4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,</a:t>
              </a:r>
              <a:endPara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84006" name="Rectangle 46"/>
            <p:cNvSpPr/>
            <p:nvPr/>
          </p:nvSpPr>
          <p:spPr>
            <a:xfrm>
              <a:off x="2476" y="1668"/>
              <a:ext cx="4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 </a:t>
              </a:r>
              <a:endPara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1824990" y="4221163"/>
            <a:ext cx="4254500" cy="501650"/>
            <a:chOff x="2496" y="914"/>
            <a:chExt cx="2984" cy="277"/>
          </a:xfrm>
        </p:grpSpPr>
        <p:sp>
          <p:nvSpPr>
            <p:cNvPr id="84008" name="Rectangle 48"/>
            <p:cNvSpPr/>
            <p:nvPr/>
          </p:nvSpPr>
          <p:spPr>
            <a:xfrm>
              <a:off x="2913" y="970"/>
              <a:ext cx="89" cy="1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endParaRPr lang="zh-CN" altLang="en-US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84009" name="Group 49"/>
            <p:cNvGrpSpPr/>
            <p:nvPr/>
          </p:nvGrpSpPr>
          <p:grpSpPr>
            <a:xfrm>
              <a:off x="2496" y="914"/>
              <a:ext cx="2984" cy="277"/>
              <a:chOff x="2533" y="1231"/>
              <a:chExt cx="2984" cy="277"/>
            </a:xfrm>
          </p:grpSpPr>
          <p:sp>
            <p:nvSpPr>
              <p:cNvPr id="84010" name="Rectangle 50"/>
              <p:cNvSpPr/>
              <p:nvPr/>
            </p:nvSpPr>
            <p:spPr>
              <a:xfrm>
                <a:off x="2805" y="1306"/>
                <a:ext cx="89" cy="1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endParaRPr lang="en-US" altLang="zh-CN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grpSp>
            <p:nvGrpSpPr>
              <p:cNvPr id="84011" name="Group 51"/>
              <p:cNvGrpSpPr/>
              <p:nvPr/>
            </p:nvGrpSpPr>
            <p:grpSpPr>
              <a:xfrm>
                <a:off x="3120" y="1231"/>
                <a:ext cx="954" cy="277"/>
                <a:chOff x="3200" y="1175"/>
                <a:chExt cx="954" cy="277"/>
              </a:xfrm>
            </p:grpSpPr>
            <p:sp>
              <p:nvSpPr>
                <p:cNvPr id="84012" name="Rectangle 52"/>
                <p:cNvSpPr/>
                <p:nvPr/>
              </p:nvSpPr>
              <p:spPr>
                <a:xfrm>
                  <a:off x="3965" y="1214"/>
                  <a:ext cx="125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u</a:t>
                  </a:r>
                  <a:endPara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3" name="Rectangle 53"/>
                <p:cNvSpPr/>
                <p:nvPr/>
              </p:nvSpPr>
              <p:spPr>
                <a:xfrm>
                  <a:off x="3867" y="1214"/>
                  <a:ext cx="99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c</a:t>
                  </a:r>
                  <a:endPara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4" name="Rectangle 54"/>
                <p:cNvSpPr/>
                <p:nvPr/>
              </p:nvSpPr>
              <p:spPr>
                <a:xfrm>
                  <a:off x="3281" y="1214"/>
                  <a:ext cx="236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 i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cu</a:t>
                  </a:r>
                  <a:endPara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5" name="Rectangle 55"/>
                <p:cNvSpPr/>
                <p:nvPr/>
              </p:nvSpPr>
              <p:spPr>
                <a:xfrm>
                  <a:off x="4093" y="1175"/>
                  <a:ext cx="61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¢</a:t>
                  </a:r>
                  <a:endPara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6" name="Rectangle 56"/>
                <p:cNvSpPr/>
                <p:nvPr/>
              </p:nvSpPr>
              <p:spPr>
                <a:xfrm>
                  <a:off x="3690" y="1188"/>
                  <a:ext cx="137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=</a:t>
                  </a:r>
                  <a:endPara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7" name="Rectangle 57"/>
                <p:cNvSpPr/>
                <p:nvPr/>
              </p:nvSpPr>
              <p:spPr>
                <a:xfrm>
                  <a:off x="3584" y="1175"/>
                  <a:ext cx="61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¢</a:t>
                  </a:r>
                  <a:endPara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8" name="Rectangle 58"/>
                <p:cNvSpPr/>
                <p:nvPr/>
              </p:nvSpPr>
              <p:spPr>
                <a:xfrm>
                  <a:off x="3508" y="1214"/>
                  <a:ext cx="83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)</a:t>
                  </a:r>
                  <a:endPara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sp>
              <p:nvSpPr>
                <p:cNvPr id="84019" name="Rectangle 59"/>
                <p:cNvSpPr/>
                <p:nvPr/>
              </p:nvSpPr>
              <p:spPr>
                <a:xfrm>
                  <a:off x="3200" y="1214"/>
                  <a:ext cx="83" cy="23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 sz="280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(</a:t>
                  </a:r>
                  <a:endPara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</p:grpSp>
          <p:grpSp>
            <p:nvGrpSpPr>
              <p:cNvPr id="84020" name="Group 60"/>
              <p:cNvGrpSpPr/>
              <p:nvPr/>
            </p:nvGrpSpPr>
            <p:grpSpPr>
              <a:xfrm>
                <a:off x="4245" y="1295"/>
                <a:ext cx="1272" cy="177"/>
                <a:chOff x="4593" y="1228"/>
                <a:chExt cx="1272" cy="177"/>
              </a:xfrm>
            </p:grpSpPr>
            <p:sp>
              <p:nvSpPr>
                <p:cNvPr id="84021" name="Rectangle 61"/>
                <p:cNvSpPr/>
                <p:nvPr/>
              </p:nvSpPr>
              <p:spPr>
                <a:xfrm>
                  <a:off x="4593" y="1228"/>
                  <a:ext cx="1272" cy="1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 anchor="t" anchorCtr="0">
                  <a:spAutoFit/>
                </a:bodyPr>
                <a:p>
                  <a:pPr eaLnBrk="0" hangingPunct="0"/>
                  <a:r>
                    <a:rPr lang="en-US" altLang="zh-CN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(    </a:t>
                  </a:r>
                  <a:r>
                    <a:rPr lang="zh-CN" altLang="en-US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是常数 </a:t>
                  </a:r>
                  <a:r>
                    <a:rPr lang="en-US" altLang="zh-CN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itchFamily="2" charset="-122"/>
                    </a:rPr>
                    <a:t>)</a:t>
                  </a:r>
                  <a:endParaRPr lang="en-US" altLang="zh-CN">
                    <a:latin typeface="Times New Roman" panose="02020603050405020304" pitchFamily="18" charset="0"/>
                    <a:ea typeface="宋体" pitchFamily="2" charset="-122"/>
                  </a:endParaRPr>
                </a:p>
              </p:txBody>
            </p:sp>
            <p:graphicFrame>
              <p:nvGraphicFramePr>
                <p:cNvPr id="84022" name="Object 62"/>
                <p:cNvGraphicFramePr>
                  <a:graphicFrameLocks noChangeAspect="1"/>
                </p:cNvGraphicFramePr>
                <p:nvPr/>
              </p:nvGraphicFramePr>
              <p:xfrm>
                <a:off x="4654" y="1278"/>
                <a:ext cx="118" cy="12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578" name="" r:id="rId1" imgW="190500" imgH="203200" progId="Equation.DSMT4">
                        <p:embed/>
                      </p:oleObj>
                    </mc:Choice>
                    <mc:Fallback>
                      <p:oleObj name="" r:id="rId1" imgW="190500" imgH="203200" progId="Equation.DSMT4">
                        <p:embed/>
                        <p:pic>
                          <p:nvPicPr>
                            <p:cNvPr id="0" name="图片 3577"/>
                            <p:cNvPicPr/>
                            <p:nvPr/>
                          </p:nvPicPr>
                          <p:blipFill>
                            <a:blip r:embed="rId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654" y="1278"/>
                              <a:ext cx="118" cy="127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84023" name="Rectangle 63"/>
              <p:cNvSpPr/>
              <p:nvPr/>
            </p:nvSpPr>
            <p:spPr>
              <a:xfrm>
                <a:off x="2533" y="1287"/>
                <a:ext cx="89" cy="1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endParaRPr lang="zh-CN" altLang="en-US" dirty="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10" name="Group 64"/>
          <p:cNvGrpSpPr/>
          <p:nvPr/>
        </p:nvGrpSpPr>
        <p:grpSpPr>
          <a:xfrm>
            <a:off x="1753553" y="2563813"/>
            <a:ext cx="3351212" cy="414337"/>
            <a:chOff x="336" y="1242"/>
            <a:chExt cx="2111" cy="261"/>
          </a:xfrm>
        </p:grpSpPr>
        <p:sp>
          <p:nvSpPr>
            <p:cNvPr id="84025" name="Rectangle 65"/>
            <p:cNvSpPr/>
            <p:nvPr/>
          </p:nvSpPr>
          <p:spPr>
            <a:xfrm>
              <a:off x="336" y="1287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（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84026" name="Rectangle 66"/>
            <p:cNvSpPr/>
            <p:nvPr/>
          </p:nvSpPr>
          <p:spPr>
            <a:xfrm>
              <a:off x="560" y="1275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1</a:t>
              </a:r>
              <a:endPara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sp>
          <p:nvSpPr>
            <p:cNvPr id="84027" name="Rectangle 67"/>
            <p:cNvSpPr/>
            <p:nvPr/>
          </p:nvSpPr>
          <p:spPr>
            <a:xfrm>
              <a:off x="669" y="1287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zh-CN" altLang="en-US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）</a:t>
              </a:r>
              <a:endPara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grpSp>
          <p:nvGrpSpPr>
            <p:cNvPr id="84028" name="Group 68"/>
            <p:cNvGrpSpPr/>
            <p:nvPr/>
          </p:nvGrpSpPr>
          <p:grpSpPr>
            <a:xfrm>
              <a:off x="892" y="1242"/>
              <a:ext cx="1530" cy="233"/>
              <a:chOff x="1000" y="1175"/>
              <a:chExt cx="1530" cy="233"/>
            </a:xfrm>
          </p:grpSpPr>
          <p:sp>
            <p:nvSpPr>
              <p:cNvPr id="84029" name="Rectangle 69"/>
              <p:cNvSpPr/>
              <p:nvPr/>
            </p:nvSpPr>
            <p:spPr>
              <a:xfrm>
                <a:off x="2295" y="1214"/>
                <a:ext cx="11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 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0" name="Rectangle 70"/>
              <p:cNvSpPr/>
              <p:nvPr/>
            </p:nvSpPr>
            <p:spPr>
              <a:xfrm>
                <a:off x="1898" y="1214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1" name="Rectangle 71"/>
              <p:cNvSpPr/>
              <p:nvPr/>
            </p:nvSpPr>
            <p:spPr>
              <a:xfrm>
                <a:off x="1420" y="1214"/>
                <a:ext cx="7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v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2" name="Rectangle 72"/>
              <p:cNvSpPr/>
              <p:nvPr/>
            </p:nvSpPr>
            <p:spPr>
              <a:xfrm>
                <a:off x="1085" y="1214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 i="1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u</a:t>
                </a:r>
                <a:endParaRPr lang="en-US" altLang="zh-CN" sz="2000" i="1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3" name="Rectangle 73"/>
              <p:cNvSpPr/>
              <p:nvPr/>
            </p:nvSpPr>
            <p:spPr>
              <a:xfrm>
                <a:off x="2409" y="1175"/>
                <a:ext cx="12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 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4" name="Rectangle 74"/>
              <p:cNvSpPr/>
              <p:nvPr/>
            </p:nvSpPr>
            <p:spPr>
              <a:xfrm>
                <a:off x="2131" y="1188"/>
                <a:ext cx="81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endParaRPr lang="zh-CN" altLang="zh-CN" sz="2000" dirty="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5" name="Rectangle 75"/>
              <p:cNvSpPr/>
              <p:nvPr/>
            </p:nvSpPr>
            <p:spPr>
              <a:xfrm>
                <a:off x="2026" y="1175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6" name="Rectangle 76"/>
              <p:cNvSpPr/>
              <p:nvPr/>
            </p:nvSpPr>
            <p:spPr>
              <a:xfrm>
                <a:off x="1718" y="1188"/>
                <a:ext cx="9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=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7" name="Rectangle 77"/>
              <p:cNvSpPr/>
              <p:nvPr/>
            </p:nvSpPr>
            <p:spPr>
              <a:xfrm>
                <a:off x="1611" y="1175"/>
                <a:ext cx="8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¢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8" name="Rectangle 78"/>
              <p:cNvSpPr/>
              <p:nvPr/>
            </p:nvSpPr>
            <p:spPr>
              <a:xfrm>
                <a:off x="1249" y="1188"/>
                <a:ext cx="40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 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39" name="Rectangle 79"/>
              <p:cNvSpPr/>
              <p:nvPr/>
            </p:nvSpPr>
            <p:spPr>
              <a:xfrm>
                <a:off x="1536" y="1214"/>
                <a:ext cx="53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)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  <p:sp>
            <p:nvSpPr>
              <p:cNvPr id="84040" name="Rectangle 80"/>
              <p:cNvSpPr/>
              <p:nvPr/>
            </p:nvSpPr>
            <p:spPr>
              <a:xfrm>
                <a:off x="1000" y="1214"/>
                <a:ext cx="53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eaLnBrk="0" hangingPunct="0"/>
                <a:r>
                  <a:rPr lang="en-US" altLang="zh-CN" sz="2000">
                    <a:solidFill>
                      <a:schemeClr val="bg1"/>
                    </a:solidFill>
                    <a:latin typeface="Microsoft YaHei Regular" panose="020B0503020204020204" charset="-122"/>
                    <a:ea typeface="Microsoft YaHei Regular" panose="020B0503020204020204" charset="-122"/>
                  </a:rPr>
                  <a:t>(</a:t>
                </a:r>
                <a:endPara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endParaRPr>
              </a:p>
            </p:txBody>
          </p:sp>
        </p:grpSp>
        <p:sp>
          <p:nvSpPr>
            <p:cNvPr id="84041" name="Rectangle 81"/>
            <p:cNvSpPr/>
            <p:nvPr/>
          </p:nvSpPr>
          <p:spPr>
            <a:xfrm>
              <a:off x="2367" y="1275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000">
                  <a:solidFill>
                    <a:schemeClr val="bg1"/>
                  </a:solidFill>
                  <a:latin typeface="Microsoft YaHei Regular" panose="020B0503020204020204" charset="-122"/>
                  <a:ea typeface="Microsoft YaHei Regular" panose="020B0503020204020204" charset="-122"/>
                </a:rPr>
                <a:t>, </a:t>
              </a:r>
              <a:endPara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</a:endParaRPr>
            </a:p>
          </p:txBody>
        </p:sp>
        <p:graphicFrame>
          <p:nvGraphicFramePr>
            <p:cNvPr id="84042" name="Object 82"/>
            <p:cNvGraphicFramePr>
              <a:graphicFrameLocks noChangeAspect="1"/>
            </p:cNvGraphicFramePr>
            <p:nvPr/>
          </p:nvGraphicFramePr>
          <p:xfrm>
            <a:off x="1125" y="1300"/>
            <a:ext cx="159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79" name="" r:id="rId3" imgW="254000" imgH="279400" progId="Equation.3">
                    <p:embed/>
                  </p:oleObj>
                </mc:Choice>
                <mc:Fallback>
                  <p:oleObj name="" r:id="rId3" imgW="254000" imgH="279400" progId="Equation.3">
                    <p:embed/>
                    <p:pic>
                      <p:nvPicPr>
                        <p:cNvPr id="0" name="图片 357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25" y="1300"/>
                          <a:ext cx="159" cy="1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4043" name="Object 83"/>
            <p:cNvGraphicFramePr>
              <a:graphicFrameLocks noChangeAspect="1"/>
            </p:cNvGraphicFramePr>
            <p:nvPr/>
          </p:nvGraphicFramePr>
          <p:xfrm>
            <a:off x="2028" y="1327"/>
            <a:ext cx="159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0" name="" r:id="rId5" imgW="254000" imgH="279400" progId="Equation.3">
                    <p:embed/>
                  </p:oleObj>
                </mc:Choice>
                <mc:Fallback>
                  <p:oleObj name="" r:id="rId5" imgW="254000" imgH="279400" progId="Equation.3">
                    <p:embed/>
                    <p:pic>
                      <p:nvPicPr>
                        <p:cNvPr id="0" name="图片 35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28" y="1327"/>
                          <a:ext cx="159" cy="1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68023" name="Object 87"/>
          <p:cNvGraphicFramePr>
            <a:graphicFrameLocks noChangeAspect="1"/>
          </p:cNvGraphicFramePr>
          <p:nvPr/>
        </p:nvGraphicFramePr>
        <p:xfrm>
          <a:off x="2545715" y="4868863"/>
          <a:ext cx="2303463" cy="1096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1" name="" r:id="rId6" imgW="1015365" imgH="495300" progId="Equation.DSMT4">
                  <p:embed/>
                </p:oleObj>
              </mc:Choice>
              <mc:Fallback>
                <p:oleObj name="" r:id="rId6" imgW="1015365" imgH="495300" progId="Equation.DSMT4">
                  <p:embed/>
                  <p:pic>
                    <p:nvPicPr>
                      <p:cNvPr id="0" name="图片 358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45715" y="4868863"/>
                        <a:ext cx="2303463" cy="10969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024" name="Object 88"/>
          <p:cNvGraphicFramePr>
            <a:graphicFrameLocks noChangeAspect="1"/>
          </p:cNvGraphicFramePr>
          <p:nvPr/>
        </p:nvGraphicFramePr>
        <p:xfrm>
          <a:off x="4777740" y="5229225"/>
          <a:ext cx="935038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2" name="" r:id="rId8" imgW="1016000" imgH="393700" progId="Equation.3">
                  <p:embed/>
                </p:oleObj>
              </mc:Choice>
              <mc:Fallback>
                <p:oleObj name="" r:id="rId8" imgW="1016000" imgH="393700" progId="Equation.3">
                  <p:embed/>
                  <p:pic>
                    <p:nvPicPr>
                      <p:cNvPr id="0" name="图片 358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77740" y="5229225"/>
                        <a:ext cx="935038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629" name="Text Box 93"/>
          <p:cNvSpPr txBox="1"/>
          <p:nvPr/>
        </p:nvSpPr>
        <p:spPr>
          <a:xfrm>
            <a:off x="1680528" y="4279900"/>
            <a:ext cx="11525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65630" name="Text Box 94"/>
          <p:cNvSpPr txBox="1"/>
          <p:nvPr/>
        </p:nvSpPr>
        <p:spPr>
          <a:xfrm>
            <a:off x="1680528" y="5229225"/>
            <a:ext cx="11525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4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65644" name="Line 108"/>
          <p:cNvSpPr/>
          <p:nvPr/>
        </p:nvSpPr>
        <p:spPr>
          <a:xfrm>
            <a:off x="6177280" y="1903413"/>
            <a:ext cx="0" cy="4103687"/>
          </a:xfrm>
          <a:prstGeom prst="line">
            <a:avLst/>
          </a:prstGeom>
          <a:ln w="25400" cap="flat" cmpd="sng">
            <a:solidFill>
              <a:schemeClr val="accent4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168020" name="Text Box 84"/>
          <p:cNvSpPr txBox="1"/>
          <p:nvPr/>
        </p:nvSpPr>
        <p:spPr>
          <a:xfrm>
            <a:off x="6372860" y="1875155"/>
            <a:ext cx="12192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注意</a:t>
            </a:r>
            <a:r>
              <a:rPr lang="en-US" altLang="zh-CN" sz="2400" b="1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2400" b="1">
              <a:solidFill>
                <a:srgbClr val="FFFF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8021" name="Object 85"/>
          <p:cNvGraphicFramePr>
            <a:graphicFrameLocks noChangeAspect="1"/>
          </p:cNvGraphicFramePr>
          <p:nvPr/>
        </p:nvGraphicFramePr>
        <p:xfrm>
          <a:off x="7033260" y="2541270"/>
          <a:ext cx="1912620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3" name="" r:id="rId10" imgW="1917065" imgH="406400" progId="Equation.3">
                  <p:embed/>
                </p:oleObj>
              </mc:Choice>
              <mc:Fallback>
                <p:oleObj name="" r:id="rId10" imgW="1917065" imgH="406400" progId="Equation.3">
                  <p:embed/>
                  <p:pic>
                    <p:nvPicPr>
                      <p:cNvPr id="0" name="图片 358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33260" y="2541270"/>
                        <a:ext cx="1912620" cy="3632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8022" name="Object 86"/>
          <p:cNvGraphicFramePr>
            <a:graphicFrameLocks noChangeAspect="1"/>
          </p:cNvGraphicFramePr>
          <p:nvPr/>
        </p:nvGraphicFramePr>
        <p:xfrm>
          <a:off x="9031605" y="2315210"/>
          <a:ext cx="1083310" cy="814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" name="" r:id="rId12" imgW="1574800" imgH="1054100" progId="Equation.3">
                  <p:embed/>
                </p:oleObj>
              </mc:Choice>
              <mc:Fallback>
                <p:oleObj name="" r:id="rId12" imgW="1574800" imgH="1054100" progId="Equation.3">
                  <p:embed/>
                  <p:pic>
                    <p:nvPicPr>
                      <p:cNvPr id="0" name="图片 358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31605" y="2315210"/>
                        <a:ext cx="1083310" cy="814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648" name="Rectangle 112"/>
          <p:cNvSpPr/>
          <p:nvPr/>
        </p:nvSpPr>
        <p:spPr>
          <a:xfrm>
            <a:off x="6372860" y="2522855"/>
            <a:ext cx="1033780" cy="4000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1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）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</a:endParaRPr>
          </a:p>
        </p:txBody>
      </p:sp>
      <p:sp>
        <p:nvSpPr>
          <p:cNvPr id="168025" name="Text Box 89"/>
          <p:cNvSpPr txBox="1"/>
          <p:nvPr/>
        </p:nvSpPr>
        <p:spPr>
          <a:xfrm>
            <a:off x="6372860" y="3298190"/>
            <a:ext cx="5032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）可以推广到有限个可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导函数的代数和的情形。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</p:txBody>
      </p:sp>
      <p:sp>
        <p:nvSpPr>
          <p:cNvPr id="168026" name="Text Box 90"/>
          <p:cNvSpPr txBox="1"/>
          <p:nvPr/>
        </p:nvSpPr>
        <p:spPr>
          <a:xfrm>
            <a:off x="6372860" y="4424680"/>
            <a:ext cx="50323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（</a:t>
            </a:r>
            <a:r>
              <a:rPr lang="en-US" altLang="zh-CN" sz="200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</a:rPr>
              <a:t>）可以推广到有限个可</a:t>
            </a:r>
            <a:r>
              <a:rPr lang="zh-CN" altLang="en-US" sz="2000" dirty="0">
                <a:solidFill>
                  <a:schemeClr val="bg1"/>
                </a:solidFill>
                <a:latin typeface="Microsoft YaHei Regular" panose="020B0503020204020204" charset="-122"/>
                <a:ea typeface="Microsoft YaHei Regular" panose="020B0503020204020204" charset="-122"/>
                <a:cs typeface="Microsoft YaHei Regular" panose="020B0503020204020204" charset="-122"/>
                <a:sym typeface="+mn-ea"/>
              </a:rPr>
              <a:t>导函数的乘积的情形。</a:t>
            </a:r>
            <a:endParaRPr lang="zh-CN" altLang="en-US" sz="2000" dirty="0">
              <a:solidFill>
                <a:schemeClr val="bg1"/>
              </a:solidFill>
              <a:latin typeface="Microsoft YaHei Regular" panose="020B0503020204020204" charset="-122"/>
              <a:ea typeface="Microsoft YaHei Regular" panose="020B0503020204020204" charset="-122"/>
              <a:cs typeface="Microsoft YaHei Regular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7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6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6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68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68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6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8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6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8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68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68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6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7" grpId="0"/>
      <p:bldP spid="65629" grpId="0"/>
      <p:bldP spid="65630" grpId="0"/>
      <p:bldP spid="168020" grpId="0"/>
      <p:bldP spid="65648" grpId="0"/>
      <p:bldP spid="168025" grpId="0"/>
      <p:bldP spid="1680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3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4994" name="Rectangle 10"/>
          <p:cNvSpPr/>
          <p:nvPr/>
        </p:nvSpPr>
        <p:spPr>
          <a:xfrm>
            <a:off x="3295650" y="376428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64875" name="Text Box 11"/>
          <p:cNvSpPr txBox="1"/>
          <p:nvPr/>
        </p:nvSpPr>
        <p:spPr>
          <a:xfrm>
            <a:off x="2287588" y="811530"/>
            <a:ext cx="411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3.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反函数的求导法则</a:t>
            </a:r>
            <a:endParaRPr lang="zh-CN" altLang="en-US" sz="2800" dirty="0">
              <a:solidFill>
                <a:schemeClr val="accent4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2360613" y="1532255"/>
          <a:ext cx="4608512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" name="" r:id="rId1" imgW="4940300" imgH="431800" progId="Equation.3">
                  <p:embed/>
                </p:oleObj>
              </mc:Choice>
              <mc:Fallback>
                <p:oleObj name="" r:id="rId1" imgW="4940300" imgH="431800" progId="Equation.3">
                  <p:embed/>
                  <p:pic>
                    <p:nvPicPr>
                      <p:cNvPr id="0" name="图片 361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0613" y="1532255"/>
                        <a:ext cx="4608512" cy="401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77" name="Object 13"/>
          <p:cNvGraphicFramePr>
            <a:graphicFrameLocks noChangeAspect="1"/>
          </p:cNvGraphicFramePr>
          <p:nvPr/>
        </p:nvGraphicFramePr>
        <p:xfrm>
          <a:off x="2144713" y="2252980"/>
          <a:ext cx="151130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" name="" r:id="rId3" imgW="3036570" imgH="485140" progId="Equation.3">
                  <p:embed/>
                </p:oleObj>
              </mc:Choice>
              <mc:Fallback>
                <p:oleObj name="" r:id="rId3" imgW="3036570" imgH="485140" progId="Equation.3">
                  <p:embed/>
                  <p:pic>
                    <p:nvPicPr>
                      <p:cNvPr id="0" name="图片 36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44713" y="2252980"/>
                        <a:ext cx="1511300" cy="4079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78" name="Object 14"/>
          <p:cNvGraphicFramePr>
            <a:graphicFrameLocks noChangeAspect="1"/>
          </p:cNvGraphicFramePr>
          <p:nvPr/>
        </p:nvGraphicFramePr>
        <p:xfrm>
          <a:off x="4592638" y="2252980"/>
          <a:ext cx="1512887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4" name="" r:id="rId5" imgW="1637665" imgH="406400" progId="Equation.3">
                  <p:embed/>
                </p:oleObj>
              </mc:Choice>
              <mc:Fallback>
                <p:oleObj name="" r:id="rId5" imgW="1637665" imgH="406400" progId="Equation.3">
                  <p:embed/>
                  <p:pic>
                    <p:nvPicPr>
                      <p:cNvPr id="0" name="图片 36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92638" y="2252980"/>
                        <a:ext cx="1512887" cy="374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79" name="Object 15"/>
          <p:cNvGraphicFramePr>
            <a:graphicFrameLocks noChangeAspect="1"/>
          </p:cNvGraphicFramePr>
          <p:nvPr/>
        </p:nvGraphicFramePr>
        <p:xfrm>
          <a:off x="3800475" y="2108518"/>
          <a:ext cx="719138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" name="" r:id="rId7" imgW="965200" imgH="914400" progId="Equation.3">
                  <p:embed/>
                </p:oleObj>
              </mc:Choice>
              <mc:Fallback>
                <p:oleObj name="" r:id="rId7" imgW="965200" imgH="914400" progId="Equation.3">
                  <p:embed/>
                  <p:pic>
                    <p:nvPicPr>
                      <p:cNvPr id="0" name="图片 36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800475" y="2108518"/>
                        <a:ext cx="719138" cy="679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80" name="Text Box 16"/>
          <p:cNvSpPr txBox="1"/>
          <p:nvPr/>
        </p:nvSpPr>
        <p:spPr>
          <a:xfrm>
            <a:off x="2287588" y="2900680"/>
            <a:ext cx="411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en-US" altLang="zh-CN" sz="280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4.</a:t>
            </a:r>
            <a:r>
              <a:rPr lang="zh-CN" altLang="en-US" sz="2800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复合函数的求导法则</a:t>
            </a:r>
            <a:endParaRPr lang="zh-CN" altLang="en-US" sz="2800" dirty="0">
              <a:solidFill>
                <a:schemeClr val="accent4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64881" name="Object 17"/>
          <p:cNvGraphicFramePr>
            <a:graphicFrameLocks noChangeAspect="1"/>
          </p:cNvGraphicFramePr>
          <p:nvPr/>
        </p:nvGraphicFramePr>
        <p:xfrm>
          <a:off x="2360613" y="3548380"/>
          <a:ext cx="31686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6" name="" r:id="rId9" imgW="3556000" imgH="431800" progId="Equation.3">
                  <p:embed/>
                </p:oleObj>
              </mc:Choice>
              <mc:Fallback>
                <p:oleObj name="" r:id="rId9" imgW="3556000" imgH="431800" progId="Equation.3">
                  <p:embed/>
                  <p:pic>
                    <p:nvPicPr>
                      <p:cNvPr id="0" name="图片 36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0613" y="3548380"/>
                        <a:ext cx="3168650" cy="384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82" name="Object 18"/>
          <p:cNvGraphicFramePr>
            <a:graphicFrameLocks noChangeAspect="1"/>
          </p:cNvGraphicFramePr>
          <p:nvPr/>
        </p:nvGraphicFramePr>
        <p:xfrm>
          <a:off x="2360613" y="4340543"/>
          <a:ext cx="935037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7" name="" r:id="rId11" imgW="1078865" imgH="393700" progId="Equation.3">
                  <p:embed/>
                </p:oleObj>
              </mc:Choice>
              <mc:Fallback>
                <p:oleObj name="" r:id="rId11" imgW="1078865" imgH="393700" progId="Equation.3">
                  <p:embed/>
                  <p:pic>
                    <p:nvPicPr>
                      <p:cNvPr id="0" name="图片 361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360613" y="4340543"/>
                        <a:ext cx="935037" cy="3413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83" name="Object 19"/>
          <p:cNvGraphicFramePr>
            <a:graphicFrameLocks noChangeAspect="1"/>
          </p:cNvGraphicFramePr>
          <p:nvPr/>
        </p:nvGraphicFramePr>
        <p:xfrm>
          <a:off x="5600700" y="3548380"/>
          <a:ext cx="38735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8" name="" r:id="rId13" imgW="4064000" imgH="431800" progId="Equation.3">
                  <p:embed/>
                </p:oleObj>
              </mc:Choice>
              <mc:Fallback>
                <p:oleObj name="" r:id="rId13" imgW="4064000" imgH="431800" progId="Equation.3">
                  <p:embed/>
                  <p:pic>
                    <p:nvPicPr>
                      <p:cNvPr id="0" name="图片 36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00700" y="3548380"/>
                        <a:ext cx="3873500" cy="411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84" name="Object 20"/>
          <p:cNvGraphicFramePr>
            <a:graphicFrameLocks noChangeAspect="1"/>
          </p:cNvGraphicFramePr>
          <p:nvPr/>
        </p:nvGraphicFramePr>
        <p:xfrm>
          <a:off x="3440113" y="4124643"/>
          <a:ext cx="1976437" cy="754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9" name="" r:id="rId15" imgW="2197100" imgH="838200" progId="Equation.3">
                  <p:embed/>
                </p:oleObj>
              </mc:Choice>
              <mc:Fallback>
                <p:oleObj name="" r:id="rId15" imgW="2197100" imgH="838200" progId="Equation.3">
                  <p:embed/>
                  <p:pic>
                    <p:nvPicPr>
                      <p:cNvPr id="0" name="图片 361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40113" y="4124643"/>
                        <a:ext cx="1976437" cy="7540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885" name="Object 21"/>
          <p:cNvGraphicFramePr>
            <a:graphicFrameLocks noChangeAspect="1"/>
          </p:cNvGraphicFramePr>
          <p:nvPr/>
        </p:nvGraphicFramePr>
        <p:xfrm>
          <a:off x="5311775" y="4340543"/>
          <a:ext cx="302577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20" name="" r:id="rId17" imgW="3822700" imgH="431800" progId="Equation.3">
                  <p:embed/>
                </p:oleObj>
              </mc:Choice>
              <mc:Fallback>
                <p:oleObj name="" r:id="rId17" imgW="3822700" imgH="431800" progId="Equation.3">
                  <p:embed/>
                  <p:pic>
                    <p:nvPicPr>
                      <p:cNvPr id="0" name="图片 361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11775" y="4340543"/>
                        <a:ext cx="3025775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4886" name="Text Box 22"/>
          <p:cNvSpPr txBox="1"/>
          <p:nvPr/>
        </p:nvSpPr>
        <p:spPr>
          <a:xfrm>
            <a:off x="8193405" y="1333500"/>
            <a:ext cx="1975485" cy="1014730"/>
          </a:xfrm>
          <a:prstGeom prst="rect">
            <a:avLst/>
          </a:prstGeom>
          <a:noFill/>
          <a:ln w="254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000" dirty="0">
                <a:solidFill>
                  <a:srgbClr val="92D050"/>
                </a:solidFill>
                <a:latin typeface="Times New Roman" panose="02020603050405020304" pitchFamily="18" charset="0"/>
                <a:ea typeface="宋体" pitchFamily="2" charset="-122"/>
              </a:rPr>
              <a:t>复合函数求导法则也可推广到多次复合的情形。</a:t>
            </a:r>
            <a:endParaRPr lang="zh-CN" altLang="en-US" sz="2000" dirty="0">
              <a:solidFill>
                <a:srgbClr val="92D05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64887" name="Text Box 23"/>
          <p:cNvSpPr txBox="1"/>
          <p:nvPr/>
        </p:nvSpPr>
        <p:spPr>
          <a:xfrm>
            <a:off x="2216150" y="5059680"/>
            <a:ext cx="7345363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dirty="0">
                <a:latin typeface="Times New Roman" panose="02020603050405020304" pitchFamily="18" charset="0"/>
                <a:ea typeface="宋体" pitchFamily="2" charset="-122"/>
              </a:rPr>
              <a:t>利用上述公式及法则初等函数求导问题可完全解决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.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64888" name="Text Box 24"/>
          <p:cNvSpPr txBox="1"/>
          <p:nvPr/>
        </p:nvSpPr>
        <p:spPr>
          <a:xfrm>
            <a:off x="2216150" y="5708968"/>
            <a:ext cx="60483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en-US" altLang="zh-CN" sz="280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:</a:t>
            </a:r>
            <a:r>
              <a:rPr lang="zh-CN" altLang="en-US" sz="2800" dirty="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初等函数的导数仍为初等函数</a:t>
            </a:r>
            <a:r>
              <a:rPr lang="en-US" altLang="zh-CN" sz="2800">
                <a:solidFill>
                  <a:srgbClr val="FFFF00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>
              <a:solidFill>
                <a:srgbClr val="FFFF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4889" name="Line 25"/>
          <p:cNvSpPr/>
          <p:nvPr/>
        </p:nvSpPr>
        <p:spPr>
          <a:xfrm flipH="1">
            <a:off x="5816600" y="1819593"/>
            <a:ext cx="2376488" cy="2592387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487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6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4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64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6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16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64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64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64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4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4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4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64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64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164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64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5" grpId="0" build="p"/>
      <p:bldP spid="164880" grpId="0"/>
      <p:bldP spid="164886" grpId="0" bldLvl="0" animBg="1"/>
      <p:bldP spid="164886" grpId="1" bldLvl="0" animBg="1"/>
      <p:bldP spid="164887" grpId="0"/>
      <p:bldP spid="16488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2041525" y="2997200"/>
            <a:ext cx="80238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高阶导数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063625"/>
                <a:ext cx="10079990" cy="4500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物体做变速直线运动，其瞬时速度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就是路程函数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对时间 t 的导数，即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根据物理学知识，速度函数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v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对时间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的导数就是加速度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)，即加速度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就是路程函数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对时间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的导数的导数，称其为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对 t 的</a:t>
                </a:r>
                <a:r>
                  <a:rPr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二阶导数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″(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一般地，如果函数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的导函数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仍可导，则称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的导数 [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]′ 为函数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</a:t>
                </a:r>
                <a:r>
                  <a:rPr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二阶导数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𝑓</m:t>
                      </m:r>
                      <m: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𝑦</m:t>
                      </m:r>
                      <m:r>
                        <a:rPr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  <a:sym typeface="+mn-ea"/>
                        </a:rPr>
                        <m:t>′′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𝑓</m:t>
                          </m:r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</m:d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</m:t>
                          </m:r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063625"/>
                <a:ext cx="10079990" cy="45002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063625"/>
                <a:ext cx="10079990" cy="4500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类似地，二阶导数的导数称为</a:t>
                </a:r>
                <a:r>
                  <a:rPr sz="2000" b="1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三阶导数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𝑓</m:t>
                    </m:r>
                    <m:r>
                      <a:rPr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′</m:t>
                    </m:r>
                    <m:r>
                      <a:rPr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′′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  <a:sym typeface="+mn-ea"/>
                      </a:rPr>
                      <m:t>′′</m:t>
                    </m:r>
                    <m:r>
                      <a:rPr sz="20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′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一般地，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 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-1 阶的导数的导数称为 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的 </a:t>
                </a:r>
                <a:r>
                  <a:rPr sz="2000" i="1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n</a:t>
                </a:r>
                <a:r>
                  <a:rPr sz="2000">
                    <a:solidFill>
                      <a:srgbClr val="FFFF00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 阶导数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，记为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𝑛</m:t>
                            </m:r>
                          </m:e>
                        </m:d>
                      </m:sup>
                    </m:sSup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宋体" charset="0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e>
                        </m:d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宋体" charset="0"/>
                        <a:cs typeface="DejaVu Math TeX Gyre" panose="02000503000000000000" charset="0"/>
                      </a:rPr>
                      <m:t>，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𝑑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</m:t>
                        </m:r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宋体" charset="0"/>
                                <a:cs typeface="DejaVu Math TeX Gyre" panose="02000503000000000000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bg1"/>
                    </a:solidFill>
                    <a:latin typeface="Times New Roman Regular" panose="02020603050405020304" charset="0"/>
                    <a:ea typeface="Microsoft YaHei Bold" panose="020B0503020204020204" charset="-122"/>
                    <a:cs typeface="Times New Roman Regular" panose="02020603050405020304" charset="0"/>
                  </a:rPr>
                  <a:t>注：</a:t>
                </a:r>
                <a:r>
                  <a:rPr sz="2000" b="1">
                    <a:solidFill>
                      <a:srgbClr val="92D050"/>
                    </a:solidFill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二阶和二阶以上的导数统称为高阶导数 . 相应地，</a:t>
                </a:r>
                <a:r>
                  <a:rPr sz="2000" b="1" i="1">
                    <a:solidFill>
                      <a:srgbClr val="92D050"/>
                    </a:solidFill>
                    <a:latin typeface="Times New Roman Bold Italic" panose="02020603050405020304" charset="0"/>
                    <a:ea typeface="楷体" charset="0"/>
                    <a:cs typeface="Times New Roman Bold Italic" panose="02020603050405020304" charset="0"/>
                  </a:rPr>
                  <a:t>f</a:t>
                </a:r>
                <a:r>
                  <a:rPr sz="2000" b="1">
                    <a:solidFill>
                      <a:srgbClr val="92D050"/>
                    </a:solidFill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 (</a:t>
                </a:r>
                <a:r>
                  <a:rPr sz="2000" b="1" i="1">
                    <a:solidFill>
                      <a:srgbClr val="92D050"/>
                    </a:solidFill>
                    <a:latin typeface="Times New Roman Bold Italic" panose="02020603050405020304" charset="0"/>
                    <a:ea typeface="楷体" charset="0"/>
                    <a:cs typeface="Times New Roman Bold Italic" panose="02020603050405020304" charset="0"/>
                  </a:rPr>
                  <a:t>x</a:t>
                </a:r>
                <a:r>
                  <a:rPr sz="2000" b="1">
                    <a:solidFill>
                      <a:srgbClr val="92D050"/>
                    </a:solidFill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) 称为零阶导数，</a:t>
                </a:r>
                <a:r>
                  <a:rPr sz="2000" b="1" i="1">
                    <a:solidFill>
                      <a:srgbClr val="92D050"/>
                    </a:solidFill>
                    <a:latin typeface="Times New Roman Bold Italic" panose="02020603050405020304" charset="0"/>
                    <a:ea typeface="楷体" charset="0"/>
                    <a:cs typeface="Times New Roman Bold Italic" panose="02020603050405020304" charset="0"/>
                  </a:rPr>
                  <a:t>f</a:t>
                </a:r>
                <a:r>
                  <a:rPr sz="2000" b="1">
                    <a:solidFill>
                      <a:srgbClr val="92D050"/>
                    </a:solidFill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 ′(</a:t>
                </a:r>
                <a:r>
                  <a:rPr sz="2000" b="1" i="1">
                    <a:solidFill>
                      <a:srgbClr val="92D050"/>
                    </a:solidFill>
                    <a:latin typeface="Times New Roman Bold Italic" panose="02020603050405020304" charset="0"/>
                    <a:ea typeface="楷体" charset="0"/>
                    <a:cs typeface="Times New Roman Bold Italic" panose="02020603050405020304" charset="0"/>
                  </a:rPr>
                  <a:t>x</a:t>
                </a:r>
                <a:r>
                  <a:rPr sz="2000" b="1">
                    <a:solidFill>
                      <a:srgbClr val="92D050"/>
                    </a:solidFill>
                    <a:latin typeface="Times New Roman Regular" panose="02020603050405020304" charset="0"/>
                    <a:ea typeface="楷体" charset="0"/>
                    <a:cs typeface="Times New Roman Regular" panose="02020603050405020304" charset="0"/>
                  </a:rPr>
                  <a:t>) 称为一阶导数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楷体" charset="0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由此可见，求函数的高阶导数，就是利用基本求导公式及导数的运算法则，对函数逐次地连续求导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063625"/>
                <a:ext cx="10079990" cy="450024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0371" name="Rectangle 19"/>
          <p:cNvSpPr/>
          <p:nvPr/>
        </p:nvSpPr>
        <p:spPr>
          <a:xfrm>
            <a:off x="1056005" y="1558290"/>
            <a:ext cx="10079990" cy="33204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ea typeface="宋体" pitchFamily="2" charset="-122"/>
              </a:rPr>
              <a:t>数学中研究：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ea typeface="宋体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导数、微分及其应用的部分称为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 Regular" panose="02020603050405020304" charset="0"/>
                <a:sym typeface="+mn-ea"/>
              </a:rPr>
              <a:t>微分学</a:t>
            </a: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不定积分、定积分及其应用的部分称为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 Regular" panose="02020603050405020304" charset="0"/>
                <a:sym typeface="+mn-ea"/>
              </a:rPr>
              <a:t>积分学</a:t>
            </a: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数学中微分学与积分学统称为</a:t>
            </a:r>
            <a:r>
              <a:rPr lang="zh-CN" altLang="en-US" sz="2800" b="1" dirty="0">
                <a:solidFill>
                  <a:schemeClr val="accent2"/>
                </a:solidFill>
                <a:latin typeface="Times New Roman Regular" panose="02020603050405020304" charset="0"/>
                <a:sym typeface="+mn-ea"/>
              </a:rPr>
              <a:t>微积分学</a:t>
            </a: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。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微积分是高等数学最基本、</a:t>
            </a:r>
            <a:r>
              <a:rPr lang="zh-CN" altLang="en-US" sz="2800" dirty="0">
                <a:solidFill>
                  <a:schemeClr val="bg1"/>
                </a:solidFill>
                <a:latin typeface="Times New Roman Regular" panose="02020603050405020304" charset="0"/>
                <a:sym typeface="+mn-ea"/>
              </a:rPr>
              <a:t>最重要的组成部分，是现代数学许多分支的基础，是人类认识客观世界，探索宇宙奥秘乃至人类自身的典型数学模型之一。</a:t>
            </a:r>
            <a:endParaRPr lang="zh-CN" altLang="en-US" sz="2800" dirty="0">
              <a:solidFill>
                <a:schemeClr val="bg1"/>
              </a:solidFill>
              <a:latin typeface="Times New Roman Regular" panose="02020603050405020304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1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61695" y="2997200"/>
            <a:ext cx="103835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隐函数与参数求导法则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由二元方程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)=0 所确定的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的函数关系称为隐函数 . 其中因变量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不一定能用自变量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直接表示出来 . 例如，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xe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-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+1=0 所确定的函数就不能写成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( 显函数 ) 形式，因而称为隐函数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若在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)=0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中确定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可导，则此隐函数的导数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可以由方程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" panose="020B0503020204020204" charset="-122"/>
                          <a:cs typeface="DejaVu Math TeX Gyre" panose="02000503000000000000" charset="0"/>
                        </a:rPr>
                        <m:t>𝐹</m:t>
                      </m:r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𝑥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,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𝑦</m:t>
                          </m:r>
                        </m:e>
                      </m:d>
                      <m:r>
                        <a:rPr lang="en-US" sz="2000">
                          <a:solidFill>
                            <a:schemeClr val="bg1"/>
                          </a:solidFill>
                          <a:latin typeface="Times New Roman Regular" panose="02020603050405020304" charset="0"/>
                          <a:ea typeface="Microsoft YaHei Regular" panose="020B0503020204020204" charset="-122"/>
                          <a:cs typeface="Times New Roman Regular" panose="02020603050405020304" charset="0"/>
                        </a:rPr>
                        <m:t>=0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直接求得，其中 F(x，y) 中的 y 必须当作 x 的函数看待 . 这种求导方法叫作隐函数求导法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一、隐函数求导法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85358" name="Rectangle 14"/>
          <p:cNvSpPr/>
          <p:nvPr/>
        </p:nvSpPr>
        <p:spPr>
          <a:xfrm>
            <a:off x="3000375" y="1392555"/>
            <a:ext cx="7920038" cy="5162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把一个隐函数化成显函数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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叫做隐函数的显化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zh-CN" altLang="en-US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dirty="0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85363" name="Rectangle 19"/>
          <p:cNvSpPr/>
          <p:nvPr/>
        </p:nvSpPr>
        <p:spPr>
          <a:xfrm>
            <a:off x="2063750" y="67183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说明：</a:t>
            </a:r>
            <a:endParaRPr lang="zh-CN" altLang="en-US" sz="2800" b="1" dirty="0">
              <a:solidFill>
                <a:schemeClr val="accent2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graphicFrame>
        <p:nvGraphicFramePr>
          <p:cNvPr id="185364" name="Object 20"/>
          <p:cNvGraphicFramePr>
            <a:graphicFrameLocks noChangeAspect="1"/>
          </p:cNvGraphicFramePr>
          <p:nvPr/>
        </p:nvGraphicFramePr>
        <p:xfrm>
          <a:off x="1875155" y="2241550"/>
          <a:ext cx="6192838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1" name="" r:id="rId1" imgW="6337300" imgH="482600" progId="Equation.3">
                  <p:embed/>
                </p:oleObj>
              </mc:Choice>
              <mc:Fallback>
                <p:oleObj name="" r:id="rId1" imgW="6337300" imgH="482600" progId="Equation.3">
                  <p:embed/>
                  <p:pic>
                    <p:nvPicPr>
                      <p:cNvPr id="0" name="图片 351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75155" y="2241550"/>
                        <a:ext cx="6192838" cy="465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5365" name="Object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7993" y="2241550"/>
            <a:ext cx="1511300" cy="431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85366" name="Object 22"/>
          <p:cNvGraphicFramePr>
            <a:graphicFrameLocks noChangeAspect="1"/>
          </p:cNvGraphicFramePr>
          <p:nvPr/>
        </p:nvGraphicFramePr>
        <p:xfrm>
          <a:off x="1874838" y="2997200"/>
          <a:ext cx="11525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2" name="" r:id="rId4" imgW="1104900" imgH="431800" progId="Equation.3">
                  <p:embed/>
                </p:oleObj>
              </mc:Choice>
              <mc:Fallback>
                <p:oleObj name="" r:id="rId4" imgW="1104900" imgH="431800" progId="Equation.3">
                  <p:embed/>
                  <p:pic>
                    <p:nvPicPr>
                      <p:cNvPr id="0" name="图片 35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74838" y="2997200"/>
                        <a:ext cx="11525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367" name="Rectangle 23"/>
          <p:cNvSpPr/>
          <p:nvPr/>
        </p:nvSpPr>
        <p:spPr>
          <a:xfrm>
            <a:off x="1874838" y="3969068"/>
            <a:ext cx="8001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92D050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en-US" altLang="zh-CN" sz="2800">
                <a:solidFill>
                  <a:srgbClr val="92D050"/>
                </a:solidFill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800">
              <a:solidFill>
                <a:srgbClr val="92D05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5368" name="Rectangle 24"/>
          <p:cNvSpPr/>
          <p:nvPr/>
        </p:nvSpPr>
        <p:spPr>
          <a:xfrm>
            <a:off x="2840038" y="3969068"/>
            <a:ext cx="57785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并不是所有的隐函数都可化为显函数</a:t>
            </a:r>
            <a:r>
              <a:rPr lang="en-US" altLang="zh-CN" sz="280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80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74838" y="4937125"/>
            <a:ext cx="8320405" cy="461010"/>
            <a:chOff x="3478" y="7775"/>
            <a:chExt cx="13103" cy="726"/>
          </a:xfrm>
        </p:grpSpPr>
        <p:sp>
          <p:nvSpPr>
            <p:cNvPr id="101387" name="Rectangle 26"/>
            <p:cNvSpPr/>
            <p:nvPr/>
          </p:nvSpPr>
          <p:spPr>
            <a:xfrm>
              <a:off x="3478" y="7800"/>
              <a:ext cx="560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如</a:t>
              </a:r>
              <a:endPara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1388" name="Rectangle 27"/>
            <p:cNvSpPr/>
            <p:nvPr/>
          </p:nvSpPr>
          <p:spPr>
            <a:xfrm>
              <a:off x="4046" y="7800"/>
              <a:ext cx="1119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方程</a:t>
              </a:r>
              <a:endParaRPr lang="zh-CN" altLang="en-US" sz="28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1390" name="Rectangle 29"/>
            <p:cNvSpPr/>
            <p:nvPr/>
          </p:nvSpPr>
          <p:spPr>
            <a:xfrm>
              <a:off x="8883" y="7800"/>
              <a:ext cx="280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0</a:t>
              </a:r>
              <a:endPara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01391" name="Rectangle 30"/>
            <p:cNvSpPr/>
            <p:nvPr/>
          </p:nvSpPr>
          <p:spPr>
            <a:xfrm>
              <a:off x="8455" y="7800"/>
              <a:ext cx="341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800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1392" name="Rectangle 31"/>
            <p:cNvSpPr/>
            <p:nvPr/>
          </p:nvSpPr>
          <p:spPr>
            <a:xfrm>
              <a:off x="7287" y="7800"/>
              <a:ext cx="308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+</a:t>
              </a:r>
              <a:endParaRPr lang="en-US" altLang="zh-CN" sz="2800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1393" name="Rectangle 32"/>
            <p:cNvSpPr/>
            <p:nvPr/>
          </p:nvSpPr>
          <p:spPr>
            <a:xfrm>
              <a:off x="6104" y="7775"/>
              <a:ext cx="329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>
                  <a:solidFill>
                    <a:schemeClr val="bg1"/>
                  </a:solidFill>
                  <a:latin typeface="Symbol" pitchFamily="18" charset="2"/>
                  <a:ea typeface="宋体" pitchFamily="2" charset="-122"/>
                </a:rPr>
                <a:t>-</a:t>
              </a:r>
              <a:endParaRPr lang="en-US" altLang="zh-CN" sz="3000">
                <a:solidFill>
                  <a:schemeClr val="bg1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01394" name="Rectangle 33"/>
            <p:cNvSpPr/>
            <p:nvPr/>
          </p:nvSpPr>
          <p:spPr>
            <a:xfrm>
              <a:off x="7999" y="7920"/>
              <a:ext cx="160" cy="4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i="1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y</a:t>
              </a:r>
              <a:endParaRPr lang="en-US" altLang="zh-CN" sz="2800" i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01395" name="Rectangle 34"/>
            <p:cNvSpPr/>
            <p:nvPr/>
          </p:nvSpPr>
          <p:spPr>
            <a:xfrm>
              <a:off x="6805" y="7920"/>
              <a:ext cx="167" cy="4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i="1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endParaRPr lang="en-US" altLang="zh-CN" sz="2800" i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01396" name="Rectangle 35"/>
            <p:cNvSpPr/>
            <p:nvPr/>
          </p:nvSpPr>
          <p:spPr>
            <a:xfrm>
              <a:off x="7708" y="7775"/>
              <a:ext cx="245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3000" i="1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e</a:t>
              </a:r>
              <a:endParaRPr lang="en-US" altLang="zh-CN" sz="3000" i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01397" name="Rectangle 36"/>
            <p:cNvSpPr/>
            <p:nvPr/>
          </p:nvSpPr>
          <p:spPr>
            <a:xfrm>
              <a:off x="6520" y="7775"/>
              <a:ext cx="266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 i="1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e</a:t>
              </a:r>
              <a:endParaRPr lang="en-US" altLang="zh-CN" sz="3000" i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01398" name="Rectangle 37"/>
            <p:cNvSpPr/>
            <p:nvPr/>
          </p:nvSpPr>
          <p:spPr>
            <a:xfrm>
              <a:off x="5368" y="7800"/>
              <a:ext cx="536" cy="6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800" i="1" err="1">
                  <a:solidFill>
                    <a:schemeClr val="bg1"/>
                  </a:solidFill>
                  <a:latin typeface="Times New Roman" panose="02020603050405020304" pitchFamily="18" charset="0"/>
                  <a:ea typeface="宋体" pitchFamily="2" charset="-122"/>
                </a:rPr>
                <a:t>xy</a:t>
              </a:r>
              <a:endParaRPr lang="en-US" altLang="zh-CN" sz="2800" i="1" err="1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85382" name="Rectangle 38"/>
            <p:cNvSpPr/>
            <p:nvPr/>
          </p:nvSpPr>
          <p:spPr>
            <a:xfrm>
              <a:off x="9269" y="7799"/>
              <a:ext cx="7312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所确定的隐函数就不能显化</a:t>
              </a:r>
              <a:r>
                <a:rPr lang="en-US" altLang="zh-CN" sz="280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.</a:t>
              </a:r>
              <a:endParaRPr lang="en-US" altLang="zh-CN" sz="280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aphicFrame>
        <p:nvGraphicFramePr>
          <p:cNvPr id="185383" name="Object 39"/>
          <p:cNvGraphicFramePr>
            <a:graphicFrameLocks noChangeAspect="1"/>
          </p:cNvGraphicFramePr>
          <p:nvPr/>
        </p:nvGraphicFramePr>
        <p:xfrm>
          <a:off x="3648075" y="3119755"/>
          <a:ext cx="3416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3" name="" r:id="rId6" imgW="3416300" imgH="457200" progId="Equation.3">
                  <p:embed/>
                </p:oleObj>
              </mc:Choice>
              <mc:Fallback>
                <p:oleObj name="" r:id="rId6" imgW="3416300" imgH="457200" progId="Equation.3">
                  <p:embed/>
                  <p:pic>
                    <p:nvPicPr>
                      <p:cNvPr id="0" name="图片 35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48075" y="3119755"/>
                        <a:ext cx="34163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8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536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5368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8" grpId="0"/>
      <p:bldP spid="185363" grpId="0"/>
      <p:bldP spid="185367" grpId="0" build="p"/>
      <p:bldP spid="185368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1007999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对表达成积、商、幂形式的函数和形如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)]</a:t>
            </a:r>
            <a:r>
              <a:rPr sz="20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g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 baseline="30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的函数求导时，往往先对函数两边直接取对数，再根据隐函数求导法则求导数，这一方法叫作</a:t>
            </a:r>
            <a:r>
              <a:rPr sz="2000" b="1">
                <a:solidFill>
                  <a:srgbClr val="FFC000"/>
                </a:solidFill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对数求导法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因为积、商、幂形式的对数可以写为对数之和、差及倍数，所以可以分项求导而得结果 . 而[f (x)]g(x) 之类的函数，由于它既不是幂函数，也不是指数函数，因此必须将它看作复合函数，然后再进行求导，而用取对数求导就避开了这个问题，显得特别简单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二、对数求导法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63625" y="684530"/>
                <a:ext cx="10065385" cy="47764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2　求下列函数的导数：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radPr>
                          <m:deg/>
                          <m:e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e>
                            </m:d>
                          </m:e>
                        </m:rad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𝑥−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3</m:t>
                        </m:r>
                      </m:den>
                    </m:f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&gt;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3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(1) 对函数两边直接取对数，有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ln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=ln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ln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等式两边分别对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求导 ( 注意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的函数 )，有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ctr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(ln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)′=(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ln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)′，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𝑦</m:t>
                            </m:r>
                          </m:e>
                          <m:sup>
                            <m:r>
                              <a:rPr sz="2000">
                                <a:solidFill>
                                  <a:schemeClr val="bg1"/>
                                </a:solidFill>
                                <a:latin typeface="Times New Roman Regular" panose="02020603050405020304" charset="0"/>
                                <a:ea typeface="Microsoft YaHei Regular" panose="020B0503020204020204" charset="-122"/>
                                <a:cs typeface="Times New Roman Regular" panose="02020603050405020304" charset="0"/>
                                <a:sym typeface="+mn-ea"/>
                              </a:rPr>
                              <m:t>′</m:t>
                            </m:r>
                          </m:sup>
                        </m:sSup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unc>
                      <m:funcPr>
                        <m:ctrl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ln</m:t>
                        </m:r>
                      </m:fName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</m:func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∙</m:t>
                    </m:r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,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于是　　　　　　　　　　　　　　　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𝑦</m:t>
                    </m:r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sup>
                    </m:sSup>
                    <m:d>
                      <m:d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func>
                          <m:funcPr>
                            <m:ctrl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func>
                      </m:e>
                    </m:d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625" y="684530"/>
                <a:ext cx="10065385" cy="47764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63625" y="684530"/>
                <a:ext cx="10065385" cy="477647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对函数两边直接取对数，有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sz="2000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ln</m:t>
                          </m:r>
                        </m:fName>
                        <m:e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𝑦</m:t>
                          </m:r>
                        </m:e>
                      </m:func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1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func>
                            <m:func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2</m:t>
                                  </m:r>
                                </m:e>
                              </m:d>
                            </m:e>
                          </m:func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US" sz="2000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ln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𝑥−</m:t>
                                  </m:r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3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等式两边分别对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求导 ( 注意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的函数 )，有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sz="2000">
                                  <a:solidFill>
                                    <a:schemeClr val="bg1"/>
                                  </a:solidFill>
                                  <a:latin typeface="Times New Roman Regular" panose="02020603050405020304" charset="0"/>
                                  <a:ea typeface="Microsoft YaHei Regular" panose="020B0503020204020204" charset="-122"/>
                                  <a:cs typeface="Times New Roman Regular" panose="02020603050405020304" charset="0"/>
                                  <a:sym typeface="+mn-ea"/>
                                </a:rPr>
                                <m:t>′</m:t>
                              </m:r>
                            </m:sup>
                          </m:sSup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𝑦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2</m:t>
                          </m:r>
                        </m:den>
                      </m:f>
                      <m:d>
                        <m:d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𝑥−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,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于是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e>
                      <m:sup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′</m:t>
                        </m:r>
                      </m:sup>
                    </m:sSup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1</m:t>
                                </m:r>
                              </m:e>
                            </m:d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𝑥−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den>
                        </m:f>
                      </m:e>
                    </m:rad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den>
                        </m:f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3</m:t>
                            </m:r>
                          </m:den>
                        </m:f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3625" y="684530"/>
                <a:ext cx="10065385" cy="4776470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一般地，若参数方程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eqArr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𝑥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=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𝜑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𝑡</m:t>
                                  </m:r>
                                </m:e>
                              </m:d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,</m:t>
                              </m:r>
                            </m:e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𝑦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=</m:t>
                              </m:r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𝜓</m:t>
                              </m:r>
                              <m:d>
                                <m:dPr>
                                  <m:ctrlP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solidFill>
                                        <a:schemeClr val="bg1"/>
                                      </a:solidFill>
                                      <a:latin typeface="DejaVu Math TeX Gyre" panose="02000503000000000000" charset="0"/>
                                      <a:ea typeface="Microsoft YaHei Regular" panose="020B0503020204020204" charset="-122"/>
                                      <a:cs typeface="DejaVu Math TeX Gyre" panose="02000503000000000000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确定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的函数关系式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)[ 或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)]，则称此函数关系所表达的函数为由参数方程所确定的函数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三、参数求导法则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714375"/>
                <a:ext cx="10079990" cy="48494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下面介绍借助于参数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的方法，称为参数求导法则 . 假定函数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ψ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 都可导，且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)≠0. 于是根据复合求导法则与反函数导数公式，得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𝑑𝑥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𝑑𝑡</m:t>
                              </m:r>
                            </m:den>
                          </m:f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即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14375"/>
                <a:ext cx="10079990" cy="48494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950085" y="3801745"/>
                <a:ext cx="3013710" cy="799465"/>
              </a:xfrm>
              <a:prstGeom prst="rect">
                <a:avLst/>
              </a:prstGeom>
              <a:noFill/>
              <a:ln>
                <a:solidFill>
                  <a:schemeClr val="accent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𝑡</m:t>
                    </m:r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sSupPr>
                      <m:e>
                        <m: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𝜑</m:t>
                        </m:r>
                      </m:e>
                      <m:sup>
                        <m: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−</m:t>
                        </m:r>
                        <m: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1</m:t>
                        </m:r>
                      </m:sup>
                    </m:sSup>
                    <m:d>
                      <m:dPr>
                        <m:ctrlP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i="1">
                    <a:solidFill>
                      <a:schemeClr val="accent4"/>
                    </a:solidFill>
                    <a:latin typeface="DejaVu Math TeX Gyre" panose="02000503000000000000" charset="0"/>
                    <a:cs typeface="DejaVu Math TeX Gyre" panose="02000503000000000000" charset="0"/>
                  </a:rPr>
                  <a:t>与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𝜓</m:t>
                    </m:r>
                    <m:d>
                      <m:dPr>
                        <m:ctrlP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i="1">
                    <a:solidFill>
                      <a:schemeClr val="accent4"/>
                    </a:solidFill>
                    <a:latin typeface="DejaVu Math TeX Gyre" panose="02000503000000000000" charset="0"/>
                    <a:cs typeface="DejaVu Math TeX Gyre" panose="02000503000000000000" charset="0"/>
                  </a:rPr>
                  <a:t>构成复合函数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𝑦</m:t>
                    </m:r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r>
                      <a:rPr lang="en-US" altLang="zh-CN" i="1">
                        <a:solidFill>
                          <a:schemeClr val="accent4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𝜓</m:t>
                    </m:r>
                    <m:d>
                      <m:dPr>
                        <m:begChr m:val="["/>
                        <m:endChr m:val="]"/>
                        <m:ctrlPr>
                          <a:rPr lang="en-US" altLang="zh-CN" i="1">
                            <a:solidFill>
                              <a:schemeClr val="accent4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𝜑</m:t>
                            </m:r>
                          </m:e>
                          <m:sup>
                            <m: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−</m:t>
                            </m:r>
                            <m: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1</m:t>
                            </m:r>
                          </m:sup>
                        </m:sSup>
                        <m:d>
                          <m:dPr>
                            <m:ctrlP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solidFill>
                                  <a:schemeClr val="accent4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</m:d>
                  </m:oMath>
                </a14:m>
                <a:r>
                  <a:rPr lang="en-US" altLang="zh-CN" i="1">
                    <a:solidFill>
                      <a:schemeClr val="accent4"/>
                    </a:solidFill>
                    <a:latin typeface="DejaVu Math TeX Gyre" panose="02000503000000000000" charset="0"/>
                    <a:cs typeface="DejaVu Math TeX Gyre" panose="02000503000000000000" charset="0"/>
                  </a:rPr>
                  <a:t>.</a:t>
                </a:r>
                <a:endParaRPr lang="en-US" altLang="zh-CN" i="1">
                  <a:solidFill>
                    <a:schemeClr val="accent4"/>
                  </a:solidFill>
                  <a:latin typeface="DejaVu Math TeX Gyre" panose="02000503000000000000" charset="0"/>
                  <a:cs typeface="DejaVu Math TeX Gyre" panose="02000503000000000000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0085" y="3801745"/>
                <a:ext cx="3013710" cy="799465"/>
              </a:xfrm>
              <a:prstGeom prst="rect">
                <a:avLst/>
              </a:prstGeom>
              <a:blipFill rotWithShape="1">
                <a:blip r:embed="rId2"/>
                <a:stretch>
                  <a:fillRect l="-211" t="-794" r="-211" b="-794"/>
                </a:stretch>
              </a:blipFill>
              <a:ln>
                <a:solidFill>
                  <a:schemeClr val="accent4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4759960" y="4995545"/>
            <a:ext cx="1616710" cy="800735"/>
          </a:xfrm>
          <a:prstGeom prst="rect">
            <a:avLst/>
          </a:prstGeom>
          <a:noFill/>
          <a:ln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i="1" err="1">
                <a:solidFill>
                  <a:schemeClr val="accent4"/>
                </a:solidFill>
                <a:latin typeface="Symbol" pitchFamily="18" charset="2"/>
                <a:ea typeface="黑体" panose="02010609060101010101" charset="-122"/>
                <a:sym typeface="+mn-ea"/>
              </a:rPr>
              <a:t>j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(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t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具有反函数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t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i="1" err="1">
                <a:solidFill>
                  <a:schemeClr val="accent4"/>
                </a:solidFill>
                <a:latin typeface="Symbol" pitchFamily="18" charset="2"/>
                <a:ea typeface="黑体" panose="02010609060101010101" charset="-122"/>
                <a:sym typeface="+mn-ea"/>
              </a:rPr>
              <a:t>j</a:t>
            </a:r>
            <a:r>
              <a:rPr lang="en-US" altLang="zh-CN" i="1">
                <a:solidFill>
                  <a:schemeClr val="accent4"/>
                </a:solidFill>
                <a:latin typeface="Symbol" pitchFamily="18" charset="2"/>
                <a:ea typeface="黑体" panose="02010609060101010101" charset="-122"/>
                <a:sym typeface="+mn-ea"/>
              </a:rPr>
              <a:t> </a:t>
            </a:r>
            <a:r>
              <a:rPr lang="en-US" altLang="zh-CN" baseline="3000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-1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(</a:t>
            </a:r>
            <a:r>
              <a:rPr lang="en-US" altLang="zh-CN" i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endParaRPr lang="en-US" altLang="zh-CN" i="1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  <a:cs typeface="DejaVu Math TeX Gyre" panose="02000503000000000000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22160" y="4195445"/>
            <a:ext cx="3013710" cy="800100"/>
          </a:xfrm>
          <a:prstGeom prst="rect">
            <a:avLst/>
          </a:prstGeom>
          <a:noFill/>
          <a:ln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若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i="1" err="1">
                <a:solidFill>
                  <a:schemeClr val="accent4"/>
                </a:solidFill>
                <a:latin typeface="Symbol" pitchFamily="18" charset="2"/>
                <a:ea typeface="黑体" panose="02010609060101010101" charset="-122"/>
                <a:sym typeface="+mn-ea"/>
              </a:rPr>
              <a:t>j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(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t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和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y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i="1" err="1">
                <a:solidFill>
                  <a:schemeClr val="accent4"/>
                </a:solidFill>
                <a:latin typeface="Symbol" pitchFamily="18" charset="2"/>
                <a:ea typeface="黑体" panose="02010609060101010101" charset="-122"/>
                <a:sym typeface="+mn-ea"/>
              </a:rPr>
              <a:t>y</a:t>
            </a:r>
            <a:r>
              <a:rPr lang="en-US" altLang="zh-CN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(</a:t>
            </a:r>
            <a:r>
              <a:rPr lang="en-US" altLang="zh-CN" i="1" err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t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)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都可导</a:t>
            </a:r>
            <a:endParaRPr lang="zh-CN" altLang="en-US" i="1" dirty="0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  <a:cs typeface="DejaVu Math TeX Gyre" panose="02000503000000000000" charset="0"/>
              <a:sym typeface="+mn-ea"/>
            </a:endParaRPr>
          </a:p>
        </p:txBody>
      </p:sp>
      <p:cxnSp>
        <p:nvCxnSpPr>
          <p:cNvPr id="5" name="直接箭头连接符 4"/>
          <p:cNvCxnSpPr>
            <a:stCxn id="2" idx="0"/>
          </p:cNvCxnSpPr>
          <p:nvPr/>
        </p:nvCxnSpPr>
        <p:spPr>
          <a:xfrm flipV="1">
            <a:off x="3456940" y="3076575"/>
            <a:ext cx="1303020" cy="72517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箭头连接符 5"/>
          <p:cNvCxnSpPr>
            <a:stCxn id="3" idx="0"/>
          </p:cNvCxnSpPr>
          <p:nvPr/>
        </p:nvCxnSpPr>
        <p:spPr>
          <a:xfrm flipH="1" flipV="1">
            <a:off x="5444490" y="3061970"/>
            <a:ext cx="123825" cy="1933575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H="1" flipV="1">
            <a:off x="6187440" y="3091180"/>
            <a:ext cx="1630680" cy="1106805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" idx="0"/>
          </p:cNvCxnSpPr>
          <p:nvPr/>
        </p:nvCxnSpPr>
        <p:spPr>
          <a:xfrm flipH="1" flipV="1">
            <a:off x="7002780" y="3236595"/>
            <a:ext cx="1626235" cy="958850"/>
          </a:xfrm>
          <a:prstGeom prst="straightConnector1">
            <a:avLst/>
          </a:prstGeom>
          <a:ln>
            <a:solidFill>
              <a:schemeClr val="accent4"/>
            </a:solidFill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714375"/>
                <a:ext cx="10079990" cy="48494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下面介绍借助于参数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求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的方法，称为参数求导法则 . 假定函数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)，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ψ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 都可导，且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</a:rPr>
                  <a:t>)≠0. 于是根据复合求导法则与反函数导数公式，得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∙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1</m:t>
                          </m:r>
                        </m:num>
                        <m:den>
                          <m:f>
                            <m:f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fPr>
                            <m:num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𝑑𝑥</m:t>
                              </m:r>
                            </m:num>
                            <m:den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𝑑𝑡</m:t>
                              </m:r>
                            </m:den>
                          </m:f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，</m:t>
                      </m:r>
                    </m:oMath>
                  </m:oMathPara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DejaVu Math TeX Gyre" panose="02000503000000000000" charset="0"/>
                    <a:ea typeface="Microsoft YaHei Regular" panose="020B0503020204020204" charset="-122"/>
                    <a:cs typeface="DejaVu Math TeX Gyre" panose="02000503000000000000" charset="0"/>
                  </a:rPr>
                  <a:t>即</a:t>
                </a:r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</a:endParaRPr>
              </a:p>
              <a:p>
                <a:pPr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𝑑𝑥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𝜓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𝜑</m:t>
                              </m:r>
                            </m:e>
                            <m:sup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’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</m:ctrlPr>
                            </m:dPr>
                            <m:e>
                              <m:r>
                                <a:rPr lang="en-US" sz="2000" i="1">
                                  <a:solidFill>
                                    <a:schemeClr val="bg1"/>
                                  </a:solidFill>
                                  <a:latin typeface="DejaVu Math TeX Gyre" panose="02000503000000000000" charset="0"/>
                                  <a:ea typeface="Microsoft YaHei Regular" panose="020B0503020204020204" charset="-122"/>
                                  <a:cs typeface="DejaVu Math TeX Gyre" panose="02000503000000000000" charset="0"/>
                                </a:rPr>
                                <m:t>𝑡</m:t>
                              </m:r>
                            </m:e>
                          </m:d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714375"/>
                <a:ext cx="10079990" cy="48494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4" name="Rectangle 10"/>
          <p:cNvSpPr/>
          <p:nvPr/>
        </p:nvSpPr>
        <p:spPr>
          <a:xfrm>
            <a:off x="3575050" y="363855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pic>
        <p:nvPicPr>
          <p:cNvPr id="223246" name="Picture 14"/>
          <p:cNvPicPr>
            <a:picLocks noChangeAspect="1"/>
          </p:cNvPicPr>
          <p:nvPr/>
        </p:nvPicPr>
        <p:blipFill>
          <a:blip r:embed="rId1"/>
          <a:srcRect l="-4443" t="3633" r="41245" b="9991"/>
          <a:stretch>
            <a:fillRect/>
          </a:stretch>
        </p:blipFill>
        <p:spPr>
          <a:xfrm>
            <a:off x="3575050" y="3494088"/>
            <a:ext cx="6624638" cy="792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7" name="Rectangle 15"/>
          <p:cNvSpPr/>
          <p:nvPr/>
        </p:nvSpPr>
        <p:spPr>
          <a:xfrm>
            <a:off x="1743075" y="1620838"/>
            <a:ext cx="711200" cy="5162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  <a:sym typeface="Symbol" pitchFamily="18" charset="2"/>
            </a:endParaRPr>
          </a:p>
        </p:txBody>
      </p:sp>
      <p:pic>
        <p:nvPicPr>
          <p:cNvPr id="223248" name="Picture 16"/>
          <p:cNvPicPr>
            <a:picLocks noChangeAspect="1"/>
          </p:cNvPicPr>
          <p:nvPr/>
        </p:nvPicPr>
        <p:blipFill>
          <a:blip r:embed="rId2"/>
          <a:srcRect l="9978" t="7089" r="75609" b="7240"/>
          <a:stretch>
            <a:fillRect/>
          </a:stretch>
        </p:blipFill>
        <p:spPr>
          <a:xfrm>
            <a:off x="3432175" y="1982788"/>
            <a:ext cx="1981200" cy="901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3249" name="Text Box 17"/>
          <p:cNvSpPr txBox="1"/>
          <p:nvPr/>
        </p:nvSpPr>
        <p:spPr>
          <a:xfrm>
            <a:off x="1919288" y="2054225"/>
            <a:ext cx="1244600" cy="51625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pic>
        <p:nvPicPr>
          <p:cNvPr id="223250" name="Picture 18"/>
          <p:cNvPicPr>
            <a:picLocks noChangeAspect="1"/>
          </p:cNvPicPr>
          <p:nvPr/>
        </p:nvPicPr>
        <p:blipFill>
          <a:blip r:embed="rId3"/>
          <a:srcRect l="24391" t="7089" r="66185" b="7240"/>
          <a:stretch>
            <a:fillRect/>
          </a:stretch>
        </p:blipFill>
        <p:spPr>
          <a:xfrm>
            <a:off x="5375275" y="1982788"/>
            <a:ext cx="1295400" cy="90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51" name="Picture 19"/>
          <p:cNvPicPr>
            <a:picLocks noChangeAspect="1"/>
          </p:cNvPicPr>
          <p:nvPr/>
        </p:nvPicPr>
        <p:blipFill>
          <a:blip r:embed="rId4"/>
          <a:srcRect l="33815" t="7089" r="54543" b="7240"/>
          <a:stretch>
            <a:fillRect/>
          </a:stretch>
        </p:blipFill>
        <p:spPr>
          <a:xfrm>
            <a:off x="6672263" y="1982788"/>
            <a:ext cx="1600200" cy="90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52" name="Picture 20"/>
          <p:cNvPicPr>
            <a:picLocks noChangeAspect="1"/>
          </p:cNvPicPr>
          <p:nvPr/>
        </p:nvPicPr>
        <p:blipFill>
          <a:blip r:embed="rId5"/>
          <a:srcRect t="12971" r="57314" b="13123"/>
          <a:stretch>
            <a:fillRect/>
          </a:stretch>
        </p:blipFill>
        <p:spPr>
          <a:xfrm>
            <a:off x="2279650" y="3925888"/>
            <a:ext cx="5040313" cy="715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53" name="Picture 21"/>
          <p:cNvPicPr>
            <a:picLocks noChangeAspect="1"/>
          </p:cNvPicPr>
          <p:nvPr/>
        </p:nvPicPr>
        <p:blipFill>
          <a:blip r:embed="rId6"/>
          <a:srcRect t="12971" r="55650" b="13123"/>
          <a:stretch>
            <a:fillRect/>
          </a:stretch>
        </p:blipFill>
        <p:spPr>
          <a:xfrm>
            <a:off x="2351088" y="4718050"/>
            <a:ext cx="5545137" cy="708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54" name="Picture 22"/>
          <p:cNvPicPr>
            <a:picLocks noChangeAspect="1"/>
          </p:cNvPicPr>
          <p:nvPr/>
        </p:nvPicPr>
        <p:blipFill>
          <a:blip r:embed="rId7"/>
          <a:srcRect r="72282" b="-1393"/>
          <a:stretch>
            <a:fillRect/>
          </a:stretch>
        </p:blipFill>
        <p:spPr>
          <a:xfrm>
            <a:off x="3071813" y="5510213"/>
            <a:ext cx="38100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3255" name="Picture 23"/>
          <p:cNvPicPr>
            <a:picLocks noChangeAspect="1"/>
          </p:cNvPicPr>
          <p:nvPr/>
        </p:nvPicPr>
        <p:blipFill>
          <a:blip r:embed="rId8"/>
          <a:srcRect l="42686" t="12971" r="36803" b="13123"/>
          <a:stretch>
            <a:fillRect/>
          </a:stretch>
        </p:blipFill>
        <p:spPr>
          <a:xfrm>
            <a:off x="7248525" y="3925888"/>
            <a:ext cx="2495550" cy="688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24"/>
          <p:cNvGrpSpPr>
            <a:grpSpLocks noChangeAspect="1"/>
          </p:cNvGrpSpPr>
          <p:nvPr/>
        </p:nvGrpSpPr>
        <p:grpSpPr>
          <a:xfrm>
            <a:off x="1530431" y="744855"/>
            <a:ext cx="8488282" cy="930275"/>
            <a:chOff x="433" y="806"/>
            <a:chExt cx="5248" cy="586"/>
          </a:xfrm>
        </p:grpSpPr>
        <p:sp>
          <p:nvSpPr>
            <p:cNvPr id="120847" name="AutoShape 25"/>
            <p:cNvSpPr>
              <a:spLocks noChangeAspect="1" noTextEdit="1"/>
            </p:cNvSpPr>
            <p:nvPr/>
          </p:nvSpPr>
          <p:spPr>
            <a:xfrm>
              <a:off x="960" y="806"/>
              <a:ext cx="4656" cy="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120849" name="Rectangle 27"/>
            <p:cNvSpPr/>
            <p:nvPr/>
          </p:nvSpPr>
          <p:spPr>
            <a:xfrm>
              <a:off x="433" y="957"/>
              <a:ext cx="79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sz="2800" baseline="-25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50" name="Rectangle 28"/>
            <p:cNvSpPr/>
            <p:nvPr/>
          </p:nvSpPr>
          <p:spPr>
            <a:xfrm>
              <a:off x="723" y="926"/>
              <a:ext cx="79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sz="2800" baseline="-25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51" name="Rectangle 29"/>
            <p:cNvSpPr/>
            <p:nvPr/>
          </p:nvSpPr>
          <p:spPr>
            <a:xfrm>
              <a:off x="829" y="926"/>
              <a:ext cx="79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sz="2800" baseline="-25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52" name="Rectangle 30"/>
            <p:cNvSpPr/>
            <p:nvPr/>
          </p:nvSpPr>
          <p:spPr>
            <a:xfrm>
              <a:off x="921" y="926"/>
              <a:ext cx="79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8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53" name="Rectangle 31"/>
            <p:cNvSpPr/>
            <p:nvPr/>
          </p:nvSpPr>
          <p:spPr>
            <a:xfrm>
              <a:off x="1043" y="957"/>
              <a:ext cx="672" cy="12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baseline="-250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120854" name="Group 32"/>
            <p:cNvGrpSpPr/>
            <p:nvPr/>
          </p:nvGrpSpPr>
          <p:grpSpPr>
            <a:xfrm>
              <a:off x="1722" y="806"/>
              <a:ext cx="861" cy="584"/>
              <a:chOff x="1722" y="806"/>
              <a:chExt cx="861" cy="584"/>
            </a:xfrm>
          </p:grpSpPr>
          <p:sp>
            <p:nvSpPr>
              <p:cNvPr id="120855" name="Rectangle 33"/>
              <p:cNvSpPr/>
              <p:nvPr/>
            </p:nvSpPr>
            <p:spPr>
              <a:xfrm>
                <a:off x="1722" y="1103"/>
                <a:ext cx="105" cy="2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err="1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î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56" name="Rectangle 34"/>
              <p:cNvSpPr/>
              <p:nvPr/>
            </p:nvSpPr>
            <p:spPr>
              <a:xfrm>
                <a:off x="1722" y="972"/>
                <a:ext cx="10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err="1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í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57" name="Rectangle 35"/>
              <p:cNvSpPr/>
              <p:nvPr/>
            </p:nvSpPr>
            <p:spPr>
              <a:xfrm>
                <a:off x="1722" y="840"/>
                <a:ext cx="10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err="1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ì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58" name="Rectangle 36"/>
              <p:cNvSpPr/>
              <p:nvPr/>
            </p:nvSpPr>
            <p:spPr>
              <a:xfrm>
                <a:off x="1971" y="1069"/>
                <a:ext cx="1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59" name="Rectangle 37"/>
              <p:cNvSpPr/>
              <p:nvPr/>
            </p:nvSpPr>
            <p:spPr>
              <a:xfrm>
                <a:off x="1957" y="806"/>
                <a:ext cx="1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0" name="Rectangle 38"/>
              <p:cNvSpPr/>
              <p:nvPr/>
            </p:nvSpPr>
            <p:spPr>
              <a:xfrm>
                <a:off x="2499" y="1094"/>
                <a:ext cx="5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t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1" name="Rectangle 39"/>
              <p:cNvSpPr/>
              <p:nvPr/>
            </p:nvSpPr>
            <p:spPr>
              <a:xfrm>
                <a:off x="2113" y="1094"/>
                <a:ext cx="1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b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2" name="Rectangle 40"/>
              <p:cNvSpPr/>
              <p:nvPr/>
            </p:nvSpPr>
            <p:spPr>
              <a:xfrm>
                <a:off x="1840" y="1094"/>
                <a:ext cx="9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y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3" name="Rectangle 41"/>
              <p:cNvSpPr/>
              <p:nvPr/>
            </p:nvSpPr>
            <p:spPr>
              <a:xfrm>
                <a:off x="2524" y="831"/>
                <a:ext cx="5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t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4" name="Rectangle 42"/>
              <p:cNvSpPr/>
              <p:nvPr/>
            </p:nvSpPr>
            <p:spPr>
              <a:xfrm>
                <a:off x="2105" y="831"/>
                <a:ext cx="10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a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5" name="Rectangle 43"/>
              <p:cNvSpPr/>
              <p:nvPr/>
            </p:nvSpPr>
            <p:spPr>
              <a:xfrm>
                <a:off x="1830" y="831"/>
                <a:ext cx="9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6" name="Rectangle 44"/>
              <p:cNvSpPr/>
              <p:nvPr/>
            </p:nvSpPr>
            <p:spPr>
              <a:xfrm>
                <a:off x="2230" y="1094"/>
                <a:ext cx="24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sin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67" name="Rectangle 45"/>
              <p:cNvSpPr/>
              <p:nvPr/>
            </p:nvSpPr>
            <p:spPr>
              <a:xfrm>
                <a:off x="2229" y="831"/>
                <a:ext cx="28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70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cos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20868" name="Rectangle 46"/>
            <p:cNvSpPr/>
            <p:nvPr/>
          </p:nvSpPr>
          <p:spPr>
            <a:xfrm>
              <a:off x="2644" y="957"/>
              <a:ext cx="56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宋体" pitchFamily="2" charset="-122"/>
                  <a:ea typeface="黑体" panose="02010609060101010101" charset="-122"/>
                </a:rPr>
                <a:t>在相应于</a:t>
              </a:r>
              <a:endParaRPr lang="zh-CN" altLang="en-US" baseline="-250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grpSp>
          <p:nvGrpSpPr>
            <p:cNvPr id="120869" name="Group 47"/>
            <p:cNvGrpSpPr/>
            <p:nvPr/>
          </p:nvGrpSpPr>
          <p:grpSpPr>
            <a:xfrm>
              <a:off x="3529" y="808"/>
              <a:ext cx="464" cy="583"/>
              <a:chOff x="3529" y="808"/>
              <a:chExt cx="464" cy="583"/>
            </a:xfrm>
          </p:grpSpPr>
          <p:sp>
            <p:nvSpPr>
              <p:cNvPr id="120870" name="Line 48"/>
              <p:cNvSpPr/>
              <p:nvPr/>
            </p:nvSpPr>
            <p:spPr>
              <a:xfrm>
                <a:off x="3779" y="1084"/>
                <a:ext cx="214" cy="1"/>
              </a:xfrm>
              <a:prstGeom prst="line">
                <a:avLst/>
              </a:prstGeom>
              <a:ln w="158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871" name="Rectangle 49"/>
              <p:cNvSpPr/>
              <p:nvPr/>
            </p:nvSpPr>
            <p:spPr>
              <a:xfrm>
                <a:off x="3836" y="1093"/>
                <a:ext cx="110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4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72" name="Rectangle 50"/>
              <p:cNvSpPr/>
              <p:nvPr/>
            </p:nvSpPr>
            <p:spPr>
              <a:xfrm>
                <a:off x="3799" y="834"/>
                <a:ext cx="79" cy="2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 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73" name="Rectangle 51"/>
              <p:cNvSpPr/>
              <p:nvPr/>
            </p:nvSpPr>
            <p:spPr>
              <a:xfrm>
                <a:off x="3833" y="808"/>
                <a:ext cx="121" cy="2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p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74" name="Rectangle 52"/>
              <p:cNvSpPr/>
              <p:nvPr/>
            </p:nvSpPr>
            <p:spPr>
              <a:xfrm>
                <a:off x="3629" y="915"/>
                <a:ext cx="121" cy="2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75" name="Rectangle 53"/>
              <p:cNvSpPr/>
              <p:nvPr/>
            </p:nvSpPr>
            <p:spPr>
              <a:xfrm>
                <a:off x="3529" y="941"/>
                <a:ext cx="61" cy="29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t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20876" name="Rectangle 54"/>
            <p:cNvSpPr/>
            <p:nvPr/>
          </p:nvSpPr>
          <p:spPr>
            <a:xfrm>
              <a:off x="4047" y="957"/>
              <a:ext cx="37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宋体" pitchFamily="2" charset="-122"/>
                  <a:ea typeface="黑体" panose="02010609060101010101" charset="-122"/>
                </a:rPr>
                <a:t>点处</a:t>
              </a:r>
              <a:endParaRPr lang="zh-CN" altLang="en-US" baseline="-250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0877" name="Rectangle 55"/>
            <p:cNvSpPr/>
            <p:nvPr/>
          </p:nvSpPr>
          <p:spPr>
            <a:xfrm>
              <a:off x="4474" y="957"/>
              <a:ext cx="70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zh-CN" altLang="en-US" dirty="0">
                  <a:solidFill>
                    <a:srgbClr val="000000"/>
                  </a:solidFill>
                  <a:latin typeface="宋体" pitchFamily="2" charset="-122"/>
                  <a:ea typeface="黑体" panose="02010609060101010101" charset="-122"/>
                </a:rPr>
                <a:t>的切线方程</a:t>
              </a:r>
              <a:endParaRPr lang="zh-CN" altLang="en-US" baseline="-25000" dirty="0">
                <a:latin typeface="Times New Roman" panose="02020603050405020304" pitchFamily="18" charset="0"/>
                <a:ea typeface="黑体" panose="02010609060101010101" charset="-122"/>
              </a:endParaRPr>
            </a:p>
          </p:txBody>
        </p:sp>
        <p:sp>
          <p:nvSpPr>
            <p:cNvPr id="120878" name="Rectangle 56"/>
            <p:cNvSpPr/>
            <p:nvPr/>
          </p:nvSpPr>
          <p:spPr>
            <a:xfrm>
              <a:off x="5541" y="926"/>
              <a:ext cx="55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.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79" name="Rectangle 57"/>
            <p:cNvSpPr/>
            <p:nvPr/>
          </p:nvSpPr>
          <p:spPr>
            <a:xfrm>
              <a:off x="5602" y="942"/>
              <a:ext cx="79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5" name="Group 58"/>
          <p:cNvGrpSpPr>
            <a:grpSpLocks noChangeAspect="1"/>
          </p:cNvGrpSpPr>
          <p:nvPr/>
        </p:nvGrpSpPr>
        <p:grpSpPr>
          <a:xfrm>
            <a:off x="2135188" y="2917825"/>
            <a:ext cx="5862637" cy="909638"/>
            <a:chOff x="144" y="2030"/>
            <a:chExt cx="3693" cy="573"/>
          </a:xfrm>
        </p:grpSpPr>
        <p:sp>
          <p:nvSpPr>
            <p:cNvPr id="120881" name="AutoShape 59"/>
            <p:cNvSpPr>
              <a:spLocks noChangeAspect="1" noTextEdit="1"/>
            </p:cNvSpPr>
            <p:nvPr/>
          </p:nvSpPr>
          <p:spPr>
            <a:xfrm>
              <a:off x="144" y="2054"/>
              <a:ext cx="3504" cy="4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endParaRPr lang="zh-CN" altLang="en-US">
                <a:latin typeface="Calibri" charset="0"/>
                <a:ea typeface="宋体" pitchFamily="2" charset="-122"/>
              </a:endParaRPr>
            </a:p>
          </p:txBody>
        </p:sp>
        <p:sp>
          <p:nvSpPr>
            <p:cNvPr id="120882" name="Rectangle 60"/>
            <p:cNvSpPr/>
            <p:nvPr/>
          </p:nvSpPr>
          <p:spPr>
            <a:xfrm>
              <a:off x="144" y="2157"/>
              <a:ext cx="80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    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883" name="Rectangle 61"/>
            <p:cNvSpPr/>
            <p:nvPr/>
          </p:nvSpPr>
          <p:spPr>
            <a:xfrm>
              <a:off x="590" y="2157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sz="2800" baseline="-25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0884" name="Rectangle 62"/>
            <p:cNvSpPr/>
            <p:nvPr/>
          </p:nvSpPr>
          <p:spPr>
            <a:xfrm>
              <a:off x="1035" y="2157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endParaRPr lang="zh-CN" altLang="zh-CN" sz="2800" baseline="-25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grpSp>
          <p:nvGrpSpPr>
            <p:cNvPr id="120885" name="Group 63"/>
            <p:cNvGrpSpPr/>
            <p:nvPr/>
          </p:nvGrpSpPr>
          <p:grpSpPr>
            <a:xfrm>
              <a:off x="2415" y="2030"/>
              <a:ext cx="1099" cy="573"/>
              <a:chOff x="2415" y="2030"/>
              <a:chExt cx="1099" cy="573"/>
            </a:xfrm>
          </p:grpSpPr>
          <p:sp>
            <p:nvSpPr>
              <p:cNvPr id="120886" name="Line 64"/>
              <p:cNvSpPr/>
              <p:nvPr/>
            </p:nvSpPr>
            <p:spPr>
              <a:xfrm>
                <a:off x="2415" y="2297"/>
                <a:ext cx="250" cy="1"/>
              </a:xfrm>
              <a:prstGeom prst="line">
                <a:avLst/>
              </a:prstGeom>
              <a:ln w="1746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887" name="Line 65"/>
              <p:cNvSpPr/>
              <p:nvPr/>
            </p:nvSpPr>
            <p:spPr>
              <a:xfrm>
                <a:off x="2734" y="2183"/>
                <a:ext cx="1" cy="227"/>
              </a:xfrm>
              <a:prstGeom prst="line">
                <a:avLst/>
              </a:prstGeom>
              <a:ln w="1746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888" name="Line 66"/>
              <p:cNvSpPr/>
              <p:nvPr/>
            </p:nvSpPr>
            <p:spPr>
              <a:xfrm>
                <a:off x="2899" y="2389"/>
                <a:ext cx="112" cy="1"/>
              </a:xfrm>
              <a:prstGeom prst="line">
                <a:avLst/>
              </a:prstGeom>
              <a:ln w="1746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889" name="Line 67"/>
              <p:cNvSpPr/>
              <p:nvPr/>
            </p:nvSpPr>
            <p:spPr>
              <a:xfrm>
                <a:off x="3367" y="2297"/>
                <a:ext cx="147" cy="1"/>
              </a:xfrm>
              <a:prstGeom prst="line">
                <a:avLst/>
              </a:prstGeom>
              <a:ln w="17463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0890" name="Rectangle 68"/>
              <p:cNvSpPr/>
              <p:nvPr/>
            </p:nvSpPr>
            <p:spPr>
              <a:xfrm>
                <a:off x="3385" y="2305"/>
                <a:ext cx="112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a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1" name="Rectangle 69"/>
              <p:cNvSpPr/>
              <p:nvPr/>
            </p:nvSpPr>
            <p:spPr>
              <a:xfrm>
                <a:off x="3383" y="2048"/>
                <a:ext cx="112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b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2" name="Rectangle 70"/>
              <p:cNvSpPr/>
              <p:nvPr/>
            </p:nvSpPr>
            <p:spPr>
              <a:xfrm>
                <a:off x="2435" y="2305"/>
                <a:ext cx="212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dx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3" name="Rectangle 71"/>
              <p:cNvSpPr/>
              <p:nvPr/>
            </p:nvSpPr>
            <p:spPr>
              <a:xfrm>
                <a:off x="2433" y="2030"/>
                <a:ext cx="212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 i="1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dy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4" name="Rectangle 72"/>
              <p:cNvSpPr/>
              <p:nvPr/>
            </p:nvSpPr>
            <p:spPr>
              <a:xfrm>
                <a:off x="2751" y="2295"/>
                <a:ext cx="4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t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5" name="Rectangle 73"/>
              <p:cNvSpPr/>
              <p:nvPr/>
            </p:nvSpPr>
            <p:spPr>
              <a:xfrm>
                <a:off x="3222" y="2130"/>
                <a:ext cx="123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-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6" name="Rectangle 74"/>
              <p:cNvSpPr/>
              <p:nvPr/>
            </p:nvSpPr>
            <p:spPr>
              <a:xfrm>
                <a:off x="3066" y="2130"/>
                <a:ext cx="123" cy="29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7" name="Rectangle 75"/>
              <p:cNvSpPr/>
              <p:nvPr/>
            </p:nvSpPr>
            <p:spPr>
              <a:xfrm>
                <a:off x="2808" y="2278"/>
                <a:ext cx="79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8" name="Rectangle 76"/>
              <p:cNvSpPr/>
              <p:nvPr/>
            </p:nvSpPr>
            <p:spPr>
              <a:xfrm>
                <a:off x="2920" y="2396"/>
                <a:ext cx="72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4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0899" name="Rectangle 77"/>
              <p:cNvSpPr/>
              <p:nvPr/>
            </p:nvSpPr>
            <p:spPr>
              <a:xfrm>
                <a:off x="2899" y="2205"/>
                <a:ext cx="79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fontAlgn="t">
                  <a:lnSpc>
                    <a:spcPct val="110000"/>
                  </a:lnSpc>
                </a:pPr>
                <a:r>
                  <a:rPr lang="en-US" altLang="zh-CN" i="1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p</a:t>
                </a:r>
                <a:endParaRPr lang="en-US" altLang="zh-CN" sz="2800" baseline="-250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20900" name="Rectangle 78"/>
            <p:cNvSpPr/>
            <p:nvPr/>
          </p:nvSpPr>
          <p:spPr>
            <a:xfrm>
              <a:off x="3566" y="2126"/>
              <a:ext cx="56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.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901" name="Rectangle 79"/>
            <p:cNvSpPr/>
            <p:nvPr/>
          </p:nvSpPr>
          <p:spPr>
            <a:xfrm>
              <a:off x="3630" y="2142"/>
              <a:ext cx="80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0902" name="Rectangle 80"/>
            <p:cNvSpPr/>
            <p:nvPr/>
          </p:nvSpPr>
          <p:spPr>
            <a:xfrm>
              <a:off x="3757" y="2142"/>
              <a:ext cx="80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fontAlgn="t">
                <a:lnSpc>
                  <a:spcPct val="110000"/>
                </a:lnSpc>
              </a:pP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endParaRPr lang="en-US" altLang="zh-CN" sz="2800" baseline="-25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23314" name="Text Box 82"/>
          <p:cNvSpPr txBox="1"/>
          <p:nvPr/>
        </p:nvSpPr>
        <p:spPr>
          <a:xfrm>
            <a:off x="2495550" y="974725"/>
            <a:ext cx="12954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charset="-122"/>
              </a:rPr>
              <a:t>例：求</a:t>
            </a:r>
            <a:endParaRPr lang="zh-CN" altLang="en-US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3316" name="Rectangle 84"/>
          <p:cNvSpPr/>
          <p:nvPr/>
        </p:nvSpPr>
        <p:spPr>
          <a:xfrm>
            <a:off x="2855913" y="3133725"/>
            <a:ext cx="2011680" cy="39560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fontAlgn="t">
              <a:lnSpc>
                <a:spcPct val="11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所求切线的斜率为</a:t>
            </a:r>
            <a:endParaRPr lang="zh-CN" altLang="en-US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23317" name="Text Box 85"/>
          <p:cNvSpPr txBox="1"/>
          <p:nvPr/>
        </p:nvSpPr>
        <p:spPr>
          <a:xfrm>
            <a:off x="3935413" y="3351213"/>
            <a:ext cx="4752975" cy="6451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23318" name="Line 86"/>
          <p:cNvSpPr/>
          <p:nvPr/>
        </p:nvSpPr>
        <p:spPr>
          <a:xfrm flipH="1" flipV="1">
            <a:off x="4151313" y="2486025"/>
            <a:ext cx="2305050" cy="865188"/>
          </a:xfrm>
          <a:prstGeom prst="line">
            <a:avLst/>
          </a:prstGeom>
          <a:ln w="2540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23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23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2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22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3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22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2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2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22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2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22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22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49" grpId="0"/>
      <p:bldP spid="223314" grpId="0"/>
      <p:bldP spid="223316" grpId="0"/>
      <p:bldP spid="223317" grpId="0" bldLvl="0" animBg="1"/>
      <p:bldP spid="223317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accent2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 1. 变速直线运动的瞬时速度</a:t>
                </a:r>
                <a:r>
                  <a:rPr lang="en-US" sz="2000">
                    <a:solidFill>
                      <a:schemeClr val="bg1"/>
                    </a:solidFill>
                    <a:highlight>
                      <a:srgbClr val="008000"/>
                    </a:highlight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 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一质点做变速直线运动，在时间 [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,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 t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] 内走过的路程为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，求质点在</a:t>
                </a:r>
                <a:r>
                  <a:rPr sz="2000" i="1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 时刻的瞬时速度 .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在时间 [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, 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] 内质点走过的路程是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)，在时间 [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0, 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] 内质点走过的路程是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)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. 因此，在 Δt 时间内，质点走过的路程为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 -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).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</a:rPr>
                  <a:t>如果质点做匀速直线运动，它的速度为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𝑣</m:t>
                      </m:r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=</m:t>
                      </m:r>
                      <m:f>
                        <m:fPr>
                          <m:ctrlP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</m:ctrlPr>
                        </m:fPr>
                        <m:num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∆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𝑠</m:t>
                          </m:r>
                        </m:num>
                        <m:den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∆</m:t>
                          </m:r>
                          <m:r>
                            <a:rPr lang="en-US" sz="2000" i="1">
                              <a:solidFill>
                                <a:schemeClr val="bg1"/>
                              </a:solidFill>
                              <a:latin typeface="DejaVu Math TeX Gyre" panose="02000503000000000000" charset="0"/>
                              <a:ea typeface="Microsoft YaHei Regular" panose="020B0503020204020204" charset="-122"/>
                              <a:cs typeface="DejaVu Math TeX Gyre" panose="02000503000000000000" charset="0"/>
                            </a:rPr>
                            <m:t>𝑡</m:t>
                          </m:r>
                        </m:den>
                      </m:f>
                      <m:r>
                        <a:rPr lang="en-US" sz="2000" i="1">
                          <a:solidFill>
                            <a:schemeClr val="bg1"/>
                          </a:solidFill>
                          <a:latin typeface="DejaVu Math TeX Gyre" panose="02000503000000000000" charset="0"/>
                          <a:ea typeface="Microsoft YaHei Regular" panose="020B0503020204020204" charset="-122"/>
                          <a:cs typeface="DejaVu Math TeX Gyre" panose="02000503000000000000" charset="0"/>
                        </a:rPr>
                        <m:t>.</m:t>
                      </m:r>
                    </m:oMath>
                  </m:oMathPara>
                </a14:m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 b="-177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一、两个实例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7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1858" name="Rectangle 10"/>
          <p:cNvSpPr/>
          <p:nvPr/>
        </p:nvSpPr>
        <p:spPr>
          <a:xfrm>
            <a:off x="3742690" y="377825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85355" name="Rectangle 11"/>
          <p:cNvSpPr/>
          <p:nvPr/>
        </p:nvSpPr>
        <p:spPr>
          <a:xfrm>
            <a:off x="2663190" y="969963"/>
            <a:ext cx="1512888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如果函数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7487603" y="898525"/>
            <a:ext cx="2444750" cy="450850"/>
            <a:chOff x="3516" y="1528"/>
            <a:chExt cx="1451" cy="284"/>
          </a:xfrm>
        </p:grpSpPr>
        <p:sp>
          <p:nvSpPr>
            <p:cNvPr id="121861" name="Rectangle 13"/>
            <p:cNvSpPr/>
            <p:nvPr/>
          </p:nvSpPr>
          <p:spPr>
            <a:xfrm>
              <a:off x="3516" y="1541"/>
              <a:ext cx="135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具有二阶导数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1862" name="Rectangle 14"/>
            <p:cNvSpPr/>
            <p:nvPr/>
          </p:nvSpPr>
          <p:spPr>
            <a:xfrm>
              <a:off x="4914" y="1528"/>
              <a:ext cx="5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33487" name="Rectangle 15"/>
          <p:cNvSpPr/>
          <p:nvPr/>
        </p:nvSpPr>
        <p:spPr>
          <a:xfrm>
            <a:off x="2667953" y="2049463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由一阶导数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6119178" y="1978025"/>
            <a:ext cx="1460500" cy="481013"/>
            <a:chOff x="2434" y="2226"/>
            <a:chExt cx="1015" cy="309"/>
          </a:xfrm>
        </p:grpSpPr>
        <p:sp>
          <p:nvSpPr>
            <p:cNvPr id="121865" name="Rectangle 17"/>
            <p:cNvSpPr/>
            <p:nvPr/>
          </p:nvSpPr>
          <p:spPr>
            <a:xfrm>
              <a:off x="2434" y="2256"/>
              <a:ext cx="247" cy="27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和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21866" name="Group 18"/>
            <p:cNvGrpSpPr/>
            <p:nvPr/>
          </p:nvGrpSpPr>
          <p:grpSpPr>
            <a:xfrm>
              <a:off x="2688" y="2226"/>
              <a:ext cx="761" cy="309"/>
              <a:chOff x="2683" y="2364"/>
              <a:chExt cx="761" cy="309"/>
            </a:xfrm>
          </p:grpSpPr>
          <p:sp>
            <p:nvSpPr>
              <p:cNvPr id="121867" name="Rectangle 19"/>
              <p:cNvSpPr/>
              <p:nvPr/>
            </p:nvSpPr>
            <p:spPr>
              <a:xfrm>
                <a:off x="3362" y="2390"/>
                <a:ext cx="82" cy="2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)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1868" name="Rectangle 20"/>
              <p:cNvSpPr/>
              <p:nvPr/>
            </p:nvSpPr>
            <p:spPr>
              <a:xfrm>
                <a:off x="3194" y="2390"/>
                <a:ext cx="82" cy="2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(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1869" name="Rectangle 21"/>
              <p:cNvSpPr/>
              <p:nvPr/>
            </p:nvSpPr>
            <p:spPr>
              <a:xfrm>
                <a:off x="3275" y="2390"/>
                <a:ext cx="69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t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1870" name="Rectangle 22"/>
              <p:cNvSpPr/>
              <p:nvPr/>
            </p:nvSpPr>
            <p:spPr>
              <a:xfrm>
                <a:off x="2683" y="2390"/>
                <a:ext cx="110" cy="28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1871" name="Rectangle 23"/>
              <p:cNvSpPr/>
              <p:nvPr/>
            </p:nvSpPr>
            <p:spPr>
              <a:xfrm>
                <a:off x="3050" y="2364"/>
                <a:ext cx="149" cy="2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j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21872" name="Rectangle 24"/>
              <p:cNvSpPr/>
              <p:nvPr/>
            </p:nvSpPr>
            <p:spPr>
              <a:xfrm>
                <a:off x="2878" y="2364"/>
                <a:ext cx="135" cy="2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</p:grpSp>
      <p:sp>
        <p:nvSpPr>
          <p:cNvPr id="233497" name="Rectangle 25"/>
          <p:cNvSpPr/>
          <p:nvPr/>
        </p:nvSpPr>
        <p:spPr>
          <a:xfrm>
            <a:off x="7636828" y="1978025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还可以组成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3498" name="Rectangle 26"/>
          <p:cNvSpPr/>
          <p:nvPr/>
        </p:nvSpPr>
        <p:spPr>
          <a:xfrm>
            <a:off x="2810828" y="3130550"/>
            <a:ext cx="14224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参数方程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5" name="Group 27"/>
          <p:cNvGrpSpPr/>
          <p:nvPr/>
        </p:nvGrpSpPr>
        <p:grpSpPr>
          <a:xfrm>
            <a:off x="2671128" y="4210050"/>
            <a:ext cx="3943350" cy="433388"/>
            <a:chOff x="3109" y="2960"/>
            <a:chExt cx="2484" cy="273"/>
          </a:xfrm>
        </p:grpSpPr>
        <p:sp>
          <p:nvSpPr>
            <p:cNvPr id="121876" name="Rectangle 28"/>
            <p:cNvSpPr/>
            <p:nvPr/>
          </p:nvSpPr>
          <p:spPr>
            <a:xfrm>
              <a:off x="3109" y="2962"/>
              <a:ext cx="224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再用参数方程的求导方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21877" name="Rectangle 29"/>
            <p:cNvSpPr/>
            <p:nvPr/>
          </p:nvSpPr>
          <p:spPr>
            <a:xfrm>
              <a:off x="5369" y="2960"/>
              <a:ext cx="22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法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33502" name="Rectangle 30"/>
          <p:cNvSpPr/>
          <p:nvPr/>
        </p:nvSpPr>
        <p:spPr>
          <a:xfrm>
            <a:off x="6773228" y="4210050"/>
            <a:ext cx="177800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得二阶导数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85375" name="Object 31"/>
          <p:cNvGraphicFramePr>
            <a:graphicFrameLocks noChangeAspect="1"/>
          </p:cNvGraphicFramePr>
          <p:nvPr/>
        </p:nvGraphicFramePr>
        <p:xfrm>
          <a:off x="6550978" y="4714875"/>
          <a:ext cx="1417637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2" name="" r:id="rId1" imgW="1840230" imgH="1873885" progId="Equation.3">
                  <p:embed/>
                </p:oleObj>
              </mc:Choice>
              <mc:Fallback>
                <p:oleObj name="" r:id="rId1" imgW="1840230" imgH="1873885" progId="Equation.3">
                  <p:embed/>
                  <p:pic>
                    <p:nvPicPr>
                      <p:cNvPr id="0" name="图片 336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-29999"/>
                      </a:blip>
                      <a:stretch>
                        <a:fillRect/>
                      </a:stretch>
                    </p:blipFill>
                    <p:spPr>
                      <a:xfrm>
                        <a:off x="6550978" y="4714875"/>
                        <a:ext cx="1417637" cy="1439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76" name="Object 32"/>
          <p:cNvGraphicFramePr>
            <a:graphicFrameLocks noChangeAspect="1"/>
          </p:cNvGraphicFramePr>
          <p:nvPr/>
        </p:nvGraphicFramePr>
        <p:xfrm>
          <a:off x="4679315" y="2841625"/>
          <a:ext cx="3527425" cy="117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3" name="" r:id="rId3" imgW="4064000" imgH="1358900" progId="Equation.3">
                  <p:embed/>
                </p:oleObj>
              </mc:Choice>
              <mc:Fallback>
                <p:oleObj name="" r:id="rId3" imgW="4064000" imgH="1358900" progId="Equation.3">
                  <p:embed/>
                  <p:pic>
                    <p:nvPicPr>
                      <p:cNvPr id="0" name="图片 336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9315" y="2841625"/>
                        <a:ext cx="3527425" cy="11795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33"/>
          <p:cNvGrpSpPr/>
          <p:nvPr/>
        </p:nvGrpSpPr>
        <p:grpSpPr>
          <a:xfrm>
            <a:off x="4247515" y="754063"/>
            <a:ext cx="3095625" cy="863600"/>
            <a:chOff x="1639" y="369"/>
            <a:chExt cx="2369" cy="616"/>
          </a:xfrm>
        </p:grpSpPr>
        <p:graphicFrame>
          <p:nvGraphicFramePr>
            <p:cNvPr id="121882" name="Object 34"/>
            <p:cNvGraphicFramePr>
              <a:graphicFrameLocks noChangeAspect="1"/>
            </p:cNvGraphicFramePr>
            <p:nvPr/>
          </p:nvGraphicFramePr>
          <p:xfrm>
            <a:off x="1639" y="369"/>
            <a:ext cx="928" cy="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64" name="" r:id="rId5" imgW="1473200" imgH="977900" progId="Equation.3">
                    <p:embed/>
                  </p:oleObj>
                </mc:Choice>
                <mc:Fallback>
                  <p:oleObj name="" r:id="rId5" imgW="1473200" imgH="977900" progId="Equation.3">
                    <p:embed/>
                    <p:pic>
                      <p:nvPicPr>
                        <p:cNvPr id="0" name="图片 336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39" y="369"/>
                          <a:ext cx="928" cy="6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1883" name="Object 35"/>
            <p:cNvGraphicFramePr>
              <a:graphicFrameLocks noChangeAspect="1"/>
            </p:cNvGraphicFramePr>
            <p:nvPr/>
          </p:nvGraphicFramePr>
          <p:xfrm>
            <a:off x="2944" y="553"/>
            <a:ext cx="1064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65" name="" r:id="rId7" imgW="1688465" imgH="393700" progId="Equation.3">
                    <p:embed/>
                  </p:oleObj>
                </mc:Choice>
                <mc:Fallback>
                  <p:oleObj name="" r:id="rId7" imgW="1688465" imgH="393700" progId="Equation.3">
                    <p:embed/>
                    <p:pic>
                      <p:nvPicPr>
                        <p:cNvPr id="0" name="图片 336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944" y="553"/>
                          <a:ext cx="1064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85380" name="Object 36"/>
          <p:cNvGraphicFramePr>
            <a:graphicFrameLocks noChangeAspect="1"/>
          </p:cNvGraphicFramePr>
          <p:nvPr/>
        </p:nvGraphicFramePr>
        <p:xfrm>
          <a:off x="4607878" y="1906588"/>
          <a:ext cx="1395412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6" name="" r:id="rId9" imgW="1862455" imgH="1061085" progId="Equation.3">
                  <p:embed/>
                </p:oleObj>
              </mc:Choice>
              <mc:Fallback>
                <p:oleObj name="" r:id="rId9" imgW="1862455" imgH="1061085" progId="Equation.3">
                  <p:embed/>
                  <p:pic>
                    <p:nvPicPr>
                      <p:cNvPr id="0" name="图片 336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07878" y="1906588"/>
                        <a:ext cx="1395412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81" name="Object 37"/>
          <p:cNvGraphicFramePr>
            <a:graphicFrameLocks noChangeAspect="1"/>
          </p:cNvGraphicFramePr>
          <p:nvPr/>
        </p:nvGraphicFramePr>
        <p:xfrm>
          <a:off x="4463415" y="5218113"/>
          <a:ext cx="582613" cy="83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7" name="" r:id="rId11" imgW="744855" imgH="1072515" progId="Equation.3">
                  <p:embed/>
                </p:oleObj>
              </mc:Choice>
              <mc:Fallback>
                <p:oleObj name="" r:id="rId11" imgW="744855" imgH="1072515" progId="Equation.3">
                  <p:embed/>
                  <p:pic>
                    <p:nvPicPr>
                      <p:cNvPr id="0" name="图片 3366"/>
                      <p:cNvPicPr/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-35999"/>
                      </a:blip>
                      <a:stretch>
                        <a:fillRect/>
                      </a:stretch>
                    </p:blipFill>
                    <p:spPr>
                      <a:xfrm>
                        <a:off x="4463415" y="5218113"/>
                        <a:ext cx="582613" cy="833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382" name="Object 38"/>
          <p:cNvGraphicFramePr>
            <a:graphicFrameLocks noChangeAspect="1"/>
          </p:cNvGraphicFramePr>
          <p:nvPr/>
        </p:nvGraphicFramePr>
        <p:xfrm>
          <a:off x="5111115" y="5291138"/>
          <a:ext cx="13589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8" name="" r:id="rId13" imgW="1511300" imgH="901700" progId="Equation.3">
                  <p:embed/>
                </p:oleObj>
              </mc:Choice>
              <mc:Fallback>
                <p:oleObj name="" r:id="rId13" imgW="1511300" imgH="901700" progId="Equation.3">
                  <p:embed/>
                  <p:pic>
                    <p:nvPicPr>
                      <p:cNvPr id="0" name="图片 336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11115" y="5291138"/>
                        <a:ext cx="1358900" cy="811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5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348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3497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3498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350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8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5" grpId="0"/>
      <p:bldP spid="233487" grpId="0" build="p"/>
      <p:bldP spid="233497" grpId="0" build="p"/>
      <p:bldP spid="233498" grpId="0" advAuto="1000" build="p"/>
      <p:bldP spid="233502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5" name="Rectangle 9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3906" name="Rectangle 10"/>
          <p:cNvSpPr/>
          <p:nvPr/>
        </p:nvSpPr>
        <p:spPr>
          <a:xfrm>
            <a:off x="3575050" y="373634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2459" name="Rectangle 11"/>
          <p:cNvSpPr/>
          <p:nvPr/>
        </p:nvSpPr>
        <p:spPr>
          <a:xfrm>
            <a:off x="2424113" y="637540"/>
            <a:ext cx="2079625" cy="7381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0000" tIns="46800" rIns="90000" bIns="46800" anchor="ctr" anchorCtr="0">
            <a:spAutoFit/>
          </a:bodyPr>
          <a:p>
            <a:r>
              <a:rPr lang="en-US" altLang="zh-CN" sz="4200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 </a:t>
            </a:r>
            <a:r>
              <a:rPr lang="zh-CN" altLang="en-US" sz="3200" dirty="0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小结：</a:t>
            </a:r>
            <a:endParaRPr lang="zh-CN" altLang="en-US" sz="3200" dirty="0">
              <a:solidFill>
                <a:srgbClr val="0000FF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232461" name="Rectangle 13"/>
          <p:cNvSpPr/>
          <p:nvPr/>
        </p:nvSpPr>
        <p:spPr>
          <a:xfrm>
            <a:off x="2351088" y="1575753"/>
            <a:ext cx="6813550" cy="4619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3000" dirty="0">
                <a:latin typeface="宋体" pitchFamily="2" charset="-122"/>
                <a:ea typeface="宋体" pitchFamily="2" charset="-122"/>
              </a:rPr>
              <a:t>由参数方程所确定的函数的求导法</a:t>
            </a:r>
            <a:endParaRPr lang="zh-CN" altLang="en-US" sz="3000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" name="Group 14"/>
          <p:cNvGrpSpPr/>
          <p:nvPr/>
        </p:nvGrpSpPr>
        <p:grpSpPr>
          <a:xfrm>
            <a:off x="2351088" y="2367915"/>
            <a:ext cx="6769100" cy="977900"/>
            <a:chOff x="274" y="1645"/>
            <a:chExt cx="4264" cy="616"/>
          </a:xfrm>
        </p:grpSpPr>
        <p:sp>
          <p:nvSpPr>
            <p:cNvPr id="123910" name="Text Box 15"/>
            <p:cNvSpPr txBox="1"/>
            <p:nvPr/>
          </p:nvSpPr>
          <p:spPr>
            <a:xfrm>
              <a:off x="274" y="1808"/>
              <a:ext cx="159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latin typeface="Times New Roman" panose="02020603050405020304" pitchFamily="18" charset="0"/>
                  <a:ea typeface="宋体" pitchFamily="2" charset="-122"/>
                </a:rPr>
                <a:t>参数方程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23911" name="Group 16"/>
            <p:cNvGrpSpPr/>
            <p:nvPr/>
          </p:nvGrpSpPr>
          <p:grpSpPr>
            <a:xfrm>
              <a:off x="1667" y="1645"/>
              <a:ext cx="2871" cy="616"/>
              <a:chOff x="1667" y="1645"/>
              <a:chExt cx="2871" cy="616"/>
            </a:xfrm>
          </p:grpSpPr>
          <p:grpSp>
            <p:nvGrpSpPr>
              <p:cNvPr id="123912" name="Group 17"/>
              <p:cNvGrpSpPr/>
              <p:nvPr/>
            </p:nvGrpSpPr>
            <p:grpSpPr>
              <a:xfrm>
                <a:off x="1667" y="1645"/>
                <a:ext cx="2369" cy="616"/>
                <a:chOff x="1639" y="369"/>
                <a:chExt cx="2369" cy="616"/>
              </a:xfrm>
            </p:grpSpPr>
            <p:graphicFrame>
              <p:nvGraphicFramePr>
                <p:cNvPr id="123913" name="Object 18"/>
                <p:cNvGraphicFramePr>
                  <a:graphicFrameLocks noChangeAspect="1"/>
                </p:cNvGraphicFramePr>
                <p:nvPr/>
              </p:nvGraphicFramePr>
              <p:xfrm>
                <a:off x="1639" y="369"/>
                <a:ext cx="928" cy="61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32" name="" r:id="rId1" imgW="1473200" imgH="977900" progId="Equation.3">
                        <p:embed/>
                      </p:oleObj>
                    </mc:Choice>
                    <mc:Fallback>
                      <p:oleObj name="" r:id="rId1" imgW="1473200" imgH="977900" progId="Equation.3">
                        <p:embed/>
                        <p:pic>
                          <p:nvPicPr>
                            <p:cNvPr id="0" name="图片 3331"/>
                            <p:cNvPicPr/>
                            <p:nvPr/>
                          </p:nvPicPr>
                          <p:blipFill>
                            <a:blip r:embed="rId2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639" y="369"/>
                              <a:ext cx="928" cy="616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23914" name="Object 19"/>
                <p:cNvGraphicFramePr>
                  <a:graphicFrameLocks noChangeAspect="1"/>
                </p:cNvGraphicFramePr>
                <p:nvPr/>
              </p:nvGraphicFramePr>
              <p:xfrm>
                <a:off x="2944" y="553"/>
                <a:ext cx="1064" cy="248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33" name="" r:id="rId3" imgW="1688465" imgH="393700" progId="Equation.3">
                        <p:embed/>
                      </p:oleObj>
                    </mc:Choice>
                    <mc:Fallback>
                      <p:oleObj name="" r:id="rId3" imgW="1688465" imgH="393700" progId="Equation.3">
                        <p:embed/>
                        <p:pic>
                          <p:nvPicPr>
                            <p:cNvPr id="0" name="图片 3332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2944" y="553"/>
                              <a:ext cx="1064" cy="248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23915" name="Text Box 20"/>
              <p:cNvSpPr txBox="1"/>
              <p:nvPr/>
            </p:nvSpPr>
            <p:spPr>
              <a:xfrm>
                <a:off x="3950" y="1808"/>
                <a:ext cx="588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 anchorCtr="0">
                <a:spAutoFit/>
              </a:bodyPr>
              <a:p>
                <a:pPr algn="ctr"/>
                <a:r>
                  <a:rPr lang="zh-CN" altLang="en-US" sz="2800" dirty="0">
                    <a:latin typeface="Times New Roman" panose="02020603050405020304" pitchFamily="18" charset="0"/>
                    <a:ea typeface="宋体" pitchFamily="2" charset="-122"/>
                  </a:rPr>
                  <a:t>，</a:t>
                </a:r>
                <a:endParaRPr lang="zh-CN" altLang="en-US" sz="2800" dirty="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5" name="Group 21"/>
          <p:cNvGrpSpPr/>
          <p:nvPr/>
        </p:nvGrpSpPr>
        <p:grpSpPr>
          <a:xfrm>
            <a:off x="4295775" y="3736340"/>
            <a:ext cx="1581150" cy="952500"/>
            <a:chOff x="1246" y="2481"/>
            <a:chExt cx="996" cy="600"/>
          </a:xfrm>
        </p:grpSpPr>
        <p:graphicFrame>
          <p:nvGraphicFramePr>
            <p:cNvPr id="123917" name="Object 22"/>
            <p:cNvGraphicFramePr>
              <a:graphicFrameLocks noChangeAspect="1"/>
            </p:cNvGraphicFramePr>
            <p:nvPr/>
          </p:nvGraphicFramePr>
          <p:xfrm>
            <a:off x="1246" y="2481"/>
            <a:ext cx="272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4" name="" r:id="rId5" imgW="485140" imgH="970915" progId="Equation.3">
                    <p:embed/>
                  </p:oleObj>
                </mc:Choice>
                <mc:Fallback>
                  <p:oleObj name="" r:id="rId5" imgW="485140" imgH="970915" progId="Equation.3">
                    <p:embed/>
                    <p:pic>
                      <p:nvPicPr>
                        <p:cNvPr id="0" name="图片 3333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46" y="2481"/>
                          <a:ext cx="272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918" name="Object 23"/>
            <p:cNvGraphicFramePr>
              <a:graphicFrameLocks noChangeAspect="1"/>
            </p:cNvGraphicFramePr>
            <p:nvPr/>
          </p:nvGraphicFramePr>
          <p:xfrm>
            <a:off x="1554" y="2505"/>
            <a:ext cx="688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5" name="" r:id="rId7" imgW="1275715" imgH="1061085" progId="Equation.3">
                    <p:embed/>
                  </p:oleObj>
                </mc:Choice>
                <mc:Fallback>
                  <p:oleObj name="" r:id="rId7" imgW="1275715" imgH="1061085" progId="Equation.3">
                    <p:embed/>
                    <p:pic>
                      <p:nvPicPr>
                        <p:cNvPr id="0" name="图片 333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554" y="2505"/>
                          <a:ext cx="688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24"/>
          <p:cNvGrpSpPr/>
          <p:nvPr/>
        </p:nvGrpSpPr>
        <p:grpSpPr>
          <a:xfrm>
            <a:off x="6527800" y="3088640"/>
            <a:ext cx="2327275" cy="1600200"/>
            <a:chOff x="1222" y="2848"/>
            <a:chExt cx="1466" cy="1008"/>
          </a:xfrm>
        </p:grpSpPr>
        <p:graphicFrame>
          <p:nvGraphicFramePr>
            <p:cNvPr id="123920" name="Object 25"/>
            <p:cNvGraphicFramePr>
              <a:graphicFrameLocks noChangeAspect="1"/>
            </p:cNvGraphicFramePr>
            <p:nvPr/>
          </p:nvGraphicFramePr>
          <p:xfrm>
            <a:off x="1696" y="2848"/>
            <a:ext cx="992" cy="10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6" name="" r:id="rId9" imgW="1574800" imgH="1600200" progId="Equation.3">
                    <p:embed/>
                  </p:oleObj>
                </mc:Choice>
                <mc:Fallback>
                  <p:oleObj name="" r:id="rId9" imgW="1574800" imgH="1600200" progId="Equation.3">
                    <p:embed/>
                    <p:pic>
                      <p:nvPicPr>
                        <p:cNvPr id="0" name="图片 333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696" y="2848"/>
                          <a:ext cx="992" cy="10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921" name="Object 26"/>
            <p:cNvGraphicFramePr>
              <a:graphicFrameLocks noChangeAspect="1"/>
            </p:cNvGraphicFramePr>
            <p:nvPr/>
          </p:nvGraphicFramePr>
          <p:xfrm>
            <a:off x="1222" y="3229"/>
            <a:ext cx="408" cy="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7" name="" r:id="rId11" imgW="647700" imgH="927100" progId="Equation.3">
                    <p:embed/>
                  </p:oleObj>
                </mc:Choice>
                <mc:Fallback>
                  <p:oleObj name="" r:id="rId11" imgW="647700" imgH="927100" progId="Equation.3">
                    <p:embed/>
                    <p:pic>
                      <p:nvPicPr>
                        <p:cNvPr id="0" name="图片 333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222" y="3229"/>
                          <a:ext cx="408" cy="5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Group 27"/>
          <p:cNvGrpSpPr/>
          <p:nvPr/>
        </p:nvGrpSpPr>
        <p:grpSpPr>
          <a:xfrm>
            <a:off x="4151313" y="4960303"/>
            <a:ext cx="2184400" cy="1117600"/>
            <a:chOff x="3384" y="3139"/>
            <a:chExt cx="1376" cy="704"/>
          </a:xfrm>
        </p:grpSpPr>
        <p:graphicFrame>
          <p:nvGraphicFramePr>
            <p:cNvPr id="123923" name="Object 28"/>
            <p:cNvGraphicFramePr>
              <a:graphicFrameLocks noChangeAspect="1"/>
            </p:cNvGraphicFramePr>
            <p:nvPr/>
          </p:nvGraphicFramePr>
          <p:xfrm>
            <a:off x="3384" y="3193"/>
            <a:ext cx="408" cy="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8" name="" r:id="rId13" imgW="744855" imgH="1072515" progId="Equation.3">
                    <p:embed/>
                  </p:oleObj>
                </mc:Choice>
                <mc:Fallback>
                  <p:oleObj name="" r:id="rId13" imgW="744855" imgH="1072515" progId="Equation.3">
                    <p:embed/>
                    <p:pic>
                      <p:nvPicPr>
                        <p:cNvPr id="0" name="图片 3337"/>
                        <p:cNvPicPr/>
                        <p:nvPr/>
                      </p:nvPicPr>
                      <p:blipFill>
                        <a:blip r:embed="rId14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384" y="3193"/>
                          <a:ext cx="408" cy="58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3924" name="Object 29"/>
            <p:cNvGraphicFramePr>
              <a:graphicFrameLocks noChangeAspect="1"/>
            </p:cNvGraphicFramePr>
            <p:nvPr/>
          </p:nvGraphicFramePr>
          <p:xfrm>
            <a:off x="3784" y="3139"/>
            <a:ext cx="976" cy="7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39" name="" r:id="rId15" imgW="1817370" imgH="1297940" progId="Equation.3">
                    <p:embed/>
                  </p:oleObj>
                </mc:Choice>
                <mc:Fallback>
                  <p:oleObj name="" r:id="rId15" imgW="1817370" imgH="1297940" progId="Equation.3">
                    <p:embed/>
                    <p:pic>
                      <p:nvPicPr>
                        <p:cNvPr id="0" name="图片 3338"/>
                        <p:cNvPicPr/>
                        <p:nvPr/>
                      </p:nvPicPr>
                      <p:blipFill>
                        <a:blip r:embed="rId1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784" y="3139"/>
                          <a:ext cx="976" cy="70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2478" name="Text Box 30"/>
          <p:cNvSpPr txBox="1"/>
          <p:nvPr/>
        </p:nvSpPr>
        <p:spPr>
          <a:xfrm>
            <a:off x="2930525" y="5344478"/>
            <a:ext cx="1138238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注意：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2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2461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247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bldLvl="0" animBg="1"/>
      <p:bldP spid="232461" grpId="0" build="p"/>
      <p:bldP spid="232478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"/>
          <p:cNvSpPr/>
          <p:nvPr/>
        </p:nvSpPr>
        <p:spPr>
          <a:xfrm>
            <a:off x="861695" y="2997200"/>
            <a:ext cx="103835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p>
            <a:pPr algn="ctr">
              <a:lnSpc>
                <a:spcPct val="100000"/>
              </a:lnSpc>
            </a:pPr>
            <a:r>
              <a:rPr lang="zh-CN" alt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§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sz="60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　函数的微分</a:t>
            </a:r>
            <a:endParaRPr sz="60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636713" y="873125"/>
            <a:ext cx="2397125" cy="1644650"/>
            <a:chOff x="8949837" y="2119688"/>
            <a:chExt cx="2397804" cy="1645758"/>
          </a:xfrm>
        </p:grpSpPr>
        <p:pic>
          <p:nvPicPr>
            <p:cNvPr id="22532" name="图片 3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>
              <a:off x="8949837" y="2259537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3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-1218557" flipH="1" flipV="1">
              <a:off x="9918024" y="2119688"/>
              <a:ext cx="1429617" cy="150590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983615" y="1514475"/>
                <a:ext cx="7110095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accent4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1. 微分的定义</a:t>
                </a:r>
                <a:endParaRPr sz="2000" b="1">
                  <a:solidFill>
                    <a:schemeClr val="accent4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先讨论一个实例 ( 图 4-4).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例 1　设一块正方形金属薄片受温度变化的影响，其边长由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变到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，问此薄片的面积改变了多少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解　设正方形的边长等于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，则正方形的面积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 薄片受温度变化的影响对面积的改变量，可看成当自变量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变到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时，函数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相应的改变量 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，即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ctr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𝛥𝛢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+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sSubSup>
                      <m:sSub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Sup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bSup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2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𝛥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+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𝛥</m:t>
                            </m:r>
                            <m:r>
                              <a:rPr lang="en-US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e>
                      <m:sup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615" y="1514475"/>
                <a:ext cx="7110095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一、微分的概念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0870" y="1602740"/>
            <a:ext cx="3505200" cy="38735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699135"/>
            <a:ext cx="10079990" cy="48647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从上式可看出，Δ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分两部分 . 第一部分 2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为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的线性函数，第二部分 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，当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→ 0 时是比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高阶的无穷小，即 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sz="2000" baseline="30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2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o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→ 0). 由此可见，如果边长改变很小，即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很小时，面积的改变量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可近似地用第一部分代替，即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≈ 2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一般地，如果函数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满足一定条件，则函数的改变量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可表示为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o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其中，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是不依赖于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的常数，因此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的线性函数，且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与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之差是比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高阶的无穷小，即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−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o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所以，当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≠0，且 ∆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很小时，我们就可以近似地用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来代替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699135"/>
            <a:ext cx="10079990" cy="48647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定义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设函数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在某区间内有定义，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及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在这区间内，如果函数的改变量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+Δ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)−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可表示为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o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其中，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是不依赖于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的常数，而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o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是比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高阶的无穷小，那么称函数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在点 </a:t>
            </a:r>
            <a:r>
              <a:rPr sz="2000" i="1">
                <a:solidFill>
                  <a:srgbClr val="92D050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rgbClr val="92D050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>
                <a:solidFill>
                  <a:schemeClr val="accent4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可微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，而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称为函数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相应于自变量改变量 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的</a:t>
            </a:r>
            <a:r>
              <a:rPr sz="2000">
                <a:solidFill>
                  <a:schemeClr val="accent4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微分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，记作 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|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，即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-508000" algn="ctr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653400869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|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A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39634" name="Text Box 18"/>
          <p:cNvSpPr txBox="1"/>
          <p:nvPr/>
        </p:nvSpPr>
        <p:spPr>
          <a:xfrm>
            <a:off x="1833563" y="699135"/>
            <a:ext cx="3455987" cy="522288"/>
          </a:xfrm>
          <a:prstGeom prst="rect">
            <a:avLst/>
          </a:prstGeom>
          <a:noFill/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ctr"/>
            <a:r>
              <a:rPr lang="en-US" altLang="zh-CN" i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A</a:t>
            </a:r>
            <a:r>
              <a:rPr lang="en-US" altLang="zh-CN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为不依赖于</a:t>
            </a:r>
            <a:r>
              <a:rPr lang="zh-CN" altLang="en-US" sz="2000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△</a:t>
            </a:r>
            <a:r>
              <a:rPr lang="en-US" altLang="zh-CN" sz="2800" i="1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的常数</a:t>
            </a:r>
            <a:endParaRPr lang="zh-CN" altLang="en-US" dirty="0">
              <a:solidFill>
                <a:schemeClr val="accent4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39675" name="Line 59"/>
          <p:cNvSpPr/>
          <p:nvPr/>
        </p:nvSpPr>
        <p:spPr>
          <a:xfrm>
            <a:off x="3521075" y="1221740"/>
            <a:ext cx="2090420" cy="1399540"/>
          </a:xfrm>
          <a:prstGeom prst="line">
            <a:avLst/>
          </a:prstGeom>
          <a:ln w="28575" cap="flat" cmpd="sng">
            <a:solidFill>
              <a:srgbClr val="FFC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9682" name="Rectangle 66"/>
          <p:cNvSpPr/>
          <p:nvPr/>
        </p:nvSpPr>
        <p:spPr>
          <a:xfrm>
            <a:off x="6398895" y="699135"/>
            <a:ext cx="2881630" cy="522605"/>
          </a:xfrm>
          <a:prstGeom prst="rect">
            <a:avLst/>
          </a:prstGeom>
          <a:noFill/>
          <a:ln w="25400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t" anchorCtr="0">
            <a:noAutofit/>
          </a:bodyPr>
          <a:p>
            <a:pPr algn="ctr"/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比 </a:t>
            </a:r>
            <a:r>
              <a:rPr lang="en-US" altLang="en-US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△</a:t>
            </a:r>
            <a:r>
              <a:rPr lang="en-US" altLang="zh-CN" sz="2800" i="1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en-US" altLang="zh-CN" sz="280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dirty="0">
                <a:solidFill>
                  <a:schemeClr val="accent4"/>
                </a:solidFill>
                <a:latin typeface="Times New Roman" panose="02020603050405020304" pitchFamily="18" charset="0"/>
                <a:ea typeface="宋体" pitchFamily="2" charset="-122"/>
              </a:rPr>
              <a:t>高阶</a:t>
            </a:r>
            <a:r>
              <a:rPr lang="zh-CN" altLang="en-US" dirty="0">
                <a:solidFill>
                  <a:schemeClr val="accent4"/>
                </a:solidFill>
                <a:latin typeface="宋体" pitchFamily="2" charset="-122"/>
                <a:ea typeface="宋体" pitchFamily="2" charset="-122"/>
              </a:rPr>
              <a:t>的无穷小</a:t>
            </a:r>
            <a:endParaRPr lang="zh-CN" altLang="en-US" dirty="0">
              <a:solidFill>
                <a:schemeClr val="accent4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9684" name="Line 68"/>
          <p:cNvSpPr/>
          <p:nvPr/>
        </p:nvSpPr>
        <p:spPr>
          <a:xfrm flipH="1">
            <a:off x="6294755" y="1221740"/>
            <a:ext cx="1713230" cy="1399540"/>
          </a:xfrm>
          <a:prstGeom prst="line">
            <a:avLst/>
          </a:prstGeom>
          <a:ln w="34925" cap="flat" cmpd="sng">
            <a:solidFill>
              <a:srgbClr val="FFC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9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9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9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9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3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3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34" grpId="0" bldLvl="0" animBg="1"/>
      <p:bldP spid="239634" grpId="1" bldLvl="0" animBg="1"/>
      <p:bldP spid="239682" grpId="0" bldLvl="0" animBg="1"/>
      <p:bldP spid="239682" grpId="1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30" name="Rectangle 11"/>
          <p:cNvSpPr/>
          <p:nvPr/>
        </p:nvSpPr>
        <p:spPr>
          <a:xfrm>
            <a:off x="2135188" y="982345"/>
            <a:ext cx="1512887" cy="4460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9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注意</a:t>
            </a:r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>
          <a:xfrm>
            <a:off x="2784475" y="1701483"/>
            <a:ext cx="6264275" cy="488950"/>
            <a:chOff x="1078" y="2695"/>
            <a:chExt cx="3844" cy="308"/>
          </a:xfrm>
        </p:grpSpPr>
        <p:sp>
          <p:nvSpPr>
            <p:cNvPr id="130052" name="Rectangle 13"/>
            <p:cNvSpPr/>
            <p:nvPr/>
          </p:nvSpPr>
          <p:spPr>
            <a:xfrm>
              <a:off x="1078" y="2709"/>
              <a:ext cx="113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(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53" name="Rectangle 14"/>
            <p:cNvSpPr/>
            <p:nvPr/>
          </p:nvSpPr>
          <p:spPr>
            <a:xfrm>
              <a:off x="1217" y="2709"/>
              <a:ext cx="113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1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54" name="Rectangle 15"/>
            <p:cNvSpPr/>
            <p:nvPr/>
          </p:nvSpPr>
          <p:spPr>
            <a:xfrm>
              <a:off x="1357" y="2709"/>
              <a:ext cx="128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)</a:t>
              </a:r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函数的微分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0055" name="Group 16"/>
            <p:cNvGrpSpPr/>
            <p:nvPr/>
          </p:nvGrpSpPr>
          <p:grpSpPr>
            <a:xfrm>
              <a:off x="2672" y="2695"/>
              <a:ext cx="398" cy="308"/>
              <a:chOff x="2644" y="2692"/>
              <a:chExt cx="398" cy="308"/>
            </a:xfrm>
          </p:grpSpPr>
          <p:sp>
            <p:nvSpPr>
              <p:cNvPr id="130056" name="Rectangle 17"/>
              <p:cNvSpPr/>
              <p:nvPr/>
            </p:nvSpPr>
            <p:spPr>
              <a:xfrm>
                <a:off x="2942" y="2719"/>
                <a:ext cx="100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57" name="Rectangle 18"/>
              <p:cNvSpPr/>
              <p:nvPr/>
            </p:nvSpPr>
            <p:spPr>
              <a:xfrm>
                <a:off x="2644" y="2719"/>
                <a:ext cx="138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A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58" name="Rectangle 19"/>
              <p:cNvSpPr/>
              <p:nvPr/>
            </p:nvSpPr>
            <p:spPr>
              <a:xfrm>
                <a:off x="2816" y="2692"/>
                <a:ext cx="136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D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0059" name="Rectangle 20"/>
            <p:cNvSpPr/>
            <p:nvPr/>
          </p:nvSpPr>
          <p:spPr>
            <a:xfrm>
              <a:off x="3104" y="2709"/>
              <a:ext cx="22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是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0060" name="Group 21"/>
            <p:cNvGrpSpPr/>
            <p:nvPr/>
          </p:nvGrpSpPr>
          <p:grpSpPr>
            <a:xfrm>
              <a:off x="3363" y="2696"/>
              <a:ext cx="225" cy="307"/>
              <a:chOff x="3346" y="2697"/>
              <a:chExt cx="225" cy="307"/>
            </a:xfrm>
          </p:grpSpPr>
          <p:sp>
            <p:nvSpPr>
              <p:cNvPr id="130061" name="Rectangle 22"/>
              <p:cNvSpPr/>
              <p:nvPr/>
            </p:nvSpPr>
            <p:spPr>
              <a:xfrm>
                <a:off x="3471" y="2723"/>
                <a:ext cx="100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62" name="Rectangle 23"/>
              <p:cNvSpPr/>
              <p:nvPr/>
            </p:nvSpPr>
            <p:spPr>
              <a:xfrm>
                <a:off x="3346" y="2697"/>
                <a:ext cx="134" cy="2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D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0063" name="Rectangle 24"/>
            <p:cNvSpPr/>
            <p:nvPr/>
          </p:nvSpPr>
          <p:spPr>
            <a:xfrm>
              <a:off x="3622" y="2709"/>
              <a:ext cx="22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64" name="Rectangle 25"/>
            <p:cNvSpPr/>
            <p:nvPr/>
          </p:nvSpPr>
          <p:spPr>
            <a:xfrm>
              <a:off x="3884" y="2709"/>
              <a:ext cx="919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线性函数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65" name="Rectangle 26"/>
            <p:cNvSpPr/>
            <p:nvPr/>
          </p:nvSpPr>
          <p:spPr>
            <a:xfrm>
              <a:off x="4865" y="2709"/>
              <a:ext cx="5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31451" name="Rectangle 27"/>
          <p:cNvSpPr/>
          <p:nvPr/>
        </p:nvSpPr>
        <p:spPr>
          <a:xfrm>
            <a:off x="8975725" y="1701483"/>
            <a:ext cx="792163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它与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7533" name="Rectangle 28"/>
          <p:cNvSpPr/>
          <p:nvPr/>
        </p:nvSpPr>
        <p:spPr>
          <a:xfrm>
            <a:off x="5303838" y="2493645"/>
            <a:ext cx="2663825" cy="4460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高阶的无穷小。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2646363" y="3285808"/>
            <a:ext cx="2873375" cy="488950"/>
            <a:chOff x="825" y="3380"/>
            <a:chExt cx="1768" cy="308"/>
          </a:xfrm>
        </p:grpSpPr>
        <p:sp>
          <p:nvSpPr>
            <p:cNvPr id="130069" name="Rectangle 30"/>
            <p:cNvSpPr/>
            <p:nvPr/>
          </p:nvSpPr>
          <p:spPr>
            <a:xfrm>
              <a:off x="825" y="3394"/>
              <a:ext cx="2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70" name="Rectangle 31"/>
            <p:cNvSpPr/>
            <p:nvPr/>
          </p:nvSpPr>
          <p:spPr>
            <a:xfrm>
              <a:off x="1078" y="3394"/>
              <a:ext cx="113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2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71" name="Rectangle 32"/>
            <p:cNvSpPr/>
            <p:nvPr/>
          </p:nvSpPr>
          <p:spPr>
            <a:xfrm>
              <a:off x="1214" y="3394"/>
              <a:ext cx="468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）当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0072" name="Group 33"/>
            <p:cNvGrpSpPr/>
            <p:nvPr/>
          </p:nvGrpSpPr>
          <p:grpSpPr>
            <a:xfrm>
              <a:off x="1712" y="3380"/>
              <a:ext cx="511" cy="308"/>
              <a:chOff x="1641" y="3376"/>
              <a:chExt cx="511" cy="308"/>
            </a:xfrm>
          </p:grpSpPr>
          <p:sp>
            <p:nvSpPr>
              <p:cNvPr id="130073" name="Rectangle 34"/>
              <p:cNvSpPr/>
              <p:nvPr/>
            </p:nvSpPr>
            <p:spPr>
              <a:xfrm>
                <a:off x="2039" y="3403"/>
                <a:ext cx="113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0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74" name="Rectangle 35"/>
              <p:cNvSpPr/>
              <p:nvPr/>
            </p:nvSpPr>
            <p:spPr>
              <a:xfrm>
                <a:off x="1868" y="3376"/>
                <a:ext cx="124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¹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75" name="Rectangle 36"/>
              <p:cNvSpPr/>
              <p:nvPr/>
            </p:nvSpPr>
            <p:spPr>
              <a:xfrm>
                <a:off x="1641" y="3403"/>
                <a:ext cx="138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A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0076" name="Rectangle 37"/>
            <p:cNvSpPr/>
            <p:nvPr/>
          </p:nvSpPr>
          <p:spPr>
            <a:xfrm>
              <a:off x="2252" y="3394"/>
              <a:ext cx="2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时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77" name="Rectangle 38"/>
            <p:cNvSpPr/>
            <p:nvPr/>
          </p:nvSpPr>
          <p:spPr>
            <a:xfrm>
              <a:off x="2536" y="3394"/>
              <a:ext cx="5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5591175" y="3285808"/>
            <a:ext cx="3959225" cy="479425"/>
            <a:chOff x="2592" y="3192"/>
            <a:chExt cx="2470" cy="302"/>
          </a:xfrm>
        </p:grpSpPr>
        <p:sp>
          <p:nvSpPr>
            <p:cNvPr id="130079" name="Rectangle 40"/>
            <p:cNvSpPr/>
            <p:nvPr/>
          </p:nvSpPr>
          <p:spPr>
            <a:xfrm>
              <a:off x="3189" y="3192"/>
              <a:ext cx="230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是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80" name="Rectangle 41"/>
            <p:cNvSpPr/>
            <p:nvPr/>
          </p:nvSpPr>
          <p:spPr>
            <a:xfrm>
              <a:off x="3752" y="3192"/>
              <a:ext cx="230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81" name="Rectangle 42"/>
            <p:cNvSpPr/>
            <p:nvPr/>
          </p:nvSpPr>
          <p:spPr>
            <a:xfrm>
              <a:off x="4015" y="3192"/>
              <a:ext cx="940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主要部分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82" name="Rectangle 43"/>
            <p:cNvSpPr/>
            <p:nvPr/>
          </p:nvSpPr>
          <p:spPr>
            <a:xfrm>
              <a:off x="5005" y="3192"/>
              <a:ext cx="5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30083" name="Object 44"/>
            <p:cNvGraphicFramePr>
              <a:graphicFrameLocks noChangeAspect="1"/>
            </p:cNvGraphicFramePr>
            <p:nvPr/>
          </p:nvGraphicFramePr>
          <p:xfrm>
            <a:off x="2592" y="3254"/>
            <a:ext cx="584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4" name="" r:id="rId1" imgW="926465" imgH="317500" progId="Equation.3">
                    <p:embed/>
                  </p:oleObj>
                </mc:Choice>
                <mc:Fallback>
                  <p:oleObj name="" r:id="rId1" imgW="926465" imgH="317500" progId="Equation.3">
                    <p:embed/>
                    <p:pic>
                      <p:nvPicPr>
                        <p:cNvPr id="0" name="图片 344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92" y="3254"/>
                          <a:ext cx="584" cy="2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084" name="Object 45"/>
            <p:cNvGraphicFramePr>
              <a:graphicFrameLocks noChangeAspect="1"/>
            </p:cNvGraphicFramePr>
            <p:nvPr/>
          </p:nvGraphicFramePr>
          <p:xfrm>
            <a:off x="3472" y="3254"/>
            <a:ext cx="272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5" name="" r:id="rId3" imgW="431800" imgH="381000" progId="Equation.3">
                    <p:embed/>
                  </p:oleObj>
                </mc:Choice>
                <mc:Fallback>
                  <p:oleObj name="" r:id="rId3" imgW="431800" imgH="381000" progId="Equation.3">
                    <p:embed/>
                    <p:pic>
                      <p:nvPicPr>
                        <p:cNvPr id="0" name="图片 344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72" y="3254"/>
                          <a:ext cx="272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46"/>
          <p:cNvGrpSpPr/>
          <p:nvPr/>
        </p:nvGrpSpPr>
        <p:grpSpPr>
          <a:xfrm>
            <a:off x="2351088" y="2493645"/>
            <a:ext cx="2871787" cy="487363"/>
            <a:chOff x="384" y="3032"/>
            <a:chExt cx="1807" cy="307"/>
          </a:xfrm>
        </p:grpSpPr>
        <p:sp>
          <p:nvSpPr>
            <p:cNvPr id="130086" name="Rectangle 47"/>
            <p:cNvSpPr/>
            <p:nvPr/>
          </p:nvSpPr>
          <p:spPr>
            <a:xfrm>
              <a:off x="696" y="3045"/>
              <a:ext cx="116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相差一个比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0087" name="Group 48"/>
            <p:cNvGrpSpPr/>
            <p:nvPr/>
          </p:nvGrpSpPr>
          <p:grpSpPr>
            <a:xfrm>
              <a:off x="1959" y="3032"/>
              <a:ext cx="232" cy="307"/>
              <a:chOff x="1791" y="3034"/>
              <a:chExt cx="232" cy="307"/>
            </a:xfrm>
          </p:grpSpPr>
          <p:sp>
            <p:nvSpPr>
              <p:cNvPr id="130088" name="Rectangle 49"/>
              <p:cNvSpPr/>
              <p:nvPr/>
            </p:nvSpPr>
            <p:spPr>
              <a:xfrm>
                <a:off x="1920" y="3060"/>
                <a:ext cx="103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089" name="Rectangle 50"/>
              <p:cNvSpPr/>
              <p:nvPr/>
            </p:nvSpPr>
            <p:spPr>
              <a:xfrm>
                <a:off x="1791" y="3034"/>
                <a:ext cx="142" cy="2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D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graphicFrame>
          <p:nvGraphicFramePr>
            <p:cNvPr id="130090" name="Object 51"/>
            <p:cNvGraphicFramePr>
              <a:graphicFrameLocks noChangeAspect="1"/>
            </p:cNvGraphicFramePr>
            <p:nvPr/>
          </p:nvGraphicFramePr>
          <p:xfrm>
            <a:off x="384" y="3072"/>
            <a:ext cx="272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6" name="" r:id="rId5" imgW="431800" imgH="381000" progId="Equation.3">
                    <p:embed/>
                  </p:oleObj>
                </mc:Choice>
                <mc:Fallback>
                  <p:oleObj name="" r:id="rId5" imgW="431800" imgH="381000" progId="Equation.3">
                    <p:embed/>
                    <p:pic>
                      <p:nvPicPr>
                        <p:cNvPr id="0" name="图片 344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84" y="3072"/>
                          <a:ext cx="272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52"/>
          <p:cNvGrpSpPr/>
          <p:nvPr/>
        </p:nvGrpSpPr>
        <p:grpSpPr>
          <a:xfrm>
            <a:off x="2071688" y="4064000"/>
            <a:ext cx="5657850" cy="460375"/>
            <a:chOff x="436" y="3552"/>
            <a:chExt cx="3484" cy="290"/>
          </a:xfrm>
        </p:grpSpPr>
        <p:sp>
          <p:nvSpPr>
            <p:cNvPr id="130092" name="Rectangle 53"/>
            <p:cNvSpPr/>
            <p:nvPr/>
          </p:nvSpPr>
          <p:spPr>
            <a:xfrm>
              <a:off x="436" y="3552"/>
              <a:ext cx="7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zh-CN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93" name="Rectangle 54"/>
            <p:cNvSpPr/>
            <p:nvPr/>
          </p:nvSpPr>
          <p:spPr>
            <a:xfrm>
              <a:off x="599" y="3559"/>
              <a:ext cx="1165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以也称微分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94" name="Rectangle 55"/>
            <p:cNvSpPr/>
            <p:nvPr/>
          </p:nvSpPr>
          <p:spPr>
            <a:xfrm>
              <a:off x="2015" y="3559"/>
              <a:ext cx="2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是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95" name="Rectangle 56"/>
            <p:cNvSpPr/>
            <p:nvPr/>
          </p:nvSpPr>
          <p:spPr>
            <a:xfrm>
              <a:off x="2617" y="3559"/>
              <a:ext cx="22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096" name="Rectangle 57"/>
            <p:cNvSpPr/>
            <p:nvPr/>
          </p:nvSpPr>
          <p:spPr>
            <a:xfrm>
              <a:off x="2899" y="3553"/>
              <a:ext cx="1021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线性主部</a:t>
              </a:r>
              <a:r>
                <a:rPr lang="en-US" altLang="zh-CN" sz="29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.</a:t>
              </a:r>
              <a:endPara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30097" name="Object 58"/>
            <p:cNvGraphicFramePr>
              <a:graphicFrameLocks noChangeAspect="1"/>
            </p:cNvGraphicFramePr>
            <p:nvPr/>
          </p:nvGraphicFramePr>
          <p:xfrm>
            <a:off x="2304" y="3602"/>
            <a:ext cx="272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7" name="" r:id="rId7" imgW="431800" imgH="381000" progId="Equation.3">
                    <p:embed/>
                  </p:oleObj>
                </mc:Choice>
                <mc:Fallback>
                  <p:oleObj name="" r:id="rId7" imgW="431800" imgH="381000" progId="Equation.3">
                    <p:embed/>
                    <p:pic>
                      <p:nvPicPr>
                        <p:cNvPr id="0" name="图片 344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04" y="3602"/>
                          <a:ext cx="272" cy="2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098" name="Object 59"/>
            <p:cNvGraphicFramePr>
              <a:graphicFrameLocks noChangeAspect="1"/>
            </p:cNvGraphicFramePr>
            <p:nvPr/>
          </p:nvGraphicFramePr>
          <p:xfrm>
            <a:off x="1776" y="3590"/>
            <a:ext cx="240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8" name="" r:id="rId8" imgW="381000" imgH="393700" progId="Equation.3">
                    <p:embed/>
                  </p:oleObj>
                </mc:Choice>
                <mc:Fallback>
                  <p:oleObj name="" r:id="rId8" imgW="381000" imgH="393700" progId="Equation.3">
                    <p:embed/>
                    <p:pic>
                      <p:nvPicPr>
                        <p:cNvPr id="0" name="图片 3447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776" y="3590"/>
                          <a:ext cx="240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1484" name="Rectangle 60"/>
          <p:cNvSpPr/>
          <p:nvPr/>
        </p:nvSpPr>
        <p:spPr>
          <a:xfrm>
            <a:off x="9480550" y="3214370"/>
            <a:ext cx="538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所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11" name="Group 61"/>
          <p:cNvGrpSpPr/>
          <p:nvPr/>
        </p:nvGrpSpPr>
        <p:grpSpPr>
          <a:xfrm>
            <a:off x="6024563" y="4835684"/>
            <a:ext cx="2159000" cy="430213"/>
            <a:chOff x="2916" y="266"/>
            <a:chExt cx="1354" cy="271"/>
          </a:xfrm>
        </p:grpSpPr>
        <p:sp>
          <p:nvSpPr>
            <p:cNvPr id="130101" name="Rectangle 62"/>
            <p:cNvSpPr/>
            <p:nvPr/>
          </p:nvSpPr>
          <p:spPr>
            <a:xfrm>
              <a:off x="2916" y="266"/>
              <a:ext cx="112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可以用微分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02" name="Rectangle 63"/>
            <p:cNvSpPr/>
            <p:nvPr/>
          </p:nvSpPr>
          <p:spPr>
            <a:xfrm>
              <a:off x="4059" y="266"/>
              <a:ext cx="21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 err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dy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12" name="Group 64"/>
          <p:cNvGrpSpPr/>
          <p:nvPr/>
        </p:nvGrpSpPr>
        <p:grpSpPr>
          <a:xfrm>
            <a:off x="8183563" y="4815840"/>
            <a:ext cx="1870075" cy="469900"/>
            <a:chOff x="4288" y="253"/>
            <a:chExt cx="1136" cy="296"/>
          </a:xfrm>
        </p:grpSpPr>
        <p:sp>
          <p:nvSpPr>
            <p:cNvPr id="130104" name="Rectangle 65"/>
            <p:cNvSpPr/>
            <p:nvPr/>
          </p:nvSpPr>
          <p:spPr>
            <a:xfrm>
              <a:off x="4288" y="266"/>
              <a:ext cx="9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作改变量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0105" name="Group 66"/>
            <p:cNvGrpSpPr/>
            <p:nvPr/>
          </p:nvGrpSpPr>
          <p:grpSpPr>
            <a:xfrm>
              <a:off x="5208" y="253"/>
              <a:ext cx="216" cy="296"/>
              <a:chOff x="5201" y="250"/>
              <a:chExt cx="216" cy="296"/>
            </a:xfrm>
          </p:grpSpPr>
          <p:sp>
            <p:nvSpPr>
              <p:cNvPr id="130106" name="Rectangle 67"/>
              <p:cNvSpPr/>
              <p:nvPr/>
            </p:nvSpPr>
            <p:spPr>
              <a:xfrm>
                <a:off x="5321" y="275"/>
                <a:ext cx="96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y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0107" name="Rectangle 68"/>
              <p:cNvSpPr/>
              <p:nvPr/>
            </p:nvSpPr>
            <p:spPr>
              <a:xfrm>
                <a:off x="5201" y="250"/>
                <a:ext cx="132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D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14" name="Group 69"/>
          <p:cNvGrpSpPr/>
          <p:nvPr/>
        </p:nvGrpSpPr>
        <p:grpSpPr>
          <a:xfrm>
            <a:off x="2351088" y="5574824"/>
            <a:ext cx="1655762" cy="450850"/>
            <a:chOff x="343" y="607"/>
            <a:chExt cx="1031" cy="284"/>
          </a:xfrm>
        </p:grpSpPr>
        <p:sp>
          <p:nvSpPr>
            <p:cNvPr id="130109" name="Rectangle 70"/>
            <p:cNvSpPr/>
            <p:nvPr/>
          </p:nvSpPr>
          <p:spPr>
            <a:xfrm>
              <a:off x="343" y="620"/>
              <a:ext cx="9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的近似值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10" name="Rectangle 71"/>
            <p:cNvSpPr/>
            <p:nvPr/>
          </p:nvSpPr>
          <p:spPr>
            <a:xfrm>
              <a:off x="1319" y="607"/>
              <a:ext cx="5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2571750" y="4835684"/>
            <a:ext cx="3379788" cy="430213"/>
            <a:chOff x="797" y="266"/>
            <a:chExt cx="2072" cy="271"/>
          </a:xfrm>
        </p:grpSpPr>
        <p:sp>
          <p:nvSpPr>
            <p:cNvPr id="130112" name="Rectangle 73"/>
            <p:cNvSpPr/>
            <p:nvPr/>
          </p:nvSpPr>
          <p:spPr>
            <a:xfrm>
              <a:off x="797" y="266"/>
              <a:ext cx="21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（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13" name="Rectangle 74"/>
            <p:cNvSpPr/>
            <p:nvPr/>
          </p:nvSpPr>
          <p:spPr>
            <a:xfrm>
              <a:off x="1033" y="266"/>
              <a:ext cx="10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3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14" name="Rectangle 75"/>
            <p:cNvSpPr/>
            <p:nvPr/>
          </p:nvSpPr>
          <p:spPr>
            <a:xfrm>
              <a:off x="1168" y="266"/>
              <a:ext cx="43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）当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15" name="Rectangle 76"/>
            <p:cNvSpPr/>
            <p:nvPr/>
          </p:nvSpPr>
          <p:spPr>
            <a:xfrm>
              <a:off x="2102" y="266"/>
              <a:ext cx="65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很小时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0116" name="Rectangle 77"/>
            <p:cNvSpPr/>
            <p:nvPr/>
          </p:nvSpPr>
          <p:spPr>
            <a:xfrm>
              <a:off x="2814" y="266"/>
              <a:ext cx="5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30117" name="Object 78"/>
            <p:cNvGraphicFramePr>
              <a:graphicFrameLocks noChangeAspect="1"/>
            </p:cNvGraphicFramePr>
            <p:nvPr/>
          </p:nvGraphicFramePr>
          <p:xfrm>
            <a:off x="1628" y="277"/>
            <a:ext cx="448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49" name="" r:id="rId10" imgW="711200" imgH="393700" progId="Equation.3">
                    <p:embed/>
                  </p:oleObj>
                </mc:Choice>
                <mc:Fallback>
                  <p:oleObj name="" r:id="rId10" imgW="711200" imgH="393700" progId="Equation.3">
                    <p:embed/>
                    <p:pic>
                      <p:nvPicPr>
                        <p:cNvPr id="0" name="图片 3448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628" y="277"/>
                          <a:ext cx="448" cy="2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1503" name="Object 79"/>
          <p:cNvGraphicFramePr>
            <a:graphicFrameLocks noChangeAspect="1"/>
          </p:cNvGraphicFramePr>
          <p:nvPr/>
        </p:nvGraphicFramePr>
        <p:xfrm>
          <a:off x="4295775" y="5496243"/>
          <a:ext cx="1944688" cy="60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0" name="" r:id="rId12" imgW="1998345" imgH="609600" progId="Equation.3">
                  <p:embed/>
                </p:oleObj>
              </mc:Choice>
              <mc:Fallback>
                <p:oleObj name="" r:id="rId12" imgW="1998345" imgH="609600" progId="Equation.3">
                  <p:embed/>
                  <p:pic>
                    <p:nvPicPr>
                      <p:cNvPr id="0" name="图片 344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5775" y="5496243"/>
                        <a:ext cx="1944688" cy="608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504" name="Object 80"/>
          <p:cNvGraphicFramePr>
            <a:graphicFrameLocks noChangeAspect="1"/>
          </p:cNvGraphicFramePr>
          <p:nvPr/>
        </p:nvGraphicFramePr>
        <p:xfrm>
          <a:off x="6240463" y="5631181"/>
          <a:ext cx="129540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1" name="" r:id="rId14" imgW="1410970" imgH="349885" progId="Equation.3">
                  <p:embed/>
                </p:oleObj>
              </mc:Choice>
              <mc:Fallback>
                <p:oleObj name="" r:id="rId14" imgW="1410970" imgH="349885" progId="Equation.3">
                  <p:embed/>
                  <p:pic>
                    <p:nvPicPr>
                      <p:cNvPr id="0" name="图片 345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40463" y="5631181"/>
                        <a:ext cx="1295400" cy="338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1506" name="Object 82"/>
          <p:cNvGraphicFramePr>
            <a:graphicFrameLocks noChangeAspect="1"/>
          </p:cNvGraphicFramePr>
          <p:nvPr/>
        </p:nvGraphicFramePr>
        <p:xfrm>
          <a:off x="7751763" y="909320"/>
          <a:ext cx="1944687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2" name="" r:id="rId16" imgW="2551430" imgH="462915" progId="Equation.DSMT4">
                  <p:embed/>
                </p:oleObj>
              </mc:Choice>
              <mc:Fallback>
                <p:oleObj name="" r:id="rId16" imgW="2551430" imgH="462915" progId="Equation.DSMT4">
                  <p:embed/>
                  <p:pic>
                    <p:nvPicPr>
                      <p:cNvPr id="0" name="图片 345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751763" y="909320"/>
                        <a:ext cx="1944687" cy="428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1507" name="Text Box 83"/>
          <p:cNvSpPr txBox="1"/>
          <p:nvPr/>
        </p:nvSpPr>
        <p:spPr>
          <a:xfrm>
            <a:off x="7110095" y="760730"/>
            <a:ext cx="6419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>
                <a:latin typeface="Times New Roman" panose="02020603050405020304" pitchFamily="18" charset="0"/>
                <a:ea typeface="宋体" pitchFamily="2" charset="-122"/>
              </a:rPr>
              <a:t>△</a:t>
            </a:r>
            <a:r>
              <a:rPr lang="en-US" altLang="zh-CN" sz="3200">
                <a:latin typeface="宋体" pitchFamily="2" charset="-122"/>
                <a:ea typeface="宋体" pitchFamily="2" charset="-122"/>
              </a:rPr>
              <a:t>y</a:t>
            </a:r>
            <a:endParaRPr lang="en-US" altLang="zh-CN" sz="320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231508" name="Object 84"/>
          <p:cNvGraphicFramePr>
            <a:graphicFrameLocks noGrp="1" noChangeAspect="1"/>
          </p:cNvGraphicFramePr>
          <p:nvPr/>
        </p:nvGraphicFramePr>
        <p:xfrm>
          <a:off x="4295775" y="909320"/>
          <a:ext cx="2311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53" name="" r:id="rId18" imgW="2311400" imgH="533400" progId="Equation.DSMT4">
                  <p:embed/>
                </p:oleObj>
              </mc:Choice>
              <mc:Fallback>
                <p:oleObj name="" r:id="rId18" imgW="2311400" imgH="533400" progId="Equation.DSMT4">
                  <p:embed/>
                  <p:pic>
                    <p:nvPicPr>
                      <p:cNvPr id="0" name="图片 345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295775" y="909320"/>
                        <a:ext cx="2311400" cy="5334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1510" name="Line 86"/>
          <p:cNvSpPr/>
          <p:nvPr/>
        </p:nvSpPr>
        <p:spPr>
          <a:xfrm>
            <a:off x="5375275" y="1485583"/>
            <a:ext cx="1296988" cy="360362"/>
          </a:xfrm>
          <a:prstGeom prst="line">
            <a:avLst/>
          </a:prstGeom>
          <a:ln w="34925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31511" name="Text Box 87"/>
          <p:cNvSpPr txBox="1"/>
          <p:nvPr/>
        </p:nvSpPr>
        <p:spPr>
          <a:xfrm>
            <a:off x="7175500" y="909320"/>
            <a:ext cx="2665413" cy="368300"/>
          </a:xfrm>
          <a:prstGeom prst="rect">
            <a:avLst/>
          </a:prstGeom>
          <a:noFill/>
          <a:ln w="2857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endParaRPr lang="zh-CN" altLang="zh-CN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1513" name="Line 89"/>
          <p:cNvSpPr/>
          <p:nvPr/>
        </p:nvSpPr>
        <p:spPr>
          <a:xfrm>
            <a:off x="8256588" y="1414145"/>
            <a:ext cx="1079500" cy="360363"/>
          </a:xfrm>
          <a:prstGeom prst="line">
            <a:avLst/>
          </a:prstGeom>
          <a:ln w="3175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7530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3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3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3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3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23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31451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07533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1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1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231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1000"/>
                                        <p:tgtEl>
                                          <p:spTgt spid="23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1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1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9" dur="1000"/>
                                        <p:tgtEl>
                                          <p:spTgt spid="23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30" grpId="0" build="p"/>
      <p:bldP spid="231451" grpId="0" build="p"/>
      <p:bldP spid="107533" grpId="0" build="p"/>
      <p:bldP spid="231484" grpId="0"/>
      <p:bldP spid="231507" grpId="0"/>
      <p:bldP spid="231507" grpId="1"/>
      <p:bldP spid="231511" grpId="0" bldLvl="0" animBg="1"/>
      <p:bldP spid="231511" grpId="1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847" y="1514475"/>
            <a:ext cx="1008000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accent4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2. 函数可微的条件</a:t>
            </a:r>
            <a:endParaRPr sz="2000" b="1">
              <a:solidFill>
                <a:schemeClr val="accent4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bg1"/>
                </a:solidFill>
                <a:highlight>
                  <a:srgbClr val="008000"/>
                </a:highlight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定理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　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处可微的充要条件是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可导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可导与在点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可微是等价的，且当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可微时，其微分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|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+</a:t>
            </a:r>
            <a:r>
              <a:rPr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0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sz="2000" i="1" baseline="-25000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847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一、微分的概念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230499" name="Text Box 99"/>
          <p:cNvSpPr txBox="1"/>
          <p:nvPr/>
        </p:nvSpPr>
        <p:spPr>
          <a:xfrm>
            <a:off x="1056005" y="3652044"/>
            <a:ext cx="10080000" cy="18453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FF00"/>
                </a:solidFill>
                <a:latin typeface="宋体" pitchFamily="2" charset="-122"/>
                <a:sym typeface="+mn-ea"/>
              </a:rPr>
              <a:t>【</a:t>
            </a:r>
            <a:r>
              <a:rPr lang="zh-CN" altLang="en-US" sz="2800" b="1" dirty="0">
                <a:solidFill>
                  <a:srgbClr val="FFFF00"/>
                </a:solidFill>
                <a:latin typeface="宋体" pitchFamily="2" charset="-122"/>
                <a:sym typeface="+mn-ea"/>
              </a:rPr>
              <a:t>说明</a:t>
            </a:r>
            <a:r>
              <a:rPr lang="en-US" altLang="zh-CN" sz="2800" b="1">
                <a:solidFill>
                  <a:srgbClr val="FFFF00"/>
                </a:solidFill>
                <a:latin typeface="宋体" pitchFamily="2" charset="-122"/>
                <a:sym typeface="+mn-ea"/>
              </a:rPr>
              <a:t>】</a:t>
            </a:r>
            <a:endParaRPr lang="en-US" altLang="zh-CN" sz="2800" b="1">
              <a:solidFill>
                <a:srgbClr val="FFFF00"/>
              </a:solidFill>
              <a:latin typeface="Times New Roman" panose="02020603050405020304" pitchFamily="18" charset="0"/>
              <a:ea typeface="宋体" pitchFamily="2" charset="-122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en-US" altLang="zh-CN" sz="2400" dirty="0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可微，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则函数在点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ea typeface="宋体" pitchFamily="2" charset="-122"/>
              </a:rPr>
              <a:t> 必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宋体" pitchFamily="2" charset="-122"/>
              </a:rPr>
              <a:t>可导。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函数在点</a:t>
            </a:r>
            <a:r>
              <a:rPr lang="en-US" altLang="zh-CN" sz="2400" dirty="0">
                <a:latin typeface="Times New Roman" panose="02020603050405020304" pitchFamily="18" charset="0"/>
                <a:sym typeface="+mn-ea"/>
              </a:rPr>
              <a:t>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可导，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则函数在点 </a:t>
            </a:r>
            <a:r>
              <a:rPr sz="24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 必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可微。</a:t>
            </a:r>
            <a:endParaRPr lang="zh-CN" altLang="en-US" sz="2400" dirty="0">
              <a:solidFill>
                <a:srgbClr val="FFFF00"/>
              </a:solidFill>
              <a:latin typeface="Times New Roman" panose="02020603050405020304" pitchFamily="18" charset="0"/>
              <a:ea typeface="宋体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99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437515"/>
                <a:ext cx="10079990" cy="51263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若函数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在某一区间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I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内每一点处都可微，则称函数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)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在区间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I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内可微 . 函数在区间内任意点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的微分称为函数的微分，记作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或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)，即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特别地，当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时，d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)′Δ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，即自变量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的微分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等于自变量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的改变量Δ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 于是，函数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 在点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处的微分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又可以写作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从而有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                                     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𝑑𝑦</m:t>
                        </m:r>
                      </m:num>
                      <m:den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𝑑𝑥</m:t>
                        </m:r>
                      </m:den>
                    </m:f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=</m:t>
                    </m:r>
                    <m:r>
                      <a:rPr sz="2000" i="1">
                        <a:solidFill>
                          <a:schemeClr val="bg1"/>
                        </a:solidFill>
                        <a:latin typeface="Times New Roman Italic" panose="02020603050405020304" charset="0"/>
                        <a:ea typeface="Microsoft YaHei Regular" panose="020B0503020204020204" charset="-122"/>
                        <a:cs typeface="Times New Roman Italic" panose="02020603050405020304" charset="0"/>
                        <a:sym typeface="+mn-ea"/>
                      </a:rPr>
                      <m:t>f</m:t>
                    </m:r>
                    <m:r>
                      <a:rPr sz="2000">
                        <a:solidFill>
                          <a:schemeClr val="bg1"/>
                        </a:solidFill>
                        <a:latin typeface="Times New Roman Regular" panose="02020603050405020304" charset="0"/>
                        <a:ea typeface="Microsoft YaHei Regular" panose="020B0503020204020204" charset="-122"/>
                        <a:cs typeface="Times New Roman Regular" panose="02020603050405020304" charset="0"/>
                        <a:sym typeface="+mn-ea"/>
                      </a:rPr>
                      <m:t> ′</m:t>
                    </m:r>
                    <m:d>
                      <m:dPr>
                        <m:ctrlPr>
                          <a:rPr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.</m:t>
                    </m:r>
                  </m:oMath>
                </a14:m>
                <a:endParaRPr lang="en-US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这就是说，函数的微分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与自变量的微分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之商等于该函数的导数，因此，导数也叫作</a:t>
                </a:r>
                <a:r>
                  <a:rPr sz="2000" b="1">
                    <a:solidFill>
                      <a:srgbClr val="FFFF00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Times New Roman Regular" panose="02020603050405020304" charset="0"/>
                  </a:rPr>
                  <a:t>微商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显然，函数的微分 d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y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f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′(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与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和 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有关 .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437515"/>
                <a:ext cx="10079990" cy="512635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Group 48"/>
          <p:cNvGrpSpPr/>
          <p:nvPr/>
        </p:nvGrpSpPr>
        <p:grpSpPr>
          <a:xfrm>
            <a:off x="4873625" y="5346065"/>
            <a:ext cx="2847975" cy="573088"/>
            <a:chOff x="358" y="3607"/>
            <a:chExt cx="1433" cy="319"/>
          </a:xfrm>
        </p:grpSpPr>
        <p:sp>
          <p:nvSpPr>
            <p:cNvPr id="132114" name="Rectangle 49"/>
            <p:cNvSpPr/>
            <p:nvPr/>
          </p:nvSpPr>
          <p:spPr>
            <a:xfrm>
              <a:off x="358" y="3654"/>
              <a:ext cx="179" cy="2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latin typeface="宋体" pitchFamily="2" charset="-122"/>
                  <a:ea typeface="宋体" pitchFamily="2" charset="-122"/>
                </a:rPr>
                <a:t>即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2115" name="Group 50"/>
            <p:cNvGrpSpPr/>
            <p:nvPr/>
          </p:nvGrpSpPr>
          <p:grpSpPr>
            <a:xfrm>
              <a:off x="787" y="3607"/>
              <a:ext cx="1004" cy="319"/>
              <a:chOff x="1479" y="3607"/>
              <a:chExt cx="1004" cy="319"/>
            </a:xfrm>
          </p:grpSpPr>
          <p:sp>
            <p:nvSpPr>
              <p:cNvPr id="132116" name="Rectangle 51"/>
              <p:cNvSpPr/>
              <p:nvPr/>
            </p:nvSpPr>
            <p:spPr>
              <a:xfrm>
                <a:off x="2424" y="3646"/>
                <a:ext cx="59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latin typeface="Times New Roman" panose="02020603050405020304" pitchFamily="18" charset="0"/>
                    <a:ea typeface="宋体" pitchFamily="2" charset="-122"/>
                  </a:rPr>
                  <a:t>)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17" name="Rectangle 52"/>
              <p:cNvSpPr/>
              <p:nvPr/>
            </p:nvSpPr>
            <p:spPr>
              <a:xfrm>
                <a:off x="2098" y="3646"/>
                <a:ext cx="59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latin typeface="Times New Roman" panose="02020603050405020304" pitchFamily="18" charset="0"/>
                    <a:ea typeface="宋体" pitchFamily="2" charset="-122"/>
                  </a:rPr>
                  <a:t>(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18" name="Rectangle 53"/>
              <p:cNvSpPr/>
              <p:nvPr/>
            </p:nvSpPr>
            <p:spPr>
              <a:xfrm>
                <a:off x="2304" y="3781"/>
                <a:ext cx="54" cy="1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1700">
                    <a:solidFill>
                      <a:schemeClr val="bg2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0</a:t>
                </a:r>
                <a:endParaRPr lang="en-US" altLang="zh-CN" sz="2800">
                  <a:solidFill>
                    <a:schemeClr val="bg2"/>
                  </a:solidFill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19" name="Rectangle 54"/>
              <p:cNvSpPr/>
              <p:nvPr/>
            </p:nvSpPr>
            <p:spPr>
              <a:xfrm>
                <a:off x="2209" y="3646"/>
                <a:ext cx="80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20" name="Rectangle 55"/>
              <p:cNvSpPr/>
              <p:nvPr/>
            </p:nvSpPr>
            <p:spPr>
              <a:xfrm>
                <a:off x="1918" y="3646"/>
                <a:ext cx="50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latin typeface="Times New Roman" panose="02020603050405020304" pitchFamily="18" charset="0"/>
                    <a:ea typeface="宋体" pitchFamily="2" charset="-122"/>
                  </a:rPr>
                  <a:t>f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21" name="Rectangle 56"/>
              <p:cNvSpPr/>
              <p:nvPr/>
            </p:nvSpPr>
            <p:spPr>
              <a:xfrm>
                <a:off x="1479" y="3646"/>
                <a:ext cx="109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latin typeface="Times New Roman" panose="02020603050405020304" pitchFamily="18" charset="0"/>
                    <a:ea typeface="宋体" pitchFamily="2" charset="-122"/>
                  </a:rPr>
                  <a:t>A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22" name="Rectangle 57"/>
              <p:cNvSpPr/>
              <p:nvPr/>
            </p:nvSpPr>
            <p:spPr>
              <a:xfrm>
                <a:off x="2054" y="3607"/>
                <a:ext cx="56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latin typeface="Symbol" pitchFamily="18" charset="2"/>
                    <a:ea typeface="宋体" pitchFamily="2" charset="-122"/>
                  </a:rPr>
                  <a:t>¢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2123" name="Rectangle 58"/>
              <p:cNvSpPr/>
              <p:nvPr/>
            </p:nvSpPr>
            <p:spPr>
              <a:xfrm>
                <a:off x="1700" y="3621"/>
                <a:ext cx="98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</p:grpSp>
      <p:grpSp>
        <p:nvGrpSpPr>
          <p:cNvPr id="7" name="Group 59"/>
          <p:cNvGrpSpPr>
            <a:grpSpLocks noChangeAspect="1"/>
          </p:cNvGrpSpPr>
          <p:nvPr/>
        </p:nvGrpSpPr>
        <p:grpSpPr>
          <a:xfrm>
            <a:off x="4440555" y="2339023"/>
            <a:ext cx="3148745" cy="432000"/>
            <a:chOff x="428" y="2356"/>
            <a:chExt cx="2076" cy="284"/>
          </a:xfrm>
        </p:grpSpPr>
        <p:sp>
          <p:nvSpPr>
            <p:cNvPr id="132125" name="Rectangle 60"/>
            <p:cNvSpPr/>
            <p:nvPr/>
          </p:nvSpPr>
          <p:spPr>
            <a:xfrm>
              <a:off x="428" y="2356"/>
              <a:ext cx="69" cy="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zh-CN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32126" name="Object 61"/>
            <p:cNvGraphicFramePr>
              <a:graphicFrameLocks noChangeAspect="1"/>
            </p:cNvGraphicFramePr>
            <p:nvPr/>
          </p:nvGraphicFramePr>
          <p:xfrm>
            <a:off x="816" y="2393"/>
            <a:ext cx="1688" cy="2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7" name="" r:id="rId1" imgW="2679700" imgH="393700" progId="Equation.3">
                    <p:embed/>
                  </p:oleObj>
                </mc:Choice>
                <mc:Fallback>
                  <p:oleObj name="" r:id="rId1" imgW="2679700" imgH="393700" progId="Equation.3">
                    <p:embed/>
                    <p:pic>
                      <p:nvPicPr>
                        <p:cNvPr id="0" name="图片 3296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16" y="2393"/>
                          <a:ext cx="1688" cy="2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5582" name="Object 62"/>
          <p:cNvGraphicFramePr>
            <a:graphicFrameLocks noChangeAspect="1"/>
          </p:cNvGraphicFramePr>
          <p:nvPr/>
        </p:nvGraphicFramePr>
        <p:xfrm>
          <a:off x="4440238" y="4232593"/>
          <a:ext cx="11049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8" name="" r:id="rId3" imgW="1104900" imgH="838200" progId="Equation.3">
                  <p:embed/>
                </p:oleObj>
              </mc:Choice>
              <mc:Fallback>
                <p:oleObj name="" r:id="rId3" imgW="1104900" imgH="838200" progId="Equation.3">
                  <p:embed/>
                  <p:pic>
                    <p:nvPicPr>
                      <p:cNvPr id="0" name="图片 32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40238" y="4232593"/>
                        <a:ext cx="11049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3" name="Object 63"/>
          <p:cNvGraphicFramePr>
            <a:graphicFrameLocks noChangeAspect="1"/>
          </p:cNvGraphicFramePr>
          <p:nvPr/>
        </p:nvGraphicFramePr>
        <p:xfrm>
          <a:off x="5519738" y="4200843"/>
          <a:ext cx="275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" name="" r:id="rId5" imgW="2755900" imgH="901700" progId="Equation.3">
                  <p:embed/>
                </p:oleObj>
              </mc:Choice>
              <mc:Fallback>
                <p:oleObj name="" r:id="rId5" imgW="2755900" imgH="901700" progId="Equation.3">
                  <p:embed/>
                  <p:pic>
                    <p:nvPicPr>
                      <p:cNvPr id="0" name="图片 33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9738" y="4200843"/>
                        <a:ext cx="2755900" cy="901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4" name="Object 64"/>
          <p:cNvGraphicFramePr>
            <a:graphicFrameLocks noChangeAspect="1"/>
          </p:cNvGraphicFramePr>
          <p:nvPr/>
        </p:nvGraphicFramePr>
        <p:xfrm>
          <a:off x="8688388" y="4500087"/>
          <a:ext cx="290512" cy="303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" name="" r:id="rId7" imgW="327660" imgH="338455" progId="Equation.3">
                  <p:embed/>
                </p:oleObj>
              </mc:Choice>
              <mc:Fallback>
                <p:oleObj name="" r:id="rId7" imgW="327660" imgH="338455" progId="Equation.3">
                  <p:embed/>
                  <p:pic>
                    <p:nvPicPr>
                      <p:cNvPr id="0" name="图片 33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688388" y="4500087"/>
                        <a:ext cx="290512" cy="3032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5" name="Object 65"/>
          <p:cNvGraphicFramePr>
            <a:graphicFrameLocks noChangeAspect="1"/>
          </p:cNvGraphicFramePr>
          <p:nvPr/>
        </p:nvGraphicFramePr>
        <p:xfrm>
          <a:off x="4711383" y="3067050"/>
          <a:ext cx="2362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" name="" r:id="rId9" imgW="2362200" imgH="838200" progId="Equation.3">
                  <p:embed/>
                </p:oleObj>
              </mc:Choice>
              <mc:Fallback>
                <p:oleObj name="" r:id="rId9" imgW="2362200" imgH="838200" progId="Equation.3">
                  <p:embed/>
                  <p:pic>
                    <p:nvPicPr>
                      <p:cNvPr id="0" name="图片 33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1383" y="3067050"/>
                        <a:ext cx="23622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6" name="Object 66"/>
          <p:cNvGraphicFramePr>
            <a:graphicFrameLocks noChangeAspect="1"/>
          </p:cNvGraphicFramePr>
          <p:nvPr/>
        </p:nvGraphicFramePr>
        <p:xfrm>
          <a:off x="3143250" y="4435793"/>
          <a:ext cx="1028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0" name="" r:id="rId11" imgW="1196340" imgH="485140" progId="Equation.3">
                  <p:embed/>
                </p:oleObj>
              </mc:Choice>
              <mc:Fallback>
                <p:oleObj name="" r:id="rId11" imgW="1196340" imgH="485140" progId="Equation.3">
                  <p:embed/>
                  <p:pic>
                    <p:nvPicPr>
                      <p:cNvPr id="0" name="图片 331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43250" y="4435793"/>
                        <a:ext cx="10287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87" name="Object 67"/>
          <p:cNvGraphicFramePr>
            <a:graphicFrameLocks noChangeAspect="1"/>
          </p:cNvGraphicFramePr>
          <p:nvPr/>
        </p:nvGraphicFramePr>
        <p:xfrm>
          <a:off x="8329613" y="4575493"/>
          <a:ext cx="24130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1" name="" r:id="rId13" imgW="241300" imgH="152400" progId="Equation.3">
                  <p:embed/>
                </p:oleObj>
              </mc:Choice>
              <mc:Fallback>
                <p:oleObj name="" r:id="rId13" imgW="241300" imgH="152400" progId="Equation.3">
                  <p:embed/>
                  <p:pic>
                    <p:nvPicPr>
                      <p:cNvPr id="0" name="图片 332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29613" y="4575493"/>
                        <a:ext cx="241300" cy="152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oup 68"/>
          <p:cNvGrpSpPr/>
          <p:nvPr/>
        </p:nvGrpSpPr>
        <p:grpSpPr>
          <a:xfrm>
            <a:off x="1741488" y="3305969"/>
            <a:ext cx="2666335" cy="360362"/>
            <a:chOff x="351" y="2547"/>
            <a:chExt cx="1652" cy="227"/>
          </a:xfrm>
        </p:grpSpPr>
        <p:sp>
          <p:nvSpPr>
            <p:cNvPr id="132134" name="Rectangle 69"/>
            <p:cNvSpPr/>
            <p:nvPr/>
          </p:nvSpPr>
          <p:spPr>
            <a:xfrm>
              <a:off x="351" y="2547"/>
              <a:ext cx="1344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noAutofit/>
            </a:bodyPr>
            <a:p>
              <a:pPr algn="ctr"/>
              <a:r>
                <a:rPr lang="zh-CN" altLang="en-US" sz="24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上式两端除以</a:t>
              </a:r>
              <a:endPara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aphicFrame>
          <p:nvGraphicFramePr>
            <p:cNvPr id="132135" name="Object 70"/>
            <p:cNvGraphicFramePr>
              <a:graphicFrameLocks noChangeAspect="1"/>
            </p:cNvGraphicFramePr>
            <p:nvPr/>
          </p:nvGraphicFramePr>
          <p:xfrm>
            <a:off x="1663" y="2547"/>
            <a:ext cx="340" cy="2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2" name="" r:id="rId15" imgW="571500" imgH="381000" progId="Equation.3">
                    <p:embed/>
                  </p:oleObj>
                </mc:Choice>
                <mc:Fallback>
                  <p:oleObj name="" r:id="rId15" imgW="571500" imgH="381000" progId="Equation.3">
                    <p:embed/>
                    <p:pic>
                      <p:nvPicPr>
                        <p:cNvPr id="0" name="图片 3321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663" y="2547"/>
                          <a:ext cx="340" cy="22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35591" name="Object 71"/>
          <p:cNvGraphicFramePr>
            <a:graphicFrameLocks noGrp="1" noChangeAspect="1"/>
          </p:cNvGraphicFramePr>
          <p:nvPr/>
        </p:nvGraphicFramePr>
        <p:xfrm>
          <a:off x="4224338" y="4576287"/>
          <a:ext cx="241300" cy="150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3" name="" r:id="rId17" imgW="241300" imgH="152400" progId="Equation.3">
                  <p:embed/>
                </p:oleObj>
              </mc:Choice>
              <mc:Fallback>
                <p:oleObj name="" r:id="rId17" imgW="241300" imgH="152400" progId="Equation.3">
                  <p:embed/>
                  <p:pic>
                    <p:nvPicPr>
                      <p:cNvPr id="0" name="图片 332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224338" y="4576287"/>
                        <a:ext cx="241300" cy="15081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594" name="Text Box 74"/>
          <p:cNvSpPr txBox="1"/>
          <p:nvPr/>
        </p:nvSpPr>
        <p:spPr>
          <a:xfrm>
            <a:off x="1055688" y="915670"/>
            <a:ext cx="10080000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en-US" altLang="zh-CN" sz="2400">
                <a:latin typeface="Times New Roman" panose="02020603050405020304" pitchFamily="18" charset="0"/>
                <a:ea typeface="宋体" pitchFamily="2" charset="-122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sz="2400"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solidFill>
                  <a:schemeClr val="tx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可微，</a:t>
            </a:r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则函数在点</a:t>
            </a:r>
            <a:r>
              <a:rPr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4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宋体" pitchFamily="2" charset="-122"/>
              </a:rPr>
              <a:t>必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可导。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  <a:p>
            <a:pPr indent="609600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如果函数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f(x)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 </a:t>
            </a:r>
            <a:r>
              <a:rPr sz="24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4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4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点可微，则依定义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有</a:t>
            </a:r>
            <a:endParaRPr lang="en-US" altLang="zh-CN" sz="2400" dirty="0">
              <a:solidFill>
                <a:srgbClr val="000000"/>
              </a:solidFill>
              <a:latin typeface="宋体" pitchFamily="2" charset="-122"/>
              <a:ea typeface="Microsoft YaHei Regular" panose="020B0503020204020204" charset="-122"/>
              <a:cs typeface="Times New Roman Regular" panose="02020603050405020304" charset="0"/>
              <a:sym typeface="+mn-ea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5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3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35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3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3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3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6005" y="1514475"/>
                <a:ext cx="1007999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当质点作变速运动时，在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到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+△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时间间隔内,质点经过的路程为</a:t>
                </a:r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=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+Δ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)</a:t>
                </a:r>
                <a:r>
                  <a:rPr lang="en-US"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 - </a:t>
                </a:r>
                <a:r>
                  <a:rPr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s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(</a:t>
                </a:r>
                <a:r>
                  <a:rPr sz="2000" i="1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t</a:t>
                </a:r>
                <a:r>
                  <a:rPr sz="2000" baseline="-25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  <a:sym typeface="+mn-ea"/>
                  </a:rPr>
                  <a:t>0</a:t>
                </a:r>
                <a:r>
                  <a:rPr sz="2000">
                    <a:solidFill>
                      <a:schemeClr val="bg1"/>
                    </a:solidFill>
                    <a:latin typeface="Times New Roman Bold" panose="02020603050405020304" charset="0"/>
                    <a:ea typeface="Microsoft YaHei Regular" panose="020B0503020204020204" charset="-122"/>
                    <a:cs typeface="Times New Roman Bold" panose="02020603050405020304" charset="0"/>
                    <a:sym typeface="+mn-ea"/>
                  </a:rPr>
                  <a:t>).</a:t>
                </a:r>
                <a:endParaRPr sz="2000">
                  <a:solidFill>
                    <a:schemeClr val="bg1"/>
                  </a:solidFill>
                  <a:latin typeface="Times New Roman Bold" panose="02020603050405020304" charset="0"/>
                  <a:ea typeface="Microsoft YaHei Regular" panose="020B0503020204020204" charset="-122"/>
                  <a:cs typeface="Times New Roman Bold" panose="02020603050405020304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于是比值</a:t>
                </a:r>
                <a:r>
                  <a:rPr 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</m:ctrlPr>
                      </m:fPr>
                      <m:num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∆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𝑠</m:t>
                        </m:r>
                      </m:num>
                      <m:den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∆</m:t>
                        </m:r>
                        <m:r>
                          <a:rPr sz="2000">
                            <a:solidFill>
                              <a:schemeClr val="bg1"/>
                            </a:solidFill>
                            <a:latin typeface="Times New Roman Regular" panose="02020603050405020304" charset="0"/>
                            <a:ea typeface="Microsoft YaHei Regular" panose="020B0503020204020204" charset="-122"/>
                            <a:cs typeface="Times New Roman Regular" panose="02020603050405020304" charset="0"/>
                            <a:sym typeface="+mn-ea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sym typeface="+mn-ea"/>
                  </a:rPr>
                  <a:t>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就是质点在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t0 到 t0+△t </a:t>
                </a:r>
                <a:r>
                  <a:rPr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这段时间内的平均速度，记为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𝑣</m:t>
                        </m:r>
                      </m:e>
                    </m:acc>
                  </m:oMath>
                </a14:m>
                <a:endParaRPr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indent="711200" algn="ctr">
                  <a:lnSpc>
                    <a:spcPct val="150000"/>
                  </a:lnSpc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即</a:t>
                </a:r>
                <a:r>
                  <a:rPr lang="en-US" altLang="zh-CN" sz="20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𝑣</m:t>
                        </m:r>
                      </m:e>
                    </m:acc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𝑠</m:t>
                        </m:r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𝑡</m:t>
                        </m:r>
                      </m:den>
                    </m:f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>
                      <m:f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Pr>
                      <m:num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𝑠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+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𝑡</m:t>
                            </m:r>
                          </m:e>
                        </m:d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−𝑠</m:t>
                        </m:r>
                        <m:d>
                          <m:d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num>
                      <m:den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∆</m:t>
                        </m:r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𝑡</m:t>
                        </m:r>
                      </m:den>
                    </m:f>
                  </m:oMath>
                </a14:m>
                <a:endParaRPr lang="en-US" altLang="zh-CN" sz="2000" i="1">
                  <a:solidFill>
                    <a:schemeClr val="bg1"/>
                  </a:solidFill>
                  <a:latin typeface="DejaVu Math TeX Gyre" panose="02000503000000000000" charset="0"/>
                  <a:ea typeface="Microsoft YaHei Regular" panose="020B0503020204020204" charset="-122"/>
                  <a:cs typeface="DejaVu Math TeX Gyre" panose="02000503000000000000" charset="0"/>
                  <a:sym typeface="+mn-ea"/>
                </a:endParaRPr>
              </a:p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当 Δ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很小时，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υ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可作为质点在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zh-CN" alt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时刻的瞬时速度的近似值 . Δ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越小，这个平均速度就越接近于 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zh-CN" altLang="en-US" sz="2000" baseline="-25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0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点的瞬时速度，令 Δ</a:t>
                </a:r>
                <a:r>
                  <a:rPr lang="zh-CN" altLang="en-US" sz="20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  <a:sym typeface="+mn-ea"/>
                  </a:rPr>
                  <a:t>t</a:t>
                </a:r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→ 0，平均速度的极限就是瞬时速度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𝑣</m:t>
                        </m:r>
                      </m:e>
                    </m:acc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en-US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，</a:t>
                </a:r>
                <a:endParaRPr lang="zh-CN" altLang="en-US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  <a:p>
                <a:pPr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accPr>
                      <m:e>
                        <m: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  <m:t>𝑣</m:t>
                        </m:r>
                      </m:e>
                    </m:acc>
                    <m:d>
                      <m:d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sz="20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  <a:sym typeface="+mn-ea"/>
                      </a:rPr>
                      <m:t>=</m:t>
                    </m:r>
                    <m:func>
                      <m:funcPr>
                        <m:ctrlPr>
                          <a:rPr lang="en-US" altLang="zh-CN" sz="20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  <a:sym typeface="+mn-ea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altLang="zh-CN" sz="20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lim</m:t>
                            </m:r>
                          </m:e>
                          <m:li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𝑡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→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</m:ctrlPr>
                          </m:fPr>
                          <m:num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𝑠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+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∆</m:t>
                                </m:r>
                                <m: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  <m:t>𝑡</m:t>
                                </m:r>
                              </m:e>
                            </m:d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−𝑠</m:t>
                            </m:r>
                            <m:d>
                              <m:dPr>
                                <m:ctrlPr>
                                  <a:rPr lang="en-US" altLang="zh-CN" sz="20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  <a:sym typeface="+mn-ea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zh-CN" sz="2000" i="1">
                                        <a:solidFill>
                                          <a:schemeClr val="bg1"/>
                                        </a:solidFill>
                                        <a:latin typeface="DejaVu Math TeX Gyre" panose="02000503000000000000" charset="0"/>
                                        <a:ea typeface="Microsoft YaHei Regular" panose="020B0503020204020204" charset="-122"/>
                                        <a:cs typeface="DejaVu Math TeX Gyre" panose="02000503000000000000" charset="0"/>
                                        <a:sym typeface="+mn-ea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num>
                          <m:den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∆</m:t>
                            </m:r>
                            <m:r>
                              <a:rPr lang="en-US" altLang="zh-CN" sz="20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  <a:sym typeface="+mn-ea"/>
                              </a:rPr>
                              <m:t>𝑡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altLang="zh-CN" sz="2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 .</a:t>
                </a:r>
                <a:endParaRPr lang="en-US" altLang="zh-CN" sz="20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  <a:sym typeface="+mn-ea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005" y="1514475"/>
                <a:ext cx="10079990" cy="4049395"/>
              </a:xfrm>
              <a:prstGeom prst="rect">
                <a:avLst/>
              </a:prstGeom>
              <a:blipFill rotWithShape="1">
                <a:blip r:embed="rId1"/>
                <a:stretch>
                  <a:fillRect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97" name="Text Box 13"/>
          <p:cNvSpPr txBox="1"/>
          <p:nvPr/>
        </p:nvSpPr>
        <p:spPr>
          <a:xfrm>
            <a:off x="1055688" y="699135"/>
            <a:ext cx="10080000" cy="737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indent="711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2.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可导，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则函数在点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sym typeface="+mn-ea"/>
              </a:rPr>
              <a:t> </a:t>
            </a:r>
            <a:r>
              <a:rPr sz="2800" i="1"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800" baseline="-250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0</a:t>
            </a:r>
            <a:r>
              <a:rPr lang="en-US" sz="2800"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必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3122" name="Rectangle 10"/>
          <p:cNvSpPr/>
          <p:nvPr/>
        </p:nvSpPr>
        <p:spPr>
          <a:xfrm>
            <a:off x="3575050" y="365252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2495550" y="1491933"/>
            <a:ext cx="3735388" cy="501650"/>
            <a:chOff x="1423" y="697"/>
            <a:chExt cx="2268" cy="310"/>
          </a:xfrm>
        </p:grpSpPr>
        <p:sp>
          <p:nvSpPr>
            <p:cNvPr id="133127" name="Rectangle 17"/>
            <p:cNvSpPr/>
            <p:nvPr/>
          </p:nvSpPr>
          <p:spPr>
            <a:xfrm>
              <a:off x="1423" y="728"/>
              <a:ext cx="447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如果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3128" name="Group 18"/>
            <p:cNvGrpSpPr/>
            <p:nvPr/>
          </p:nvGrpSpPr>
          <p:grpSpPr>
            <a:xfrm>
              <a:off x="1931" y="708"/>
              <a:ext cx="418" cy="286"/>
              <a:chOff x="1929" y="699"/>
              <a:chExt cx="418" cy="286"/>
            </a:xfrm>
          </p:grpSpPr>
          <p:sp>
            <p:nvSpPr>
              <p:cNvPr id="133129" name="Rectangle 19"/>
              <p:cNvSpPr/>
              <p:nvPr/>
            </p:nvSpPr>
            <p:spPr>
              <a:xfrm>
                <a:off x="2273" y="699"/>
                <a:ext cx="74" cy="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)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3130" name="Rectangle 20"/>
              <p:cNvSpPr/>
              <p:nvPr/>
            </p:nvSpPr>
            <p:spPr>
              <a:xfrm>
                <a:off x="2046" y="699"/>
                <a:ext cx="74" cy="27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(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3131" name="Rectangle 21"/>
              <p:cNvSpPr/>
              <p:nvPr/>
            </p:nvSpPr>
            <p:spPr>
              <a:xfrm>
                <a:off x="2145" y="699"/>
                <a:ext cx="114" cy="2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3132" name="Rectangle 22"/>
              <p:cNvSpPr/>
              <p:nvPr/>
            </p:nvSpPr>
            <p:spPr>
              <a:xfrm>
                <a:off x="1929" y="699"/>
                <a:ext cx="62" cy="28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f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3133" name="Rectangle 23"/>
            <p:cNvSpPr/>
            <p:nvPr/>
          </p:nvSpPr>
          <p:spPr>
            <a:xfrm>
              <a:off x="2398" y="728"/>
              <a:ext cx="459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在点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3134" name="Group 24"/>
            <p:cNvGrpSpPr/>
            <p:nvPr/>
          </p:nvGrpSpPr>
          <p:grpSpPr>
            <a:xfrm>
              <a:off x="2913" y="697"/>
              <a:ext cx="166" cy="310"/>
              <a:chOff x="2825" y="699"/>
              <a:chExt cx="166" cy="310"/>
            </a:xfrm>
          </p:grpSpPr>
          <p:sp>
            <p:nvSpPr>
              <p:cNvPr id="133135" name="Rectangle 25"/>
              <p:cNvSpPr/>
              <p:nvPr/>
            </p:nvSpPr>
            <p:spPr>
              <a:xfrm>
                <a:off x="2922" y="838"/>
                <a:ext cx="69" cy="1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0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3136" name="Rectangle 26"/>
              <p:cNvSpPr/>
              <p:nvPr/>
            </p:nvSpPr>
            <p:spPr>
              <a:xfrm>
                <a:off x="2825" y="699"/>
                <a:ext cx="99" cy="2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9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3137" name="Rectangle 27"/>
            <p:cNvSpPr/>
            <p:nvPr/>
          </p:nvSpPr>
          <p:spPr>
            <a:xfrm>
              <a:off x="3125" y="728"/>
              <a:ext cx="464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可导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3138" name="Rectangle 28"/>
            <p:cNvSpPr/>
            <p:nvPr/>
          </p:nvSpPr>
          <p:spPr>
            <a:xfrm>
              <a:off x="3635" y="722"/>
              <a:ext cx="56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2495550" y="2212658"/>
            <a:ext cx="1003300" cy="446087"/>
            <a:chOff x="340" y="1653"/>
            <a:chExt cx="565" cy="281"/>
          </a:xfrm>
        </p:grpSpPr>
        <p:sp>
          <p:nvSpPr>
            <p:cNvPr id="133140" name="Rectangle 30"/>
            <p:cNvSpPr/>
            <p:nvPr/>
          </p:nvSpPr>
          <p:spPr>
            <a:xfrm>
              <a:off x="340" y="1653"/>
              <a:ext cx="464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存在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3141" name="Rectangle 31"/>
            <p:cNvSpPr/>
            <p:nvPr/>
          </p:nvSpPr>
          <p:spPr>
            <a:xfrm>
              <a:off x="853" y="1653"/>
              <a:ext cx="5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2495550" y="5515611"/>
            <a:ext cx="2446337" cy="455612"/>
            <a:chOff x="2351" y="3316"/>
            <a:chExt cx="1478" cy="287"/>
          </a:xfrm>
        </p:grpSpPr>
        <p:sp>
          <p:nvSpPr>
            <p:cNvPr id="133143" name="Rectangle 33"/>
            <p:cNvSpPr/>
            <p:nvPr/>
          </p:nvSpPr>
          <p:spPr>
            <a:xfrm>
              <a:off x="2351" y="3322"/>
              <a:ext cx="1398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按微分的定义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3144" name="Rectangle 34"/>
            <p:cNvSpPr/>
            <p:nvPr/>
          </p:nvSpPr>
          <p:spPr>
            <a:xfrm>
              <a:off x="3773" y="3316"/>
              <a:ext cx="5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9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aphicFrame>
        <p:nvGraphicFramePr>
          <p:cNvPr id="221219" name="Object 35"/>
          <p:cNvGraphicFramePr>
            <a:graphicFrameLocks noChangeAspect="1"/>
          </p:cNvGraphicFramePr>
          <p:nvPr/>
        </p:nvGraphicFramePr>
        <p:xfrm>
          <a:off x="6311900" y="1420495"/>
          <a:ext cx="316865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2" name="" r:id="rId1" imgW="2870200" imgH="838200" progId="Equation.3">
                  <p:embed/>
                </p:oleObj>
              </mc:Choice>
              <mc:Fallback>
                <p:oleObj name="" r:id="rId1" imgW="2870200" imgH="838200" progId="Equation.3">
                  <p:embed/>
                  <p:pic>
                    <p:nvPicPr>
                      <p:cNvPr id="0" name="图片 32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11900" y="1420495"/>
                        <a:ext cx="3168650" cy="7381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20" name="Object 36"/>
          <p:cNvGraphicFramePr>
            <a:graphicFrameLocks noChangeAspect="1"/>
          </p:cNvGraphicFramePr>
          <p:nvPr/>
        </p:nvGraphicFramePr>
        <p:xfrm>
          <a:off x="3432175" y="2931795"/>
          <a:ext cx="7747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3" name="" r:id="rId3" imgW="774065" imgH="837565" progId="Equation.3">
                  <p:embed/>
                </p:oleObj>
              </mc:Choice>
              <mc:Fallback>
                <p:oleObj name="" r:id="rId3" imgW="774065" imgH="837565" progId="Equation.3">
                  <p:embed/>
                  <p:pic>
                    <p:nvPicPr>
                      <p:cNvPr id="0" name="图片 32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32175" y="2931795"/>
                        <a:ext cx="7747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221" name="Rectangle 37"/>
          <p:cNvSpPr/>
          <p:nvPr/>
        </p:nvSpPr>
        <p:spPr>
          <a:xfrm>
            <a:off x="2495550" y="4012883"/>
            <a:ext cx="1152525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从而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21222" name="Object 38"/>
          <p:cNvGraphicFramePr>
            <a:graphicFrameLocks noChangeAspect="1"/>
          </p:cNvGraphicFramePr>
          <p:nvPr/>
        </p:nvGraphicFramePr>
        <p:xfrm>
          <a:off x="4224338" y="4084320"/>
          <a:ext cx="935037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4" name="" r:id="rId5" imgW="736600" imgH="381000" progId="Equation.3">
                  <p:embed/>
                </p:oleObj>
              </mc:Choice>
              <mc:Fallback>
                <p:oleObj name="" r:id="rId5" imgW="736600" imgH="381000" progId="Equation.3">
                  <p:embed/>
                  <p:pic>
                    <p:nvPicPr>
                      <p:cNvPr id="0" name="图片 32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24338" y="4084320"/>
                        <a:ext cx="935037" cy="379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Group 39"/>
          <p:cNvGrpSpPr/>
          <p:nvPr/>
        </p:nvGrpSpPr>
        <p:grpSpPr>
          <a:xfrm>
            <a:off x="2495550" y="4805045"/>
            <a:ext cx="3232150" cy="454025"/>
            <a:chOff x="3519" y="2954"/>
            <a:chExt cx="2036" cy="286"/>
          </a:xfrm>
        </p:grpSpPr>
        <p:sp>
          <p:nvSpPr>
            <p:cNvPr id="133150" name="Rectangle 40"/>
            <p:cNvSpPr/>
            <p:nvPr/>
          </p:nvSpPr>
          <p:spPr>
            <a:xfrm>
              <a:off x="4098" y="2959"/>
              <a:ext cx="46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是当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3151" name="Rectangle 41"/>
            <p:cNvSpPr/>
            <p:nvPr/>
          </p:nvSpPr>
          <p:spPr>
            <a:xfrm>
              <a:off x="5323" y="2954"/>
              <a:ext cx="232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时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33152" name="Object 42"/>
            <p:cNvGraphicFramePr>
              <a:graphicFrameLocks noChangeAspect="1"/>
            </p:cNvGraphicFramePr>
            <p:nvPr/>
          </p:nvGraphicFramePr>
          <p:xfrm>
            <a:off x="3519" y="2997"/>
            <a:ext cx="560" cy="1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5" name="" r:id="rId7" imgW="888365" imgH="304800" progId="Equation.3">
                    <p:embed/>
                  </p:oleObj>
                </mc:Choice>
                <mc:Fallback>
                  <p:oleObj name="" r:id="rId7" imgW="888365" imgH="304800" progId="Equation.3">
                    <p:embed/>
                    <p:pic>
                      <p:nvPicPr>
                        <p:cNvPr id="0" name="图片 325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19" y="2997"/>
                          <a:ext cx="560" cy="19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53" name="Object 43"/>
            <p:cNvGraphicFramePr>
              <a:graphicFrameLocks noChangeAspect="1"/>
            </p:cNvGraphicFramePr>
            <p:nvPr/>
          </p:nvGraphicFramePr>
          <p:xfrm>
            <a:off x="4584" y="2993"/>
            <a:ext cx="720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6" name="" r:id="rId9" imgW="1142365" imgH="317500" progId="Equation.3">
                    <p:embed/>
                  </p:oleObj>
                </mc:Choice>
                <mc:Fallback>
                  <p:oleObj name="" r:id="rId9" imgW="1142365" imgH="317500" progId="Equation.3">
                    <p:embed/>
                    <p:pic>
                      <p:nvPicPr>
                        <p:cNvPr id="0" name="图片 325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584" y="2993"/>
                          <a:ext cx="720" cy="19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21228" name="Object 44"/>
          <p:cNvGraphicFramePr>
            <a:graphicFrameLocks noChangeAspect="1"/>
          </p:cNvGraphicFramePr>
          <p:nvPr/>
        </p:nvGraphicFramePr>
        <p:xfrm>
          <a:off x="6097588" y="3076258"/>
          <a:ext cx="2222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7" name="" r:id="rId11" imgW="2222500" imgH="584200" progId="Equation.3">
                  <p:embed/>
                </p:oleObj>
              </mc:Choice>
              <mc:Fallback>
                <p:oleObj name="" r:id="rId11" imgW="2222500" imgH="584200" progId="Equation.3">
                  <p:embed/>
                  <p:pic>
                    <p:nvPicPr>
                      <p:cNvPr id="0" name="图片 325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7588" y="3076258"/>
                        <a:ext cx="2222500" cy="584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229" name="Text Box 45"/>
          <p:cNvSpPr txBox="1"/>
          <p:nvPr/>
        </p:nvSpPr>
        <p:spPr>
          <a:xfrm>
            <a:off x="7680325" y="2284095"/>
            <a:ext cx="1066800" cy="4302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 eaLnBrk="0" hangingPunct="0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则有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10616" name="Object 46"/>
          <p:cNvGraphicFramePr>
            <a:graphicFrameLocks noChangeAspect="1"/>
          </p:cNvGraphicFramePr>
          <p:nvPr/>
        </p:nvGraphicFramePr>
        <p:xfrm>
          <a:off x="8616950" y="3868420"/>
          <a:ext cx="13684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8" name="" r:id="rId13" imgW="964565" imgH="393700" progId="Equation.DSMT4">
                  <p:embed/>
                </p:oleObj>
              </mc:Choice>
              <mc:Fallback>
                <p:oleObj name="" r:id="rId13" imgW="964565" imgH="393700" progId="Equation.DSMT4">
                  <p:embed/>
                  <p:pic>
                    <p:nvPicPr>
                      <p:cNvPr id="0" name="图片 325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16950" y="3868420"/>
                        <a:ext cx="1368425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31" name="Object 47"/>
          <p:cNvGraphicFramePr>
            <a:graphicFrameLocks noChangeAspect="1"/>
          </p:cNvGraphicFramePr>
          <p:nvPr/>
        </p:nvGraphicFramePr>
        <p:xfrm>
          <a:off x="8688388" y="4373245"/>
          <a:ext cx="8636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9" name="" r:id="rId15" imgW="1231265" imgH="571500" progId="Equation.3">
                  <p:embed/>
                </p:oleObj>
              </mc:Choice>
              <mc:Fallback>
                <p:oleObj name="" r:id="rId15" imgW="1231265" imgH="571500" progId="Equation.3">
                  <p:embed/>
                  <p:pic>
                    <p:nvPicPr>
                      <p:cNvPr id="0" name="图片 325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688388" y="4373245"/>
                        <a:ext cx="863600" cy="400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18" name="Object 48"/>
          <p:cNvGraphicFramePr>
            <a:graphicFrameLocks noChangeAspect="1"/>
          </p:cNvGraphicFramePr>
          <p:nvPr/>
        </p:nvGraphicFramePr>
        <p:xfrm>
          <a:off x="9551988" y="4373245"/>
          <a:ext cx="347662" cy="27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0" name="" r:id="rId17" imgW="240665" imgH="177800" progId="Equation.DSMT4">
                  <p:embed/>
                </p:oleObj>
              </mc:Choice>
              <mc:Fallback>
                <p:oleObj name="" r:id="rId17" imgW="240665" imgH="177800" progId="Equation.DSMT4">
                  <p:embed/>
                  <p:pic>
                    <p:nvPicPr>
                      <p:cNvPr id="0" name="图片 325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551988" y="4373245"/>
                        <a:ext cx="347662" cy="274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33" name="Object 49"/>
          <p:cNvGraphicFramePr>
            <a:graphicFrameLocks noChangeAspect="1"/>
          </p:cNvGraphicFramePr>
          <p:nvPr/>
        </p:nvGraphicFramePr>
        <p:xfrm>
          <a:off x="5087938" y="5521167"/>
          <a:ext cx="33845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1" name="" r:id="rId19" imgW="2984500" imgH="444500" progId="Equation.3">
                  <p:embed/>
                </p:oleObj>
              </mc:Choice>
              <mc:Fallback>
                <p:oleObj name="" r:id="rId19" imgW="2984500" imgH="444500" progId="Equation.3">
                  <p:embed/>
                  <p:pic>
                    <p:nvPicPr>
                      <p:cNvPr id="0" name="图片 326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87938" y="5521167"/>
                        <a:ext cx="3384550" cy="444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35" name="Object 51"/>
          <p:cNvGraphicFramePr>
            <a:graphicFrameLocks noChangeAspect="1"/>
          </p:cNvGraphicFramePr>
          <p:nvPr/>
        </p:nvGraphicFramePr>
        <p:xfrm>
          <a:off x="5951538" y="4876483"/>
          <a:ext cx="3162300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2" name="" r:id="rId21" imgW="3086100" imgH="431800" progId="Equation.3">
                  <p:embed/>
                </p:oleObj>
              </mc:Choice>
              <mc:Fallback>
                <p:oleObj name="" r:id="rId21" imgW="3086100" imgH="431800" progId="Equation.3">
                  <p:embed/>
                  <p:pic>
                    <p:nvPicPr>
                      <p:cNvPr id="0" name="图片 326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51538" y="4876483"/>
                        <a:ext cx="3162300" cy="441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37" name="Object 53"/>
          <p:cNvGraphicFramePr>
            <a:graphicFrameLocks noChangeAspect="1"/>
          </p:cNvGraphicFramePr>
          <p:nvPr/>
        </p:nvGraphicFramePr>
        <p:xfrm>
          <a:off x="4224338" y="3147695"/>
          <a:ext cx="1625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3" name="" r:id="rId23" imgW="1625600" imgH="431800" progId="Equation.3">
                  <p:embed/>
                </p:oleObj>
              </mc:Choice>
              <mc:Fallback>
                <p:oleObj name="" r:id="rId23" imgW="1625600" imgH="431800" progId="Equation.3">
                  <p:embed/>
                  <p:pic>
                    <p:nvPicPr>
                      <p:cNvPr id="0" name="图片 326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24338" y="3147695"/>
                        <a:ext cx="16256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1238" name="Object 54"/>
          <p:cNvGraphicFramePr>
            <a:graphicFrameLocks noChangeAspect="1"/>
          </p:cNvGraphicFramePr>
          <p:nvPr/>
        </p:nvGraphicFramePr>
        <p:xfrm>
          <a:off x="5159375" y="4012883"/>
          <a:ext cx="28956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4" name="" r:id="rId25" imgW="2895600" imgH="431800" progId="Equation.3">
                  <p:embed/>
                </p:oleObj>
              </mc:Choice>
              <mc:Fallback>
                <p:oleObj name="" r:id="rId25" imgW="2895600" imgH="431800" progId="Equation.3">
                  <p:embed/>
                  <p:pic>
                    <p:nvPicPr>
                      <p:cNvPr id="0" name="图片 326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159375" y="4012883"/>
                        <a:ext cx="2895600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1240" name="Text Box 56"/>
          <p:cNvSpPr txBox="1"/>
          <p:nvPr/>
        </p:nvSpPr>
        <p:spPr>
          <a:xfrm>
            <a:off x="3503613" y="2212658"/>
            <a:ext cx="4608512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根据极限与无穷小的关系，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21241" name="Text Box 57"/>
          <p:cNvSpPr txBox="1"/>
          <p:nvPr/>
        </p:nvSpPr>
        <p:spPr>
          <a:xfrm>
            <a:off x="8975725" y="2283460"/>
            <a:ext cx="1727200" cy="737235"/>
          </a:xfrm>
          <a:prstGeom prst="rect">
            <a:avLst/>
          </a:prstGeom>
          <a:noFill/>
          <a:ln w="254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lnSpc>
                <a:spcPct val="100000"/>
              </a:lnSpc>
            </a:pPr>
            <a:r>
              <a:rPr lang="en-US"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i="1">
                <a:solidFill>
                  <a:schemeClr val="tx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′(</a:t>
            </a:r>
            <a:r>
              <a:rPr i="1">
                <a:solidFill>
                  <a:schemeClr val="tx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lang="en-US" i="1" baseline="-25000">
                <a:solidFill>
                  <a:schemeClr val="tx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0</a:t>
            </a:r>
            <a:r>
              <a:rPr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lang="en-US">
                <a:solidFill>
                  <a:schemeClr val="tx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为不依赖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于 △</a:t>
            </a:r>
            <a:r>
              <a:rPr lang="en-US" altLang="zh-CN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的常数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21242" name="Line 58"/>
          <p:cNvSpPr/>
          <p:nvPr/>
        </p:nvSpPr>
        <p:spPr>
          <a:xfrm flipH="1">
            <a:off x="5951538" y="2644458"/>
            <a:ext cx="3024187" cy="1368425"/>
          </a:xfrm>
          <a:prstGeom prst="line">
            <a:avLst/>
          </a:prstGeom>
          <a:ln w="28575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21245" name="Text Box 61"/>
          <p:cNvSpPr txBox="1"/>
          <p:nvPr/>
        </p:nvSpPr>
        <p:spPr>
          <a:xfrm>
            <a:off x="8401050" y="3868420"/>
            <a:ext cx="2222500" cy="931545"/>
          </a:xfrm>
          <a:prstGeom prst="rect">
            <a:avLst/>
          </a:prstGeom>
          <a:noFill/>
          <a:ln w="349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noAutofit/>
          </a:bodyPr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  <a:p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21246" name="Line 62"/>
          <p:cNvSpPr/>
          <p:nvPr/>
        </p:nvSpPr>
        <p:spPr>
          <a:xfrm flipH="1">
            <a:off x="6167438" y="4228783"/>
            <a:ext cx="2233612" cy="647700"/>
          </a:xfrm>
          <a:prstGeom prst="line">
            <a:avLst/>
          </a:prstGeom>
          <a:ln w="3175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1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2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21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2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221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2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2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22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22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110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221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110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21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1000"/>
                                        <p:tgtEl>
                                          <p:spTgt spid="22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22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1000"/>
                                        <p:tgtEl>
                                          <p:spTgt spid="22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7" grpId="0"/>
      <p:bldP spid="221221" grpId="0"/>
      <p:bldP spid="221229" grpId="0"/>
      <p:bldP spid="221240" grpId="0"/>
      <p:bldP spid="221241" grpId="0" bldLvl="0" animBg="1"/>
      <p:bldP spid="221241" grpId="1" bldLvl="0" animBg="1"/>
      <p:bldP spid="221245" grpId="0" bldLvl="0" animBg="1"/>
      <p:bldP spid="221245" grpId="1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26" name="Rectangle 11"/>
          <p:cNvSpPr/>
          <p:nvPr/>
        </p:nvSpPr>
        <p:spPr>
          <a:xfrm>
            <a:off x="3143250" y="1603058"/>
            <a:ext cx="1223963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若函数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90127" name="Group 12"/>
          <p:cNvGrpSpPr/>
          <p:nvPr/>
        </p:nvGrpSpPr>
        <p:grpSpPr>
          <a:xfrm>
            <a:off x="4376738" y="1595120"/>
            <a:ext cx="641350" cy="461962"/>
            <a:chOff x="1949" y="525"/>
            <a:chExt cx="449" cy="291"/>
          </a:xfrm>
        </p:grpSpPr>
        <p:sp>
          <p:nvSpPr>
            <p:cNvPr id="135173" name="Rectangle 13"/>
            <p:cNvSpPr/>
            <p:nvPr/>
          </p:nvSpPr>
          <p:spPr>
            <a:xfrm>
              <a:off x="2309" y="525"/>
              <a:ext cx="8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)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5174" name="Rectangle 14"/>
            <p:cNvSpPr/>
            <p:nvPr/>
          </p:nvSpPr>
          <p:spPr>
            <a:xfrm>
              <a:off x="2071" y="525"/>
              <a:ext cx="8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(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5175" name="Rectangle 15"/>
            <p:cNvSpPr/>
            <p:nvPr/>
          </p:nvSpPr>
          <p:spPr>
            <a:xfrm>
              <a:off x="2181" y="525"/>
              <a:ext cx="11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5176" name="Rectangle 16"/>
            <p:cNvSpPr/>
            <p:nvPr/>
          </p:nvSpPr>
          <p:spPr>
            <a:xfrm>
              <a:off x="1949" y="525"/>
              <a:ext cx="7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3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f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90128" name="Rectangle 17"/>
          <p:cNvSpPr/>
          <p:nvPr/>
        </p:nvSpPr>
        <p:spPr>
          <a:xfrm>
            <a:off x="4872038" y="1603058"/>
            <a:ext cx="4537075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在区间</a:t>
            </a:r>
            <a:r>
              <a:rPr lang="en-US" altLang="zh-CN" sz="29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I</a:t>
            </a:r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内每一点都可微</a:t>
            </a:r>
            <a:r>
              <a:rPr lang="en-US" altLang="zh-CN" sz="290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,</a:t>
            </a:r>
            <a:endParaRPr lang="en-US" altLang="zh-CN" sz="28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0129" name="Rectangle 18"/>
          <p:cNvSpPr/>
          <p:nvPr/>
        </p:nvSpPr>
        <p:spPr>
          <a:xfrm>
            <a:off x="9048750" y="1564958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则称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3" name="Group 19"/>
          <p:cNvGrpSpPr/>
          <p:nvPr/>
        </p:nvGrpSpPr>
        <p:grpSpPr>
          <a:xfrm>
            <a:off x="1930400" y="2219961"/>
            <a:ext cx="4033838" cy="485775"/>
            <a:chOff x="928" y="871"/>
            <a:chExt cx="3347" cy="306"/>
          </a:xfrm>
        </p:grpSpPr>
        <p:sp>
          <p:nvSpPr>
            <p:cNvPr id="135180" name="Rectangle 20"/>
            <p:cNvSpPr/>
            <p:nvPr/>
          </p:nvSpPr>
          <p:spPr>
            <a:xfrm>
              <a:off x="928" y="896"/>
              <a:ext cx="10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zh-CN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5181" name="Group 21"/>
            <p:cNvGrpSpPr/>
            <p:nvPr/>
          </p:nvGrpSpPr>
          <p:grpSpPr>
            <a:xfrm>
              <a:off x="1222" y="875"/>
              <a:ext cx="465" cy="300"/>
              <a:chOff x="1237" y="876"/>
              <a:chExt cx="465" cy="300"/>
            </a:xfrm>
          </p:grpSpPr>
          <p:sp>
            <p:nvSpPr>
              <p:cNvPr id="135182" name="Rectangle 22"/>
              <p:cNvSpPr/>
              <p:nvPr/>
            </p:nvSpPr>
            <p:spPr>
              <a:xfrm>
                <a:off x="1597" y="876"/>
                <a:ext cx="105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)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183" name="Rectangle 23"/>
              <p:cNvSpPr/>
              <p:nvPr/>
            </p:nvSpPr>
            <p:spPr>
              <a:xfrm>
                <a:off x="1357" y="876"/>
                <a:ext cx="105" cy="2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(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184" name="Rectangle 24"/>
              <p:cNvSpPr/>
              <p:nvPr/>
            </p:nvSpPr>
            <p:spPr>
              <a:xfrm>
                <a:off x="1465" y="876"/>
                <a:ext cx="140" cy="2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185" name="Rectangle 25"/>
              <p:cNvSpPr/>
              <p:nvPr/>
            </p:nvSpPr>
            <p:spPr>
              <a:xfrm>
                <a:off x="1237" y="876"/>
                <a:ext cx="88" cy="3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f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5186" name="Rectangle 26"/>
            <p:cNvSpPr/>
            <p:nvPr/>
          </p:nvSpPr>
          <p:spPr>
            <a:xfrm>
              <a:off x="1617" y="896"/>
              <a:ext cx="2447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在区间</a:t>
              </a:r>
              <a:r>
                <a:rPr lang="en-US" altLang="zh-CN" sz="29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I</a:t>
              </a:r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内的可微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5187" name="Rectangle 27"/>
            <p:cNvSpPr/>
            <p:nvPr/>
          </p:nvSpPr>
          <p:spPr>
            <a:xfrm>
              <a:off x="3969" y="871"/>
              <a:ext cx="30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。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67292" name="Rectangle 28"/>
          <p:cNvSpPr/>
          <p:nvPr/>
        </p:nvSpPr>
        <p:spPr>
          <a:xfrm>
            <a:off x="5664200" y="2239804"/>
            <a:ext cx="1000125" cy="44608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9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记作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90114" name="Object 29"/>
          <p:cNvGraphicFramePr>
            <a:graphicFrameLocks noChangeAspect="1"/>
          </p:cNvGraphicFramePr>
          <p:nvPr/>
        </p:nvGraphicFramePr>
        <p:xfrm>
          <a:off x="7680325" y="2211229"/>
          <a:ext cx="115252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" r:id="rId1" imgW="393700" imgH="203200" progId="Equation.DSMT4">
                  <p:embed/>
                </p:oleObj>
              </mc:Choice>
              <mc:Fallback>
                <p:oleObj name="" r:id="rId1" imgW="393700" imgH="203200" progId="Equation.DSMT4">
                  <p:embed/>
                  <p:pic>
                    <p:nvPicPr>
                      <p:cNvPr id="0" name="图片 32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80325" y="2211229"/>
                        <a:ext cx="1152525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32" name="Rectangle 30"/>
          <p:cNvSpPr/>
          <p:nvPr/>
        </p:nvSpPr>
        <p:spPr>
          <a:xfrm>
            <a:off x="7032625" y="2201705"/>
            <a:ext cx="53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或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graphicFrame>
        <p:nvGraphicFramePr>
          <p:cNvPr id="90115" name="Object 31"/>
          <p:cNvGraphicFramePr>
            <a:graphicFrameLocks noChangeAspect="1"/>
          </p:cNvGraphicFramePr>
          <p:nvPr/>
        </p:nvGraphicFramePr>
        <p:xfrm>
          <a:off x="6600825" y="2211229"/>
          <a:ext cx="503238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name="" r:id="rId3" imgW="203200" imgH="203200" progId="Equation.DSMT4">
                  <p:embed/>
                </p:oleObj>
              </mc:Choice>
              <mc:Fallback>
                <p:oleObj name="" r:id="rId3" imgW="203200" imgH="203200" progId="Equation.DSMT4">
                  <p:embed/>
                  <p:pic>
                    <p:nvPicPr>
                      <p:cNvPr id="0" name="图片 32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00825" y="2211229"/>
                        <a:ext cx="503238" cy="5032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33" name="Rectangle 32"/>
          <p:cNvSpPr/>
          <p:nvPr/>
        </p:nvSpPr>
        <p:spPr>
          <a:xfrm>
            <a:off x="3143250" y="2967515"/>
            <a:ext cx="53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即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graphicFrame>
        <p:nvGraphicFramePr>
          <p:cNvPr id="90116" name="Object 33"/>
          <p:cNvGraphicFramePr>
            <a:graphicFrameLocks noChangeAspect="1"/>
          </p:cNvGraphicFramePr>
          <p:nvPr/>
        </p:nvGraphicFramePr>
        <p:xfrm>
          <a:off x="4583113" y="2940526"/>
          <a:ext cx="2447925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" r:id="rId5" imgW="862965" imgH="203200" progId="Equation.DSMT4">
                  <p:embed/>
                </p:oleObj>
              </mc:Choice>
              <mc:Fallback>
                <p:oleObj name="" r:id="rId5" imgW="862965" imgH="203200" progId="Equation.DSMT4">
                  <p:embed/>
                  <p:pic>
                    <p:nvPicPr>
                      <p:cNvPr id="0" name="图片 32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83113" y="2940526"/>
                        <a:ext cx="2447925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47" name="Text Box 49"/>
          <p:cNvSpPr txBox="1"/>
          <p:nvPr/>
        </p:nvSpPr>
        <p:spPr>
          <a:xfrm>
            <a:off x="2208213" y="890270"/>
            <a:ext cx="47513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函数在区间内可微的概念</a:t>
            </a:r>
            <a:endParaRPr lang="zh-CN" altLang="en-US" sz="2800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0496" name="Rectangle 96"/>
          <p:cNvSpPr/>
          <p:nvPr/>
        </p:nvSpPr>
        <p:spPr>
          <a:xfrm>
            <a:off x="2208213" y="3660458"/>
            <a:ext cx="1511300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9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pic>
        <p:nvPicPr>
          <p:cNvPr id="90150" name="Object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9650" y="4381183"/>
            <a:ext cx="2447925" cy="57626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30420" name="Object 20"/>
          <p:cNvGraphicFramePr>
            <a:graphicFrameLocks noChangeAspect="1"/>
          </p:cNvGraphicFramePr>
          <p:nvPr/>
        </p:nvGraphicFramePr>
        <p:xfrm>
          <a:off x="6240463" y="4309745"/>
          <a:ext cx="237648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0" name="" r:id="rId7" imgW="1388745" imgH="304800" progId="Equation.DSMT4">
                  <p:embed/>
                </p:oleObj>
              </mc:Choice>
              <mc:Fallback>
                <p:oleObj name="" r:id="rId7" imgW="1388745" imgH="304800" progId="Equation.DSMT4">
                  <p:embed/>
                  <p:pic>
                    <p:nvPicPr>
                      <p:cNvPr id="0" name="图片 326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463" y="4309745"/>
                        <a:ext cx="2376487" cy="719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52" name="Text Box 40"/>
          <p:cNvSpPr txBox="1"/>
          <p:nvPr/>
        </p:nvSpPr>
        <p:spPr>
          <a:xfrm>
            <a:off x="4583113" y="4381183"/>
            <a:ext cx="194468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是函数，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0153" name="Text Box 41"/>
          <p:cNvSpPr txBox="1"/>
          <p:nvPr/>
        </p:nvSpPr>
        <p:spPr>
          <a:xfrm>
            <a:off x="8472488" y="4381183"/>
            <a:ext cx="1944687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是数值。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9627" name="Text Box 11"/>
          <p:cNvSpPr txBox="1"/>
          <p:nvPr/>
        </p:nvSpPr>
        <p:spPr>
          <a:xfrm>
            <a:off x="8255000" y="5365274"/>
            <a:ext cx="172878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微分值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graphicFrame>
        <p:nvGraphicFramePr>
          <p:cNvPr id="239640" name="Object 24"/>
          <p:cNvGraphicFramePr>
            <a:graphicFrameLocks noChangeAspect="1"/>
          </p:cNvGraphicFramePr>
          <p:nvPr/>
        </p:nvGraphicFramePr>
        <p:xfrm>
          <a:off x="6599238" y="5388293"/>
          <a:ext cx="10795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1" name="" r:id="rId9" imgW="1332230" imgH="519430" progId="Equation.3">
                  <p:embed/>
                </p:oleObj>
              </mc:Choice>
              <mc:Fallback>
                <p:oleObj name="" r:id="rId9" imgW="1332230" imgH="519430" progId="Equation.3">
                  <p:embed/>
                  <p:pic>
                    <p:nvPicPr>
                      <p:cNvPr id="0" name="图片 327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599238" y="5388293"/>
                        <a:ext cx="1079500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9641" name="Object 25"/>
          <p:cNvGraphicFramePr>
            <a:graphicFrameLocks noChangeAspect="1"/>
          </p:cNvGraphicFramePr>
          <p:nvPr/>
        </p:nvGraphicFramePr>
        <p:xfrm>
          <a:off x="7678738" y="5374799"/>
          <a:ext cx="7112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2" name="" r:id="rId11" imgW="824230" imgH="519430" progId="Equation.3">
                  <p:embed/>
                </p:oleObj>
              </mc:Choice>
              <mc:Fallback>
                <p:oleObj name="" r:id="rId11" imgW="824230" imgH="519430" progId="Equation.3">
                  <p:embed/>
                  <p:pic>
                    <p:nvPicPr>
                      <p:cNvPr id="0" name="图片 327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678738" y="5374799"/>
                        <a:ext cx="711200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0157" name="Text Box 45"/>
          <p:cNvSpPr txBox="1"/>
          <p:nvPr/>
        </p:nvSpPr>
        <p:spPr>
          <a:xfrm>
            <a:off x="6456680" y="5338128"/>
            <a:ext cx="3528695" cy="576580"/>
          </a:xfrm>
          <a:prstGeom prst="rect">
            <a:avLst/>
          </a:prstGeom>
          <a:noFill/>
          <a:ln w="3175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2" name="Group 19"/>
          <p:cNvGrpSpPr/>
          <p:nvPr/>
        </p:nvGrpSpPr>
        <p:grpSpPr>
          <a:xfrm>
            <a:off x="2216150" y="5383530"/>
            <a:ext cx="4248150" cy="485775"/>
            <a:chOff x="932" y="871"/>
            <a:chExt cx="3239" cy="306"/>
          </a:xfrm>
        </p:grpSpPr>
        <p:sp>
          <p:nvSpPr>
            <p:cNvPr id="135205" name="Rectangle 20"/>
            <p:cNvSpPr/>
            <p:nvPr/>
          </p:nvSpPr>
          <p:spPr>
            <a:xfrm>
              <a:off x="932" y="896"/>
              <a:ext cx="9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zh-CN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35206" name="Group 21"/>
            <p:cNvGrpSpPr/>
            <p:nvPr/>
          </p:nvGrpSpPr>
          <p:grpSpPr>
            <a:xfrm>
              <a:off x="1226" y="875"/>
              <a:ext cx="456" cy="300"/>
              <a:chOff x="1241" y="876"/>
              <a:chExt cx="456" cy="300"/>
            </a:xfrm>
          </p:grpSpPr>
          <p:sp>
            <p:nvSpPr>
              <p:cNvPr id="135207" name="Rectangle 22"/>
              <p:cNvSpPr/>
              <p:nvPr/>
            </p:nvSpPr>
            <p:spPr>
              <a:xfrm>
                <a:off x="1600" y="876"/>
                <a:ext cx="97" cy="2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)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208" name="Rectangle 23"/>
              <p:cNvSpPr/>
              <p:nvPr/>
            </p:nvSpPr>
            <p:spPr>
              <a:xfrm>
                <a:off x="1360" y="876"/>
                <a:ext cx="97" cy="2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(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209" name="Rectangle 24"/>
              <p:cNvSpPr/>
              <p:nvPr/>
            </p:nvSpPr>
            <p:spPr>
              <a:xfrm>
                <a:off x="1470" y="876"/>
                <a:ext cx="129" cy="2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35210" name="Rectangle 25"/>
              <p:cNvSpPr/>
              <p:nvPr/>
            </p:nvSpPr>
            <p:spPr>
              <a:xfrm>
                <a:off x="1241" y="876"/>
                <a:ext cx="81" cy="3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3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f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35211" name="Rectangle 26"/>
            <p:cNvSpPr/>
            <p:nvPr/>
          </p:nvSpPr>
          <p:spPr>
            <a:xfrm>
              <a:off x="1617" y="896"/>
              <a:ext cx="2446" cy="28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在区间</a:t>
              </a:r>
              <a:r>
                <a:rPr lang="en-US" altLang="zh-CN" sz="290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I</a:t>
              </a:r>
              <a:r>
                <a:rPr lang="zh-CN" altLang="en-US" sz="29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内的</a:t>
              </a:r>
              <a:r>
                <a:rPr lang="zh-CN" altLang="en-US" sz="2900" dirty="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微函数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35212" name="Rectangle 27"/>
            <p:cNvSpPr/>
            <p:nvPr/>
          </p:nvSpPr>
          <p:spPr>
            <a:xfrm>
              <a:off x="4074" y="871"/>
              <a:ext cx="9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90167" name="Text Box 55"/>
          <p:cNvSpPr txBox="1"/>
          <p:nvPr/>
        </p:nvSpPr>
        <p:spPr>
          <a:xfrm>
            <a:off x="2424430" y="5338128"/>
            <a:ext cx="3960495" cy="576580"/>
          </a:xfrm>
          <a:prstGeom prst="rect">
            <a:avLst/>
          </a:prstGeom>
          <a:noFill/>
          <a:ln w="2857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0170" name="AutoShape 58"/>
          <p:cNvSpPr/>
          <p:nvPr/>
        </p:nvSpPr>
        <p:spPr>
          <a:xfrm>
            <a:off x="3935413" y="4886008"/>
            <a:ext cx="431800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0189" name="AutoShape 77"/>
          <p:cNvSpPr/>
          <p:nvPr/>
        </p:nvSpPr>
        <p:spPr>
          <a:xfrm>
            <a:off x="7896225" y="4886008"/>
            <a:ext cx="431800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8000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6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23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90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90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1000"/>
                                        <p:tgtEl>
                                          <p:spTgt spid="9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90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3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90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9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23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3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90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3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6" grpId="0"/>
      <p:bldP spid="90128" grpId="0"/>
      <p:bldP spid="90129" grpId="0"/>
      <p:bldP spid="267292" grpId="0"/>
      <p:bldP spid="90132" grpId="0"/>
      <p:bldP spid="90133" grpId="0"/>
      <p:bldP spid="90147" grpId="0"/>
      <p:bldP spid="230496" grpId="0"/>
      <p:bldP spid="90152" grpId="0"/>
      <p:bldP spid="90153" grpId="0"/>
      <p:bldP spid="239627" grpId="0"/>
      <p:bldP spid="90157" grpId="0" bldLvl="0" animBg="1"/>
      <p:bldP spid="90167" grpId="0" bldLvl="0" animBg="1"/>
      <p:bldP spid="90170" grpId="0" bldLvl="0" animBg="1"/>
      <p:bldP spid="90189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4" name="Rectangle 10"/>
          <p:cNvSpPr/>
          <p:nvPr/>
        </p:nvSpPr>
        <p:spPr>
          <a:xfrm>
            <a:off x="3575050" y="3713481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13675" name="Object 46"/>
          <p:cNvGraphicFramePr>
            <a:graphicFrameLocks noChangeAspect="1"/>
          </p:cNvGraphicFramePr>
          <p:nvPr/>
        </p:nvGraphicFramePr>
        <p:xfrm>
          <a:off x="6743700" y="1056799"/>
          <a:ext cx="1584325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3" name="" r:id="rId1" imgW="571500" imgH="203200" progId="Equation.DSMT4">
                  <p:embed/>
                </p:oleObj>
              </mc:Choice>
              <mc:Fallback>
                <p:oleObj name="" r:id="rId1" imgW="571500" imgH="203200" progId="Equation.DSMT4">
                  <p:embed/>
                  <p:pic>
                    <p:nvPicPr>
                      <p:cNvPr id="0" name="图片 32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43700" y="1056799"/>
                        <a:ext cx="1584325" cy="554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6" name="Object 45"/>
          <p:cNvGraphicFramePr>
            <a:graphicFrameLocks noChangeAspect="1"/>
          </p:cNvGraphicFramePr>
          <p:nvPr/>
        </p:nvGraphicFramePr>
        <p:xfrm>
          <a:off x="3719513" y="1964055"/>
          <a:ext cx="4535487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4" name="" r:id="rId3" imgW="1536065" imgH="203200" progId="Equation.DSMT4">
                  <p:embed/>
                </p:oleObj>
              </mc:Choice>
              <mc:Fallback>
                <p:oleObj name="" r:id="rId3" imgW="1536065" imgH="203200" progId="Equation.DSMT4">
                  <p:embed/>
                  <p:pic>
                    <p:nvPicPr>
                      <p:cNvPr id="0" name="图片 32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19513" y="1964055"/>
                        <a:ext cx="4535487" cy="5762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7" name="Object 44"/>
          <p:cNvGraphicFramePr>
            <a:graphicFrameLocks noChangeAspect="1"/>
          </p:cNvGraphicFramePr>
          <p:nvPr/>
        </p:nvGraphicFramePr>
        <p:xfrm>
          <a:off x="3863975" y="2868136"/>
          <a:ext cx="396875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5" name="" r:id="rId5" imgW="127000" imgH="139700" progId="Equation.DSMT4">
                  <p:embed/>
                </p:oleObj>
              </mc:Choice>
              <mc:Fallback>
                <p:oleObj name="" r:id="rId5" imgW="127000" imgH="139700" progId="Equation.DSMT4">
                  <p:embed/>
                  <p:pic>
                    <p:nvPicPr>
                      <p:cNvPr id="0" name="图片 32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63975" y="2868136"/>
                        <a:ext cx="396875" cy="458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8" name="Object 43"/>
          <p:cNvGraphicFramePr>
            <a:graphicFrameLocks noChangeAspect="1"/>
          </p:cNvGraphicFramePr>
          <p:nvPr/>
        </p:nvGraphicFramePr>
        <p:xfrm>
          <a:off x="5303838" y="2891949"/>
          <a:ext cx="43180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6" name="" r:id="rId7" imgW="190500" imgH="177800" progId="Equation.DSMT4">
                  <p:embed/>
                </p:oleObj>
              </mc:Choice>
              <mc:Fallback>
                <p:oleObj name="" r:id="rId7" imgW="190500" imgH="177800" progId="Equation.DSMT4">
                  <p:embed/>
                  <p:pic>
                    <p:nvPicPr>
                      <p:cNvPr id="0" name="图片 32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03838" y="2891949"/>
                        <a:ext cx="431800" cy="4111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9" name="Object 42"/>
          <p:cNvGraphicFramePr>
            <a:graphicFrameLocks noChangeAspect="1"/>
          </p:cNvGraphicFramePr>
          <p:nvPr/>
        </p:nvGraphicFramePr>
        <p:xfrm>
          <a:off x="7535863" y="2863374"/>
          <a:ext cx="406400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" name="" r:id="rId9" imgW="127000" imgH="139700" progId="Equation.DSMT4">
                  <p:embed/>
                </p:oleObj>
              </mc:Choice>
              <mc:Fallback>
                <p:oleObj name="" r:id="rId9" imgW="127000" imgH="139700" progId="Equation.DSMT4">
                  <p:embed/>
                  <p:pic>
                    <p:nvPicPr>
                      <p:cNvPr id="0" name="图片 327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35863" y="2863374"/>
                        <a:ext cx="406400" cy="468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80" name="Object 41"/>
          <p:cNvGraphicFramePr>
            <a:graphicFrameLocks noChangeAspect="1"/>
          </p:cNvGraphicFramePr>
          <p:nvPr/>
        </p:nvGraphicFramePr>
        <p:xfrm>
          <a:off x="9336088" y="2845118"/>
          <a:ext cx="479425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" name="" r:id="rId10" imgW="215900" imgH="177800" progId="Equation.DSMT4">
                  <p:embed/>
                </p:oleObj>
              </mc:Choice>
              <mc:Fallback>
                <p:oleObj name="" r:id="rId10" imgW="215900" imgH="177800" progId="Equation.DSMT4">
                  <p:embed/>
                  <p:pic>
                    <p:nvPicPr>
                      <p:cNvPr id="0" name="图片 327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36088" y="2845118"/>
                        <a:ext cx="479425" cy="504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1" name="Rectangle 47"/>
          <p:cNvSpPr/>
          <p:nvPr/>
        </p:nvSpPr>
        <p:spPr>
          <a:xfrm>
            <a:off x="6240463" y="1072674"/>
            <a:ext cx="53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当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2" name="Rectangle 48"/>
          <p:cNvSpPr/>
          <p:nvPr/>
        </p:nvSpPr>
        <p:spPr>
          <a:xfrm>
            <a:off x="8256588" y="1072674"/>
            <a:ext cx="8937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时，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3" name="Rectangle 49"/>
          <p:cNvSpPr/>
          <p:nvPr/>
        </p:nvSpPr>
        <p:spPr>
          <a:xfrm>
            <a:off x="2351088" y="2836387"/>
            <a:ext cx="1657350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即自变量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4" name="Rectangle 50"/>
          <p:cNvSpPr/>
          <p:nvPr/>
        </p:nvSpPr>
        <p:spPr>
          <a:xfrm>
            <a:off x="4151313" y="2836387"/>
            <a:ext cx="1296987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的微分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5" name="Rectangle 51"/>
          <p:cNvSpPr/>
          <p:nvPr/>
        </p:nvSpPr>
        <p:spPr>
          <a:xfrm>
            <a:off x="5664200" y="2836387"/>
            <a:ext cx="2016125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等于自变量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6" name="Rectangle 52"/>
          <p:cNvSpPr/>
          <p:nvPr/>
        </p:nvSpPr>
        <p:spPr>
          <a:xfrm>
            <a:off x="7824788" y="2836387"/>
            <a:ext cx="1655762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的改变量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87" name="Rectangle 53"/>
          <p:cNvSpPr/>
          <p:nvPr/>
        </p:nvSpPr>
        <p:spPr>
          <a:xfrm>
            <a:off x="9696450" y="2836387"/>
            <a:ext cx="638175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itchFamily="2" charset="-122"/>
              </a:rPr>
              <a:t>。 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graphicFrame>
        <p:nvGraphicFramePr>
          <p:cNvPr id="113688" name="Object 54"/>
          <p:cNvGraphicFramePr>
            <a:graphicFrameLocks noGrp="1" noChangeAspect="1"/>
          </p:cNvGraphicFramePr>
          <p:nvPr/>
        </p:nvGraphicFramePr>
        <p:xfrm>
          <a:off x="3000375" y="1063149"/>
          <a:ext cx="2233613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" name="" r:id="rId12" imgW="862965" imgH="203200" progId="Equation.DSMT4">
                  <p:embed/>
                </p:oleObj>
              </mc:Choice>
              <mc:Fallback>
                <p:oleObj name="" r:id="rId12" imgW="862965" imgH="203200" progId="Equation.DSMT4">
                  <p:embed/>
                  <p:pic>
                    <p:nvPicPr>
                      <p:cNvPr id="0" name="图片 327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00375" y="1063149"/>
                        <a:ext cx="2233613" cy="5413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9" name="Text Box 56"/>
          <p:cNvSpPr txBox="1"/>
          <p:nvPr/>
        </p:nvSpPr>
        <p:spPr>
          <a:xfrm>
            <a:off x="2351088" y="1072674"/>
            <a:ext cx="100806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由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3690" name="Text Box 57"/>
          <p:cNvSpPr txBox="1"/>
          <p:nvPr/>
        </p:nvSpPr>
        <p:spPr>
          <a:xfrm>
            <a:off x="5232400" y="1072674"/>
            <a:ext cx="13684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可知，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13691" name="Object 61"/>
          <p:cNvGraphicFramePr>
            <a:graphicFrameLocks noChangeAspect="1"/>
          </p:cNvGraphicFramePr>
          <p:nvPr/>
        </p:nvGraphicFramePr>
        <p:xfrm>
          <a:off x="4800600" y="3592037"/>
          <a:ext cx="1296988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" r:id="rId14" imgW="584200" imgH="203200" progId="Equation.DSMT4">
                  <p:embed/>
                </p:oleObj>
              </mc:Choice>
              <mc:Fallback>
                <p:oleObj name="" r:id="rId14" imgW="584200" imgH="203200" progId="Equation.DSMT4">
                  <p:embed/>
                  <p:pic>
                    <p:nvPicPr>
                      <p:cNvPr id="0" name="图片 327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00600" y="3592037"/>
                        <a:ext cx="1296988" cy="5032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92" name="Object 60"/>
          <p:cNvGraphicFramePr>
            <a:graphicFrameLocks noChangeAspect="1"/>
          </p:cNvGraphicFramePr>
          <p:nvPr/>
        </p:nvGraphicFramePr>
        <p:xfrm>
          <a:off x="6959600" y="3627756"/>
          <a:ext cx="26828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" name="" r:id="rId16" imgW="127000" imgH="139700" progId="Equation.DSMT4">
                  <p:embed/>
                </p:oleObj>
              </mc:Choice>
              <mc:Fallback>
                <p:oleObj name="" r:id="rId16" imgW="127000" imgH="139700" progId="Equation.DSMT4">
                  <p:embed/>
                  <p:pic>
                    <p:nvPicPr>
                      <p:cNvPr id="0" name="图片 328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59600" y="3627756"/>
                        <a:ext cx="268288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93" name="Object 59"/>
          <p:cNvGraphicFramePr>
            <a:graphicFrameLocks noChangeAspect="1"/>
          </p:cNvGraphicFramePr>
          <p:nvPr/>
        </p:nvGraphicFramePr>
        <p:xfrm>
          <a:off x="8688388" y="3627756"/>
          <a:ext cx="57626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" name="" r:id="rId18" imgW="203200" imgH="203200" progId="Equation.DSMT4">
                  <p:embed/>
                </p:oleObj>
              </mc:Choice>
              <mc:Fallback>
                <p:oleObj name="" r:id="rId18" imgW="203200" imgH="203200" progId="Equation.DSMT4">
                  <p:embed/>
                  <p:pic>
                    <p:nvPicPr>
                      <p:cNvPr id="0" name="图片 328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688388" y="3627756"/>
                        <a:ext cx="576262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94" name="Object 58"/>
          <p:cNvGraphicFramePr>
            <a:graphicFrameLocks noChangeAspect="1"/>
          </p:cNvGraphicFramePr>
          <p:nvPr/>
        </p:nvGraphicFramePr>
        <p:xfrm>
          <a:off x="4440238" y="5132705"/>
          <a:ext cx="33845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" name="" r:id="rId20" imgW="850265" imgH="203200" progId="Equation.DSMT4">
                  <p:embed/>
                </p:oleObj>
              </mc:Choice>
              <mc:Fallback>
                <p:oleObj name="" r:id="rId20" imgW="850265" imgH="203200" progId="Equation.DSMT4">
                  <p:embed/>
                  <p:pic>
                    <p:nvPicPr>
                      <p:cNvPr id="0" name="图片 328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40238" y="5132705"/>
                        <a:ext cx="3384550" cy="647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95" name="Rectangle 62"/>
          <p:cNvSpPr/>
          <p:nvPr/>
        </p:nvSpPr>
        <p:spPr>
          <a:xfrm>
            <a:off x="3071813" y="3582511"/>
            <a:ext cx="1800225" cy="5222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于是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函数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96" name="Rectangle 63"/>
          <p:cNvSpPr/>
          <p:nvPr/>
        </p:nvSpPr>
        <p:spPr>
          <a:xfrm>
            <a:off x="6024563" y="3582512"/>
            <a:ext cx="1079500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在点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97" name="Rectangle 64"/>
          <p:cNvSpPr/>
          <p:nvPr/>
        </p:nvSpPr>
        <p:spPr>
          <a:xfrm>
            <a:off x="7175500" y="3582512"/>
            <a:ext cx="1657350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处的微分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98" name="Rectangle 65"/>
          <p:cNvSpPr/>
          <p:nvPr/>
        </p:nvSpPr>
        <p:spPr>
          <a:xfrm>
            <a:off x="9120188" y="3582512"/>
            <a:ext cx="792162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80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又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113699" name="Rectangle 66"/>
          <p:cNvSpPr/>
          <p:nvPr/>
        </p:nvSpPr>
        <p:spPr>
          <a:xfrm>
            <a:off x="2351088" y="4485005"/>
            <a:ext cx="19605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可写作为：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3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3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3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3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3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3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13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13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13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11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113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13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13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113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113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13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113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13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11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113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81" grpId="0"/>
      <p:bldP spid="113682" grpId="0"/>
      <p:bldP spid="113683" grpId="0"/>
      <p:bldP spid="113684" grpId="0"/>
      <p:bldP spid="113685" grpId="0"/>
      <p:bldP spid="113686" grpId="0"/>
      <p:bldP spid="113687" grpId="0"/>
      <p:bldP spid="113689" grpId="0"/>
      <p:bldP spid="113690" grpId="0"/>
      <p:bldP spid="113695" grpId="0"/>
      <p:bldP spid="113696" grpId="0"/>
      <p:bldP spid="113697" grpId="0"/>
      <p:bldP spid="113698" grpId="0"/>
      <p:bldP spid="113699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Object 15"/>
          <p:cNvGraphicFramePr>
            <a:graphicFrameLocks noChangeAspect="1"/>
          </p:cNvGraphicFramePr>
          <p:nvPr/>
        </p:nvGraphicFramePr>
        <p:xfrm>
          <a:off x="5087938" y="2304575"/>
          <a:ext cx="439737" cy="439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203200" imgH="203200" progId="Equation.DSMT4">
                  <p:embed/>
                </p:oleObj>
              </mc:Choice>
              <mc:Fallback>
                <p:oleObj name="" r:id="rId1" imgW="203200" imgH="203200" progId="Equation.DSMT4">
                  <p:embed/>
                  <p:pic>
                    <p:nvPicPr>
                      <p:cNvPr id="0" name="图片 326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87938" y="2304575"/>
                        <a:ext cx="439737" cy="439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14"/>
          <p:cNvGraphicFramePr>
            <a:graphicFrameLocks noChangeAspect="1"/>
          </p:cNvGraphicFramePr>
          <p:nvPr/>
        </p:nvGraphicFramePr>
        <p:xfrm>
          <a:off x="7967663" y="2284731"/>
          <a:ext cx="5048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90500" imgH="177800" progId="Equation.DSMT4">
                  <p:embed/>
                </p:oleObj>
              </mc:Choice>
              <mc:Fallback>
                <p:oleObj name="" r:id="rId3" imgW="190500" imgH="177800" progId="Equation.DSMT4">
                  <p:embed/>
                  <p:pic>
                    <p:nvPicPr>
                      <p:cNvPr id="0" name="图片 326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67663" y="2284731"/>
                        <a:ext cx="504825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16"/>
          <p:cNvSpPr/>
          <p:nvPr/>
        </p:nvSpPr>
        <p:spPr>
          <a:xfrm>
            <a:off x="3216275" y="2263300"/>
            <a:ext cx="2016125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函数的微分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8" name="Rectangle 17"/>
          <p:cNvSpPr/>
          <p:nvPr/>
        </p:nvSpPr>
        <p:spPr>
          <a:xfrm>
            <a:off x="5375275" y="2263300"/>
            <a:ext cx="2736850" cy="5222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与自变量的微分</a:t>
            </a:r>
            <a:endParaRPr lang="zh-CN" altLang="en-US" sz="2800" dirty="0"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9" name="Rectangle 26"/>
          <p:cNvSpPr/>
          <p:nvPr/>
        </p:nvSpPr>
        <p:spPr>
          <a:xfrm>
            <a:off x="8401050" y="2263299"/>
            <a:ext cx="12493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之商等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Rectangle 27"/>
          <p:cNvSpPr/>
          <p:nvPr/>
        </p:nvSpPr>
        <p:spPr>
          <a:xfrm>
            <a:off x="2208530" y="3258185"/>
            <a:ext cx="77870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于该函数的导数，</a:t>
            </a:r>
            <a:r>
              <a:rPr lang="zh-CN" altLang="en-US" sz="2800" dirty="0">
                <a:latin typeface="宋体" pitchFamily="2" charset="-122"/>
                <a:sym typeface="+mn-ea"/>
              </a:rPr>
              <a:t>因此，导数也叫做微商。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1" name="Object 58"/>
          <p:cNvGraphicFramePr>
            <a:graphicFrameLocks noChangeAspect="1"/>
          </p:cNvGraphicFramePr>
          <p:nvPr/>
        </p:nvGraphicFramePr>
        <p:xfrm>
          <a:off x="3359150" y="1306036"/>
          <a:ext cx="23542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850265" imgH="203200" progId="Equation.DSMT4">
                  <p:embed/>
                </p:oleObj>
              </mc:Choice>
              <mc:Fallback>
                <p:oleObj name="" r:id="rId5" imgW="850265" imgH="203200" progId="Equation.DSMT4">
                  <p:embed/>
                  <p:pic>
                    <p:nvPicPr>
                      <p:cNvPr id="0" name="图片 326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9150" y="1306036"/>
                        <a:ext cx="2354263" cy="592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AutoShape 67"/>
          <p:cNvSpPr/>
          <p:nvPr/>
        </p:nvSpPr>
        <p:spPr>
          <a:xfrm>
            <a:off x="5808663" y="1530668"/>
            <a:ext cx="863600" cy="142875"/>
          </a:xfrm>
          <a:prstGeom prst="rightArrow">
            <a:avLst>
              <a:gd name="adj1" fmla="val 50000"/>
              <a:gd name="adj2" fmla="val 151027"/>
            </a:avLst>
          </a:prstGeom>
          <a:solidFill>
            <a:srgbClr val="003366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4" name="Object 68"/>
          <p:cNvGraphicFramePr>
            <a:graphicFrameLocks noChangeAspect="1"/>
          </p:cNvGraphicFramePr>
          <p:nvPr/>
        </p:nvGraphicFramePr>
        <p:xfrm>
          <a:off x="6743700" y="1097280"/>
          <a:ext cx="2232025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723900" imgH="393700" progId="Equation.DSMT4">
                  <p:embed/>
                </p:oleObj>
              </mc:Choice>
              <mc:Fallback>
                <p:oleObj name="" r:id="rId7" imgW="723900" imgH="393700" progId="Equation.DSMT4">
                  <p:embed/>
                  <p:pic>
                    <p:nvPicPr>
                      <p:cNvPr id="0" name="图片 32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3700" y="1097280"/>
                        <a:ext cx="2232025" cy="1009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6"/>
          <p:cNvSpPr/>
          <p:nvPr/>
        </p:nvSpPr>
        <p:spPr>
          <a:xfrm>
            <a:off x="2855913" y="1340961"/>
            <a:ext cx="5381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∵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7" name="Rectangle 27"/>
          <p:cNvSpPr/>
          <p:nvPr/>
        </p:nvSpPr>
        <p:spPr>
          <a:xfrm>
            <a:off x="2855913" y="2263299"/>
            <a:ext cx="5381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∴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 bldLvl="0" animBg="1"/>
      <p:bldP spid="16" grpId="0"/>
      <p:bldP spid="17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66" name="Rectangle 10"/>
          <p:cNvSpPr/>
          <p:nvPr/>
        </p:nvSpPr>
        <p:spPr>
          <a:xfrm>
            <a:off x="1054577" y="4603115"/>
            <a:ext cx="10081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 </a:t>
            </a:r>
            <a:r>
              <a:rPr lang="en-US" altLang="zh-CN" sz="3200" i="1">
                <a:latin typeface="Times New Roman" panose="02020603050405020304" pitchFamily="18" charset="0"/>
                <a:ea typeface="宋体" pitchFamily="2" charset="-122"/>
              </a:rPr>
              <a:t>y</a:t>
            </a:r>
            <a:r>
              <a:rPr lang="en-US" altLang="zh-CN" sz="3200">
                <a:latin typeface="Times New Roman" panose="02020603050405020304" pitchFamily="18" charset="0"/>
                <a:ea typeface="宋体" pitchFamily="2" charset="-122"/>
                <a:sym typeface="Symbol" pitchFamily="18" charset="2"/>
              </a:rPr>
              <a:t></a:t>
            </a:r>
            <a:r>
              <a:rPr lang="en-US" altLang="zh-CN" sz="3200" i="1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  <a:ea typeface="宋体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在 </a:t>
            </a:r>
            <a:r>
              <a:rPr lang="en-US" altLang="zh-CN" sz="3200" i="1">
                <a:latin typeface="Times New Roman" panose="02020603050405020304" pitchFamily="18" charset="0"/>
                <a:ea typeface="宋体" pitchFamily="2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宋体" pitchFamily="2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宋体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处的微分为</a:t>
            </a:r>
            <a:endParaRPr lang="en-US" altLang="zh-CN" sz="28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1868" name="Text Box 12"/>
          <p:cNvSpPr txBox="1"/>
          <p:nvPr/>
        </p:nvSpPr>
        <p:spPr>
          <a:xfrm>
            <a:off x="1055524" y="1033780"/>
            <a:ext cx="100800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indent="711200" algn="just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例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求函数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3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处的微分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69" name="Text Box 13"/>
          <p:cNvSpPr txBox="1"/>
          <p:nvPr/>
        </p:nvSpPr>
        <p:spPr>
          <a:xfrm>
            <a:off x="1054894" y="3805555"/>
            <a:ext cx="10081260" cy="59055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i="1" err="1">
                <a:latin typeface="Times New Roman" panose="02020603050405020304" pitchFamily="18" charset="0"/>
                <a:ea typeface="黑体" panose="02010609060101010101" charset="-122"/>
              </a:rPr>
              <a:t>dy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|</a:t>
            </a:r>
            <a:r>
              <a:rPr lang="en-US" altLang="zh-CN" sz="2800" i="1" baseline="-25000">
                <a:latin typeface="Times New Roman" panose="02020603050405020304" pitchFamily="18" charset="0"/>
                <a:ea typeface="宋体" pitchFamily="2" charset="-122"/>
              </a:rPr>
              <a:t>x </a:t>
            </a:r>
            <a:r>
              <a:rPr lang="en-US" altLang="zh-CN" sz="2800" baseline="-25000">
                <a:latin typeface="Times New Roman" panose="02020603050405020304" pitchFamily="18" charset="0"/>
                <a:ea typeface="宋体" pitchFamily="2" charset="-122"/>
                <a:sym typeface="Symbol" pitchFamily="18" charset="2"/>
              </a:rPr>
              <a:t></a:t>
            </a:r>
            <a:r>
              <a:rPr lang="en-US" altLang="zh-CN" sz="2800" baseline="-2500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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en-US" altLang="zh-CN" sz="3200" i="1" baseline="-2500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 baseline="-2500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               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72" name="Rectangle 16"/>
          <p:cNvSpPr/>
          <p:nvPr/>
        </p:nvSpPr>
        <p:spPr>
          <a:xfrm>
            <a:off x="1055524" y="1671320"/>
            <a:ext cx="1008000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indent="711200" algn="just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lang="zh-CN" altLang="en-US" sz="2800" dirty="0">
                <a:latin typeface="宋体" pitchFamily="2" charset="-122"/>
                <a:sym typeface="+mn-ea"/>
              </a:rPr>
              <a:t>函数在任意点</a:t>
            </a:r>
            <a:r>
              <a:rPr lang="en-US" altLang="zh-CN" sz="2800" i="1">
                <a:latin typeface="宋体" pitchFamily="2" charset="-122"/>
                <a:sym typeface="+mn-ea"/>
              </a:rPr>
              <a:t>x</a:t>
            </a:r>
            <a:r>
              <a:rPr lang="en-US" altLang="zh-CN" sz="2800">
                <a:latin typeface="宋体" pitchFamily="2" charset="-122"/>
                <a:sym typeface="+mn-ea"/>
              </a:rPr>
              <a:t> </a:t>
            </a:r>
            <a:r>
              <a:rPr lang="zh-CN" altLang="en-US" sz="2800" dirty="0">
                <a:latin typeface="宋体" pitchFamily="2" charset="-122"/>
                <a:sym typeface="+mn-ea"/>
              </a:rPr>
              <a:t>的微分</a:t>
            </a:r>
            <a:r>
              <a:rPr lang="zh-CN" altLang="en-US" sz="2800" dirty="0">
                <a:latin typeface="宋体" pitchFamily="2" charset="-122"/>
                <a:sym typeface="Symbol" pitchFamily="18" charset="2"/>
              </a:rPr>
              <a:t>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73" name="Rectangle 17"/>
          <p:cNvSpPr/>
          <p:nvPr/>
        </p:nvSpPr>
        <p:spPr>
          <a:xfrm>
            <a:off x="1055212" y="3106420"/>
            <a:ext cx="10080625" cy="4921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函数 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在 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处的微分为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82" name="Text Box 26"/>
          <p:cNvSpPr txBox="1"/>
          <p:nvPr/>
        </p:nvSpPr>
        <p:spPr>
          <a:xfrm>
            <a:off x="1055524" y="5393690"/>
            <a:ext cx="10080000" cy="5905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i="1" err="1">
                <a:latin typeface="Times New Roman" panose="02020603050405020304" pitchFamily="18" charset="0"/>
                <a:ea typeface="黑体" panose="02010609060101010101" charset="-122"/>
              </a:rPr>
              <a:t>dy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|</a:t>
            </a:r>
            <a:r>
              <a:rPr lang="en-US" altLang="zh-CN" sz="2800" i="1" baseline="-25000">
                <a:latin typeface="Times New Roman" panose="02020603050405020304" pitchFamily="18" charset="0"/>
                <a:ea typeface="宋体" pitchFamily="2" charset="-122"/>
              </a:rPr>
              <a:t>x </a:t>
            </a:r>
            <a:r>
              <a:rPr lang="en-US" altLang="zh-CN" sz="2800" baseline="-25000">
                <a:latin typeface="Times New Roman" panose="02020603050405020304" pitchFamily="18" charset="0"/>
                <a:ea typeface="宋体" pitchFamily="2" charset="-122"/>
                <a:sym typeface="Symbol" pitchFamily="18" charset="2"/>
              </a:rPr>
              <a:t></a:t>
            </a:r>
            <a:r>
              <a:rPr lang="en-US" altLang="zh-CN" sz="2800" baseline="-25000">
                <a:latin typeface="Times New Roman" panose="02020603050405020304" pitchFamily="18" charset="0"/>
                <a:ea typeface="宋体" pitchFamily="2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宋体" pitchFamily="2" charset="-122"/>
              </a:rPr>
              <a:t> 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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|</a:t>
            </a:r>
            <a:r>
              <a:rPr lang="en-US" altLang="zh-CN" sz="3200" i="1" baseline="-25000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-250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 baseline="-25000">
                <a:latin typeface="Times New Roman" panose="02020603050405020304" pitchFamily="18" charset="0"/>
                <a:ea typeface="黑体" panose="02010609060101010101" charset="-122"/>
              </a:rPr>
              <a:t>3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6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2895" name="Rectangle 15"/>
          <p:cNvSpPr/>
          <p:nvPr/>
        </p:nvSpPr>
        <p:spPr>
          <a:xfrm>
            <a:off x="1055524" y="2308860"/>
            <a:ext cx="10080000" cy="5905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dy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(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 baseline="300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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Symbol" pitchFamily="18" charset="2"/>
                <a:ea typeface="黑体" panose="02010609060101010101" charset="-122"/>
              </a:rPr>
              <a:t>D</a:t>
            </a:r>
            <a:r>
              <a:rPr lang="en-US" altLang="zh-CN" sz="32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895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6" grpId="0"/>
      <p:bldP spid="121868" grpId="0"/>
      <p:bldP spid="121869" grpId="0"/>
      <p:bldP spid="121872" grpId="0"/>
      <p:bldP spid="121873" grpId="0"/>
      <p:bldP spid="121882" grpId="0"/>
      <p:bldP spid="122895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66" name="Rectangle 10"/>
          <p:cNvSpPr/>
          <p:nvPr/>
        </p:nvSpPr>
        <p:spPr>
          <a:xfrm>
            <a:off x="1054577" y="4591050"/>
            <a:ext cx="1008189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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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0.02=0.24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endParaRPr lang="en-US" altLang="zh-CN" sz="28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1868" name="Text Box 12"/>
          <p:cNvSpPr txBox="1"/>
          <p:nvPr/>
        </p:nvSpPr>
        <p:spPr>
          <a:xfrm>
            <a:off x="1055524" y="1033780"/>
            <a:ext cx="100800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indent="711200" algn="just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例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求函数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当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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</a:t>
            </a:r>
            <a:r>
              <a:rPr lang="en-US" altLang="zh-CN" sz="2800" err="1">
                <a:latin typeface="Symbol" pitchFamily="18" charset="2"/>
                <a:ea typeface="黑体" panose="02010609060101010101" charset="-122"/>
                <a:sym typeface="+mn-ea"/>
              </a:rPr>
              <a:t>D</a:t>
            </a:r>
            <a:r>
              <a:rPr lang="en-US" altLang="zh-CN" sz="2800" i="1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0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02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时的微分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69" name="Text Box 13"/>
          <p:cNvSpPr txBox="1"/>
          <p:nvPr/>
        </p:nvSpPr>
        <p:spPr>
          <a:xfrm>
            <a:off x="1054894" y="3805555"/>
            <a:ext cx="10081260" cy="59055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i="1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dy</a:t>
            </a:r>
            <a:r>
              <a:rPr lang="en-US" altLang="zh-CN" sz="3200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|</a:t>
            </a:r>
            <a:r>
              <a:rPr lang="en-US" altLang="zh-CN" sz="3200" i="1" baseline="-30000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200" baseline="-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=2, </a:t>
            </a:r>
            <a:r>
              <a:rPr lang="en-US" altLang="zh-CN" sz="3200" baseline="-30000" err="1">
                <a:latin typeface="Symbol" pitchFamily="18" charset="2"/>
                <a:ea typeface="黑体" panose="02010609060101010101" charset="-122"/>
                <a:sym typeface="+mn-ea"/>
              </a:rPr>
              <a:t>D</a:t>
            </a:r>
            <a:r>
              <a:rPr lang="en-US" altLang="zh-CN" sz="3200" i="1" baseline="-30000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3200" baseline="-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=0.02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 3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baseline="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sym typeface="+mn-ea"/>
              </a:rPr>
              <a:t>dx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|</a:t>
            </a:r>
            <a:r>
              <a:rPr lang="en-US" altLang="zh-CN" sz="2800" i="1" baseline="-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x</a:t>
            </a:r>
            <a:r>
              <a:rPr lang="en-US" altLang="zh-CN" sz="2800" baseline="-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=2, </a:t>
            </a:r>
            <a:r>
              <a:rPr lang="en-US" altLang="zh-CN" sz="2800" baseline="-30000" err="1">
                <a:latin typeface="Symbol" pitchFamily="18" charset="2"/>
                <a:ea typeface="黑体" panose="02010609060101010101" charset="-122"/>
                <a:sym typeface="+mn-ea"/>
              </a:rPr>
              <a:t>D</a:t>
            </a:r>
            <a:r>
              <a:rPr lang="en-US" altLang="zh-CN" sz="2800" i="1" baseline="-30000" err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 baseline="-300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=0.02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121872" name="Rectangle 16"/>
          <p:cNvSpPr/>
          <p:nvPr/>
        </p:nvSpPr>
        <p:spPr>
          <a:xfrm>
            <a:off x="1055524" y="1671320"/>
            <a:ext cx="10080000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indent="711200" algn="just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</a:rPr>
              <a:t>    </a:t>
            </a:r>
            <a:r>
              <a:rPr sz="2800"/>
              <a:t>先求函数在任意点 x 的微分，</a:t>
            </a:r>
            <a:endParaRPr sz="2800"/>
          </a:p>
        </p:txBody>
      </p:sp>
      <p:sp>
        <p:nvSpPr>
          <p:cNvPr id="121873" name="Rectangle 17"/>
          <p:cNvSpPr/>
          <p:nvPr/>
        </p:nvSpPr>
        <p:spPr>
          <a:xfrm>
            <a:off x="1055212" y="3106420"/>
            <a:ext cx="10080625" cy="43053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indent="711200">
              <a:lnSpc>
                <a:spcPct val="10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sz="2800">
                <a:latin typeface="Times New Roman" panose="02020603050405020304" pitchFamily="18" charset="0"/>
              </a:rPr>
              <a:t>再求函数当 </a:t>
            </a:r>
            <a:r>
              <a:rPr sz="2800" i="1"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sz="2800">
                <a:latin typeface="Times New Roman" panose="02020603050405020304" pitchFamily="18" charset="0"/>
              </a:rPr>
              <a:t>=2，d</a:t>
            </a:r>
            <a:r>
              <a:rPr sz="2800" i="1"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sz="2800">
                <a:latin typeface="Times New Roman" panose="02020603050405020304" pitchFamily="18" charset="0"/>
              </a:rPr>
              <a:t>=Δ</a:t>
            </a:r>
            <a:r>
              <a:rPr sz="2800" i="1">
                <a:latin typeface="Times New Roman Italic" panose="02020603050405020304" charset="0"/>
                <a:cs typeface="Times New Roman Italic" panose="02020603050405020304" charset="0"/>
              </a:rPr>
              <a:t>x</a:t>
            </a:r>
            <a:r>
              <a:rPr sz="2800">
                <a:latin typeface="Times New Roman" panose="02020603050405020304" pitchFamily="18" charset="0"/>
              </a:rPr>
              <a:t>=0.02 时的微分，</a:t>
            </a:r>
            <a:endParaRPr sz="2800">
              <a:latin typeface="Times New Roman" panose="02020603050405020304" pitchFamily="18" charset="0"/>
            </a:endParaRPr>
          </a:p>
        </p:txBody>
      </p:sp>
      <p:sp>
        <p:nvSpPr>
          <p:cNvPr id="122895" name="Rectangle 15"/>
          <p:cNvSpPr/>
          <p:nvPr/>
        </p:nvSpPr>
        <p:spPr>
          <a:xfrm>
            <a:off x="1055524" y="2308860"/>
            <a:ext cx="10080000" cy="51625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d</a:t>
            </a:r>
            <a:r>
              <a:rPr lang="en-US" altLang="zh-CN" sz="2800" i="1">
                <a:latin typeface="Times New Roman Italic" panose="02020603050405020304" charset="0"/>
                <a:ea typeface="宋体" charset="0"/>
                <a:cs typeface="Times New Roman Italic" panose="02020603050405020304" charset="0"/>
              </a:rPr>
              <a:t>y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=(</a:t>
            </a:r>
            <a:r>
              <a:rPr lang="en-US" altLang="zh-CN" sz="2800" i="1">
                <a:latin typeface="Times New Roman Italic" panose="02020603050405020304" charset="0"/>
                <a:ea typeface="宋体" charset="0"/>
                <a:cs typeface="Times New Roman Italic" panose="02020603050405020304" charset="0"/>
              </a:rPr>
              <a:t>x</a:t>
            </a:r>
            <a:r>
              <a:rPr lang="en-US" altLang="zh-CN" sz="2800" baseline="300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3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)′d</a:t>
            </a:r>
            <a:r>
              <a:rPr lang="en-US" altLang="zh-CN" sz="2800" i="1">
                <a:latin typeface="Times New Roman Italic" panose="02020603050405020304" charset="0"/>
                <a:ea typeface="宋体" charset="0"/>
                <a:cs typeface="Times New Roman Italic" panose="02020603050405020304" charset="0"/>
              </a:rPr>
              <a:t>x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=3</a:t>
            </a:r>
            <a:r>
              <a:rPr lang="en-US" altLang="zh-CN" sz="2800" i="1">
                <a:latin typeface="Times New Roman Italic" panose="02020603050405020304" charset="0"/>
                <a:ea typeface="宋体" charset="0"/>
                <a:cs typeface="Times New Roman Italic" panose="02020603050405020304" charset="0"/>
              </a:rPr>
              <a:t>x</a:t>
            </a:r>
            <a:r>
              <a:rPr lang="en-US" altLang="zh-CN" sz="2800" baseline="300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2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d</a:t>
            </a:r>
            <a:r>
              <a:rPr lang="en-US" altLang="zh-CN" sz="2800" i="1">
                <a:latin typeface="Times New Roman Italic" panose="02020603050405020304" charset="0"/>
                <a:ea typeface="宋体" charset="0"/>
                <a:cs typeface="Times New Roman Italic" panose="02020603050405020304" charset="0"/>
              </a:rPr>
              <a:t>x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</a:rPr>
              <a:t>，</a:t>
            </a:r>
            <a:r>
              <a:rPr lang="en-US" altLang="zh-CN" sz="2800">
                <a:latin typeface="Times New Roman Regular" panose="02020603050405020304" charset="0"/>
                <a:ea typeface="宋体" charset="0"/>
                <a:cs typeface="Times New Roman Regular" panose="02020603050405020304" charset="0"/>
                <a:sym typeface="+mn-ea"/>
              </a:rPr>
              <a:t> </a:t>
            </a:r>
            <a:endParaRPr lang="zh-CN" altLang="en-US" sz="2800" dirty="0">
              <a:latin typeface="Times New Roman Regular" panose="02020603050405020304" charset="0"/>
              <a:ea typeface="宋体" charset="0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289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2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6" grpId="0"/>
      <p:bldP spid="121868" grpId="0"/>
      <p:bldP spid="121869" grpId="0"/>
      <p:bldP spid="121872" grpId="0"/>
      <p:bldP spid="121873" grpId="0"/>
      <p:bldP spid="122895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4146" name="Rectangle 10"/>
          <p:cNvSpPr/>
          <p:nvPr/>
        </p:nvSpPr>
        <p:spPr>
          <a:xfrm>
            <a:off x="3575050" y="369443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0499" name="Text Box 99"/>
          <p:cNvSpPr txBox="1"/>
          <p:nvPr/>
        </p:nvSpPr>
        <p:spPr>
          <a:xfrm>
            <a:off x="2711450" y="2145824"/>
            <a:ext cx="26638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2.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30506" name="Text Box 106"/>
          <p:cNvSpPr txBox="1"/>
          <p:nvPr/>
        </p:nvSpPr>
        <p:spPr>
          <a:xfrm>
            <a:off x="2711450" y="2794318"/>
            <a:ext cx="27368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3.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1629" name="Rectangle 11"/>
          <p:cNvSpPr/>
          <p:nvPr/>
        </p:nvSpPr>
        <p:spPr>
          <a:xfrm>
            <a:off x="2424113" y="886143"/>
            <a:ext cx="1584325" cy="4460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9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小结</a:t>
            </a:r>
            <a:r>
              <a:rPr lang="en-US" altLang="zh-CN" sz="29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1630" name="Rectangle 31"/>
          <p:cNvSpPr/>
          <p:nvPr/>
        </p:nvSpPr>
        <p:spPr>
          <a:xfrm>
            <a:off x="6167438" y="2145824"/>
            <a:ext cx="30972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函数在点必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20" name="AutoShape 32"/>
          <p:cNvSpPr/>
          <p:nvPr/>
        </p:nvSpPr>
        <p:spPr>
          <a:xfrm>
            <a:off x="5303838" y="2335530"/>
            <a:ext cx="863600" cy="142875"/>
          </a:xfrm>
          <a:prstGeom prst="rightArrow">
            <a:avLst>
              <a:gd name="adj1" fmla="val 50000"/>
              <a:gd name="adj2" fmla="val 151027"/>
            </a:avLst>
          </a:prstGeom>
          <a:solidFill>
            <a:srgbClr val="00008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1632" name="Rectangle 33"/>
          <p:cNvSpPr/>
          <p:nvPr/>
        </p:nvSpPr>
        <p:spPr>
          <a:xfrm>
            <a:off x="6167438" y="2794318"/>
            <a:ext cx="3097212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函数在点必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22" name="AutoShape 34"/>
          <p:cNvSpPr/>
          <p:nvPr/>
        </p:nvSpPr>
        <p:spPr>
          <a:xfrm>
            <a:off x="5303838" y="2984024"/>
            <a:ext cx="863600" cy="142875"/>
          </a:xfrm>
          <a:prstGeom prst="rightArrow">
            <a:avLst>
              <a:gd name="adj1" fmla="val 50000"/>
              <a:gd name="adj2" fmla="val 151027"/>
            </a:avLst>
          </a:prstGeom>
          <a:solidFill>
            <a:srgbClr val="00008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24" name="Rectangle 36"/>
          <p:cNvSpPr/>
          <p:nvPr/>
        </p:nvSpPr>
        <p:spPr>
          <a:xfrm>
            <a:off x="2711450" y="1462405"/>
            <a:ext cx="27368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1.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25" name="AutoShape 37"/>
          <p:cNvSpPr/>
          <p:nvPr/>
        </p:nvSpPr>
        <p:spPr>
          <a:xfrm>
            <a:off x="5232400" y="1606868"/>
            <a:ext cx="863600" cy="73025"/>
          </a:xfrm>
          <a:prstGeom prst="rightArrow">
            <a:avLst>
              <a:gd name="adj1" fmla="val 50000"/>
              <a:gd name="adj2" fmla="val 295487"/>
            </a:avLst>
          </a:prstGeom>
          <a:solidFill>
            <a:srgbClr val="00008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26" name="AutoShape 38"/>
          <p:cNvSpPr/>
          <p:nvPr/>
        </p:nvSpPr>
        <p:spPr>
          <a:xfrm rot="10800000">
            <a:off x="5232400" y="1749743"/>
            <a:ext cx="863600" cy="73025"/>
          </a:xfrm>
          <a:prstGeom prst="rightArrow">
            <a:avLst>
              <a:gd name="adj1" fmla="val 50000"/>
              <a:gd name="adj2" fmla="val 295487"/>
            </a:avLst>
          </a:prstGeom>
          <a:solidFill>
            <a:srgbClr val="000080"/>
          </a:solidFill>
          <a:ln w="9525">
            <a:noFill/>
          </a:ln>
        </p:spPr>
        <p:txBody>
          <a:bodyPr rot="10800000"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230420" name="Object 20"/>
          <p:cNvGraphicFramePr/>
          <p:nvPr/>
        </p:nvGraphicFramePr>
        <p:xfrm>
          <a:off x="6167438" y="4219020"/>
          <a:ext cx="2881312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" imgW="1388745" imgH="304800" progId="Equation.DSMT4">
                  <p:embed/>
                </p:oleObj>
              </mc:Choice>
              <mc:Fallback>
                <p:oleObj name="" r:id="rId1" imgW="1388745" imgH="304800" progId="Equation.DSMT4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67438" y="4219020"/>
                        <a:ext cx="2881312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9690" name="Object 74"/>
          <p:cNvGraphicFramePr/>
          <p:nvPr/>
        </p:nvGraphicFramePr>
        <p:xfrm>
          <a:off x="3143250" y="4219020"/>
          <a:ext cx="2520000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6" name="" r:id="rId3" imgW="2311400" imgH="533400" progId="Equation.DSMT4">
                  <p:embed/>
                </p:oleObj>
              </mc:Choice>
              <mc:Fallback>
                <p:oleObj name="" r:id="rId3" imgW="2311400" imgH="533400" progId="Equation.DSMT4">
                  <p:embed/>
                  <p:pic>
                    <p:nvPicPr>
                      <p:cNvPr id="0" name="图片 32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43250" y="4219020"/>
                        <a:ext cx="2520000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30" name="Text Box 42"/>
          <p:cNvSpPr txBox="1"/>
          <p:nvPr/>
        </p:nvSpPr>
        <p:spPr>
          <a:xfrm>
            <a:off x="2711450" y="4227875"/>
            <a:ext cx="503238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5.</a:t>
            </a:r>
            <a:endParaRPr lang="en-US" altLang="zh-CN" sz="280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32" name="Line 44"/>
          <p:cNvSpPr/>
          <p:nvPr/>
        </p:nvSpPr>
        <p:spPr>
          <a:xfrm>
            <a:off x="4727575" y="4631055"/>
            <a:ext cx="0" cy="6477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133" name="Line 45"/>
          <p:cNvSpPr/>
          <p:nvPr/>
        </p:nvSpPr>
        <p:spPr>
          <a:xfrm>
            <a:off x="4727575" y="5278755"/>
            <a:ext cx="3168650" cy="0"/>
          </a:xfrm>
          <a:prstGeom prst="line">
            <a:avLst/>
          </a:prstGeom>
          <a:ln w="28575" cap="flat" cmpd="sng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9134" name="Line 46"/>
          <p:cNvSpPr/>
          <p:nvPr/>
        </p:nvSpPr>
        <p:spPr>
          <a:xfrm flipV="1">
            <a:off x="7896225" y="4559618"/>
            <a:ext cx="0" cy="719137"/>
          </a:xfrm>
          <a:prstGeom prst="line">
            <a:avLst/>
          </a:prstGeom>
          <a:ln w="28575" cap="flat" cmpd="sng">
            <a:solidFill>
              <a:srgbClr val="00008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" name="Text Box 99"/>
          <p:cNvSpPr txBox="1"/>
          <p:nvPr/>
        </p:nvSpPr>
        <p:spPr>
          <a:xfrm>
            <a:off x="2927350" y="5423218"/>
            <a:ext cx="2592388" cy="522287"/>
          </a:xfrm>
          <a:prstGeom prst="rect">
            <a:avLst/>
          </a:prstGeom>
          <a:noFill/>
          <a:ln w="3175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 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9138" name="Line 50"/>
          <p:cNvSpPr/>
          <p:nvPr/>
        </p:nvSpPr>
        <p:spPr>
          <a:xfrm flipV="1">
            <a:off x="4295775" y="4702493"/>
            <a:ext cx="0" cy="719137"/>
          </a:xfrm>
          <a:prstGeom prst="line">
            <a:avLst/>
          </a:prstGeom>
          <a:ln w="28575" cap="flat" cmpd="sng">
            <a:solidFill>
              <a:srgbClr val="FF00FF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89139" name="AutoShape 51"/>
          <p:cNvSpPr/>
          <p:nvPr/>
        </p:nvSpPr>
        <p:spPr>
          <a:xfrm>
            <a:off x="5662613" y="5639118"/>
            <a:ext cx="936625" cy="71437"/>
          </a:xfrm>
          <a:prstGeom prst="rightArrow">
            <a:avLst>
              <a:gd name="adj1" fmla="val 50000"/>
              <a:gd name="adj2" fmla="val 327597"/>
            </a:avLst>
          </a:prstGeom>
          <a:solidFill>
            <a:srgbClr val="000080"/>
          </a:solidFill>
          <a:ln w="9525">
            <a:noFill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" name="Text Box 106"/>
          <p:cNvSpPr txBox="1"/>
          <p:nvPr/>
        </p:nvSpPr>
        <p:spPr>
          <a:xfrm>
            <a:off x="6672263" y="5423218"/>
            <a:ext cx="2736850" cy="522287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  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89141" name="Object 53"/>
          <p:cNvGraphicFramePr>
            <a:graphicFrameLocks noChangeAspect="1"/>
          </p:cNvGraphicFramePr>
          <p:nvPr/>
        </p:nvGraphicFramePr>
        <p:xfrm>
          <a:off x="5303838" y="4773930"/>
          <a:ext cx="1658937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7" name="" r:id="rId5" imgW="789940" imgH="248285" progId="Equation.DSMT4">
                  <p:embed/>
                </p:oleObj>
              </mc:Choice>
              <mc:Fallback>
                <p:oleObj name="" r:id="rId5" imgW="789940" imgH="248285" progId="Equation.DSMT4">
                  <p:embed/>
                  <p:pic>
                    <p:nvPicPr>
                      <p:cNvPr id="0" name="图片 32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03838" y="4773930"/>
                        <a:ext cx="1658937" cy="403225"/>
                      </a:xfrm>
                      <a:prstGeom prst="rect">
                        <a:avLst/>
                      </a:prstGeom>
                      <a:noFill/>
                      <a:ln w="28575" cap="flat" cmpd="sng">
                        <a:solidFill>
                          <a:srgbClr val="8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42" name="Line 54"/>
          <p:cNvSpPr/>
          <p:nvPr/>
        </p:nvSpPr>
        <p:spPr>
          <a:xfrm flipH="1" flipV="1">
            <a:off x="7031038" y="4991418"/>
            <a:ext cx="1008062" cy="43180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sp>
      <p:graphicFrame>
        <p:nvGraphicFramePr>
          <p:cNvPr id="89144" name="Object 56"/>
          <p:cNvGraphicFramePr/>
          <p:nvPr/>
        </p:nvGraphicFramePr>
        <p:xfrm>
          <a:off x="6240780" y="1507549"/>
          <a:ext cx="3420000" cy="43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" r:id="rId7" imgW="2933700" imgH="393700" progId="Equation.3">
                  <p:embed/>
                </p:oleObj>
              </mc:Choice>
              <mc:Fallback>
                <p:oleObj name="" r:id="rId7" imgW="2933700" imgH="393700" progId="Equation.3">
                  <p:embed/>
                  <p:pic>
                    <p:nvPicPr>
                      <p:cNvPr id="0" name="图片 32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40780" y="1507549"/>
                        <a:ext cx="3420000" cy="43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145" name="Text Box 57"/>
          <p:cNvSpPr txBox="1"/>
          <p:nvPr/>
        </p:nvSpPr>
        <p:spPr>
          <a:xfrm>
            <a:off x="3575050" y="4846955"/>
            <a:ext cx="792163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itchFamily="2" charset="-122"/>
              </a:rPr>
              <a:t>微分</a:t>
            </a:r>
            <a:endParaRPr lang="zh-CN" altLang="en-US" sz="2000" dirty="0">
              <a:solidFill>
                <a:srgbClr val="0000FF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4" name="Text Box 99"/>
          <p:cNvSpPr txBox="1"/>
          <p:nvPr/>
        </p:nvSpPr>
        <p:spPr>
          <a:xfrm>
            <a:off x="2711450" y="3442811"/>
            <a:ext cx="26638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宋体" pitchFamily="2" charset="-122"/>
              </a:rPr>
              <a:t>4.</a:t>
            </a:r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1653" name="Rectangle 31"/>
          <p:cNvSpPr/>
          <p:nvPr/>
        </p:nvSpPr>
        <p:spPr>
          <a:xfrm>
            <a:off x="6167438" y="3442812"/>
            <a:ext cx="3097212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函数在点必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rPr>
              <a:t>可导。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" name="AutoShape 32"/>
          <p:cNvSpPr/>
          <p:nvPr/>
        </p:nvSpPr>
        <p:spPr>
          <a:xfrm>
            <a:off x="5303838" y="3765868"/>
            <a:ext cx="863600" cy="71437"/>
          </a:xfrm>
          <a:prstGeom prst="rightArrow">
            <a:avLst>
              <a:gd name="adj1" fmla="val 50000"/>
              <a:gd name="adj2" fmla="val 302056"/>
            </a:avLst>
          </a:prstGeom>
          <a:solidFill>
            <a:srgbClr val="00008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1655" name="AutoShape 32"/>
          <p:cNvSpPr/>
          <p:nvPr/>
        </p:nvSpPr>
        <p:spPr>
          <a:xfrm rot="10800000">
            <a:off x="5303838" y="3622993"/>
            <a:ext cx="863600" cy="73025"/>
          </a:xfrm>
          <a:prstGeom prst="rightArrow">
            <a:avLst>
              <a:gd name="adj1" fmla="val 50000"/>
              <a:gd name="adj2" fmla="val 295487"/>
            </a:avLst>
          </a:prstGeom>
          <a:solidFill>
            <a:srgbClr val="000080"/>
          </a:solidFill>
          <a:ln w="9525">
            <a:noFill/>
          </a:ln>
        </p:spPr>
        <p:txBody>
          <a:bodyPr rot="10800000"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9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9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9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9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9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9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9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3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9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9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3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9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89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1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11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11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1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9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9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89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9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9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89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89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89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39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39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3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9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9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89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1000"/>
                                        <p:tgtEl>
                                          <p:spTgt spid="89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9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9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4" dur="1000"/>
                                        <p:tgtEl>
                                          <p:spTgt spid="8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1000"/>
                                        <p:tgtEl>
                                          <p:spTgt spid="89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1000"/>
                                        <p:tgtEl>
                                          <p:spTgt spid="89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"/>
                            </p:stCondLst>
                            <p:childTnLst>
                              <p:par>
                                <p:cTn id="1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1000"/>
                                        <p:tgtEl>
                                          <p:spTgt spid="89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000"/>
                            </p:stCondLst>
                            <p:childTnLst>
                              <p:par>
                                <p:cTn id="17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3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23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99" grpId="0"/>
      <p:bldP spid="230506" grpId="0"/>
      <p:bldP spid="111629" grpId="0"/>
      <p:bldP spid="111630" grpId="0"/>
      <p:bldP spid="89120" grpId="0" bldLvl="0" animBg="1"/>
      <p:bldP spid="111632" grpId="0"/>
      <p:bldP spid="89122" grpId="0" bldLvl="0" animBg="1"/>
      <p:bldP spid="89124" grpId="0"/>
      <p:bldP spid="89125" grpId="0" bldLvl="0" animBg="1"/>
      <p:bldP spid="89126" grpId="0" bldLvl="0" animBg="1"/>
      <p:bldP spid="89130" grpId="0"/>
      <p:bldP spid="2" grpId="0" bldLvl="0" animBg="1"/>
      <p:bldP spid="89139" grpId="0" bldLvl="0" animBg="1"/>
      <p:bldP spid="3" grpId="0" bldLvl="0" animBg="1"/>
      <p:bldP spid="89145" grpId="0"/>
      <p:bldP spid="4" grpId="0"/>
      <p:bldP spid="111653" grpId="0"/>
      <p:bldP spid="5" grpId="0" bldLvl="0" animBg="1"/>
      <p:bldP spid="111655" grpId="0" bldLvl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accent4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1. 基本初等函数的微分公式</a:t>
                </a:r>
                <a:endParaRPr sz="2000" b="1">
                  <a:solidFill>
                    <a:schemeClr val="accent4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(1) 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=0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为常数 )；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			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(2) d(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μ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μx</a:t>
                </a:r>
                <a:r>
                  <a:rPr sz="24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</a:t>
                </a:r>
                <a:r>
                  <a:rPr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−1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μ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为常数 )；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(3) d(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ln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＞0,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≠1)；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		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(4) d(e</a:t>
                </a:r>
                <a:r>
                  <a:rPr sz="24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)=e</a:t>
                </a:r>
                <a:r>
                  <a:rPr sz="2400" i="1" baseline="30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(5) d(log</a:t>
                </a:r>
                <a:r>
                  <a:rPr sz="2400" i="1" baseline="-250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𝑎</m:t>
                            </m:r>
                          </m:e>
                        </m:func>
                      </m:den>
                    </m:f>
                  </m:oMath>
                </a14:m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 </a:t>
                </a:r>
                <a:r>
                  <a:rPr 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(</a:t>
                </a:r>
                <a:r>
                  <a:rPr lang="en-US" sz="24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a＞</a:t>
                </a:r>
                <a:r>
                  <a:rPr 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0</a:t>
                </a:r>
                <a:r>
                  <a:rPr lang="en-US" sz="24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, a </a:t>
                </a:r>
                <a:r>
                  <a:rPr lang="en-US" sz="2400">
                    <a:solidFill>
                      <a:schemeClr val="bg1"/>
                    </a:solidFill>
                    <a:latin typeface="Times New Roman" panose="02020603050405020304" pitchFamily="18" charset="0"/>
                    <a:ea typeface="Microsoft YaHei Regular" panose="020B0503020204020204" charset="-122"/>
                    <a:cs typeface="Times New Roman" panose="02020603050405020304" pitchFamily="18" charset="0"/>
                  </a:rPr>
                  <a:t>≠1)</a:t>
                </a:r>
                <a:r>
                  <a:rPr lang="en-US" sz="2400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；		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(6) d(ln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lang="en-US"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(7) d(sin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)=cos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			(8) d(cos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 −sin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lang="en-US"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(9) d(tan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)=sec</a:t>
                </a:r>
                <a:r>
                  <a:rPr lang="en-US"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			(10) d(cot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 −csc</a:t>
                </a:r>
                <a:r>
                  <a:rPr lang="en-US" sz="2400" baseline="300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2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lang="en-US"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(11) d(sec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)=sec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tan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			(12) d(csc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 −csc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cot 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d</a:t>
                </a:r>
                <a:r>
                  <a:rPr lang="en-US"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lang="en-US"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blipFill rotWithShape="1">
                <a:blip r:embed="rId1"/>
                <a:stretch>
                  <a:fillRect l="-5" r="-1482" b="-110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584" name="Rectangle 11"/>
          <p:cNvSpPr/>
          <p:nvPr/>
        </p:nvSpPr>
        <p:spPr>
          <a:xfrm>
            <a:off x="1055847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二、微分的运算法则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(13) d(arcsin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d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(14) d(arccos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1</m:t>
                            </m:r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ea typeface="Microsoft YaHei Regular" panose="020B0503020204020204" charset="-122"/>
                                    <a:cs typeface="DejaVu Math TeX Gyre" panose="02000503000000000000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d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  <a:sym typeface="+mn-ea"/>
                  </a:rPr>
                  <a:t>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(15) d(arctan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d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</m:oMath>
                </a14:m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(16) d(arccot 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ea typeface="Microsoft YaHei Regular" panose="020B0503020204020204" charset="-122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)=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1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ea typeface="Microsoft YaHei Regular" panose="020B0503020204020204" charset="-122"/>
                            <a:cs typeface="DejaVu Math TeX Gyre" panose="02000503000000000000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ea typeface="Microsoft YaHei Regular" panose="020B0503020204020204" charset="-122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m:rPr>
                        <m:sty m:val="p"/>
                      </m:rPr>
                      <a:rPr lang="en-US" sz="2400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d</m:t>
                    </m:r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ea typeface="Microsoft YaHei Regular" panose="020B0503020204020204" charset="-122"/>
                        <a:cs typeface="DejaVu Math TeX Gyre" panose="02000503000000000000" charset="0"/>
                      </a:rPr>
                      <m:t>𝑥</m:t>
                    </m:r>
                  </m:oMath>
                </a14:m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 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ea typeface="Microsoft YaHei Regular" panose="020B0503020204020204" charset="-122"/>
                    <a:cs typeface="Times New Roman Regular" panose="02020603050405020304" charset="0"/>
                  </a:rPr>
                  <a:t>.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ea typeface="Microsoft YaHei Regular" panose="020B0503020204020204" charset="-122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blipFill rotWithShape="1">
                <a:blip r:embed="rId1"/>
                <a:stretch>
                  <a:fillRect l="-5" r="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579" name="Text Box 11"/>
              <p:cNvSpPr txBox="1"/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pPr indent="5080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282533468"/>
                    </a:ext>
                  </a:extLst>
                </a:pPr>
                <a:r>
                  <a:rPr sz="2000" b="1">
                    <a:solidFill>
                      <a:schemeClr val="accent4"/>
                    </a:solidFill>
                    <a:latin typeface="Microsoft YaHei Bold" panose="020B0503020204020204" charset="-122"/>
                    <a:ea typeface="Microsoft YaHei Bold" panose="020B0503020204020204" charset="-122"/>
                    <a:cs typeface="Microsoft YaHei Bold" panose="020B0503020204020204" charset="-122"/>
                  </a:rPr>
                  <a:t>2. 四则微分法则</a:t>
                </a:r>
                <a:endParaRPr sz="2000" b="1">
                  <a:solidFill>
                    <a:schemeClr val="accent4"/>
                  </a:solidFill>
                  <a:latin typeface="Microsoft YaHei Bold" panose="020B0503020204020204" charset="-122"/>
                  <a:ea typeface="Microsoft YaHei Bold" panose="020B0503020204020204" charset="-122"/>
                  <a:cs typeface="Microsoft YaHei Bold" panose="020B0503020204020204" charset="-122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(1) d[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)±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v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)]=d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)±d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v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(2) d[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v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)]=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v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)+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)d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v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(3) d[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Cu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)]=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Cdu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x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) (</a:t>
                </a:r>
                <a:r>
                  <a:rPr sz="2400" i="1">
                    <a:solidFill>
                      <a:schemeClr val="bg1"/>
                    </a:solidFill>
                    <a:latin typeface="Times New Roman Italic" panose="02020603050405020304" charset="0"/>
                    <a:cs typeface="Times New Roman Italic" panose="02020603050405020304" charset="0"/>
                  </a:rPr>
                  <a:t>C</a:t>
                </a: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 为常数 )；</a:t>
                </a:r>
                <a:endParaRPr sz="2400">
                  <a:solidFill>
                    <a:schemeClr val="bg1"/>
                  </a:solidFill>
                  <a:latin typeface="Times New Roman Regular" panose="02020603050405020304" charset="0"/>
                  <a:cs typeface="Times New Roman Regular" panose="02020603050405020304" charset="0"/>
                </a:endParaRPr>
              </a:p>
              <a:p>
                <a:pPr indent="609600" algn="just">
                  <a:lnSpc>
                    <a:spcPct val="150000"/>
                  </a:lnSpc>
                  <a:extLst>
                    <a:ext uri="{35155182-B16C-46BC-9424-99874614C6A1}">
                      <wpsdc:indentchars xmlns:wpsdc="http://www.wps.cn/officeDocument/2017/drawingmlCustomData" val="200" checksum="4158780845"/>
                    </a:ext>
                  </a:extLst>
                </a:pPr>
                <a:r>
                  <a:rPr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(4)</a:t>
                </a:r>
                <a:r>
                  <a:rPr lang="en-US" sz="2400">
                    <a:solidFill>
                      <a:schemeClr val="bg1"/>
                    </a:solidFill>
                    <a:latin typeface="Times New Roman Regular" panose="02020603050405020304" charset="0"/>
                    <a:cs typeface="Times New Roman Regular" panose="02020603050405020304" charset="0"/>
                  </a:rPr>
                  <a:t> d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𝑢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num>
                          <m:den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𝑣</m:t>
                            </m:r>
                            <m:d>
                              <m:dPr>
                                <m:ctrlP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i="1">
                                    <a:solidFill>
                                      <a:schemeClr val="bg1"/>
                                    </a:solidFill>
                                    <a:latin typeface="DejaVu Math TeX Gyre" panose="02000503000000000000" charset="0"/>
                                    <a:cs typeface="DejaVu Math TeX Gyre" panose="02000503000000000000" charset="0"/>
                                  </a:rPr>
                                  <m:t>𝑥</m:t>
                                </m:r>
                              </m:e>
                            </m:d>
                          </m:den>
                        </m:f>
                      </m:e>
                    </m:d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fPr>
                      <m:num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𝑣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𝑑𝑢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−𝑢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𝑑𝑣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sSup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𝑣</m:t>
                        </m:r>
                        <m:d>
                          <m:dPr>
                            <m:ctrlP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solidFill>
                                  <a:schemeClr val="bg1"/>
                                </a:solidFill>
                                <a:latin typeface="DejaVu Math TeX Gyre" panose="02000503000000000000" charset="0"/>
                                <a:cs typeface="DejaVu Math TeX Gyre" panose="02000503000000000000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≠</m:t>
                        </m:r>
                        <m:r>
                          <a:rPr lang="en-US" sz="2400" i="1">
                            <a:solidFill>
                              <a:schemeClr val="bg1"/>
                            </a:solidFill>
                            <a:latin typeface="DejaVu Math TeX Gyre" panose="02000503000000000000" charset="0"/>
                            <a:cs typeface="DejaVu Math TeX Gyre" panose="02000503000000000000" charset="0"/>
                          </a:rPr>
                          <m:t>0</m:t>
                        </m:r>
                      </m:e>
                    </m:d>
                    <m:r>
                      <a:rPr lang="en-US" sz="2400" i="1">
                        <a:solidFill>
                          <a:schemeClr val="bg1"/>
                        </a:solidFill>
                        <a:latin typeface="DejaVu Math TeX Gyre" panose="02000503000000000000" charset="0"/>
                        <a:cs typeface="DejaVu Math TeX Gyre" panose="02000503000000000000" charset="0"/>
                      </a:rPr>
                      <m:t>.</m:t>
                    </m:r>
                  </m:oMath>
                </a14:m>
                <a:endParaRPr lang="en-US" sz="2400">
                  <a:solidFill>
                    <a:schemeClr val="bg1"/>
                  </a:solidFill>
                  <a:latin typeface="Times New Roman Regular" panose="02020603050405020304" charset="0"/>
                  <a:cs typeface="Times New Roman Regular" panose="02020603050405020304" charset="0"/>
                </a:endParaRPr>
              </a:p>
            </p:txBody>
          </p:sp>
        </mc:Choice>
        <mc:Fallback>
          <p:sp>
            <p:nvSpPr>
              <p:cNvPr id="24579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5847" y="1514475"/>
                <a:ext cx="10080000" cy="4049395"/>
              </a:xfrm>
              <a:prstGeom prst="rect">
                <a:avLst/>
              </a:prstGeom>
              <a:blipFill rotWithShape="1">
                <a:blip r:embed="rId1"/>
                <a:stretch>
                  <a:fillRect l="-5" r="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983615" y="1514475"/>
            <a:ext cx="733552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accent2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 2. 切线问题</a:t>
            </a:r>
            <a:r>
              <a:rPr lang="en-US" sz="2000">
                <a:solidFill>
                  <a:schemeClr val="bg1"/>
                </a:solidFill>
                <a:highlight>
                  <a:srgbClr val="008000"/>
                </a:highlight>
                <a:latin typeface="Times New Roman Bold" panose="02020603050405020304" charset="0"/>
                <a:ea typeface="Microsoft YaHei Regular" panose="020B0503020204020204" charset="-122"/>
                <a:cs typeface="Times New Roman Bold" panose="02020603050405020304" charset="0"/>
              </a:rPr>
              <a:t> </a:t>
            </a:r>
            <a:endParaRPr sz="2000">
              <a:solidFill>
                <a:schemeClr val="bg1"/>
              </a:solidFill>
              <a:latin typeface="Times New Roman Bold" panose="02020603050405020304" charset="0"/>
              <a:ea typeface="Microsoft YaHei Regular" panose="020B0503020204020204" charset="-122"/>
              <a:cs typeface="Times New Roman Bold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设曲线方程为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)，在曲线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  <a:sym typeface="+mn-ea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  <a:sym typeface="+mn-ea"/>
              </a:rPr>
              <a:t>)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上任取一点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))，在曲线上另取一点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,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 baseline="-25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0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))，连接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和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得到割线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MN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 图4-1). 当点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N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沿曲线趋于点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时，如果割线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MN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绕点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旋转而趋于极限位置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MT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，则直线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MT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就称为曲线在点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M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处的</a:t>
            </a:r>
            <a:r>
              <a:rPr sz="2000" b="1">
                <a:solidFill>
                  <a:schemeClr val="bg1"/>
                </a:solidFill>
                <a:latin typeface="Microsoft YaHei Bold" panose="020B0503020204020204" charset="-122"/>
                <a:ea typeface="Microsoft YaHei Bold" panose="020B0503020204020204" charset="-122"/>
                <a:cs typeface="Times New Roman Regular" panose="02020603050405020304" charset="0"/>
              </a:rPr>
              <a:t>切线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endParaRPr lang="en-US"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688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一、两个实例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5825" y="2032000"/>
            <a:ext cx="3009900" cy="3441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847" y="1514475"/>
            <a:ext cx="1008000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由函数的四则求导法则可推得上面的法则 . 下面仅对乘积的微分法则进行推导：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设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)，则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)=(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)′d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+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v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847" y="1514475"/>
            <a:ext cx="1008000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 b="1">
                <a:solidFill>
                  <a:schemeClr val="accent4"/>
                </a:solidFill>
                <a:latin typeface="Microsoft YaHei Bold" panose="020B0503020204020204" charset="-122"/>
                <a:ea typeface="Microsoft YaHei Bold" panose="020B0503020204020204" charset="-122"/>
                <a:cs typeface="Microsoft YaHei Bold" panose="020B0503020204020204" charset="-122"/>
              </a:rPr>
              <a:t>3. 复合微分法则</a:t>
            </a:r>
            <a:endParaRPr sz="2000" b="1">
              <a:solidFill>
                <a:schemeClr val="accent4"/>
              </a:solidFill>
              <a:latin typeface="Microsoft YaHei Bold" panose="020B0503020204020204" charset="-122"/>
              <a:ea typeface="Microsoft YaHei Bold" panose="020B0503020204020204" charset="-122"/>
              <a:cs typeface="Microsoft YaHei Bold" panose="020B0503020204020204" charset="-122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根据微分的定义，当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是自变量时，函数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的微分是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此时 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=Δ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现在，设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)，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φ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都可导，由于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lang="en-US"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 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</a:t>
            </a:r>
            <a:r>
              <a:rPr lang="en-US"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φ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但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φ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，所以，复合函数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[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φ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x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)] 的微分公式也可以写成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  <p:sp>
        <p:nvSpPr>
          <p:cNvPr id="24584" name="Rectangle 11"/>
          <p:cNvSpPr/>
          <p:nvPr/>
        </p:nvSpPr>
        <p:spPr>
          <a:xfrm>
            <a:off x="1055847" y="731838"/>
            <a:ext cx="10080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FF00"/>
                </a:solidFill>
                <a:latin typeface="Microsoft YaHei Bold" panose="020B0503020204020204" charset="-122"/>
                <a:ea typeface="Microsoft YaHei Bold" panose="020B0503020204020204" charset="-122"/>
              </a:rPr>
              <a:t>二、微分的运算法则</a:t>
            </a:r>
            <a:endParaRPr lang="zh-CN" altLang="en-US" sz="2800" b="1" dirty="0">
              <a:solidFill>
                <a:srgbClr val="FFFF00"/>
              </a:solidFill>
              <a:latin typeface="Microsoft YaHei Bold" panose="020B0503020204020204" charset="-122"/>
              <a:ea typeface="Microsoft YaHei Bold" panose="020B0503020204020204" charset="-122"/>
            </a:endParaRPr>
          </a:p>
        </p:txBody>
      </p:sp>
      <p:sp>
        <p:nvSpPr>
          <p:cNvPr id="207891" name="Line 19"/>
          <p:cNvSpPr/>
          <p:nvPr/>
        </p:nvSpPr>
        <p:spPr>
          <a:xfrm>
            <a:off x="7051358" y="4161790"/>
            <a:ext cx="685800" cy="0"/>
          </a:xfrm>
          <a:prstGeom prst="line">
            <a:avLst/>
          </a:prstGeom>
          <a:ln w="25400" cap="flat" cmpd="sng">
            <a:solidFill>
              <a:srgbClr val="FF6A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07893" name="Rectangle 21"/>
          <p:cNvSpPr/>
          <p:nvPr/>
        </p:nvSpPr>
        <p:spPr>
          <a:xfrm>
            <a:off x="7149465" y="4953953"/>
            <a:ext cx="2159000" cy="609600"/>
          </a:xfrm>
          <a:prstGeom prst="rect">
            <a:avLst/>
          </a:prstGeom>
          <a:noFill/>
          <a:ln w="9525" cap="flat" cmpd="sng">
            <a:solidFill>
              <a:srgbClr val="FFC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 eaLnBrk="0" hangingPunct="0"/>
            <a:r>
              <a:rPr lang="zh-CN" altLang="en-US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微分形式不变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7905" y="3926205"/>
            <a:ext cx="792000" cy="432000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07325" y="3926205"/>
            <a:ext cx="792000" cy="432000"/>
          </a:xfrm>
          <a:prstGeom prst="rect">
            <a:avLst/>
          </a:prstGeom>
          <a:noFill/>
          <a:ln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>
                <a:latin typeface="Times New Roman Regular" panose="02020603050405020304" charset="0"/>
                <a:cs typeface="Times New Roman Regular" panose="02020603050405020304" charset="0"/>
              </a:rPr>
              <a:t>d</a:t>
            </a:r>
            <a:r>
              <a:rPr lang="en-US" altLang="zh-CN" sz="3600" i="1">
                <a:latin typeface="Times New Roman Italic" panose="02020603050405020304" charset="0"/>
                <a:cs typeface="Times New Roman Italic" panose="02020603050405020304" charset="0"/>
              </a:rPr>
              <a:t>u</a:t>
            </a:r>
            <a:endParaRPr lang="en-US" altLang="zh-CN" sz="3600" i="1">
              <a:latin typeface="Times New Roman Italic" panose="02020603050405020304" charset="0"/>
              <a:cs typeface="Times New Roman Italic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93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9"/>
          <p:cNvSpPr/>
          <p:nvPr/>
        </p:nvSpPr>
        <p:spPr>
          <a:xfrm>
            <a:off x="1524000" y="-184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4579" name="Text Box 11"/>
          <p:cNvSpPr txBox="1"/>
          <p:nvPr/>
        </p:nvSpPr>
        <p:spPr>
          <a:xfrm>
            <a:off x="1055847" y="1514475"/>
            <a:ext cx="10080000" cy="40493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indent="5080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由此可见，无论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是自变量还是可微的中间变量，函数 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 的微分总保持同一形式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ctr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y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=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f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 ′(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)d</a:t>
            </a:r>
            <a:r>
              <a:rPr sz="2000" i="1">
                <a:solidFill>
                  <a:schemeClr val="bg1"/>
                </a:solidFill>
                <a:latin typeface="Times New Roman Italic" panose="02020603050405020304" charset="0"/>
                <a:ea typeface="Microsoft YaHei Regular" panose="020B0503020204020204" charset="-122"/>
                <a:cs typeface="Times New Roman Italic" panose="02020603050405020304" charset="0"/>
              </a:rPr>
              <a:t>u</a:t>
            </a: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  <a:p>
            <a:pPr algn="just">
              <a:lnSpc>
                <a:spcPct val="150000"/>
              </a:lnSpc>
            </a:pPr>
            <a:r>
              <a:rPr sz="2000">
                <a:solidFill>
                  <a:schemeClr val="bg1"/>
                </a:solidFill>
                <a:latin typeface="Times New Roman Regular" panose="02020603050405020304" charset="0"/>
                <a:ea typeface="Microsoft YaHei Regular" panose="020B0503020204020204" charset="-122"/>
                <a:cs typeface="Times New Roman Regular" panose="02020603050405020304" charset="0"/>
              </a:rPr>
              <a:t>这就是函数的复合微分法则，这一性质称为微分形式不变性 .</a:t>
            </a:r>
            <a:endParaRPr sz="2000">
              <a:solidFill>
                <a:schemeClr val="bg1"/>
              </a:solidFill>
              <a:latin typeface="Times New Roman Regular" panose="02020603050405020304" charset="0"/>
              <a:ea typeface="Microsoft YaHei Regular" panose="020B0503020204020204" charset="-122"/>
              <a:cs typeface="Times New Roman Regular" panose="020206030504050203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Rectangle 10"/>
          <p:cNvSpPr/>
          <p:nvPr/>
        </p:nvSpPr>
        <p:spPr>
          <a:xfrm>
            <a:off x="3575050" y="3792855"/>
            <a:ext cx="1223963" cy="3987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20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20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08913" name="Group 17"/>
          <p:cNvGrpSpPr/>
          <p:nvPr/>
        </p:nvGrpSpPr>
        <p:grpSpPr>
          <a:xfrm>
            <a:off x="5834063" y="1324335"/>
            <a:ext cx="2320925" cy="319088"/>
            <a:chOff x="2981" y="447"/>
            <a:chExt cx="1462" cy="201"/>
          </a:xfrm>
        </p:grpSpPr>
        <p:sp>
          <p:nvSpPr>
            <p:cNvPr id="147460" name="Rectangle 18"/>
            <p:cNvSpPr/>
            <p:nvPr/>
          </p:nvSpPr>
          <p:spPr>
            <a:xfrm>
              <a:off x="2981" y="454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当</a:t>
              </a:r>
              <a:endPara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7461" name="Rectangle 19"/>
            <p:cNvSpPr/>
            <p:nvPr/>
          </p:nvSpPr>
          <p:spPr>
            <a:xfrm>
              <a:off x="3275" y="447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u</a:t>
              </a:r>
              <a:endPara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62" name="Rectangle 20"/>
            <p:cNvSpPr/>
            <p:nvPr/>
          </p:nvSpPr>
          <p:spPr>
            <a:xfrm>
              <a:off x="3603" y="454"/>
              <a:ext cx="84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为</a:t>
              </a:r>
              <a:r>
                <a:rPr lang="zh-CN" altLang="en-US" sz="2000" dirty="0">
                  <a:solidFill>
                    <a:srgbClr val="3333CC"/>
                  </a:solidFill>
                  <a:latin typeface="宋体" pitchFamily="2" charset="-122"/>
                  <a:ea typeface="宋体" pitchFamily="2" charset="-122"/>
                </a:rPr>
                <a:t>自变量时</a:t>
              </a:r>
              <a:r>
                <a:rPr lang="en-US" altLang="zh-CN" sz="2000">
                  <a:solidFill>
                    <a:srgbClr val="3333CC"/>
                  </a:solidFill>
                  <a:latin typeface="宋体" pitchFamily="2" charset="-122"/>
                  <a:ea typeface="宋体" pitchFamily="2" charset="-122"/>
                </a:rPr>
                <a:t>,</a:t>
              </a:r>
              <a:endParaRPr lang="en-US" altLang="zh-CN" sz="2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124940" name="Rectangle 21"/>
          <p:cNvSpPr/>
          <p:nvPr/>
        </p:nvSpPr>
        <p:spPr>
          <a:xfrm>
            <a:off x="8401050" y="1330209"/>
            <a:ext cx="1008063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则函数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4941" name="Rectangle 22"/>
          <p:cNvSpPr/>
          <p:nvPr/>
        </p:nvSpPr>
        <p:spPr>
          <a:xfrm>
            <a:off x="4367213" y="1917700"/>
            <a:ext cx="1296987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的微分为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8919" name="Group 23"/>
          <p:cNvGrpSpPr/>
          <p:nvPr/>
        </p:nvGrpSpPr>
        <p:grpSpPr>
          <a:xfrm>
            <a:off x="5475288" y="2515870"/>
            <a:ext cx="2470150" cy="315913"/>
            <a:chOff x="2860" y="1124"/>
            <a:chExt cx="1556" cy="199"/>
          </a:xfrm>
        </p:grpSpPr>
        <p:sp>
          <p:nvSpPr>
            <p:cNvPr id="147466" name="Rectangle 24"/>
            <p:cNvSpPr/>
            <p:nvPr/>
          </p:nvSpPr>
          <p:spPr>
            <a:xfrm>
              <a:off x="2860" y="1129"/>
              <a:ext cx="16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当</a:t>
              </a:r>
              <a:endPara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47467" name="Rectangle 25"/>
            <p:cNvSpPr/>
            <p:nvPr/>
          </p:nvSpPr>
          <p:spPr>
            <a:xfrm>
              <a:off x="3105" y="1124"/>
              <a:ext cx="8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u</a:t>
              </a:r>
              <a:endPara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68" name="Rectangle 26"/>
            <p:cNvSpPr/>
            <p:nvPr/>
          </p:nvSpPr>
          <p:spPr>
            <a:xfrm>
              <a:off x="3416" y="1129"/>
              <a:ext cx="1000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为</a:t>
              </a:r>
              <a:r>
                <a:rPr lang="zh-CN" altLang="en-US" sz="2000" dirty="0">
                  <a:solidFill>
                    <a:srgbClr val="3333CC"/>
                  </a:solidFill>
                  <a:latin typeface="宋体" pitchFamily="2" charset="-122"/>
                  <a:ea typeface="宋体" pitchFamily="2" charset="-122"/>
                </a:rPr>
                <a:t>中间变量时</a:t>
              </a:r>
              <a:r>
                <a:rPr lang="en-US" altLang="zh-CN" sz="2000">
                  <a:solidFill>
                    <a:srgbClr val="3333CC"/>
                  </a:solidFill>
                  <a:latin typeface="宋体" pitchFamily="2" charset="-122"/>
                  <a:ea typeface="宋体" pitchFamily="2" charset="-122"/>
                </a:rPr>
                <a:t>,</a:t>
              </a:r>
              <a:endParaRPr lang="en-US" altLang="zh-CN" sz="2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08923" name="Rectangle 27"/>
          <p:cNvSpPr/>
          <p:nvPr/>
        </p:nvSpPr>
        <p:spPr>
          <a:xfrm>
            <a:off x="8139113" y="2520157"/>
            <a:ext cx="254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设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8924" name="Group 28"/>
          <p:cNvGrpSpPr/>
          <p:nvPr/>
        </p:nvGrpSpPr>
        <p:grpSpPr>
          <a:xfrm>
            <a:off x="8495475" y="2504363"/>
            <a:ext cx="1114869" cy="338928"/>
            <a:chOff x="2606" y="1396"/>
            <a:chExt cx="798" cy="277"/>
          </a:xfrm>
        </p:grpSpPr>
        <p:sp>
          <p:nvSpPr>
            <p:cNvPr id="147471" name="Rectangle 29"/>
            <p:cNvSpPr/>
            <p:nvPr/>
          </p:nvSpPr>
          <p:spPr>
            <a:xfrm>
              <a:off x="3344" y="1422"/>
              <a:ext cx="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)</a:t>
              </a:r>
              <a:endPara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72" name="Rectangle 30"/>
            <p:cNvSpPr/>
            <p:nvPr/>
          </p:nvSpPr>
          <p:spPr>
            <a:xfrm>
              <a:off x="3115" y="1422"/>
              <a:ext cx="6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(</a:t>
              </a:r>
              <a:endPara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73" name="Rectangle 31"/>
            <p:cNvSpPr/>
            <p:nvPr/>
          </p:nvSpPr>
          <p:spPr>
            <a:xfrm>
              <a:off x="3224" y="1422"/>
              <a:ext cx="8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endPara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74" name="Rectangle 32"/>
            <p:cNvSpPr/>
            <p:nvPr/>
          </p:nvSpPr>
          <p:spPr>
            <a:xfrm>
              <a:off x="2606" y="1422"/>
              <a:ext cx="9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u</a:t>
              </a:r>
              <a:endParaRPr lang="en-US" altLang="zh-CN" sz="2000" i="1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75" name="Rectangle 33"/>
            <p:cNvSpPr/>
            <p:nvPr/>
          </p:nvSpPr>
          <p:spPr>
            <a:xfrm>
              <a:off x="2980" y="1396"/>
              <a:ext cx="11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j</a:t>
              </a:r>
              <a:endParaRPr lang="en-US" altLang="zh-CN" sz="2000">
                <a:solidFill>
                  <a:srgbClr val="000000"/>
                </a:solidFill>
                <a:latin typeface="Symbol" pitchFamily="18" charset="2"/>
                <a:ea typeface="宋体" pitchFamily="2" charset="-122"/>
              </a:endParaRPr>
            </a:p>
          </p:txBody>
        </p:sp>
        <p:sp>
          <p:nvSpPr>
            <p:cNvPr id="147476" name="Rectangle 34"/>
            <p:cNvSpPr/>
            <p:nvPr/>
          </p:nvSpPr>
          <p:spPr>
            <a:xfrm>
              <a:off x="2791" y="1396"/>
              <a:ext cx="13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000">
                <a:solidFill>
                  <a:srgbClr val="000000"/>
                </a:solidFill>
                <a:latin typeface="Symbol" pitchFamily="18" charset="2"/>
                <a:ea typeface="宋体" pitchFamily="2" charset="-122"/>
              </a:endParaRPr>
            </a:p>
          </p:txBody>
        </p:sp>
      </p:grpSp>
      <p:sp>
        <p:nvSpPr>
          <p:cNvPr id="124945" name="Rectangle 35"/>
          <p:cNvSpPr/>
          <p:nvPr/>
        </p:nvSpPr>
        <p:spPr>
          <a:xfrm>
            <a:off x="2927350" y="3122613"/>
            <a:ext cx="1584325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则复合函数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8932" name="Rectangle 36"/>
          <p:cNvSpPr/>
          <p:nvPr/>
        </p:nvSpPr>
        <p:spPr>
          <a:xfrm>
            <a:off x="6345238" y="3122613"/>
            <a:ext cx="1016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的微分为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4947" name="Rectangle 37"/>
          <p:cNvSpPr/>
          <p:nvPr/>
        </p:nvSpPr>
        <p:spPr>
          <a:xfrm>
            <a:off x="5448300" y="4253230"/>
            <a:ext cx="2519363" cy="30734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所以上式也可写成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08934" name="Group 38"/>
          <p:cNvGrpSpPr/>
          <p:nvPr/>
        </p:nvGrpSpPr>
        <p:grpSpPr>
          <a:xfrm>
            <a:off x="3295650" y="4844257"/>
            <a:ext cx="1979613" cy="314325"/>
            <a:chOff x="576" y="3142"/>
            <a:chExt cx="2568" cy="198"/>
          </a:xfrm>
        </p:grpSpPr>
        <p:grpSp>
          <p:nvGrpSpPr>
            <p:cNvPr id="147481" name="Group 39"/>
            <p:cNvGrpSpPr/>
            <p:nvPr/>
          </p:nvGrpSpPr>
          <p:grpSpPr>
            <a:xfrm>
              <a:off x="576" y="3142"/>
              <a:ext cx="493" cy="194"/>
              <a:chOff x="576" y="3142"/>
              <a:chExt cx="493" cy="194"/>
            </a:xfrm>
          </p:grpSpPr>
          <p:sp>
            <p:nvSpPr>
              <p:cNvPr id="147482" name="Rectangle 40"/>
              <p:cNvSpPr/>
              <p:nvPr/>
            </p:nvSpPr>
            <p:spPr>
              <a:xfrm>
                <a:off x="576" y="3142"/>
                <a:ext cx="165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endParaRPr lang="zh-CN" altLang="en-US" sz="2000" dirty="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47483" name="Rectangle 41"/>
              <p:cNvSpPr/>
              <p:nvPr/>
            </p:nvSpPr>
            <p:spPr>
              <a:xfrm>
                <a:off x="971" y="3142"/>
                <a:ext cx="98" cy="19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 anchorCtr="0">
                <a:spAutoFit/>
              </a:bodyPr>
              <a:p>
                <a:pPr algn="ctr"/>
                <a:r>
                  <a:rPr lang="en-US" altLang="zh-CN" sz="20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u</a:t>
                </a:r>
                <a:endParaRPr lang="en-US" altLang="zh-CN" sz="20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47484" name="Rectangle 42"/>
            <p:cNvSpPr/>
            <p:nvPr/>
          </p:nvSpPr>
          <p:spPr>
            <a:xfrm>
              <a:off x="1225" y="3142"/>
              <a:ext cx="1352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85" name="Rectangle 43"/>
            <p:cNvSpPr/>
            <p:nvPr/>
          </p:nvSpPr>
          <p:spPr>
            <a:xfrm>
              <a:off x="2979" y="3146"/>
              <a:ext cx="165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208940" name="Rectangle 44"/>
          <p:cNvSpPr/>
          <p:nvPr/>
        </p:nvSpPr>
        <p:spPr>
          <a:xfrm>
            <a:off x="8839200" y="4847749"/>
            <a:ext cx="7620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微分的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8941" name="Rectangle 45"/>
          <p:cNvSpPr/>
          <p:nvPr/>
        </p:nvSpPr>
        <p:spPr>
          <a:xfrm>
            <a:off x="3392488" y="5743258"/>
            <a:ext cx="4127500" cy="30734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这个性质称为</a:t>
            </a:r>
            <a:r>
              <a:rPr lang="zh-CN" altLang="en-US" sz="20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一阶微分形式的不变性</a:t>
            </a:r>
            <a:r>
              <a:rPr lang="en-US" altLang="zh-CN" sz="20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.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24951" name="Object 46"/>
          <p:cNvGraphicFramePr>
            <a:graphicFrameLocks noChangeAspect="1"/>
          </p:cNvGraphicFramePr>
          <p:nvPr/>
        </p:nvGraphicFramePr>
        <p:xfrm>
          <a:off x="4295775" y="5238433"/>
          <a:ext cx="211455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8" name="" r:id="rId1" imgW="1028700" imgH="228600" progId="Equation.DSMT4">
                  <p:embed/>
                </p:oleObj>
              </mc:Choice>
              <mc:Fallback>
                <p:oleObj name="" r:id="rId1" imgW="1028700" imgH="228600" progId="Equation.DSMT4">
                  <p:embed/>
                  <p:pic>
                    <p:nvPicPr>
                      <p:cNvPr id="0" name="图片 32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95775" y="5238433"/>
                        <a:ext cx="2114550" cy="4524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4952" name="Object 47"/>
          <p:cNvGraphicFramePr>
            <a:graphicFrameLocks noChangeAspect="1"/>
          </p:cNvGraphicFramePr>
          <p:nvPr/>
        </p:nvGraphicFramePr>
        <p:xfrm>
          <a:off x="5619750" y="1855470"/>
          <a:ext cx="2105025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3" imgW="913765" imgH="203200" progId="Equation.DSMT4">
                  <p:embed/>
                </p:oleObj>
              </mc:Choice>
              <mc:Fallback>
                <p:oleObj name="" r:id="rId3" imgW="913765" imgH="203200" progId="Equation.DSMT4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19750" y="1855470"/>
                        <a:ext cx="2105025" cy="431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44" name="Object 48"/>
          <p:cNvGraphicFramePr>
            <a:graphicFrameLocks noChangeAspect="1"/>
          </p:cNvGraphicFramePr>
          <p:nvPr/>
        </p:nvGraphicFramePr>
        <p:xfrm>
          <a:off x="8040688" y="4216400"/>
          <a:ext cx="18732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" r:id="rId5" imgW="2517140" imgH="462915" progId="Equation.3">
                  <p:embed/>
                </p:oleObj>
              </mc:Choice>
              <mc:Fallback>
                <p:oleObj name="" r:id="rId5" imgW="2517140" imgH="462915" progId="Equation.3">
                  <p:embed/>
                  <p:pic>
                    <p:nvPicPr>
                      <p:cNvPr id="0" name="图片 320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40688" y="4216400"/>
                        <a:ext cx="1873250" cy="381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45" name="Object 49"/>
          <p:cNvGraphicFramePr>
            <a:graphicFrameLocks noChangeAspect="1"/>
          </p:cNvGraphicFramePr>
          <p:nvPr/>
        </p:nvGraphicFramePr>
        <p:xfrm>
          <a:off x="4583113" y="3105626"/>
          <a:ext cx="1584325" cy="34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1" name="" r:id="rId7" imgW="1828800" imgH="393700" progId="Equation.3">
                  <p:embed/>
                </p:oleObj>
              </mc:Choice>
              <mc:Fallback>
                <p:oleObj name="" r:id="rId7" imgW="1828800" imgH="393700" progId="Equation.3">
                  <p:embed/>
                  <p:pic>
                    <p:nvPicPr>
                      <p:cNvPr id="0" name="图片 32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583113" y="3105626"/>
                        <a:ext cx="1584325" cy="341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46" name="Object 50"/>
          <p:cNvGraphicFramePr>
            <a:graphicFrameLocks noChangeAspect="1"/>
          </p:cNvGraphicFramePr>
          <p:nvPr/>
        </p:nvGraphicFramePr>
        <p:xfrm>
          <a:off x="3935413" y="3717608"/>
          <a:ext cx="244792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9" imgW="2705100" imgH="406400" progId="Equation.3">
                  <p:embed/>
                </p:oleObj>
              </mc:Choice>
              <mc:Fallback>
                <p:oleObj name="" r:id="rId9" imgW="2705100" imgH="406400" progId="Equation.3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35413" y="3717608"/>
                        <a:ext cx="2447925" cy="3667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47" name="Object 51"/>
          <p:cNvGraphicFramePr>
            <a:graphicFrameLocks noChangeAspect="1"/>
          </p:cNvGraphicFramePr>
          <p:nvPr/>
        </p:nvGraphicFramePr>
        <p:xfrm>
          <a:off x="6456363" y="3717608"/>
          <a:ext cx="1008062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3" name="" r:id="rId11" imgW="1155065" imgH="406400" progId="Equation.3">
                  <p:embed/>
                </p:oleObj>
              </mc:Choice>
              <mc:Fallback>
                <p:oleObj name="" r:id="rId11" imgW="1155065" imgH="406400" progId="Equation.3">
                  <p:embed/>
                  <p:pic>
                    <p:nvPicPr>
                      <p:cNvPr id="0" name="图片 32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56363" y="3717608"/>
                        <a:ext cx="1008062" cy="3540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48" name="Object 52"/>
          <p:cNvGraphicFramePr>
            <a:graphicFrameLocks noChangeAspect="1"/>
          </p:cNvGraphicFramePr>
          <p:nvPr/>
        </p:nvGraphicFramePr>
        <p:xfrm>
          <a:off x="3000375" y="4213225"/>
          <a:ext cx="2376488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13" imgW="2641600" imgH="431800" progId="Equation.3">
                  <p:embed/>
                </p:oleObj>
              </mc:Choice>
              <mc:Fallback>
                <p:oleObj name="" r:id="rId13" imgW="2641600" imgH="431800" progId="Equation.3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00375" y="4213225"/>
                        <a:ext cx="2376488" cy="387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8949" name="Group 53"/>
          <p:cNvGrpSpPr/>
          <p:nvPr/>
        </p:nvGrpSpPr>
        <p:grpSpPr>
          <a:xfrm>
            <a:off x="2471738" y="1290223"/>
            <a:ext cx="3016589" cy="387310"/>
            <a:chOff x="598" y="397"/>
            <a:chExt cx="1976" cy="312"/>
          </a:xfrm>
        </p:grpSpPr>
        <p:sp>
          <p:nvSpPr>
            <p:cNvPr id="147496" name="Rectangle 54"/>
            <p:cNvSpPr/>
            <p:nvPr/>
          </p:nvSpPr>
          <p:spPr>
            <a:xfrm>
              <a:off x="598" y="397"/>
              <a:ext cx="262" cy="2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ctr" anchorCtr="0">
              <a:noAutofit/>
            </a:bodyPr>
            <a:p>
              <a:pPr algn="ctr"/>
              <a:r>
                <a:rPr lang="en-US" altLang="zh-CN" sz="20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(1)</a:t>
              </a:r>
              <a:endPara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497" name="Rectangle 55"/>
            <p:cNvSpPr/>
            <p:nvPr/>
          </p:nvSpPr>
          <p:spPr>
            <a:xfrm>
              <a:off x="767" y="438"/>
              <a:ext cx="46" cy="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Arial" panose="020B0604020202020204" pitchFamily="34" charset="0"/>
                  <a:ea typeface="宋体" pitchFamily="2" charset="-122"/>
                </a:rPr>
                <a:t> </a:t>
              </a:r>
              <a:endPara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47498" name="Rectangle 56"/>
            <p:cNvSpPr/>
            <p:nvPr/>
          </p:nvSpPr>
          <p:spPr>
            <a:xfrm>
              <a:off x="861" y="397"/>
              <a:ext cx="864" cy="31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ctr" anchorCtr="0">
              <a:no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对于函数</a:t>
              </a:r>
              <a:endParaRPr lang="zh-CN" altLang="en-US" sz="20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graphicFrame>
          <p:nvGraphicFramePr>
            <p:cNvPr id="147499" name="Object 57"/>
            <p:cNvGraphicFramePr>
              <a:graphicFrameLocks noChangeAspect="1"/>
            </p:cNvGraphicFramePr>
            <p:nvPr/>
          </p:nvGraphicFramePr>
          <p:xfrm>
            <a:off x="1710" y="422"/>
            <a:ext cx="864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5" name="" r:id="rId15" imgW="1371600" imgH="393700" progId="Equation.3">
                    <p:embed/>
                  </p:oleObj>
                </mc:Choice>
                <mc:Fallback>
                  <p:oleObj name="" r:id="rId15" imgW="1371600" imgH="393700" progId="Equation.3">
                    <p:embed/>
                    <p:pic>
                      <p:nvPicPr>
                        <p:cNvPr id="0" name="图片 3214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710" y="422"/>
                          <a:ext cx="864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8954" name="Group 58"/>
          <p:cNvGrpSpPr/>
          <p:nvPr/>
        </p:nvGrpSpPr>
        <p:grpSpPr>
          <a:xfrm>
            <a:off x="2505075" y="2457927"/>
            <a:ext cx="2943225" cy="431800"/>
            <a:chOff x="640" y="1113"/>
            <a:chExt cx="2124" cy="287"/>
          </a:xfrm>
        </p:grpSpPr>
        <p:sp>
          <p:nvSpPr>
            <p:cNvPr id="147501" name="Rectangle 59"/>
            <p:cNvSpPr/>
            <p:nvPr/>
          </p:nvSpPr>
          <p:spPr>
            <a:xfrm>
              <a:off x="640" y="1117"/>
              <a:ext cx="92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en-US" altLang="zh-CN" sz="20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7502" name="Rectangle 60"/>
            <p:cNvSpPr/>
            <p:nvPr/>
          </p:nvSpPr>
          <p:spPr>
            <a:xfrm>
              <a:off x="841" y="1113"/>
              <a:ext cx="51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000" dirty="0">
                  <a:solidFill>
                    <a:srgbClr val="000000"/>
                  </a:solidFill>
                  <a:latin typeface="Arial" panose="020B0604020202020204" pitchFamily="34" charset="0"/>
                  <a:ea typeface="宋体" pitchFamily="2" charset="-122"/>
                </a:rPr>
                <a:t> </a:t>
              </a:r>
              <a:endPara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宋体" pitchFamily="2" charset="-122"/>
              </a:endParaRPr>
            </a:p>
          </p:txBody>
        </p:sp>
        <p:sp>
          <p:nvSpPr>
            <p:cNvPr id="147503" name="Rectangle 61"/>
            <p:cNvSpPr/>
            <p:nvPr/>
          </p:nvSpPr>
          <p:spPr>
            <a:xfrm>
              <a:off x="1332" y="1129"/>
              <a:ext cx="92" cy="2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en-US" sz="20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aphicFrame>
          <p:nvGraphicFramePr>
            <p:cNvPr id="147504" name="Object 62"/>
            <p:cNvGraphicFramePr>
              <a:graphicFrameLocks noChangeAspect="1"/>
            </p:cNvGraphicFramePr>
            <p:nvPr/>
          </p:nvGraphicFramePr>
          <p:xfrm>
            <a:off x="1900" y="1152"/>
            <a:ext cx="864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6" name="" r:id="rId17" imgW="1371600" imgH="393700" progId="Equation.3">
                    <p:embed/>
                  </p:oleObj>
                </mc:Choice>
                <mc:Fallback>
                  <p:oleObj name="" r:id="rId17" imgW="1371600" imgH="393700" progId="Equation.3">
                    <p:embed/>
                    <p:pic>
                      <p:nvPicPr>
                        <p:cNvPr id="0" name="图片 3215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900" y="1152"/>
                          <a:ext cx="864" cy="2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08959" name="Object 63"/>
          <p:cNvGraphicFramePr>
            <a:graphicFrameLocks noChangeAspect="1"/>
          </p:cNvGraphicFramePr>
          <p:nvPr/>
        </p:nvGraphicFramePr>
        <p:xfrm>
          <a:off x="7032625" y="4824413"/>
          <a:ext cx="1716088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18" imgW="2095500" imgH="431800" progId="Equation.3">
                  <p:embed/>
                </p:oleObj>
              </mc:Choice>
              <mc:Fallback>
                <p:oleObj name="" r:id="rId18" imgW="2095500" imgH="431800" progId="Equation.3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032625" y="4824413"/>
                        <a:ext cx="1716088" cy="3540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60" name="Object 64"/>
          <p:cNvGraphicFramePr>
            <a:graphicFrameLocks noChangeAspect="1"/>
          </p:cNvGraphicFramePr>
          <p:nvPr/>
        </p:nvGraphicFramePr>
        <p:xfrm>
          <a:off x="3000375" y="1881664"/>
          <a:ext cx="1323975" cy="379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20" imgW="1371600" imgH="393700" progId="Equation.3">
                  <p:embed/>
                </p:oleObj>
              </mc:Choice>
              <mc:Fallback>
                <p:oleObj name="" r:id="rId20" imgW="1371600" imgH="393700" progId="Equation.3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00375" y="1881664"/>
                        <a:ext cx="1323975" cy="3794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61" name="Object 65"/>
          <p:cNvGraphicFramePr>
            <a:graphicFrameLocks noChangeAspect="1"/>
          </p:cNvGraphicFramePr>
          <p:nvPr/>
        </p:nvGraphicFramePr>
        <p:xfrm>
          <a:off x="7464425" y="3717608"/>
          <a:ext cx="720725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21" imgW="837565" imgH="406400" progId="Equation.3">
                  <p:embed/>
                </p:oleObj>
              </mc:Choice>
              <mc:Fallback>
                <p:oleObj name="" r:id="rId21" imgW="837565" imgH="406400" progId="Equation.3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464425" y="3717608"/>
                        <a:ext cx="720725" cy="349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8962" name="Object 66"/>
          <p:cNvGraphicFramePr>
            <a:graphicFrameLocks noChangeAspect="1"/>
          </p:cNvGraphicFramePr>
          <p:nvPr/>
        </p:nvGraphicFramePr>
        <p:xfrm>
          <a:off x="8256588" y="3717608"/>
          <a:ext cx="406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" r:id="rId23" imgW="405765" imgH="317500" progId="Equation.3">
                  <p:embed/>
                </p:oleObj>
              </mc:Choice>
              <mc:Fallback>
                <p:oleObj name="" r:id="rId23" imgW="405765" imgH="317500" progId="Equation.3">
                  <p:embed/>
                  <p:pic>
                    <p:nvPicPr>
                      <p:cNvPr id="0" name="图片 32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256588" y="3717608"/>
                        <a:ext cx="4064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0496" name="Rectangle 96"/>
          <p:cNvSpPr/>
          <p:nvPr/>
        </p:nvSpPr>
        <p:spPr>
          <a:xfrm>
            <a:off x="2135188" y="766445"/>
            <a:ext cx="1511300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说明</a:t>
            </a:r>
            <a:r>
              <a:rPr lang="en-US" altLang="zh-CN" sz="28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4965" name="Rectangle 68"/>
          <p:cNvSpPr/>
          <p:nvPr/>
        </p:nvSpPr>
        <p:spPr>
          <a:xfrm>
            <a:off x="2855913" y="2474437"/>
            <a:ext cx="15113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对于函数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08965" name="Rectangle 69"/>
          <p:cNvSpPr/>
          <p:nvPr/>
        </p:nvSpPr>
        <p:spPr>
          <a:xfrm>
            <a:off x="2424113" y="2474437"/>
            <a:ext cx="4787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(2)</a:t>
            </a:r>
            <a:endParaRPr lang="en-US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4967" name="Rectangle 70"/>
          <p:cNvSpPr/>
          <p:nvPr/>
        </p:nvSpPr>
        <p:spPr>
          <a:xfrm>
            <a:off x="3719513" y="4802029"/>
            <a:ext cx="2376487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是自变量还是中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4968" name="Rectangle 71"/>
          <p:cNvSpPr/>
          <p:nvPr/>
        </p:nvSpPr>
        <p:spPr>
          <a:xfrm>
            <a:off x="5880100" y="4802029"/>
            <a:ext cx="15113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间变量，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4969" name="Rectangle 72"/>
          <p:cNvSpPr/>
          <p:nvPr/>
        </p:nvSpPr>
        <p:spPr>
          <a:xfrm>
            <a:off x="2782888" y="4802029"/>
            <a:ext cx="86360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不论</a:t>
            </a:r>
            <a:endParaRPr lang="zh-CN" altLang="en-US" sz="2000" dirty="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08969" name="Rectangle 73"/>
          <p:cNvSpPr/>
          <p:nvPr/>
        </p:nvSpPr>
        <p:spPr>
          <a:xfrm>
            <a:off x="2855913" y="5265261"/>
            <a:ext cx="1269365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dirty="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形式总是</a:t>
            </a:r>
            <a:r>
              <a:rPr lang="en-US" altLang="zh-CN" sz="2000">
                <a:solidFill>
                  <a:srgbClr val="000000"/>
                </a:solidFill>
                <a:latin typeface="Times New Roman" panose="02020603050405020304" pitchFamily="18" charset="0"/>
                <a:ea typeface="宋体" pitchFamily="2" charset="-122"/>
              </a:rPr>
              <a:t>:</a:t>
            </a:r>
            <a:endParaRPr lang="en-US" altLang="zh-CN" sz="2000">
              <a:solidFill>
                <a:srgbClr val="00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3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8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0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8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8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08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4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89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89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0896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4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24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8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8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0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0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0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08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6" dur="1000"/>
                                        <p:tgtEl>
                                          <p:spTgt spid="12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8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8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208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208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0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0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20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8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8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08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08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08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208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8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08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0" dur="1000"/>
                                        <p:tgtEl>
                                          <p:spTgt spid="208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8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08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7" dur="1000"/>
                                        <p:tgtEl>
                                          <p:spTgt spid="208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24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4" dur="1000"/>
                                        <p:tgtEl>
                                          <p:spTgt spid="124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0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1" dur="1000"/>
                                        <p:tgtEl>
                                          <p:spTgt spid="208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8" dur="1000"/>
                                        <p:tgtEl>
                                          <p:spTgt spid="12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24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3" dur="1000"/>
                                        <p:tgtEl>
                                          <p:spTgt spid="124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8" dur="1000"/>
                                        <p:tgtEl>
                                          <p:spTgt spid="12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08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08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3" dur="1000"/>
                                        <p:tgtEl>
                                          <p:spTgt spid="208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08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08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0" dur="1000"/>
                                        <p:tgtEl>
                                          <p:spTgt spid="20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0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0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20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0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0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0" dur="1000"/>
                                        <p:tgtEl>
                                          <p:spTgt spid="208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24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7" dur="1000"/>
                                        <p:tgtEl>
                                          <p:spTgt spid="124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1000"/>
                                        <p:tgtEl>
                                          <p:spTgt spid="20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40" grpId="0"/>
      <p:bldP spid="124941" grpId="0"/>
      <p:bldP spid="208923" grpId="0"/>
      <p:bldP spid="124945" grpId="0"/>
      <p:bldP spid="208932" grpId="0"/>
      <p:bldP spid="124947" grpId="0"/>
      <p:bldP spid="208940" grpId="0"/>
      <p:bldP spid="208941" grpId="0"/>
      <p:bldP spid="230496" grpId="0"/>
      <p:bldP spid="124965" grpId="0"/>
      <p:bldP spid="124967" grpId="0"/>
      <p:bldP spid="124968" grpId="0"/>
      <p:bldP spid="124969" grpId="0"/>
      <p:bldP spid="208969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71" name="Group 11"/>
          <p:cNvGrpSpPr/>
          <p:nvPr/>
        </p:nvGrpSpPr>
        <p:grpSpPr>
          <a:xfrm>
            <a:off x="2217738" y="978218"/>
            <a:ext cx="4378325" cy="487363"/>
            <a:chOff x="460" y="318"/>
            <a:chExt cx="2686" cy="267"/>
          </a:xfrm>
        </p:grpSpPr>
        <p:sp>
          <p:nvSpPr>
            <p:cNvPr id="148483" name="Rectangle 12"/>
            <p:cNvSpPr/>
            <p:nvPr/>
          </p:nvSpPr>
          <p:spPr>
            <a:xfrm>
              <a:off x="460" y="349"/>
              <a:ext cx="78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484" name="Rectangle 13"/>
            <p:cNvSpPr/>
            <p:nvPr/>
          </p:nvSpPr>
          <p:spPr>
            <a:xfrm>
              <a:off x="713" y="336"/>
              <a:ext cx="112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 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485" name="Rectangle 14"/>
            <p:cNvSpPr/>
            <p:nvPr/>
          </p:nvSpPr>
          <p:spPr>
            <a:xfrm>
              <a:off x="1006" y="349"/>
              <a:ext cx="218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求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48486" name="Group 15"/>
            <p:cNvGrpSpPr/>
            <p:nvPr/>
          </p:nvGrpSpPr>
          <p:grpSpPr>
            <a:xfrm>
              <a:off x="1251" y="318"/>
              <a:ext cx="968" cy="265"/>
              <a:chOff x="1251" y="318"/>
              <a:chExt cx="968" cy="265"/>
            </a:xfrm>
          </p:grpSpPr>
          <p:sp>
            <p:nvSpPr>
              <p:cNvPr id="148487" name="Line 16"/>
              <p:cNvSpPr/>
              <p:nvPr/>
            </p:nvSpPr>
            <p:spPr>
              <a:xfrm flipV="1">
                <a:off x="1902" y="475"/>
                <a:ext cx="32" cy="16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488" name="Line 17"/>
              <p:cNvSpPr/>
              <p:nvPr/>
            </p:nvSpPr>
            <p:spPr>
              <a:xfrm>
                <a:off x="1934" y="477"/>
                <a:ext cx="47" cy="73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489" name="Line 18"/>
              <p:cNvSpPr/>
              <p:nvPr/>
            </p:nvSpPr>
            <p:spPr>
              <a:xfrm flipV="1">
                <a:off x="1984" y="350"/>
                <a:ext cx="53" cy="200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490" name="Line 19"/>
              <p:cNvSpPr/>
              <p:nvPr/>
            </p:nvSpPr>
            <p:spPr>
              <a:xfrm>
                <a:off x="2037" y="350"/>
                <a:ext cx="153" cy="1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8491" name="Rectangle 20"/>
              <p:cNvSpPr/>
              <p:nvPr/>
            </p:nvSpPr>
            <p:spPr>
              <a:xfrm>
                <a:off x="2122" y="343"/>
                <a:ext cx="97" cy="2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48492" name="Rectangle 21"/>
              <p:cNvSpPr/>
              <p:nvPr/>
            </p:nvSpPr>
            <p:spPr>
              <a:xfrm>
                <a:off x="1251" y="343"/>
                <a:ext cx="96" cy="2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y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48493" name="Rectangle 22"/>
              <p:cNvSpPr/>
              <p:nvPr/>
            </p:nvSpPr>
            <p:spPr>
              <a:xfrm>
                <a:off x="1612" y="343"/>
                <a:ext cx="289" cy="2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cos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  <p:sp>
            <p:nvSpPr>
              <p:cNvPr id="148494" name="Rectangle 23"/>
              <p:cNvSpPr/>
              <p:nvPr/>
            </p:nvSpPr>
            <p:spPr>
              <a:xfrm>
                <a:off x="1441" y="318"/>
                <a:ext cx="119" cy="2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 anchor="t" anchorCtr="0">
                <a:spAutoFit/>
              </a:bodyPr>
              <a:p>
                <a:pPr algn="ctr"/>
                <a:r>
                  <a:rPr lang="en-US" altLang="zh-CN" sz="2800">
                    <a:solidFill>
                      <a:srgbClr val="000000"/>
                    </a:solidFill>
                    <a:latin typeface="Symbol" pitchFamily="18" charset="2"/>
                    <a:ea typeface="宋体" pitchFamily="2" charset="-122"/>
                  </a:rPr>
                  <a:t>=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48495" name="Rectangle 24"/>
            <p:cNvSpPr/>
            <p:nvPr/>
          </p:nvSpPr>
          <p:spPr>
            <a:xfrm>
              <a:off x="2247" y="349"/>
              <a:ext cx="729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的微分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496" name="Rectangle 25"/>
            <p:cNvSpPr/>
            <p:nvPr/>
          </p:nvSpPr>
          <p:spPr>
            <a:xfrm>
              <a:off x="2940" y="341"/>
              <a:ext cx="206" cy="2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 err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dy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194586" name="Rectangle 26"/>
          <p:cNvSpPr/>
          <p:nvPr/>
        </p:nvSpPr>
        <p:spPr>
          <a:xfrm>
            <a:off x="2713038" y="1920399"/>
            <a:ext cx="355600" cy="4302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解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5964" name="Rectangle 27"/>
          <p:cNvSpPr/>
          <p:nvPr/>
        </p:nvSpPr>
        <p:spPr>
          <a:xfrm>
            <a:off x="3071813" y="1920399"/>
            <a:ext cx="1152525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3333CC"/>
                </a:solidFill>
                <a:latin typeface="宋体" pitchFamily="2" charset="-122"/>
                <a:ea typeface="宋体" pitchFamily="2" charset="-122"/>
              </a:rPr>
              <a:t>方法一</a:t>
            </a:r>
            <a:endParaRPr lang="zh-CN" altLang="en-US" sz="2800" dirty="0">
              <a:solidFill>
                <a:srgbClr val="3333CC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5965" name="Rectangle 28"/>
          <p:cNvSpPr/>
          <p:nvPr/>
        </p:nvSpPr>
        <p:spPr>
          <a:xfrm>
            <a:off x="4367213" y="1920399"/>
            <a:ext cx="2592387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利用微分的定义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194589" name="Group 29"/>
          <p:cNvGrpSpPr/>
          <p:nvPr/>
        </p:nvGrpSpPr>
        <p:grpSpPr>
          <a:xfrm>
            <a:off x="4943475" y="5064443"/>
            <a:ext cx="2547938" cy="933450"/>
            <a:chOff x="406" y="1605"/>
            <a:chExt cx="1605" cy="588"/>
          </a:xfrm>
        </p:grpSpPr>
        <p:sp>
          <p:nvSpPr>
            <p:cNvPr id="148501" name="Line 30"/>
            <p:cNvSpPr/>
            <p:nvPr/>
          </p:nvSpPr>
          <p:spPr>
            <a:xfrm flipV="1">
              <a:off x="820" y="2053"/>
              <a:ext cx="32" cy="17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2" name="Line 31"/>
            <p:cNvSpPr/>
            <p:nvPr/>
          </p:nvSpPr>
          <p:spPr>
            <a:xfrm>
              <a:off x="852" y="2055"/>
              <a:ext cx="47" cy="7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3" name="Line 32"/>
            <p:cNvSpPr/>
            <p:nvPr/>
          </p:nvSpPr>
          <p:spPr>
            <a:xfrm flipV="1">
              <a:off x="901" y="1928"/>
              <a:ext cx="53" cy="20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4" name="Line 33"/>
            <p:cNvSpPr/>
            <p:nvPr/>
          </p:nvSpPr>
          <p:spPr>
            <a:xfrm>
              <a:off x="954" y="1928"/>
              <a:ext cx="154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5" name="Line 34"/>
            <p:cNvSpPr/>
            <p:nvPr/>
          </p:nvSpPr>
          <p:spPr>
            <a:xfrm>
              <a:off x="709" y="1874"/>
              <a:ext cx="423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6" name="Line 35"/>
            <p:cNvSpPr/>
            <p:nvPr/>
          </p:nvSpPr>
          <p:spPr>
            <a:xfrm flipV="1">
              <a:off x="1464" y="1882"/>
              <a:ext cx="32" cy="16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7" name="Line 36"/>
            <p:cNvSpPr/>
            <p:nvPr/>
          </p:nvSpPr>
          <p:spPr>
            <a:xfrm>
              <a:off x="1496" y="1884"/>
              <a:ext cx="47" cy="73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8" name="Line 37"/>
            <p:cNvSpPr/>
            <p:nvPr/>
          </p:nvSpPr>
          <p:spPr>
            <a:xfrm flipV="1">
              <a:off x="1545" y="1756"/>
              <a:ext cx="53" cy="20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09" name="Line 38"/>
            <p:cNvSpPr/>
            <p:nvPr/>
          </p:nvSpPr>
          <p:spPr>
            <a:xfrm>
              <a:off x="1598" y="1756"/>
              <a:ext cx="154" cy="1"/>
            </a:xfrm>
            <a:prstGeom prst="line">
              <a:avLst/>
            </a:prstGeom>
            <a:ln w="63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48510" name="Rectangle 39"/>
            <p:cNvSpPr/>
            <p:nvPr/>
          </p:nvSpPr>
          <p:spPr>
            <a:xfrm>
              <a:off x="1799" y="1750"/>
              <a:ext cx="2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 err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dx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1" name="Rectangle 40"/>
            <p:cNvSpPr/>
            <p:nvPr/>
          </p:nvSpPr>
          <p:spPr>
            <a:xfrm>
              <a:off x="1658" y="1750"/>
              <a:ext cx="1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2" name="Rectangle 41"/>
            <p:cNvSpPr/>
            <p:nvPr/>
          </p:nvSpPr>
          <p:spPr>
            <a:xfrm>
              <a:off x="1014" y="1922"/>
              <a:ext cx="1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x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3" name="Rectangle 42"/>
            <p:cNvSpPr/>
            <p:nvPr/>
          </p:nvSpPr>
          <p:spPr>
            <a:xfrm>
              <a:off x="1203" y="1750"/>
              <a:ext cx="26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sin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4" name="Rectangle 43"/>
            <p:cNvSpPr/>
            <p:nvPr/>
          </p:nvSpPr>
          <p:spPr>
            <a:xfrm>
              <a:off x="746" y="1922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2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5" name="Rectangle 44"/>
            <p:cNvSpPr/>
            <p:nvPr/>
          </p:nvSpPr>
          <p:spPr>
            <a:xfrm>
              <a:off x="897" y="1605"/>
              <a:ext cx="11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1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6" name="Rectangle 45"/>
            <p:cNvSpPr/>
            <p:nvPr/>
          </p:nvSpPr>
          <p:spPr>
            <a:xfrm>
              <a:off x="560" y="1724"/>
              <a:ext cx="12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-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8517" name="Rectangle 46"/>
            <p:cNvSpPr/>
            <p:nvPr/>
          </p:nvSpPr>
          <p:spPr>
            <a:xfrm>
              <a:off x="406" y="1724"/>
              <a:ext cx="12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>
                  <a:solidFill>
                    <a:srgbClr val="000000"/>
                  </a:solidFill>
                  <a:latin typeface="Symbol" pitchFamily="18" charset="2"/>
                  <a:ea typeface="宋体" pitchFamily="2" charset="-122"/>
                </a:rPr>
                <a:t>=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125967" name="Rectangle 47"/>
          <p:cNvSpPr/>
          <p:nvPr/>
        </p:nvSpPr>
        <p:spPr>
          <a:xfrm>
            <a:off x="8832850" y="1920399"/>
            <a:ext cx="1081088" cy="43021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来求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48520" name="Rectangle 67"/>
          <p:cNvSpPr/>
          <p:nvPr/>
        </p:nvSpPr>
        <p:spPr>
          <a:xfrm>
            <a:off x="7899400" y="4616768"/>
            <a:ext cx="127000" cy="430212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4628" name="Object 68"/>
          <p:cNvGraphicFramePr>
            <a:graphicFrameLocks noChangeAspect="1"/>
          </p:cNvGraphicFramePr>
          <p:nvPr/>
        </p:nvGraphicFramePr>
        <p:xfrm>
          <a:off x="4511675" y="2832418"/>
          <a:ext cx="24638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" r:id="rId1" imgW="2463800" imgH="457200" progId="Equation.3">
                  <p:embed/>
                </p:oleObj>
              </mc:Choice>
              <mc:Fallback>
                <p:oleObj name="" r:id="rId1" imgW="2463800" imgH="457200" progId="Equation.3">
                  <p:embed/>
                  <p:pic>
                    <p:nvPicPr>
                      <p:cNvPr id="0" name="图片 32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1675" y="2832418"/>
                        <a:ext cx="24638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5" name="Object 75"/>
          <p:cNvGraphicFramePr>
            <a:graphicFrameLocks noChangeAspect="1"/>
          </p:cNvGraphicFramePr>
          <p:nvPr/>
        </p:nvGraphicFramePr>
        <p:xfrm>
          <a:off x="4943475" y="4272280"/>
          <a:ext cx="2832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" r:id="rId3" imgW="2832100" imgH="850900" progId="Equation.3">
                  <p:embed/>
                </p:oleObj>
              </mc:Choice>
              <mc:Fallback>
                <p:oleObj name="" r:id="rId3" imgW="2832100" imgH="850900" progId="Equation.3">
                  <p:embed/>
                  <p:pic>
                    <p:nvPicPr>
                      <p:cNvPr id="0" name="图片 32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3475" y="4272280"/>
                        <a:ext cx="28321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6" name="Object 76"/>
          <p:cNvGraphicFramePr>
            <a:graphicFrameLocks noChangeAspect="1"/>
          </p:cNvGraphicFramePr>
          <p:nvPr/>
        </p:nvGraphicFramePr>
        <p:xfrm>
          <a:off x="7032625" y="1932305"/>
          <a:ext cx="19812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4" name="" r:id="rId5" imgW="1981200" imgH="406400" progId="Equation.3">
                  <p:embed/>
                </p:oleObj>
              </mc:Choice>
              <mc:Fallback>
                <p:oleObj name="" r:id="rId5" imgW="1981200" imgH="406400" progId="Equation.3">
                  <p:embed/>
                  <p:pic>
                    <p:nvPicPr>
                      <p:cNvPr id="0" name="图片 32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32625" y="1932305"/>
                        <a:ext cx="19812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7" name="Object 77"/>
          <p:cNvGraphicFramePr>
            <a:graphicFrameLocks noChangeAspect="1"/>
          </p:cNvGraphicFramePr>
          <p:nvPr/>
        </p:nvGraphicFramePr>
        <p:xfrm>
          <a:off x="6527800" y="3624580"/>
          <a:ext cx="850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7" imgW="850900" imgH="457200" progId="Equation.3">
                  <p:embed/>
                </p:oleObj>
              </mc:Choice>
              <mc:Fallback>
                <p:oleObj name="" r:id="rId7" imgW="850900" imgH="457200" progId="Equation.3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27800" y="3624580"/>
                        <a:ext cx="8509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8" name="Object 78"/>
          <p:cNvGraphicFramePr>
            <a:graphicFrameLocks noChangeAspect="1"/>
          </p:cNvGraphicFramePr>
          <p:nvPr/>
        </p:nvGraphicFramePr>
        <p:xfrm>
          <a:off x="7391400" y="3696018"/>
          <a:ext cx="4064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6" name="" r:id="rId9" imgW="405765" imgH="317500" progId="Equation.3">
                  <p:embed/>
                </p:oleObj>
              </mc:Choice>
              <mc:Fallback>
                <p:oleObj name="" r:id="rId9" imgW="405765" imgH="317500" progId="Equation.3">
                  <p:embed/>
                  <p:pic>
                    <p:nvPicPr>
                      <p:cNvPr id="0" name="图片 32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91400" y="3696018"/>
                        <a:ext cx="4064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9" name="Object 79"/>
          <p:cNvGraphicFramePr>
            <a:graphicFrameLocks noChangeAspect="1"/>
          </p:cNvGraphicFramePr>
          <p:nvPr/>
        </p:nvGraphicFramePr>
        <p:xfrm>
          <a:off x="4943475" y="3696018"/>
          <a:ext cx="1524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" r:id="rId11" imgW="1524000" imgH="393700" progId="Equation.3">
                  <p:embed/>
                </p:oleObj>
              </mc:Choice>
              <mc:Fallback>
                <p:oleObj name="" r:id="rId11" imgW="1524000" imgH="393700" progId="Equation.3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43475" y="3696018"/>
                        <a:ext cx="15240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40" name="Text Box 80"/>
          <p:cNvSpPr txBox="1"/>
          <p:nvPr/>
        </p:nvSpPr>
        <p:spPr>
          <a:xfrm>
            <a:off x="2566988" y="960755"/>
            <a:ext cx="71913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例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5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2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9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9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9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9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4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19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19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6" grpId="0"/>
      <p:bldP spid="125964" grpId="0"/>
      <p:bldP spid="125965" grpId="0"/>
      <p:bldP spid="125967" grpId="0"/>
      <p:bldP spid="194640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88" name="Rectangle 12"/>
          <p:cNvSpPr/>
          <p:nvPr/>
        </p:nvSpPr>
        <p:spPr>
          <a:xfrm>
            <a:off x="2711450" y="946785"/>
            <a:ext cx="1081088" cy="43021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3333CC"/>
                </a:solidFill>
                <a:latin typeface="宋体" pitchFamily="2" charset="-122"/>
                <a:ea typeface="宋体" pitchFamily="2" charset="-122"/>
              </a:rPr>
              <a:t>方法二</a:t>
            </a:r>
            <a:endParaRPr lang="zh-CN" altLang="en-US" sz="2800" dirty="0">
              <a:solidFill>
                <a:srgbClr val="3333CC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192525" name="Group 13"/>
          <p:cNvGrpSpPr/>
          <p:nvPr/>
        </p:nvGrpSpPr>
        <p:grpSpPr>
          <a:xfrm>
            <a:off x="3935413" y="946785"/>
            <a:ext cx="4581525" cy="431800"/>
            <a:chOff x="1729" y="2220"/>
            <a:chExt cx="2852" cy="272"/>
          </a:xfrm>
        </p:grpSpPr>
        <p:sp>
          <p:nvSpPr>
            <p:cNvPr id="149510" name="Rectangle 14"/>
            <p:cNvSpPr/>
            <p:nvPr/>
          </p:nvSpPr>
          <p:spPr>
            <a:xfrm>
              <a:off x="1729" y="2221"/>
              <a:ext cx="27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利用微分形式的不变性来求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9511" name="Rectangle 15"/>
            <p:cNvSpPr/>
            <p:nvPr/>
          </p:nvSpPr>
          <p:spPr>
            <a:xfrm>
              <a:off x="4502" y="2220"/>
              <a:ext cx="7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192528" name="Group 16"/>
          <p:cNvGrpSpPr/>
          <p:nvPr/>
        </p:nvGrpSpPr>
        <p:grpSpPr>
          <a:xfrm>
            <a:off x="2711450" y="1810385"/>
            <a:ext cx="1684338" cy="430213"/>
            <a:chOff x="4634" y="2221"/>
            <a:chExt cx="986" cy="271"/>
          </a:xfrm>
        </p:grpSpPr>
        <p:sp>
          <p:nvSpPr>
            <p:cNvPr id="149513" name="Rectangle 17"/>
            <p:cNvSpPr/>
            <p:nvPr/>
          </p:nvSpPr>
          <p:spPr>
            <a:xfrm>
              <a:off x="4634" y="2221"/>
              <a:ext cx="20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把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grpSp>
          <p:nvGrpSpPr>
            <p:cNvPr id="149514" name="Group 18"/>
            <p:cNvGrpSpPr/>
            <p:nvPr/>
          </p:nvGrpSpPr>
          <p:grpSpPr>
            <a:xfrm>
              <a:off x="4829" y="2221"/>
              <a:ext cx="328" cy="271"/>
              <a:chOff x="4813" y="2221"/>
              <a:chExt cx="328" cy="271"/>
            </a:xfrm>
          </p:grpSpPr>
          <p:sp>
            <p:nvSpPr>
              <p:cNvPr id="149515" name="Line 19"/>
              <p:cNvSpPr/>
              <p:nvPr/>
            </p:nvSpPr>
            <p:spPr>
              <a:xfrm flipV="1">
                <a:off x="4813" y="2354"/>
                <a:ext cx="32" cy="17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516" name="Line 20"/>
              <p:cNvSpPr/>
              <p:nvPr/>
            </p:nvSpPr>
            <p:spPr>
              <a:xfrm>
                <a:off x="4845" y="2356"/>
                <a:ext cx="47" cy="74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517" name="Line 21"/>
              <p:cNvSpPr/>
              <p:nvPr/>
            </p:nvSpPr>
            <p:spPr>
              <a:xfrm flipV="1">
                <a:off x="4894" y="2228"/>
                <a:ext cx="53" cy="202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518" name="Line 22"/>
              <p:cNvSpPr/>
              <p:nvPr/>
            </p:nvSpPr>
            <p:spPr>
              <a:xfrm>
                <a:off x="4947" y="2228"/>
                <a:ext cx="154" cy="1"/>
              </a:xfrm>
              <a:prstGeom prst="line">
                <a:avLst/>
              </a:prstGeom>
              <a:ln w="63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49519" name="Rectangle 23"/>
              <p:cNvSpPr/>
              <p:nvPr/>
            </p:nvSpPr>
            <p:spPr>
              <a:xfrm>
                <a:off x="5029" y="2221"/>
                <a:ext cx="112" cy="27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 anchor="t" anchorCtr="0">
                <a:spAutoFit/>
              </a:bodyPr>
              <a:p>
                <a:pPr algn="ctr"/>
                <a:r>
                  <a:rPr lang="en-US" altLang="zh-CN" sz="2800" i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itchFamily="2" charset="-122"/>
                  </a:rPr>
                  <a:t>x</a:t>
                </a:r>
                <a:endParaRPr lang="en-US" altLang="zh-CN" sz="2800">
                  <a:latin typeface="Times New Roman" panose="02020603050405020304" pitchFamily="18" charset="0"/>
                  <a:ea typeface="宋体" pitchFamily="2" charset="-122"/>
                </a:endParaRPr>
              </a:p>
            </p:txBody>
          </p:sp>
        </p:grpSp>
        <p:sp>
          <p:nvSpPr>
            <p:cNvPr id="149520" name="Rectangle 24"/>
            <p:cNvSpPr/>
            <p:nvPr/>
          </p:nvSpPr>
          <p:spPr>
            <a:xfrm>
              <a:off x="5204" y="2221"/>
              <a:ext cx="41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看作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grpSp>
        <p:nvGrpSpPr>
          <p:cNvPr id="192537" name="Group 25"/>
          <p:cNvGrpSpPr/>
          <p:nvPr/>
        </p:nvGrpSpPr>
        <p:grpSpPr>
          <a:xfrm>
            <a:off x="4440238" y="1810385"/>
            <a:ext cx="1966912" cy="431800"/>
            <a:chOff x="394" y="2550"/>
            <a:chExt cx="1211" cy="272"/>
          </a:xfrm>
        </p:grpSpPr>
        <p:sp>
          <p:nvSpPr>
            <p:cNvPr id="149522" name="Rectangle 26"/>
            <p:cNvSpPr/>
            <p:nvPr/>
          </p:nvSpPr>
          <p:spPr>
            <a:xfrm>
              <a:off x="394" y="2551"/>
              <a:ext cx="90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宋体" pitchFamily="2" charset="-122"/>
                  <a:ea typeface="宋体" pitchFamily="2" charset="-122"/>
                </a:rPr>
                <a:t>中间变量</a:t>
              </a:r>
              <a:endParaRPr lang="zh-CN" altLang="en-US" sz="2800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9523" name="Rectangle 27"/>
            <p:cNvSpPr/>
            <p:nvPr/>
          </p:nvSpPr>
          <p:spPr>
            <a:xfrm>
              <a:off x="1349" y="2551"/>
              <a:ext cx="10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en-US" altLang="zh-CN" sz="2800" i="1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u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149524" name="Rectangle 28"/>
            <p:cNvSpPr/>
            <p:nvPr/>
          </p:nvSpPr>
          <p:spPr>
            <a:xfrm>
              <a:off x="1496" y="2550"/>
              <a:ext cx="10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 </a:t>
              </a:r>
              <a:r>
                <a:rPr lang="en-US" altLang="zh-CN" sz="2800">
                  <a:solidFill>
                    <a:srgbClr val="000000"/>
                  </a:solidFill>
                  <a:latin typeface="Times New Roman" panose="02020603050405020304" pitchFamily="18" charset="0"/>
                  <a:ea typeface="宋体" pitchFamily="2" charset="-122"/>
                </a:rPr>
                <a:t>, </a:t>
              </a:r>
              <a:endParaRPr lang="en-US" altLang="zh-CN" sz="280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  <p:sp>
        <p:nvSpPr>
          <p:cNvPr id="192541" name="Rectangle 29"/>
          <p:cNvSpPr/>
          <p:nvPr/>
        </p:nvSpPr>
        <p:spPr>
          <a:xfrm>
            <a:off x="6384925" y="1810385"/>
            <a:ext cx="355600" cy="430213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则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2542" name="Object 30"/>
          <p:cNvGraphicFramePr>
            <a:graphicFrameLocks noChangeAspect="1"/>
          </p:cNvGraphicFramePr>
          <p:nvPr/>
        </p:nvGraphicFramePr>
        <p:xfrm>
          <a:off x="4511675" y="2673985"/>
          <a:ext cx="19304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" imgW="1930400" imgH="393700" progId="Equation.3">
                  <p:embed/>
                </p:oleObj>
              </mc:Choice>
              <mc:Fallback>
                <p:oleObj name="" r:id="rId1" imgW="1930400" imgH="3937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1675" y="2673985"/>
                        <a:ext cx="19304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3" name="Object 31"/>
          <p:cNvGraphicFramePr>
            <a:graphicFrameLocks noChangeAspect="1"/>
          </p:cNvGraphicFramePr>
          <p:nvPr/>
        </p:nvGraphicFramePr>
        <p:xfrm>
          <a:off x="4943475" y="4331335"/>
          <a:ext cx="2832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3" imgW="2832100" imgH="850900" progId="Equation.3">
                  <p:embed/>
                </p:oleObj>
              </mc:Choice>
              <mc:Fallback>
                <p:oleObj name="" r:id="rId3" imgW="2832100" imgH="8509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43475" y="4331335"/>
                        <a:ext cx="28321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4" name="Object 32"/>
          <p:cNvGraphicFramePr>
            <a:graphicFrameLocks noChangeAspect="1"/>
          </p:cNvGraphicFramePr>
          <p:nvPr/>
        </p:nvGraphicFramePr>
        <p:xfrm>
          <a:off x="4943475" y="5123498"/>
          <a:ext cx="28321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5" imgW="2832100" imgH="850900" progId="Equation.3">
                  <p:embed/>
                </p:oleObj>
              </mc:Choice>
              <mc:Fallback>
                <p:oleObj name="" r:id="rId5" imgW="2832100" imgH="8509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43475" y="5123498"/>
                        <a:ext cx="2832100" cy="850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5" name="Object 33"/>
          <p:cNvGraphicFramePr>
            <a:graphicFrameLocks noChangeAspect="1"/>
          </p:cNvGraphicFramePr>
          <p:nvPr/>
        </p:nvGraphicFramePr>
        <p:xfrm>
          <a:off x="4943475" y="3755073"/>
          <a:ext cx="2260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7" imgW="2260600" imgH="457200" progId="Equation.3">
                  <p:embed/>
                </p:oleObj>
              </mc:Choice>
              <mc:Fallback>
                <p:oleObj name="" r:id="rId7" imgW="2260600" imgH="4572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3475" y="3755073"/>
                        <a:ext cx="2260600" cy="45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2546" name="Object 34"/>
          <p:cNvGraphicFramePr>
            <a:graphicFrameLocks noChangeAspect="1"/>
          </p:cNvGraphicFramePr>
          <p:nvPr/>
        </p:nvGraphicFramePr>
        <p:xfrm>
          <a:off x="4943475" y="3250248"/>
          <a:ext cx="1663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9" imgW="1663700" imgH="393700" progId="Equation.3">
                  <p:embed/>
                </p:oleObj>
              </mc:Choice>
              <mc:Fallback>
                <p:oleObj name="" r:id="rId9" imgW="1663700" imgH="3937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43475" y="3250248"/>
                        <a:ext cx="1663700" cy="393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698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2541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8" grpId="0" build="p"/>
      <p:bldP spid="192541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Rectangle 10"/>
          <p:cNvSpPr/>
          <p:nvPr/>
        </p:nvSpPr>
        <p:spPr>
          <a:xfrm>
            <a:off x="2946400" y="3750310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09931" name="Rectangle 11"/>
          <p:cNvSpPr/>
          <p:nvPr/>
        </p:nvSpPr>
        <p:spPr>
          <a:xfrm>
            <a:off x="7555230" y="3102610"/>
            <a:ext cx="2029460" cy="1323340"/>
          </a:xfrm>
          <a:prstGeom prst="rect">
            <a:avLst/>
          </a:prstGeom>
          <a:noFill/>
          <a:ln w="2857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107950" tIns="107950" rIns="107950" bIns="107950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在求复合函数的导数时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 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可以不写出中间变量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  <a:sym typeface="Symbol" pitchFamily="18" charset="2"/>
              </a:rPr>
              <a:t></a:t>
            </a:r>
            <a:r>
              <a:rPr lang="zh-CN" altLang="en-US" sz="2000" dirty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</a:t>
            </a:r>
            <a:endParaRPr lang="zh-CN" altLang="en-US" sz="2000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9932" name="Text Box 12"/>
          <p:cNvSpPr txBox="1"/>
          <p:nvPr/>
        </p:nvSpPr>
        <p:spPr>
          <a:xfrm>
            <a:off x="1056005" y="974725"/>
            <a:ext cx="10080000" cy="129222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spAutoFit/>
          </a:bodyPr>
          <a:p>
            <a:pPr indent="711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例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 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sin(2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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</a:rPr>
              <a:t>求</a:t>
            </a:r>
            <a:r>
              <a:rPr lang="en-US" altLang="zh-CN" sz="2800" i="1" err="1">
                <a:latin typeface="Times New Roman" panose="02020603050405020304" pitchFamily="18" charset="0"/>
                <a:ea typeface="黑体" panose="02010609060101010101" charset="-122"/>
              </a:rPr>
              <a:t>dy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  <a:sym typeface="Symbol" pitchFamily="18" charset="2"/>
            </a:endParaRPr>
          </a:p>
          <a:p>
            <a:pPr indent="7112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解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把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看成中间变量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u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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则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33" name="Rectangle 13"/>
          <p:cNvSpPr/>
          <p:nvPr/>
        </p:nvSpPr>
        <p:spPr>
          <a:xfrm>
            <a:off x="4098925" y="5118735"/>
            <a:ext cx="2216150" cy="5159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2cos(2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dx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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34" name="Rectangle 14"/>
          <p:cNvSpPr/>
          <p:nvPr/>
        </p:nvSpPr>
        <p:spPr>
          <a:xfrm>
            <a:off x="4098925" y="4471035"/>
            <a:ext cx="2216150" cy="5159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cos(2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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dx</a:t>
            </a:r>
            <a:endParaRPr lang="en-US" altLang="zh-CN" sz="2800" i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35" name="Rectangle 15"/>
          <p:cNvSpPr/>
          <p:nvPr/>
        </p:nvSpPr>
        <p:spPr>
          <a:xfrm>
            <a:off x="4098925" y="3821748"/>
            <a:ext cx="2736850" cy="515937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cos(2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(2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x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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1)</a:t>
            </a:r>
            <a:endParaRPr lang="en-US" altLang="zh-CN" sz="2800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36" name="Rectangle 16"/>
          <p:cNvSpPr/>
          <p:nvPr/>
        </p:nvSpPr>
        <p:spPr>
          <a:xfrm>
            <a:off x="3738563" y="2454910"/>
            <a:ext cx="1627187" cy="5159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i="1" err="1">
                <a:latin typeface="Times New Roman" panose="02020603050405020304" pitchFamily="18" charset="0"/>
                <a:ea typeface="黑体" panose="02010609060101010101" charset="-122"/>
              </a:rPr>
              <a:t>dy</a:t>
            </a:r>
            <a:r>
              <a:rPr lang="en-US" altLang="zh-CN" sz="2800" err="1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 i="1" err="1">
                <a:latin typeface="Times New Roman" panose="02020603050405020304" pitchFamily="18" charset="0"/>
                <a:ea typeface="黑体" panose="02010609060101010101" charset="-122"/>
              </a:rPr>
              <a:t>d</a:t>
            </a:r>
            <a:r>
              <a:rPr lang="en-US" altLang="zh-CN" sz="2800" err="1">
                <a:latin typeface="Times New Roman" panose="02020603050405020304" pitchFamily="18" charset="0"/>
                <a:ea typeface="黑体" panose="02010609060101010101" charset="-122"/>
              </a:rPr>
              <a:t>(sin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charset="-122"/>
              </a:rPr>
              <a:t>u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)</a:t>
            </a:r>
            <a:endParaRPr lang="en-US" altLang="zh-CN" sz="2800" i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37" name="Rectangle 17"/>
          <p:cNvSpPr/>
          <p:nvPr/>
        </p:nvSpPr>
        <p:spPr>
          <a:xfrm>
            <a:off x="4098925" y="3102610"/>
            <a:ext cx="1292225" cy="515938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charset="-122"/>
                <a:sym typeface="Symbol" pitchFamily="18" charset="2"/>
              </a:rPr>
              <a:t></a:t>
            </a:r>
            <a:r>
              <a:rPr lang="en-US" altLang="zh-CN" sz="2800" err="1">
                <a:latin typeface="Times New Roman" panose="02020603050405020304" pitchFamily="18" charset="0"/>
                <a:ea typeface="黑体" panose="02010609060101010101" charset="-122"/>
              </a:rPr>
              <a:t>cos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charset="-122"/>
              </a:rPr>
              <a:t> </a:t>
            </a:r>
            <a:r>
              <a:rPr lang="en-US" altLang="zh-CN" sz="2800" i="1" err="1">
                <a:latin typeface="Times New Roman" panose="02020603050405020304" pitchFamily="18" charset="0"/>
                <a:ea typeface="黑体" panose="02010609060101010101" charset="-122"/>
              </a:rPr>
              <a:t>udu</a:t>
            </a:r>
            <a:endParaRPr lang="en-US" altLang="zh-CN" sz="2800" i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09940" name="AutoShape 20"/>
          <p:cNvSpPr/>
          <p:nvPr/>
        </p:nvSpPr>
        <p:spPr>
          <a:xfrm>
            <a:off x="7051675" y="2670810"/>
            <a:ext cx="287338" cy="2879725"/>
          </a:xfrm>
          <a:prstGeom prst="rightBrace">
            <a:avLst>
              <a:gd name="adj1" fmla="val 83378"/>
              <a:gd name="adj2" fmla="val 50000"/>
            </a:avLst>
          </a:prstGeom>
          <a:noFill/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993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993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9936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993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993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993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993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0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9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09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31" grpId="0" bldLvl="0" animBg="1"/>
      <p:bldP spid="209932" grpId="0" build="p"/>
      <p:bldP spid="209933" grpId="0" build="p"/>
      <p:bldP spid="209934" grpId="0" build="p"/>
      <p:bldP spid="209935" grpId="0" build="p"/>
      <p:bldP spid="209936" grpId="0" build="p"/>
      <p:bldP spid="209937" grpId="0" build="p"/>
      <p:bldP spid="209940" grpId="0" bldLvl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3547" name="Text Box 11"/>
          <p:cNvSpPr txBox="1"/>
          <p:nvPr/>
        </p:nvSpPr>
        <p:spPr>
          <a:xfrm>
            <a:off x="2495550" y="769620"/>
            <a:ext cx="75692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例 在下列括号中填入适当的函数使等式成立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:</a:t>
            </a:r>
            <a:endParaRPr lang="en-US" altLang="zh-CN" sz="2800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93548" name="Object 12"/>
          <p:cNvGraphicFramePr>
            <a:graphicFrameLocks noChangeAspect="1"/>
          </p:cNvGraphicFramePr>
          <p:nvPr/>
        </p:nvGraphicFramePr>
        <p:xfrm>
          <a:off x="3648075" y="1394143"/>
          <a:ext cx="3441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1" imgW="4052570" imgH="462915" progId="Equation.3">
                  <p:embed/>
                </p:oleObj>
              </mc:Choice>
              <mc:Fallback>
                <p:oleObj name="" r:id="rId1" imgW="4052570" imgH="46291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48075" y="1394143"/>
                        <a:ext cx="3441700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49" name="Object 13"/>
          <p:cNvGraphicFramePr>
            <a:graphicFrameLocks noChangeAspect="1"/>
          </p:cNvGraphicFramePr>
          <p:nvPr/>
        </p:nvGraphicFramePr>
        <p:xfrm>
          <a:off x="3648075" y="2114868"/>
          <a:ext cx="3960813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" imgW="5701030" imgH="462915" progId="Equation.3">
                  <p:embed/>
                </p:oleObj>
              </mc:Choice>
              <mc:Fallback>
                <p:oleObj name="" r:id="rId3" imgW="5701030" imgH="462915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48075" y="2114868"/>
                        <a:ext cx="3960813" cy="406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50" name="Object 14"/>
          <p:cNvGraphicFramePr>
            <a:graphicFrameLocks noChangeAspect="1"/>
          </p:cNvGraphicFramePr>
          <p:nvPr/>
        </p:nvGraphicFramePr>
        <p:xfrm>
          <a:off x="5013325" y="3699193"/>
          <a:ext cx="72072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5" imgW="654685" imgH="643255" progId="Equation.3">
                  <p:embed/>
                </p:oleObj>
              </mc:Choice>
              <mc:Fallback>
                <p:oleObj name="" r:id="rId5" imgW="654685" imgH="643255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13325" y="3699193"/>
                        <a:ext cx="720725" cy="704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51" name="Object 15"/>
          <p:cNvGraphicFramePr>
            <a:graphicFrameLocks noChangeAspect="1"/>
          </p:cNvGraphicFramePr>
          <p:nvPr/>
        </p:nvGraphicFramePr>
        <p:xfrm>
          <a:off x="4823778" y="5426393"/>
          <a:ext cx="1512887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7" imgW="1297940" imgH="575945" progId="Equation.3">
                  <p:embed/>
                </p:oleObj>
              </mc:Choice>
              <mc:Fallback>
                <p:oleObj name="" r:id="rId7" imgW="1297940" imgH="575945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23778" y="5426393"/>
                        <a:ext cx="1512887" cy="622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53" name="Object 17"/>
          <p:cNvGraphicFramePr>
            <a:graphicFrameLocks noChangeAspect="1"/>
          </p:cNvGraphicFramePr>
          <p:nvPr/>
        </p:nvGraphicFramePr>
        <p:xfrm>
          <a:off x="6408103" y="5578793"/>
          <a:ext cx="558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9" imgW="643255" imgH="349885" progId="Equation.3">
                  <p:embed/>
                </p:oleObj>
              </mc:Choice>
              <mc:Fallback>
                <p:oleObj name="" r:id="rId9" imgW="643255" imgH="349885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408103" y="5578793"/>
                        <a:ext cx="558800" cy="317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54" name="Object 18"/>
          <p:cNvGraphicFramePr>
            <a:graphicFrameLocks noChangeAspect="1"/>
          </p:cNvGraphicFramePr>
          <p:nvPr/>
        </p:nvGraphicFramePr>
        <p:xfrm>
          <a:off x="5734050" y="3842068"/>
          <a:ext cx="6477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1" imgW="643255" imgH="349885" progId="Equation.3">
                  <p:embed/>
                </p:oleObj>
              </mc:Choice>
              <mc:Fallback>
                <p:oleObj name="" r:id="rId11" imgW="643255" imgH="34988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734050" y="3842068"/>
                        <a:ext cx="647700" cy="3683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55" name="Text Box 19"/>
          <p:cNvSpPr txBox="1"/>
          <p:nvPr/>
        </p:nvSpPr>
        <p:spPr>
          <a:xfrm>
            <a:off x="2566988" y="2834005"/>
            <a:ext cx="11525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解：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93556" name="Rectangle 20"/>
          <p:cNvSpPr/>
          <p:nvPr/>
        </p:nvSpPr>
        <p:spPr>
          <a:xfrm>
            <a:off x="3862388" y="2915986"/>
            <a:ext cx="53975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∵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3557" name="Object 21"/>
          <p:cNvGraphicFramePr/>
          <p:nvPr/>
        </p:nvGraphicFramePr>
        <p:xfrm>
          <a:off x="4449445" y="2691130"/>
          <a:ext cx="2304000" cy="9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13" imgW="875665" imgH="393700" progId="Equation.DSMT4">
                  <p:embed/>
                </p:oleObj>
              </mc:Choice>
              <mc:Fallback>
                <p:oleObj name="" r:id="rId13" imgW="875665" imgH="393700" progId="Equation.DSMT4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49445" y="2691130"/>
                        <a:ext cx="2304000" cy="9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3558" name="Object 22"/>
          <p:cNvGraphicFramePr>
            <a:graphicFrameLocks noChangeAspect="1"/>
          </p:cNvGraphicFramePr>
          <p:nvPr/>
        </p:nvGraphicFramePr>
        <p:xfrm>
          <a:off x="7750175" y="2907030"/>
          <a:ext cx="2054225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15" imgW="1016000" imgH="214630" progId="Equation.DSMT4">
                  <p:embed/>
                </p:oleObj>
              </mc:Choice>
              <mc:Fallback>
                <p:oleObj name="" r:id="rId15" imgW="1016000" imgH="214630" progId="Equation.DSMT4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750175" y="2907030"/>
                        <a:ext cx="2054225" cy="522288"/>
                      </a:xfrm>
                      <a:prstGeom prst="rect">
                        <a:avLst/>
                      </a:prstGeom>
                      <a:noFill/>
                      <a:ln w="22225" cap="flat" cmpd="sng">
                        <a:solidFill>
                          <a:srgbClr val="8000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59" name="Rectangle 23"/>
          <p:cNvSpPr/>
          <p:nvPr/>
        </p:nvSpPr>
        <p:spPr>
          <a:xfrm>
            <a:off x="3862388" y="3753168"/>
            <a:ext cx="53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∴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3560" name="Object 24"/>
          <p:cNvGraphicFramePr>
            <a:graphicFrameLocks noChangeAspect="1"/>
          </p:cNvGraphicFramePr>
          <p:nvPr/>
        </p:nvGraphicFramePr>
        <p:xfrm>
          <a:off x="4449445" y="3734912"/>
          <a:ext cx="3131079" cy="54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17" imgW="1591945" imgH="248285" progId="Equation.DSMT4">
                  <p:embed/>
                </p:oleObj>
              </mc:Choice>
              <mc:Fallback>
                <p:oleObj name="" r:id="rId17" imgW="1591945" imgH="248285" progId="Equation.DSMT4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449445" y="3734912"/>
                        <a:ext cx="3131079" cy="540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61" name="Text Box 25"/>
          <p:cNvSpPr txBox="1"/>
          <p:nvPr/>
        </p:nvSpPr>
        <p:spPr>
          <a:xfrm>
            <a:off x="3000375" y="2907030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3562" name="Text Box 26"/>
          <p:cNvSpPr txBox="1"/>
          <p:nvPr/>
        </p:nvSpPr>
        <p:spPr>
          <a:xfrm>
            <a:off x="3000375" y="4562793"/>
            <a:ext cx="11525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2</a:t>
            </a:r>
            <a:r>
              <a:rPr lang="zh-CN" altLang="en-US" sz="2400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4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93563" name="Rectangle 27"/>
          <p:cNvSpPr/>
          <p:nvPr/>
        </p:nvSpPr>
        <p:spPr>
          <a:xfrm>
            <a:off x="3862388" y="4598101"/>
            <a:ext cx="53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∵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3564" name="Object 28"/>
          <p:cNvGraphicFramePr/>
          <p:nvPr/>
        </p:nvGraphicFramePr>
        <p:xfrm>
          <a:off x="4449445" y="4373245"/>
          <a:ext cx="3843655" cy="9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9" imgW="1396365" imgH="393700" progId="Equation.DSMT4">
                  <p:embed/>
                </p:oleObj>
              </mc:Choice>
              <mc:Fallback>
                <p:oleObj name="" r:id="rId19" imgW="1396365" imgH="39370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449445" y="4373245"/>
                        <a:ext cx="3843655" cy="972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65" name="Rectangle 29"/>
          <p:cNvSpPr/>
          <p:nvPr/>
        </p:nvSpPr>
        <p:spPr>
          <a:xfrm>
            <a:off x="3862388" y="5476400"/>
            <a:ext cx="5381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宋体" pitchFamily="2" charset="-122"/>
              </a:rPr>
              <a:t>∴</a:t>
            </a:r>
            <a:endParaRPr lang="zh-CN" altLang="en-US" sz="2800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193566" name="Object 30"/>
          <p:cNvGraphicFramePr>
            <a:graphicFrameLocks noChangeAspect="1"/>
          </p:cNvGraphicFramePr>
          <p:nvPr/>
        </p:nvGraphicFramePr>
        <p:xfrm>
          <a:off x="4449445" y="5474018"/>
          <a:ext cx="45370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21" imgW="2043430" imgH="214630" progId="Equation.DSMT4">
                  <p:embed/>
                </p:oleObj>
              </mc:Choice>
              <mc:Fallback>
                <p:oleObj name="" r:id="rId21" imgW="2043430" imgH="21463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449445" y="5474018"/>
                        <a:ext cx="4537075" cy="527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3567" name="Line 31"/>
          <p:cNvSpPr/>
          <p:nvPr/>
        </p:nvSpPr>
        <p:spPr>
          <a:xfrm flipH="1">
            <a:off x="7461250" y="3483293"/>
            <a:ext cx="1368425" cy="1150937"/>
          </a:xfrm>
          <a:prstGeom prst="line">
            <a:avLst/>
          </a:prstGeom>
          <a:ln w="28575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93568" name="Line 32"/>
          <p:cNvSpPr/>
          <p:nvPr/>
        </p:nvSpPr>
        <p:spPr>
          <a:xfrm flipH="1">
            <a:off x="6813550" y="3194368"/>
            <a:ext cx="865188" cy="0"/>
          </a:xfrm>
          <a:prstGeom prst="line">
            <a:avLst/>
          </a:prstGeom>
          <a:ln w="31750" cap="flat" cmpd="sng">
            <a:solidFill>
              <a:srgbClr val="800000"/>
            </a:solidFill>
            <a:prstDash val="solid"/>
            <a:round/>
            <a:headEnd type="none" w="med" len="med"/>
            <a:tailEnd type="triangle" w="med" len="med"/>
          </a:ln>
        </p:spPr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9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9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9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19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9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19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9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9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9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19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1000"/>
                                        <p:tgtEl>
                                          <p:spTgt spid="19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19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19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193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1000"/>
                                        <p:tgtEl>
                                          <p:spTgt spid="19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7" grpId="0"/>
      <p:bldP spid="193555" grpId="0"/>
      <p:bldP spid="193556" grpId="0"/>
      <p:bldP spid="193559" grpId="0"/>
      <p:bldP spid="193561" grpId="0"/>
      <p:bldP spid="193562" grpId="0"/>
      <p:bldP spid="193563" grpId="0"/>
      <p:bldP spid="193565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2495550" y="4415155"/>
            <a:ext cx="3997960" cy="899160"/>
            <a:chOff x="4643" y="7222"/>
            <a:chExt cx="6296" cy="1416"/>
          </a:xfrm>
        </p:grpSpPr>
        <p:graphicFrame>
          <p:nvGraphicFramePr>
            <p:cNvPr id="191502" name="Object 14"/>
            <p:cNvGraphicFramePr>
              <a:graphicFrameLocks noChangeAspect="1"/>
            </p:cNvGraphicFramePr>
            <p:nvPr/>
          </p:nvGraphicFramePr>
          <p:xfrm>
            <a:off x="8125" y="7222"/>
            <a:ext cx="2815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1663700" imgH="838200" progId="Equation.3">
                    <p:embed/>
                  </p:oleObj>
                </mc:Choice>
                <mc:Fallback>
                  <p:oleObj name="" r:id="rId1" imgW="1663700" imgH="838200" progId="Equation.3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125" y="7222"/>
                          <a:ext cx="2815" cy="14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1505" name="Object 17"/>
            <p:cNvGraphicFramePr>
              <a:graphicFrameLocks noChangeAspect="1"/>
            </p:cNvGraphicFramePr>
            <p:nvPr/>
          </p:nvGraphicFramePr>
          <p:xfrm>
            <a:off x="6538" y="7583"/>
            <a:ext cx="1540" cy="6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977265" imgH="444500" progId="Equation.3">
                    <p:embed/>
                  </p:oleObj>
                </mc:Choice>
                <mc:Fallback>
                  <p:oleObj name="" r:id="rId3" imgW="977265" imgH="444500" progId="Equation.3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38" y="7583"/>
                          <a:ext cx="1540" cy="6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1506" name="Text Box 18"/>
            <p:cNvSpPr txBox="1"/>
            <p:nvPr/>
          </p:nvSpPr>
          <p:spPr>
            <a:xfrm>
              <a:off x="4643" y="7592"/>
              <a:ext cx="1680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ctr" eaLnBrk="0" hangingPunct="0"/>
              <a:r>
                <a:rPr lang="en-US" altLang="zh-CN" sz="2800">
                  <a:latin typeface="宋体" pitchFamily="2" charset="-122"/>
                  <a:ea typeface="宋体" pitchFamily="2" charset="-122"/>
                </a:rPr>
                <a:t>3</a:t>
              </a:r>
              <a:r>
                <a:rPr lang="en-US" altLang="zh-CN" sz="2800" dirty="0">
                  <a:latin typeface="宋体" pitchFamily="2" charset="-122"/>
                  <a:ea typeface="宋体" pitchFamily="2" charset="-122"/>
                </a:rPr>
                <a:t>.</a:t>
              </a:r>
              <a:r>
                <a:rPr lang="zh-CN" altLang="en-US" sz="2800" dirty="0">
                  <a:latin typeface="宋体" pitchFamily="2" charset="-122"/>
                  <a:ea typeface="宋体" pitchFamily="2" charset="-122"/>
                </a:rPr>
                <a:t>导数</a:t>
              </a:r>
              <a:endParaRPr lang="zh-CN" altLang="en-US" sz="2800" dirty="0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91517" name="Rectangle 29"/>
          <p:cNvSpPr/>
          <p:nvPr/>
        </p:nvSpPr>
        <p:spPr>
          <a:xfrm>
            <a:off x="1774825" y="1452880"/>
            <a:ext cx="3997325" cy="522605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 anchorCtr="0">
            <a:noAutofit/>
          </a:bodyPr>
          <a:p>
            <a:pPr algn="ctr">
              <a:lnSpc>
                <a:spcPct val="100000"/>
              </a:lnSpc>
            </a:pPr>
            <a:r>
              <a:rPr lang="zh-CN" altLang="en-US" sz="3000" dirty="0">
                <a:solidFill>
                  <a:srgbClr val="003366"/>
                </a:solidFill>
                <a:latin typeface="黑体" panose="02010609060101010101" charset="-122"/>
                <a:ea typeface="宋体" pitchFamily="2" charset="-122"/>
              </a:rPr>
              <a:t>一、微分的概念</a:t>
            </a:r>
            <a:endParaRPr lang="zh-CN" altLang="en-US" sz="3000" dirty="0">
              <a:solidFill>
                <a:srgbClr val="003366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16500" y="2681605"/>
            <a:ext cx="3132000" cy="503555"/>
            <a:chOff x="7900" y="4163"/>
            <a:chExt cx="4976" cy="850"/>
          </a:xfrm>
        </p:grpSpPr>
        <p:graphicFrame>
          <p:nvGraphicFramePr>
            <p:cNvPr id="191500" name="Object 12"/>
            <p:cNvGraphicFramePr>
              <a:graphicFrameLocks noChangeAspect="1"/>
            </p:cNvGraphicFramePr>
            <p:nvPr/>
          </p:nvGraphicFramePr>
          <p:xfrm>
            <a:off x="7900" y="4163"/>
            <a:ext cx="1976" cy="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5" imgW="1467485" imgH="609600" progId="Equation.3">
                    <p:embed/>
                  </p:oleObj>
                </mc:Choice>
                <mc:Fallback>
                  <p:oleObj name="" r:id="rId5" imgW="1467485" imgH="6096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900" y="4163"/>
                          <a:ext cx="1976" cy="8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1518" name="Object 30"/>
            <p:cNvGraphicFramePr>
              <a:graphicFrameLocks noChangeAspect="1"/>
            </p:cNvGraphicFramePr>
            <p:nvPr/>
          </p:nvGraphicFramePr>
          <p:xfrm>
            <a:off x="10168" y="4163"/>
            <a:ext cx="2708" cy="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7" imgW="1602740" imgH="485140" progId="Equation.3">
                    <p:embed/>
                  </p:oleObj>
                </mc:Choice>
                <mc:Fallback>
                  <p:oleObj name="" r:id="rId7" imgW="1602740" imgH="48514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168" y="4163"/>
                          <a:ext cx="2708" cy="8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0496" name="Rectangle 96"/>
          <p:cNvSpPr/>
          <p:nvPr/>
        </p:nvSpPr>
        <p:spPr>
          <a:xfrm>
            <a:off x="1774825" y="865823"/>
            <a:ext cx="1944688" cy="49212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ctr"/>
            <a:r>
              <a:rPr lang="en-US" altLang="zh-CN"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【</a:t>
            </a:r>
            <a:r>
              <a:rPr lang="zh-CN" altLang="en-US" sz="32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小结</a:t>
            </a:r>
            <a:r>
              <a:rPr lang="en-US" altLang="zh-CN" sz="320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】</a:t>
            </a:r>
            <a:endParaRPr lang="en-US" altLang="zh-CN" sz="3200">
              <a:solidFill>
                <a:srgbClr val="FF0000"/>
              </a:solidFill>
              <a:latin typeface="Times New Roman" panose="02020603050405020304" pitchFamily="18" charset="0"/>
              <a:ea typeface="宋体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95550" y="3277235"/>
            <a:ext cx="6770370" cy="521970"/>
            <a:chOff x="4383" y="5209"/>
            <a:chExt cx="10662" cy="822"/>
          </a:xfrm>
        </p:grpSpPr>
        <p:graphicFrame>
          <p:nvGraphicFramePr>
            <p:cNvPr id="191504" name="Object 16"/>
            <p:cNvGraphicFramePr>
              <a:graphicFrameLocks noChangeAspect="1"/>
            </p:cNvGraphicFramePr>
            <p:nvPr/>
          </p:nvGraphicFramePr>
          <p:xfrm>
            <a:off x="5405" y="5270"/>
            <a:ext cx="9640" cy="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9" imgW="5537200" imgH="431800" progId="Equation.3">
                    <p:embed/>
                  </p:oleObj>
                </mc:Choice>
                <mc:Fallback>
                  <p:oleObj name="" r:id="rId9" imgW="5537200" imgH="431800" progId="Equation.3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405" y="5270"/>
                          <a:ext cx="9640" cy="7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1522" name="Text Box 34"/>
            <p:cNvSpPr txBox="1"/>
            <p:nvPr/>
          </p:nvSpPr>
          <p:spPr>
            <a:xfrm>
              <a:off x="4383" y="5209"/>
              <a:ext cx="1135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en-US" altLang="zh-CN" sz="2800" dirty="0">
                  <a:latin typeface="宋体" pitchFamily="2" charset="-122"/>
                  <a:ea typeface="宋体" pitchFamily="2" charset="-122"/>
                </a:rPr>
                <a:t>.</a:t>
              </a:r>
              <a:endParaRPr lang="en-US" altLang="zh-CN" sz="2800" dirty="0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95550" y="2067560"/>
            <a:ext cx="4368165" cy="521970"/>
            <a:chOff x="4383" y="3252"/>
            <a:chExt cx="6879" cy="822"/>
          </a:xfrm>
        </p:grpSpPr>
        <p:graphicFrame>
          <p:nvGraphicFramePr>
            <p:cNvPr id="191503" name="Object 15"/>
            <p:cNvGraphicFramePr>
              <a:graphicFrameLocks noChangeAspect="1"/>
            </p:cNvGraphicFramePr>
            <p:nvPr/>
          </p:nvGraphicFramePr>
          <p:xfrm>
            <a:off x="5518" y="3315"/>
            <a:ext cx="5745" cy="6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1" imgW="3505200" imgH="444500" progId="Equation.3">
                    <p:embed/>
                  </p:oleObj>
                </mc:Choice>
                <mc:Fallback>
                  <p:oleObj name="" r:id="rId11" imgW="3505200" imgH="444500" progId="Equation.3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5518" y="3315"/>
                          <a:ext cx="5745" cy="6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1525" name="Text Box 37"/>
            <p:cNvSpPr txBox="1"/>
            <p:nvPr/>
          </p:nvSpPr>
          <p:spPr>
            <a:xfrm>
              <a:off x="4383" y="3252"/>
              <a:ext cx="1472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latin typeface="宋体" pitchFamily="2" charset="-122"/>
                  <a:ea typeface="宋体" pitchFamily="2" charset="-122"/>
                </a:rPr>
                <a:t>1</a:t>
              </a:r>
              <a:r>
                <a:rPr lang="en-US" altLang="zh-CN" sz="2800" dirty="0">
                  <a:latin typeface="宋体" pitchFamily="2" charset="-122"/>
                  <a:ea typeface="宋体" pitchFamily="2" charset="-122"/>
                </a:rPr>
                <a:t>.</a:t>
              </a:r>
              <a:endParaRPr lang="en-US" altLang="zh-CN" sz="2800" dirty="0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93080" y="3891280"/>
            <a:ext cx="2304000" cy="431800"/>
            <a:chOff x="8808" y="6694"/>
            <a:chExt cx="3948" cy="850"/>
          </a:xfrm>
        </p:grpSpPr>
        <p:graphicFrame>
          <p:nvGraphicFramePr>
            <p:cNvPr id="191501" name="Object 13"/>
            <p:cNvGraphicFramePr>
              <a:graphicFrameLocks noChangeAspect="1"/>
            </p:cNvGraphicFramePr>
            <p:nvPr/>
          </p:nvGraphicFramePr>
          <p:xfrm>
            <a:off x="8808" y="6694"/>
            <a:ext cx="1477" cy="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3" imgW="789940" imgH="440055" progId="Equation.3">
                    <p:embed/>
                  </p:oleObj>
                </mc:Choice>
                <mc:Fallback>
                  <p:oleObj name="" r:id="rId13" imgW="789940" imgH="440055" progId="Equation.3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8808" y="6694"/>
                          <a:ext cx="1477" cy="8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1526" name="Object 38"/>
            <p:cNvGraphicFramePr>
              <a:graphicFrameLocks noChangeAspect="1"/>
            </p:cNvGraphicFramePr>
            <p:nvPr/>
          </p:nvGraphicFramePr>
          <p:xfrm>
            <a:off x="10168" y="6694"/>
            <a:ext cx="2589" cy="8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name="" r:id="rId15" imgW="1433830" imgH="462915" progId="Equation.3">
                    <p:embed/>
                  </p:oleObj>
                </mc:Choice>
                <mc:Fallback>
                  <p:oleObj name="" r:id="rId15" imgW="1433830" imgH="462915" progId="Equation.3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168" y="6694"/>
                          <a:ext cx="2589" cy="8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4"/>
          <p:cNvGrpSpPr/>
          <p:nvPr/>
        </p:nvGrpSpPr>
        <p:grpSpPr>
          <a:xfrm>
            <a:off x="2495550" y="5406390"/>
            <a:ext cx="6842125" cy="521970"/>
            <a:chOff x="4383" y="8511"/>
            <a:chExt cx="10775" cy="822"/>
          </a:xfrm>
        </p:grpSpPr>
        <p:sp>
          <p:nvSpPr>
            <p:cNvPr id="130077" name="Rectangle 31"/>
            <p:cNvSpPr/>
            <p:nvPr/>
          </p:nvSpPr>
          <p:spPr>
            <a:xfrm>
              <a:off x="10280" y="8511"/>
              <a:ext cx="487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宋体" pitchFamily="2" charset="-122"/>
                </a:rPr>
                <a:t>函数在点必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可导。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89124" name="Rectangle 36"/>
            <p:cNvSpPr/>
            <p:nvPr/>
          </p:nvSpPr>
          <p:spPr>
            <a:xfrm>
              <a:off x="4383" y="8511"/>
              <a:ext cx="48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宋体" pitchFamily="2" charset="-122"/>
                </a:rPr>
                <a:t>4</a:t>
              </a:r>
              <a:r>
                <a:rPr lang="en-US" altLang="zh-CN" sz="2800" dirty="0">
                  <a:latin typeface="Times New Roman" panose="02020603050405020304" pitchFamily="18" charset="0"/>
                  <a:ea typeface="宋体" pitchFamily="2" charset="-122"/>
                </a:rPr>
                <a:t>.</a:t>
              </a:r>
              <a:r>
                <a:rPr lang="zh-CN" altLang="en-US" sz="2800" dirty="0">
                  <a:latin typeface="Times New Roman" panose="02020603050405020304" pitchFamily="18" charset="0"/>
                  <a:ea typeface="宋体" pitchFamily="2" charset="-122"/>
                </a:rPr>
                <a:t>函数在点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itchFamily="2" charset="-122"/>
                </a:rPr>
                <a:t>可微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89125" name="AutoShape 37"/>
            <p:cNvSpPr/>
            <p:nvPr/>
          </p:nvSpPr>
          <p:spPr>
            <a:xfrm>
              <a:off x="9033" y="8795"/>
              <a:ext cx="1360" cy="115"/>
            </a:xfrm>
            <a:prstGeom prst="rightArrow">
              <a:avLst>
                <a:gd name="adj1" fmla="val 50000"/>
                <a:gd name="adj2" fmla="val 295487"/>
              </a:avLst>
            </a:prstGeom>
            <a:solidFill>
              <a:srgbClr val="000080"/>
            </a:soli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  <p:sp>
          <p:nvSpPr>
            <p:cNvPr id="89126" name="AutoShape 38"/>
            <p:cNvSpPr/>
            <p:nvPr/>
          </p:nvSpPr>
          <p:spPr>
            <a:xfrm rot="10800000">
              <a:off x="8920" y="9025"/>
              <a:ext cx="1360" cy="115"/>
            </a:xfrm>
            <a:prstGeom prst="rightArrow">
              <a:avLst>
                <a:gd name="adj1" fmla="val 50000"/>
                <a:gd name="adj2" fmla="val 295487"/>
              </a:avLst>
            </a:prstGeom>
            <a:solidFill>
              <a:srgbClr val="000080"/>
            </a:solidFill>
            <a:ln w="9525">
              <a:noFill/>
            </a:ln>
          </p:spPr>
          <p:txBody>
            <a:bodyPr rot="10800000" wrap="none" anchor="ctr" anchorCtr="0"/>
            <a:p>
              <a:endParaRPr lang="zh-CN" altLang="en-US" dirty="0">
                <a:latin typeface="Times New Roman" panose="02020603050405020304" pitchFamily="18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3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517" grpId="0"/>
      <p:bldP spid="230496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矩形"/>
          <p:cNvSpPr/>
          <p:nvPr/>
        </p:nvSpPr>
        <p:spPr>
          <a:xfrm>
            <a:off x="1622425" y="1466850"/>
            <a:ext cx="6032500" cy="1861185"/>
          </a:xfrm>
          <a:prstGeom prst="rect">
            <a:avLst/>
          </a:prstGeom>
          <a:noFill/>
          <a:ln w="9525">
            <a:noFill/>
          </a:ln>
        </p:spPr>
        <p:txBody>
          <a:bodyPr wrap="none" lIns="91440" tIns="45720" rIns="91440" bIns="45720" anchor="t" anchorCtr="0">
            <a:spAutoFit/>
          </a:bodyPr>
          <a:p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感谢</a:t>
            </a:r>
            <a:r>
              <a:rPr lang="zh-CN" altLang="en-US" sz="11500" b="1" baseline="0">
                <a:latin typeface="字魂27号-布丁体" pitchFamily="2" charset="-122"/>
                <a:ea typeface="字魂27号-布丁体" pitchFamily="2" charset="-122"/>
              </a:rPr>
              <a:t>观</a:t>
            </a:r>
            <a:r>
              <a:rPr lang="zh-CN" altLang="en-US" sz="11500" b="1" baseline="0">
                <a:solidFill>
                  <a:schemeClr val="bg1"/>
                </a:solidFill>
                <a:latin typeface="字魂27号-布丁体" pitchFamily="2" charset="-122"/>
                <a:ea typeface="字魂27号-布丁体" pitchFamily="2" charset="-122"/>
              </a:rPr>
              <a:t>看</a:t>
            </a:r>
            <a:endParaRPr lang="zh-CN" altLang="en-US" sz="11500" b="1" baseline="0">
              <a:solidFill>
                <a:schemeClr val="bg1"/>
              </a:solidFill>
              <a:latin typeface="字魂27号-布丁体" pitchFamily="2" charset="-122"/>
              <a:ea typeface="字魂27号-布丁体" pitchFamily="2" charset="-122"/>
            </a:endParaRPr>
          </a:p>
        </p:txBody>
      </p:sp>
    </p:spTree>
  </p:cSld>
  <p:clrMapOvr>
    <a:masterClrMapping/>
  </p:clrMapOvr>
  <p:transition spd="slow" advTm="3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9"/>
          <p:cNvSpPr/>
          <p:nvPr/>
        </p:nvSpPr>
        <p:spPr>
          <a:xfrm>
            <a:off x="1524000" y="104775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32770" name="Rectangle 10"/>
          <p:cNvSpPr/>
          <p:nvPr/>
        </p:nvSpPr>
        <p:spPr>
          <a:xfrm>
            <a:off x="3575050" y="3717925"/>
            <a:ext cx="1223963" cy="260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en-US" altLang="zh-CN" sz="110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0428" name="Line 12"/>
          <p:cNvSpPr/>
          <p:nvPr/>
        </p:nvSpPr>
        <p:spPr>
          <a:xfrm flipV="1">
            <a:off x="4079875" y="1341438"/>
            <a:ext cx="0" cy="4752975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0429" name="Arc 13"/>
          <p:cNvSpPr/>
          <p:nvPr/>
        </p:nvSpPr>
        <p:spPr>
          <a:xfrm rot="276452" flipV="1">
            <a:off x="4811713" y="1414463"/>
            <a:ext cx="2665412" cy="3095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0" y="2147483647"/>
              </a:cxn>
            </a:cxnLst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flat" cmpd="sng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430" name="Text Box 14"/>
          <p:cNvSpPr txBox="1"/>
          <p:nvPr/>
        </p:nvSpPr>
        <p:spPr>
          <a:xfrm>
            <a:off x="5303838" y="3862388"/>
            <a:ext cx="576262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>
                <a:latin typeface="Garamond" pitchFamily="18" charset="0"/>
                <a:ea typeface="宋体" pitchFamily="2" charset="-122"/>
              </a:rPr>
              <a:t>M</a:t>
            </a:r>
            <a:endParaRPr lang="en-US" altLang="zh-CN" sz="200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31" name="Text Box 15"/>
          <p:cNvSpPr txBox="1"/>
          <p:nvPr/>
        </p:nvSpPr>
        <p:spPr>
          <a:xfrm>
            <a:off x="7032625" y="1846263"/>
            <a:ext cx="358775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>
                <a:latin typeface="Garamond" pitchFamily="18" charset="0"/>
                <a:ea typeface="宋体" pitchFamily="2" charset="-122"/>
              </a:rPr>
              <a:t>N</a:t>
            </a:r>
            <a:endParaRPr lang="en-US" altLang="zh-CN" sz="200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32" name="Line 16"/>
          <p:cNvSpPr/>
          <p:nvPr/>
        </p:nvSpPr>
        <p:spPr>
          <a:xfrm flipV="1">
            <a:off x="4943475" y="1701800"/>
            <a:ext cx="2881313" cy="33845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33" name="Line 17"/>
          <p:cNvSpPr/>
          <p:nvPr/>
        </p:nvSpPr>
        <p:spPr>
          <a:xfrm flipV="1">
            <a:off x="2782888" y="3430588"/>
            <a:ext cx="6049962" cy="1655762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34" name="Text Box 18"/>
          <p:cNvSpPr txBox="1"/>
          <p:nvPr/>
        </p:nvSpPr>
        <p:spPr>
          <a:xfrm>
            <a:off x="7319963" y="1414463"/>
            <a:ext cx="792162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35" name="Text Box 19"/>
          <p:cNvSpPr txBox="1"/>
          <p:nvPr/>
        </p:nvSpPr>
        <p:spPr>
          <a:xfrm>
            <a:off x="5448300" y="3573463"/>
            <a:ext cx="792163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solidFill>
                  <a:srgbClr val="008000"/>
                </a:solidFill>
                <a:latin typeface="Garamond" pitchFamily="18" charset="0"/>
                <a:ea typeface="宋体" pitchFamily="2" charset="-122"/>
              </a:rPr>
              <a:t>.</a:t>
            </a:r>
            <a:endParaRPr lang="en-US" altLang="zh-CN" sz="6000">
              <a:solidFill>
                <a:srgbClr val="008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36" name="Line 20"/>
          <p:cNvSpPr/>
          <p:nvPr/>
        </p:nvSpPr>
        <p:spPr>
          <a:xfrm flipV="1">
            <a:off x="4656138" y="2133600"/>
            <a:ext cx="3527425" cy="295275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37" name="Line 21"/>
          <p:cNvSpPr/>
          <p:nvPr/>
        </p:nvSpPr>
        <p:spPr>
          <a:xfrm flipV="1">
            <a:off x="4224338" y="2709863"/>
            <a:ext cx="4176712" cy="237648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38" name="Line 22"/>
          <p:cNvSpPr/>
          <p:nvPr/>
        </p:nvSpPr>
        <p:spPr>
          <a:xfrm flipV="1">
            <a:off x="3503613" y="3141663"/>
            <a:ext cx="5184775" cy="1944687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39" name="Text Box 23"/>
          <p:cNvSpPr txBox="1"/>
          <p:nvPr/>
        </p:nvSpPr>
        <p:spPr>
          <a:xfrm>
            <a:off x="6888163" y="2349500"/>
            <a:ext cx="792162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0" name="Text Box 24"/>
          <p:cNvSpPr txBox="1"/>
          <p:nvPr/>
        </p:nvSpPr>
        <p:spPr>
          <a:xfrm>
            <a:off x="6311900" y="3070225"/>
            <a:ext cx="792163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1" name="Text Box 25"/>
          <p:cNvSpPr txBox="1"/>
          <p:nvPr/>
        </p:nvSpPr>
        <p:spPr>
          <a:xfrm>
            <a:off x="5664200" y="3502025"/>
            <a:ext cx="792163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.</a:t>
            </a:r>
            <a:endParaRPr lang="en-US" altLang="zh-CN" sz="60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2" name="Line 26"/>
          <p:cNvSpPr/>
          <p:nvPr/>
        </p:nvSpPr>
        <p:spPr>
          <a:xfrm>
            <a:off x="2424113" y="5086350"/>
            <a:ext cx="6696075" cy="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60443" name="Text Box 27"/>
          <p:cNvSpPr txBox="1"/>
          <p:nvPr/>
        </p:nvSpPr>
        <p:spPr>
          <a:xfrm>
            <a:off x="8759825" y="3213100"/>
            <a:ext cx="86360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T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4" name="Text Box 28"/>
          <p:cNvSpPr txBox="1"/>
          <p:nvPr/>
        </p:nvSpPr>
        <p:spPr>
          <a:xfrm>
            <a:off x="5591175" y="3860800"/>
            <a:ext cx="5048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latin typeface="Garamond" pitchFamily="18" charset="0"/>
                <a:ea typeface="宋体" pitchFamily="2" charset="-122"/>
              </a:rPr>
              <a:t>﹚</a:t>
            </a:r>
            <a:endParaRPr lang="en-US" altLang="zh-CN" sz="280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5" name="Text Box 29"/>
          <p:cNvSpPr txBox="1"/>
          <p:nvPr/>
        </p:nvSpPr>
        <p:spPr>
          <a:xfrm>
            <a:off x="3216275" y="4797425"/>
            <a:ext cx="504825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>
                <a:solidFill>
                  <a:srgbClr val="FF00FF"/>
                </a:solidFill>
                <a:latin typeface="Garamond" pitchFamily="18" charset="0"/>
                <a:ea typeface="宋体" pitchFamily="2" charset="-122"/>
              </a:rPr>
              <a:t>﹚</a:t>
            </a:r>
            <a:endParaRPr lang="en-US" altLang="zh-CN" sz="2000">
              <a:solidFill>
                <a:srgbClr val="FF00FF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6" name="Text Box 30"/>
          <p:cNvSpPr txBox="1"/>
          <p:nvPr/>
        </p:nvSpPr>
        <p:spPr>
          <a:xfrm>
            <a:off x="3359150" y="4654550"/>
            <a:ext cx="57626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l-GR" altLang="zh-CN" sz="2800" dirty="0">
                <a:solidFill>
                  <a:srgbClr val="FF00FF"/>
                </a:solidFill>
                <a:latin typeface="Garamond" pitchFamily="18" charset="0"/>
                <a:ea typeface="宋体" pitchFamily="2" charset="-122"/>
              </a:rPr>
              <a:t>α</a:t>
            </a:r>
            <a:endParaRPr lang="el-GR" altLang="zh-CN" sz="2800" dirty="0">
              <a:solidFill>
                <a:srgbClr val="FF00FF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32790" name="Text Box 31"/>
          <p:cNvSpPr txBox="1"/>
          <p:nvPr/>
        </p:nvSpPr>
        <p:spPr>
          <a:xfrm>
            <a:off x="6816725" y="5949950"/>
            <a:ext cx="720725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48" name="Text Box 32"/>
          <p:cNvSpPr txBox="1"/>
          <p:nvPr/>
        </p:nvSpPr>
        <p:spPr>
          <a:xfrm>
            <a:off x="6024563" y="3789363"/>
            <a:ext cx="720725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l-GR" altLang="zh-CN" sz="2000" dirty="0">
                <a:latin typeface="Garamond" pitchFamily="18" charset="0"/>
                <a:ea typeface="宋体" pitchFamily="2" charset="-122"/>
              </a:rPr>
              <a:t>β</a:t>
            </a:r>
            <a:r>
              <a:rPr lang="en-US" altLang="zh-CN" sz="2000" baseline="-25000">
                <a:latin typeface="Garamond" pitchFamily="18" charset="0"/>
                <a:ea typeface="宋体" pitchFamily="2" charset="-122"/>
              </a:rPr>
              <a:t>1</a:t>
            </a:r>
            <a:endParaRPr lang="el-GR" altLang="zh-CN" sz="2000" baseline="-25000" dirty="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50" name="Line 34"/>
          <p:cNvSpPr/>
          <p:nvPr/>
        </p:nvSpPr>
        <p:spPr>
          <a:xfrm flipV="1">
            <a:off x="4943475" y="1701800"/>
            <a:ext cx="2881313" cy="3384550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51" name="Line 35"/>
          <p:cNvSpPr/>
          <p:nvPr/>
        </p:nvSpPr>
        <p:spPr>
          <a:xfrm flipV="1">
            <a:off x="4656138" y="2133600"/>
            <a:ext cx="3527425" cy="2952750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52" name="Line 36"/>
          <p:cNvSpPr/>
          <p:nvPr/>
        </p:nvSpPr>
        <p:spPr>
          <a:xfrm flipV="1">
            <a:off x="4224338" y="2709863"/>
            <a:ext cx="4176712" cy="2376487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53" name="Line 37"/>
          <p:cNvSpPr/>
          <p:nvPr/>
        </p:nvSpPr>
        <p:spPr>
          <a:xfrm flipV="1">
            <a:off x="3432175" y="3141663"/>
            <a:ext cx="5256213" cy="1944687"/>
          </a:xfrm>
          <a:prstGeom prst="line">
            <a:avLst/>
          </a:prstGeom>
          <a:ln w="25400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54" name="Line 38"/>
          <p:cNvSpPr/>
          <p:nvPr/>
        </p:nvSpPr>
        <p:spPr>
          <a:xfrm flipV="1">
            <a:off x="2782888" y="3429000"/>
            <a:ext cx="6049962" cy="1654175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55" name="Text Box 39"/>
          <p:cNvSpPr txBox="1"/>
          <p:nvPr/>
        </p:nvSpPr>
        <p:spPr>
          <a:xfrm>
            <a:off x="7824788" y="1341438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L1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56" name="Text Box 40"/>
          <p:cNvSpPr txBox="1"/>
          <p:nvPr/>
        </p:nvSpPr>
        <p:spPr>
          <a:xfrm>
            <a:off x="8112125" y="1846263"/>
            <a:ext cx="5032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L2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57" name="Text Box 41"/>
          <p:cNvSpPr txBox="1"/>
          <p:nvPr/>
        </p:nvSpPr>
        <p:spPr>
          <a:xfrm>
            <a:off x="8401050" y="2422525"/>
            <a:ext cx="5032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L3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58" name="Text Box 42"/>
          <p:cNvSpPr txBox="1"/>
          <p:nvPr/>
        </p:nvSpPr>
        <p:spPr>
          <a:xfrm>
            <a:off x="8688388" y="2854325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L4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59" name="Text Box 43"/>
          <p:cNvSpPr txBox="1"/>
          <p:nvPr/>
        </p:nvSpPr>
        <p:spPr>
          <a:xfrm>
            <a:off x="8975725" y="3141663"/>
            <a:ext cx="503238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L5</a:t>
            </a:r>
            <a:endParaRPr lang="en-US" altLang="zh-CN"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60470" name="Object 5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7680325" y="981075"/>
          <a:ext cx="863600" cy="38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1" imgW="699770" imgH="214630" progId="Equation.3">
                  <p:embed/>
                </p:oleObj>
              </mc:Choice>
              <mc:Fallback>
                <p:oleObj name="" r:id="rId1" imgW="699770" imgH="21463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80325" y="981075"/>
                        <a:ext cx="863600" cy="388938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78" name="Object 6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359150" y="4076700"/>
          <a:ext cx="744538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3" imgW="519430" imgH="248285" progId="Equation.3">
                  <p:embed/>
                </p:oleObj>
              </mc:Choice>
              <mc:Fallback>
                <p:oleObj name="" r:id="rId3" imgW="519430" imgH="248285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9150" y="4076700"/>
                        <a:ext cx="744538" cy="373063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72" name="Line 56"/>
          <p:cNvSpPr/>
          <p:nvPr/>
        </p:nvSpPr>
        <p:spPr>
          <a:xfrm>
            <a:off x="5664200" y="4292600"/>
            <a:ext cx="0" cy="7921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73" name="Text Box 57"/>
          <p:cNvSpPr txBox="1"/>
          <p:nvPr/>
        </p:nvSpPr>
        <p:spPr>
          <a:xfrm>
            <a:off x="5519738" y="4941888"/>
            <a:ext cx="936625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x</a:t>
            </a:r>
            <a:r>
              <a:rPr lang="en-US" altLang="zh-CN" sz="2800" baseline="-250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0</a:t>
            </a:r>
            <a:endParaRPr lang="en-US" altLang="zh-CN" sz="2800" baseline="-250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74" name="Line 58"/>
          <p:cNvSpPr/>
          <p:nvPr/>
        </p:nvSpPr>
        <p:spPr>
          <a:xfrm>
            <a:off x="7535863" y="2060575"/>
            <a:ext cx="0" cy="3024188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76" name="Line 60"/>
          <p:cNvSpPr/>
          <p:nvPr/>
        </p:nvSpPr>
        <p:spPr>
          <a:xfrm>
            <a:off x="4079875" y="4292600"/>
            <a:ext cx="1584325" cy="0"/>
          </a:xfrm>
          <a:prstGeom prst="line">
            <a:avLst/>
          </a:prstGeom>
          <a:ln w="3492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77" name="Text Box 61"/>
          <p:cNvSpPr txBox="1"/>
          <p:nvPr/>
        </p:nvSpPr>
        <p:spPr>
          <a:xfrm>
            <a:off x="7391400" y="4941888"/>
            <a:ext cx="57626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x</a:t>
            </a:r>
            <a:endParaRPr lang="en-US" altLang="zh-CN" sz="3200">
              <a:solidFill>
                <a:srgbClr val="0000FF"/>
              </a:solidFill>
              <a:latin typeface="Garamond" pitchFamily="18" charset="0"/>
              <a:ea typeface="宋体" pitchFamily="2" charset="-122"/>
            </a:endParaRPr>
          </a:p>
        </p:txBody>
      </p:sp>
      <p:graphicFrame>
        <p:nvGraphicFramePr>
          <p:cNvPr id="60481" name="Object 6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359150" y="1949450"/>
          <a:ext cx="6588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440055" imgH="214630" progId="Equation.3">
                  <p:embed/>
                </p:oleObj>
              </mc:Choice>
              <mc:Fallback>
                <p:oleObj name="" r:id="rId5" imgW="440055" imgH="214630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59150" y="1949450"/>
                        <a:ext cx="658813" cy="33972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84" name="Line 68"/>
          <p:cNvSpPr/>
          <p:nvPr/>
        </p:nvSpPr>
        <p:spPr>
          <a:xfrm flipV="1">
            <a:off x="4151313" y="2133600"/>
            <a:ext cx="338455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85" name="Line 69"/>
          <p:cNvSpPr/>
          <p:nvPr/>
        </p:nvSpPr>
        <p:spPr>
          <a:xfrm>
            <a:off x="5664200" y="4292600"/>
            <a:ext cx="18716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86" name="Rectangle 70"/>
          <p:cNvSpPr/>
          <p:nvPr/>
        </p:nvSpPr>
        <p:spPr>
          <a:xfrm>
            <a:off x="6240463" y="4076700"/>
            <a:ext cx="7207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△</a:t>
            </a:r>
            <a:r>
              <a:rPr lang="en-US" altLang="zh-CN" sz="36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x</a:t>
            </a:r>
            <a:endParaRPr lang="en-US" altLang="zh-CN" sz="36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87" name="Rectangle 71"/>
          <p:cNvSpPr/>
          <p:nvPr/>
        </p:nvSpPr>
        <p:spPr>
          <a:xfrm>
            <a:off x="7535863" y="2565400"/>
            <a:ext cx="655637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△</a:t>
            </a:r>
            <a:r>
              <a:rPr lang="en-US" altLang="zh-CN" sz="36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y</a:t>
            </a:r>
            <a:endParaRPr lang="en-US" altLang="zh-CN" sz="36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88" name="Line 72"/>
          <p:cNvSpPr/>
          <p:nvPr/>
        </p:nvSpPr>
        <p:spPr>
          <a:xfrm>
            <a:off x="7535863" y="2133600"/>
            <a:ext cx="0" cy="2159000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89" name="Line 73"/>
          <p:cNvSpPr/>
          <p:nvPr/>
        </p:nvSpPr>
        <p:spPr>
          <a:xfrm>
            <a:off x="7104063" y="3068638"/>
            <a:ext cx="0" cy="2016125"/>
          </a:xfrm>
          <a:prstGeom prst="line">
            <a:avLst/>
          </a:prstGeom>
          <a:ln w="34925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90" name="Line 74"/>
          <p:cNvSpPr/>
          <p:nvPr/>
        </p:nvSpPr>
        <p:spPr>
          <a:xfrm flipV="1">
            <a:off x="4151313" y="3068638"/>
            <a:ext cx="2952750" cy="0"/>
          </a:xfrm>
          <a:prstGeom prst="line">
            <a:avLst/>
          </a:prstGeom>
          <a:ln w="34925" cap="flat" cmpd="sng">
            <a:solidFill>
              <a:srgbClr val="0000FF"/>
            </a:solidFill>
            <a:prstDash val="sysDot"/>
            <a:round/>
            <a:headEnd type="none" w="med" len="med"/>
            <a:tailEnd type="none" w="med" len="med"/>
          </a:ln>
        </p:spPr>
      </p:sp>
      <p:sp>
        <p:nvSpPr>
          <p:cNvPr id="60494" name="Text Box 78"/>
          <p:cNvSpPr txBox="1"/>
          <p:nvPr/>
        </p:nvSpPr>
        <p:spPr>
          <a:xfrm>
            <a:off x="3432175" y="2852738"/>
            <a:ext cx="576263" cy="3984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000" err="1">
                <a:latin typeface="宋体" pitchFamily="2" charset="-122"/>
                <a:ea typeface="宋体" pitchFamily="2" charset="-122"/>
              </a:rPr>
              <a:t>ƒ(</a:t>
            </a:r>
            <a:r>
              <a:rPr lang="en-US" altLang="zh-CN" sz="2000" err="1">
                <a:latin typeface="Garamond" pitchFamily="18" charset="0"/>
                <a:ea typeface="宋体" pitchFamily="2" charset="-122"/>
              </a:rPr>
              <a:t>x</a:t>
            </a:r>
            <a:r>
              <a:rPr lang="en-US" altLang="zh-CN" sz="2000">
                <a:latin typeface="Garamond" pitchFamily="18" charset="0"/>
                <a:ea typeface="宋体" pitchFamily="2" charset="-122"/>
              </a:rPr>
              <a:t>)</a:t>
            </a:r>
            <a:endParaRPr lang="en-US" altLang="zh-CN" sz="2000"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95" name="Text Box 79"/>
          <p:cNvSpPr txBox="1"/>
          <p:nvPr/>
        </p:nvSpPr>
        <p:spPr>
          <a:xfrm>
            <a:off x="6888163" y="4868863"/>
            <a:ext cx="360362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x</a:t>
            </a:r>
            <a:endParaRPr lang="en-US" altLang="zh-CN" sz="3600">
              <a:solidFill>
                <a:srgbClr val="0000FF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96" name="Line 80"/>
          <p:cNvSpPr/>
          <p:nvPr/>
        </p:nvSpPr>
        <p:spPr>
          <a:xfrm>
            <a:off x="5664200" y="4292600"/>
            <a:ext cx="1439863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97" name="Text Box 81"/>
          <p:cNvSpPr txBox="1"/>
          <p:nvPr/>
        </p:nvSpPr>
        <p:spPr>
          <a:xfrm>
            <a:off x="6167438" y="4149725"/>
            <a:ext cx="865187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△</a:t>
            </a:r>
            <a:r>
              <a:rPr lang="en-US" altLang="zh-CN" sz="3200">
                <a:solidFill>
                  <a:srgbClr val="FF0000"/>
                </a:solidFill>
                <a:latin typeface="Garamond" pitchFamily="18" charset="0"/>
                <a:ea typeface="宋体" pitchFamily="2" charset="-122"/>
              </a:rPr>
              <a:t>x</a:t>
            </a:r>
            <a:endParaRPr lang="en-US" altLang="zh-CN" sz="3200">
              <a:solidFill>
                <a:srgbClr val="FF0000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498" name="Line 82"/>
          <p:cNvSpPr/>
          <p:nvPr/>
        </p:nvSpPr>
        <p:spPr>
          <a:xfrm>
            <a:off x="7104063" y="3068638"/>
            <a:ext cx="0" cy="1223962"/>
          </a:xfrm>
          <a:prstGeom prst="line">
            <a:avLst/>
          </a:prstGeom>
          <a:ln w="254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499" name="Rectangle 83"/>
          <p:cNvSpPr/>
          <p:nvPr/>
        </p:nvSpPr>
        <p:spPr>
          <a:xfrm>
            <a:off x="7104063" y="3357563"/>
            <a:ext cx="62865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△</a:t>
            </a:r>
            <a:r>
              <a:rPr lang="en-US" altLang="zh-CN" sz="3200">
                <a:solidFill>
                  <a:srgbClr val="0000FF"/>
                </a:solidFill>
                <a:latin typeface="Garamond" pitchFamily="18" charset="0"/>
                <a:ea typeface="宋体" pitchFamily="2" charset="-122"/>
              </a:rPr>
              <a:t>y</a:t>
            </a:r>
            <a:endParaRPr lang="en-US" altLang="zh-CN" sz="3200">
              <a:solidFill>
                <a:srgbClr val="0000FF"/>
              </a:solidFill>
              <a:latin typeface="Garamond" pitchFamily="18" charset="0"/>
              <a:ea typeface="宋体" pitchFamily="2" charset="-122"/>
            </a:endParaRPr>
          </a:p>
        </p:txBody>
      </p:sp>
      <p:sp>
        <p:nvSpPr>
          <p:cNvPr id="60500" name="Rectangle 84"/>
          <p:cNvSpPr/>
          <p:nvPr/>
        </p:nvSpPr>
        <p:spPr>
          <a:xfrm>
            <a:off x="5735638" y="3933825"/>
            <a:ext cx="71437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>
                <a:latin typeface="Garamond" pitchFamily="18" charset="0"/>
                <a:ea typeface="宋体" pitchFamily="2" charset="-122"/>
              </a:rPr>
              <a:t>﹚</a:t>
            </a:r>
            <a:r>
              <a:rPr lang="el-GR" altLang="zh-CN" dirty="0">
                <a:latin typeface="宋体" pitchFamily="2" charset="-122"/>
                <a:ea typeface="宋体" pitchFamily="2" charset="-122"/>
              </a:rPr>
              <a:t>β</a:t>
            </a:r>
            <a:r>
              <a:rPr lang="en-US" altLang="zh-CN" baseline="-25000">
                <a:latin typeface="宋体" pitchFamily="2" charset="-122"/>
                <a:ea typeface="宋体" pitchFamily="2" charset="-122"/>
              </a:rPr>
              <a:t>2</a:t>
            </a:r>
            <a:endParaRPr lang="el-GR" altLang="en-US" baseline="-25000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6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0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0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6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0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60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60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2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6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6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0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6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6" dur="1000"/>
                                        <p:tgtEl>
                                          <p:spTgt spid="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6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2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60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8" dur="2000"/>
                                        <p:tgtEl>
                                          <p:spTgt spid="60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5" dur="1000"/>
                                        <p:tgtEl>
                                          <p:spTgt spid="6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0" dur="1000"/>
                                        <p:tgtEl>
                                          <p:spTgt spid="6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60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60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5" dur="1000"/>
                                        <p:tgtEl>
                                          <p:spTgt spid="6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60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0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0" dur="1000"/>
                                        <p:tgtEl>
                                          <p:spTgt spid="6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5" dur="1000"/>
                                        <p:tgtEl>
                                          <p:spTgt spid="6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0" dur="10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5" dur="1000"/>
                                        <p:tgtEl>
                                          <p:spTgt spid="6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6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0" dur="1000"/>
                                        <p:tgtEl>
                                          <p:spTgt spid="6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6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6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7" dur="1000"/>
                                        <p:tgtEl>
                                          <p:spTgt spid="6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6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6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2" dur="1000"/>
                                        <p:tgtEl>
                                          <p:spTgt spid="6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60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60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7" dur="1000"/>
                                        <p:tgtEl>
                                          <p:spTgt spid="6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6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6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2" dur="1000"/>
                                        <p:tgtEl>
                                          <p:spTgt spid="6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60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60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7" dur="1000"/>
                                        <p:tgtEl>
                                          <p:spTgt spid="6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/>
      <p:bldP spid="60431" grpId="0"/>
      <p:bldP spid="60434" grpId="0"/>
      <p:bldP spid="60435" grpId="0"/>
      <p:bldP spid="60439" grpId="0"/>
      <p:bldP spid="60440" grpId="0"/>
      <p:bldP spid="60440" grpId="1"/>
      <p:bldP spid="60441" grpId="0"/>
      <p:bldP spid="60443" grpId="0"/>
      <p:bldP spid="60444" grpId="0"/>
      <p:bldP spid="60444" grpId="1"/>
      <p:bldP spid="60445" grpId="0"/>
      <p:bldP spid="60446" grpId="0"/>
      <p:bldP spid="60448" grpId="0"/>
      <p:bldP spid="60448" grpId="1"/>
      <p:bldP spid="60455" grpId="0"/>
      <p:bldP spid="60456" grpId="0"/>
      <p:bldP spid="60457" grpId="0"/>
      <p:bldP spid="60458" grpId="0"/>
      <p:bldP spid="60459" grpId="0"/>
      <p:bldP spid="60473" grpId="0"/>
      <p:bldP spid="60473" grpId="1"/>
      <p:bldP spid="60473" grpId="2"/>
      <p:bldP spid="60473" grpId="3"/>
      <p:bldP spid="60477" grpId="0"/>
      <p:bldP spid="60477" grpId="1"/>
      <p:bldP spid="60486" grpId="0"/>
      <p:bldP spid="60486" grpId="1"/>
      <p:bldP spid="60487" grpId="0"/>
      <p:bldP spid="60487" grpId="1"/>
      <p:bldP spid="60494" grpId="0"/>
      <p:bldP spid="60494" grpId="1"/>
      <p:bldP spid="60495" grpId="0"/>
      <p:bldP spid="60495" grpId="1"/>
      <p:bldP spid="60497" grpId="0"/>
      <p:bldP spid="60497" grpId="1"/>
      <p:bldP spid="60499" grpId="0"/>
      <p:bldP spid="60499" grpId="1"/>
      <p:bldP spid="60500" grpId="0"/>
      <p:bldP spid="60500" grpId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12803</Words>
  <Application>WPS 演示</Application>
  <PresentationFormat>宽屏</PresentationFormat>
  <Paragraphs>1362</Paragraphs>
  <Slides>89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49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284</vt:i4>
      </vt:variant>
      <vt:variant>
        <vt:lpstr>幻灯片标题</vt:lpstr>
      </vt:variant>
      <vt:variant>
        <vt:i4>89</vt:i4>
      </vt:variant>
    </vt:vector>
  </HeadingPairs>
  <TitlesOfParts>
    <vt:vector size="423" baseType="lpstr">
      <vt:lpstr>Arial</vt:lpstr>
      <vt:lpstr>宋体</vt:lpstr>
      <vt:lpstr>Wingdings</vt:lpstr>
      <vt:lpstr>Calibri</vt:lpstr>
      <vt:lpstr>Helvetica Neue</vt:lpstr>
      <vt:lpstr>汉仪书宋二KW</vt:lpstr>
      <vt:lpstr>Times New Roman</vt:lpstr>
      <vt:lpstr>黑体</vt:lpstr>
      <vt:lpstr>等线</vt:lpstr>
      <vt:lpstr>汉仪中等线KW</vt:lpstr>
      <vt:lpstr>Microsoft YaHei Bold</vt:lpstr>
      <vt:lpstr>微软雅黑</vt:lpstr>
      <vt:lpstr>楷体</vt:lpstr>
      <vt:lpstr>汉仪楷体KW</vt:lpstr>
      <vt:lpstr>Microsoft YaHei Regular</vt:lpstr>
      <vt:lpstr>Times New Roman Regular</vt:lpstr>
      <vt:lpstr>Times New Roman Bold</vt:lpstr>
      <vt:lpstr>Times New Roman Italic</vt:lpstr>
      <vt:lpstr>楷体_GB2312</vt:lpstr>
      <vt:lpstr>汉仪楷体简</vt:lpstr>
      <vt:lpstr>Garamond</vt:lpstr>
      <vt:lpstr>宋体</vt:lpstr>
      <vt:lpstr>Arial Unicode MS</vt:lpstr>
      <vt:lpstr>Calibri Light</vt:lpstr>
      <vt:lpstr>苹方-简</vt:lpstr>
      <vt:lpstr>Symbol</vt:lpstr>
      <vt:lpstr>仿宋_GB2312</vt:lpstr>
      <vt:lpstr>思源黑体 CN Heavy</vt:lpstr>
      <vt:lpstr>Kingsoft Sign</vt:lpstr>
      <vt:lpstr>Symbol</vt:lpstr>
      <vt:lpstr>Wingdings</vt:lpstr>
      <vt:lpstr>思源黑体 CN Heavy</vt:lpstr>
      <vt:lpstr>楷体</vt:lpstr>
      <vt:lpstr>楷体_GB2312</vt:lpstr>
      <vt:lpstr>等线</vt:lpstr>
      <vt:lpstr>方正品尚黑</vt:lpstr>
      <vt:lpstr>DejaVu Math TeX Gyre</vt:lpstr>
      <vt:lpstr>阿里巴巴普惠体</vt:lpstr>
      <vt:lpstr>Microsoft YaHei Light</vt:lpstr>
      <vt:lpstr>宋体-简</vt:lpstr>
      <vt:lpstr>宋体</vt:lpstr>
      <vt:lpstr>Microsoft YaHei</vt:lpstr>
      <vt:lpstr>Courier New Regular</vt:lpstr>
      <vt:lpstr>Corsiva Hebrew Regular</vt:lpstr>
      <vt:lpstr>Courier New Italic</vt:lpstr>
      <vt:lpstr>Courier New Bold</vt:lpstr>
      <vt:lpstr>Courier New Bold Italic</vt:lpstr>
      <vt:lpstr>Times New Roman Bold Italic</vt:lpstr>
      <vt:lpstr>字魂27号-布丁体</vt:lpstr>
      <vt:lpstr>Office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Equation.3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john</dc:creator>
  <cp:lastModifiedBy>六月</cp:lastModifiedBy>
  <cp:revision>23</cp:revision>
  <dcterms:created xsi:type="dcterms:W3CDTF">2023-09-26T08:28:00Z</dcterms:created>
  <dcterms:modified xsi:type="dcterms:W3CDTF">2023-09-26T08:28:00Z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2052-6.0.2.8225</vt:lpwstr>
  </property>
  <property fmtid="{D5CDD505-2E9C-101B-9397-08002B2CF9AE}" pid="3" name="ICV">
    <vt:lpwstr>738A276692B1EADBD8580D653DA3DC7D_43</vt:lpwstr>
  </property>
</Properties>
</file>